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5"/>
  </p:notesMasterIdLst>
  <p:sldIdLst>
    <p:sldId id="302" r:id="rId2"/>
    <p:sldId id="289" r:id="rId3"/>
    <p:sldId id="298" r:id="rId4"/>
    <p:sldId id="271" r:id="rId5"/>
    <p:sldId id="278" r:id="rId6"/>
    <p:sldId id="276" r:id="rId7"/>
    <p:sldId id="300" r:id="rId8"/>
    <p:sldId id="281" r:id="rId9"/>
    <p:sldId id="262" r:id="rId10"/>
    <p:sldId id="301" r:id="rId11"/>
    <p:sldId id="282" r:id="rId12"/>
    <p:sldId id="263" r:id="rId13"/>
    <p:sldId id="264"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p:scale>
          <a:sx n="68" d="100"/>
          <a:sy n="68" d="100"/>
        </p:scale>
        <p:origin x="-1428"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image" Target="../media/image2.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20.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A91C46-5E17-4D95-9DB6-34D58FE2A0C8}" type="datetimeFigureOut">
              <a:rPr lang="en-US" smtClean="0"/>
              <a:pPr/>
              <a:t>8/30/2019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365506-B93E-4EB9-ADCA-F294C8B05FF3}" type="slidenum">
              <a:rPr lang="en-US" smtClean="0"/>
              <a:pPr/>
              <a:t>‹#›</a:t>
            </a:fld>
            <a:endParaRPr lang="en-US"/>
          </a:p>
        </p:txBody>
      </p:sp>
    </p:spTree>
    <p:extLst>
      <p:ext uri="{BB962C8B-B14F-4D97-AF65-F5344CB8AC3E}">
        <p14:creationId xmlns:p14="http://schemas.microsoft.com/office/powerpoint/2010/main" val="1741678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D6A092-BE25-47C9-B5BB-36296F1975F0}" type="datetimeFigureOut">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C3E33-8D3B-47D9-BE16-085F3CB2E045}" type="slidenum">
              <a:rPr lang="en-US" smtClean="0"/>
              <a:pPr/>
              <a:t>‹#›</a:t>
            </a:fld>
            <a:endParaRPr lang="en-US"/>
          </a:p>
        </p:txBody>
      </p:sp>
    </p:spTree>
    <p:extLst>
      <p:ext uri="{BB962C8B-B14F-4D97-AF65-F5344CB8AC3E}">
        <p14:creationId xmlns:p14="http://schemas.microsoft.com/office/powerpoint/2010/main" val="2010751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D6A092-BE25-47C9-B5BB-36296F1975F0}" type="datetimeFigureOut">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C3E33-8D3B-47D9-BE16-085F3CB2E045}" type="slidenum">
              <a:rPr lang="en-US" smtClean="0"/>
              <a:pPr/>
              <a:t>‹#›</a:t>
            </a:fld>
            <a:endParaRPr lang="en-US"/>
          </a:p>
        </p:txBody>
      </p:sp>
    </p:spTree>
    <p:extLst>
      <p:ext uri="{BB962C8B-B14F-4D97-AF65-F5344CB8AC3E}">
        <p14:creationId xmlns:p14="http://schemas.microsoft.com/office/powerpoint/2010/main" val="98781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D6A092-BE25-47C9-B5BB-36296F1975F0}" type="datetimeFigureOut">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C3E33-8D3B-47D9-BE16-085F3CB2E045}" type="slidenum">
              <a:rPr lang="en-US" smtClean="0"/>
              <a:pPr/>
              <a:t>‹#›</a:t>
            </a:fld>
            <a:endParaRPr lang="en-US"/>
          </a:p>
        </p:txBody>
      </p:sp>
    </p:spTree>
    <p:extLst>
      <p:ext uri="{BB962C8B-B14F-4D97-AF65-F5344CB8AC3E}">
        <p14:creationId xmlns:p14="http://schemas.microsoft.com/office/powerpoint/2010/main" val="1385767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2C91DC6-36E8-4FF4-931A-F4B595C5C0C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D6A092-BE25-47C9-B5BB-36296F1975F0}" type="datetimeFigureOut">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C3E33-8D3B-47D9-BE16-085F3CB2E045}" type="slidenum">
              <a:rPr lang="en-US" smtClean="0"/>
              <a:pPr/>
              <a:t>‹#›</a:t>
            </a:fld>
            <a:endParaRPr lang="en-US"/>
          </a:p>
        </p:txBody>
      </p:sp>
    </p:spTree>
    <p:extLst>
      <p:ext uri="{BB962C8B-B14F-4D97-AF65-F5344CB8AC3E}">
        <p14:creationId xmlns:p14="http://schemas.microsoft.com/office/powerpoint/2010/main" val="99590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D6A092-BE25-47C9-B5BB-36296F1975F0}" type="datetimeFigureOut">
              <a:rPr lang="en-US" smtClean="0"/>
              <a:pPr/>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C3E33-8D3B-47D9-BE16-085F3CB2E045}" type="slidenum">
              <a:rPr lang="en-US" smtClean="0"/>
              <a:pPr/>
              <a:t>‹#›</a:t>
            </a:fld>
            <a:endParaRPr lang="en-US"/>
          </a:p>
        </p:txBody>
      </p:sp>
    </p:spTree>
    <p:extLst>
      <p:ext uri="{BB962C8B-B14F-4D97-AF65-F5344CB8AC3E}">
        <p14:creationId xmlns:p14="http://schemas.microsoft.com/office/powerpoint/2010/main" val="2485791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D6A092-BE25-47C9-B5BB-36296F1975F0}" type="datetimeFigureOut">
              <a:rPr lang="en-US" smtClean="0"/>
              <a:pPr/>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C3E33-8D3B-47D9-BE16-085F3CB2E045}" type="slidenum">
              <a:rPr lang="en-US" smtClean="0"/>
              <a:pPr/>
              <a:t>‹#›</a:t>
            </a:fld>
            <a:endParaRPr lang="en-US"/>
          </a:p>
        </p:txBody>
      </p:sp>
    </p:spTree>
    <p:extLst>
      <p:ext uri="{BB962C8B-B14F-4D97-AF65-F5344CB8AC3E}">
        <p14:creationId xmlns:p14="http://schemas.microsoft.com/office/powerpoint/2010/main" val="91770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D6A092-BE25-47C9-B5BB-36296F1975F0}" type="datetimeFigureOut">
              <a:rPr lang="en-US" smtClean="0"/>
              <a:pPr/>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AC3E33-8D3B-47D9-BE16-085F3CB2E045}" type="slidenum">
              <a:rPr lang="en-US" smtClean="0"/>
              <a:pPr/>
              <a:t>‹#›</a:t>
            </a:fld>
            <a:endParaRPr lang="en-US"/>
          </a:p>
        </p:txBody>
      </p:sp>
    </p:spTree>
    <p:extLst>
      <p:ext uri="{BB962C8B-B14F-4D97-AF65-F5344CB8AC3E}">
        <p14:creationId xmlns:p14="http://schemas.microsoft.com/office/powerpoint/2010/main" val="1191902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D6A092-BE25-47C9-B5BB-36296F1975F0}" type="datetimeFigureOut">
              <a:rPr lang="en-US" smtClean="0"/>
              <a:pPr/>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AC3E33-8D3B-47D9-BE16-085F3CB2E045}" type="slidenum">
              <a:rPr lang="en-US" smtClean="0"/>
              <a:pPr/>
              <a:t>‹#›</a:t>
            </a:fld>
            <a:endParaRPr lang="en-US"/>
          </a:p>
        </p:txBody>
      </p:sp>
    </p:spTree>
    <p:extLst>
      <p:ext uri="{BB962C8B-B14F-4D97-AF65-F5344CB8AC3E}">
        <p14:creationId xmlns:p14="http://schemas.microsoft.com/office/powerpoint/2010/main" val="3840401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6A092-BE25-47C9-B5BB-36296F1975F0}" type="datetimeFigureOut">
              <a:rPr lang="en-US" smtClean="0"/>
              <a:pPr/>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AC3E33-8D3B-47D9-BE16-085F3CB2E045}" type="slidenum">
              <a:rPr lang="en-US" smtClean="0"/>
              <a:pPr/>
              <a:t>‹#›</a:t>
            </a:fld>
            <a:endParaRPr lang="en-US"/>
          </a:p>
        </p:txBody>
      </p:sp>
    </p:spTree>
    <p:extLst>
      <p:ext uri="{BB962C8B-B14F-4D97-AF65-F5344CB8AC3E}">
        <p14:creationId xmlns:p14="http://schemas.microsoft.com/office/powerpoint/2010/main" val="422270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D6A092-BE25-47C9-B5BB-36296F1975F0}" type="datetimeFigureOut">
              <a:rPr lang="en-US" smtClean="0"/>
              <a:pPr/>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C3E33-8D3B-47D9-BE16-085F3CB2E045}" type="slidenum">
              <a:rPr lang="en-US" smtClean="0"/>
              <a:pPr/>
              <a:t>‹#›</a:t>
            </a:fld>
            <a:endParaRPr lang="en-US"/>
          </a:p>
        </p:txBody>
      </p:sp>
    </p:spTree>
    <p:extLst>
      <p:ext uri="{BB962C8B-B14F-4D97-AF65-F5344CB8AC3E}">
        <p14:creationId xmlns:p14="http://schemas.microsoft.com/office/powerpoint/2010/main" val="1542835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D6A092-BE25-47C9-B5BB-36296F1975F0}" type="datetimeFigureOut">
              <a:rPr lang="en-US" smtClean="0"/>
              <a:pPr/>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C3E33-8D3B-47D9-BE16-085F3CB2E045}" type="slidenum">
              <a:rPr lang="en-US" smtClean="0"/>
              <a:pPr/>
              <a:t>‹#›</a:t>
            </a:fld>
            <a:endParaRPr lang="en-US"/>
          </a:p>
        </p:txBody>
      </p:sp>
    </p:spTree>
    <p:extLst>
      <p:ext uri="{BB962C8B-B14F-4D97-AF65-F5344CB8AC3E}">
        <p14:creationId xmlns:p14="http://schemas.microsoft.com/office/powerpoint/2010/main" val="1900263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6A092-BE25-47C9-B5BB-36296F1975F0}" type="datetimeFigureOut">
              <a:rPr lang="en-US" smtClean="0"/>
              <a:pPr/>
              <a:t>8/30/2019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C3E33-8D3B-47D9-BE16-085F3CB2E045}" type="slidenum">
              <a:rPr lang="en-US" smtClean="0"/>
              <a:pPr/>
              <a:t>‹#›</a:t>
            </a:fld>
            <a:endParaRPr lang="en-US"/>
          </a:p>
        </p:txBody>
      </p:sp>
    </p:spTree>
    <p:extLst>
      <p:ext uri="{BB962C8B-B14F-4D97-AF65-F5344CB8AC3E}">
        <p14:creationId xmlns:p14="http://schemas.microsoft.com/office/powerpoint/2010/main" val="304211246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0.wmf"/><Relationship Id="rId5" Type="http://schemas.openxmlformats.org/officeDocument/2006/relationships/oleObject" Target="../embeddings/oleObject22.bin"/><Relationship Id="rId4" Type="http://schemas.openxmlformats.org/officeDocument/2006/relationships/image" Target="../media/image19.wmf"/></Relationships>
</file>

<file path=ppt/slides/_rels/slide11.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2.wmf"/><Relationship Id="rId5" Type="http://schemas.openxmlformats.org/officeDocument/2006/relationships/oleObject" Target="../embeddings/oleObject25.bin"/><Relationship Id="rId4" Type="http://schemas.openxmlformats.org/officeDocument/2006/relationships/image" Target="../media/image21.wmf"/></Relationships>
</file>

<file path=ppt/slides/_rels/slide1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7.wmf"/><Relationship Id="rId2" Type="http://schemas.openxmlformats.org/officeDocument/2006/relationships/slideLayout" Target="../slideLayouts/slideLayout2.xml"/><Relationship Id="rId16" Type="http://schemas.openxmlformats.org/officeDocument/2006/relationships/image" Target="../media/image9.wmf"/><Relationship Id="rId1" Type="http://schemas.openxmlformats.org/officeDocument/2006/relationships/vmlDrawing" Target="../drawings/vmlDrawing2.vml"/><Relationship Id="rId6" Type="http://schemas.openxmlformats.org/officeDocument/2006/relationships/image" Target="../media/image4.wmf"/><Relationship Id="rId11" Type="http://schemas.openxmlformats.org/officeDocument/2006/relationships/oleObject" Target="../embeddings/oleObject7.bin"/><Relationship Id="rId5" Type="http://schemas.openxmlformats.org/officeDocument/2006/relationships/oleObject" Target="../embeddings/oleObject4.bin"/><Relationship Id="rId15" Type="http://schemas.openxmlformats.org/officeDocument/2006/relationships/oleObject" Target="../embeddings/oleObject9.bin"/><Relationship Id="rId10" Type="http://schemas.openxmlformats.org/officeDocument/2006/relationships/image" Target="../media/image6.wmf"/><Relationship Id="rId4" Type="http://schemas.openxmlformats.org/officeDocument/2006/relationships/image" Target="../media/image2.wmf"/><Relationship Id="rId9" Type="http://schemas.openxmlformats.org/officeDocument/2006/relationships/oleObject" Target="../embeddings/oleObject6.bin"/><Relationship Id="rId14" Type="http://schemas.openxmlformats.org/officeDocument/2006/relationships/image" Target="../media/image8.wmf"/></Relationships>
</file>

<file path=ppt/slides/_rels/slide4.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11.bin"/><Relationship Id="rId4" Type="http://schemas.openxmlformats.org/officeDocument/2006/relationships/image" Target="../media/image10.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oleObject" Target="../embeddings/oleObject14.bin"/><Relationship Id="rId4" Type="http://schemas.openxmlformats.org/officeDocument/2006/relationships/image" Target="../media/image13.wmf"/></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3.wmf"/><Relationship Id="rId4" Type="http://schemas.openxmlformats.org/officeDocument/2006/relationships/oleObject" Target="../embeddings/oleObject15.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5.wmf"/><Relationship Id="rId5" Type="http://schemas.openxmlformats.org/officeDocument/2006/relationships/oleObject" Target="../embeddings/oleObject17.bin"/><Relationship Id="rId4" Type="http://schemas.openxmlformats.org/officeDocument/2006/relationships/image" Target="../media/image14.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audio" Target="../media/audio1.wav"/><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9.bin"/><Relationship Id="rId5" Type="http://schemas.openxmlformats.org/officeDocument/2006/relationships/image" Target="../media/image16.wmf"/><Relationship Id="rId4" Type="http://schemas.openxmlformats.org/officeDocument/2006/relationships/oleObject" Target="../embeddings/oleObject18.bin"/><Relationship Id="rId9" Type="http://schemas.openxmlformats.org/officeDocument/2006/relationships/image" Target="../media/image1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41" y="0"/>
            <a:ext cx="914196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10799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TextBox 205"/>
          <p:cNvSpPr txBox="1"/>
          <p:nvPr/>
        </p:nvSpPr>
        <p:spPr>
          <a:xfrm>
            <a:off x="762000" y="76200"/>
            <a:ext cx="3733800" cy="677108"/>
          </a:xfrm>
          <a:prstGeom prst="rect">
            <a:avLst/>
          </a:prstGeom>
          <a:noFill/>
        </p:spPr>
        <p:txBody>
          <a:bodyPr wrap="square" rtlCol="0">
            <a:spAutoFit/>
          </a:bodyPr>
          <a:lstStyle/>
          <a:p>
            <a:r>
              <a:rPr lang="en-US" sz="3800" b="1" dirty="0" err="1" smtClean="0">
                <a:solidFill>
                  <a:srgbClr val="FF0000"/>
                </a:solidFill>
                <a:latin typeface="Times New Roman" pitchFamily="18" charset="0"/>
                <a:cs typeface="Times New Roman" pitchFamily="18" charset="0"/>
              </a:rPr>
              <a:t>Bài</a:t>
            </a:r>
            <a:r>
              <a:rPr lang="en-US" sz="3800" b="1" dirty="0" smtClean="0">
                <a:solidFill>
                  <a:srgbClr val="FF0000"/>
                </a:solidFill>
                <a:latin typeface="Times New Roman" pitchFamily="18" charset="0"/>
                <a:cs typeface="Times New Roman" pitchFamily="18" charset="0"/>
              </a:rPr>
              <a:t> 2: </a:t>
            </a:r>
            <a:r>
              <a:rPr lang="en-US" sz="3800" b="1" dirty="0" err="1" smtClean="0">
                <a:solidFill>
                  <a:srgbClr val="FF0000"/>
                </a:solidFill>
                <a:latin typeface="Times New Roman" pitchFamily="18" charset="0"/>
                <a:cs typeface="Times New Roman" pitchFamily="18" charset="0"/>
              </a:rPr>
              <a:t>Tóm</a:t>
            </a:r>
            <a:r>
              <a:rPr lang="en-US" sz="3800" b="1" dirty="0" smtClean="0">
                <a:solidFill>
                  <a:srgbClr val="FF0000"/>
                </a:solidFill>
                <a:latin typeface="Times New Roman" pitchFamily="18" charset="0"/>
                <a:cs typeface="Times New Roman" pitchFamily="18" charset="0"/>
              </a:rPr>
              <a:t> </a:t>
            </a:r>
            <a:r>
              <a:rPr lang="en-US" sz="3800" b="1" dirty="0" err="1" smtClean="0">
                <a:solidFill>
                  <a:srgbClr val="FF0000"/>
                </a:solidFill>
                <a:latin typeface="Times New Roman" pitchFamily="18" charset="0"/>
                <a:cs typeface="Times New Roman" pitchFamily="18" charset="0"/>
              </a:rPr>
              <a:t>tắt</a:t>
            </a:r>
            <a:endParaRPr lang="en-US" sz="3800" b="1" dirty="0">
              <a:solidFill>
                <a:srgbClr val="FF0000"/>
              </a:solidFill>
              <a:latin typeface="Times New Roman" pitchFamily="18" charset="0"/>
              <a:cs typeface="Times New Roman" pitchFamily="18" charset="0"/>
            </a:endParaRPr>
          </a:p>
        </p:txBody>
      </p:sp>
      <p:sp>
        <p:nvSpPr>
          <p:cNvPr id="207" name="TextBox 206"/>
          <p:cNvSpPr txBox="1"/>
          <p:nvPr/>
        </p:nvSpPr>
        <p:spPr>
          <a:xfrm>
            <a:off x="1981200" y="716577"/>
            <a:ext cx="4419600" cy="646331"/>
          </a:xfrm>
          <a:prstGeom prst="rect">
            <a:avLst/>
          </a:prstGeom>
          <a:noFill/>
        </p:spPr>
        <p:txBody>
          <a:bodyPr wrap="square" rtlCol="0">
            <a:spAutoFit/>
          </a:bodyPr>
          <a:lstStyle/>
          <a:p>
            <a:r>
              <a:rPr lang="en-US" sz="3600" dirty="0" err="1" smtClean="0">
                <a:solidFill>
                  <a:srgbClr val="0000FF"/>
                </a:solidFill>
                <a:latin typeface="Times New Roman" pitchFamily="18" charset="0"/>
                <a:ea typeface="Times New Roman" pitchFamily="18" charset="0"/>
                <a:cs typeface="Times New Roman" pitchFamily="18" charset="0"/>
              </a:rPr>
              <a:t>Làm</a:t>
            </a:r>
            <a:r>
              <a:rPr lang="en-US" sz="3600" dirty="0" smtClean="0">
                <a:solidFill>
                  <a:srgbClr val="0000FF"/>
                </a:solidFill>
                <a:latin typeface="Times New Roman" pitchFamily="18" charset="0"/>
                <a:ea typeface="Times New Roman" pitchFamily="18" charset="0"/>
                <a:cs typeface="Times New Roman" pitchFamily="18" charset="0"/>
              </a:rPr>
              <a:t>: 1,5lít </a:t>
            </a:r>
            <a:r>
              <a:rPr lang="en-US" sz="3600" dirty="0" err="1" smtClean="0">
                <a:solidFill>
                  <a:srgbClr val="0000FF"/>
                </a:solidFill>
                <a:latin typeface="Times New Roman" pitchFamily="18" charset="0"/>
                <a:ea typeface="Times New Roman" pitchFamily="18" charset="0"/>
                <a:cs typeface="Times New Roman" pitchFamily="18" charset="0"/>
              </a:rPr>
              <a:t>sữa</a:t>
            </a:r>
            <a:r>
              <a:rPr lang="en-US" sz="3600" dirty="0" smtClean="0">
                <a:solidFill>
                  <a:srgbClr val="0000FF"/>
                </a:solidFill>
                <a:latin typeface="Times New Roman" pitchFamily="18" charset="0"/>
                <a:ea typeface="Times New Roman" pitchFamily="18" charset="0"/>
                <a:cs typeface="Times New Roman" pitchFamily="18" charset="0"/>
              </a:rPr>
              <a:t> </a:t>
            </a:r>
            <a:r>
              <a:rPr lang="en-US" sz="3600" dirty="0" err="1" smtClean="0">
                <a:solidFill>
                  <a:srgbClr val="0000FF"/>
                </a:solidFill>
                <a:latin typeface="Times New Roman" pitchFamily="18" charset="0"/>
                <a:ea typeface="Times New Roman" pitchFamily="18" charset="0"/>
                <a:cs typeface="Times New Roman" pitchFamily="18" charset="0"/>
              </a:rPr>
              <a:t>chua</a:t>
            </a:r>
            <a:endParaRPr lang="en-US" sz="3600" dirty="0" smtClean="0">
              <a:solidFill>
                <a:srgbClr val="0000FF"/>
              </a:solidFill>
            </a:endParaRPr>
          </a:p>
        </p:txBody>
      </p:sp>
      <p:sp>
        <p:nvSpPr>
          <p:cNvPr id="210" name="TextBox 209"/>
          <p:cNvSpPr txBox="1"/>
          <p:nvPr/>
        </p:nvSpPr>
        <p:spPr>
          <a:xfrm>
            <a:off x="4737100" y="1447800"/>
            <a:ext cx="2349500" cy="646331"/>
          </a:xfrm>
          <a:prstGeom prst="rect">
            <a:avLst/>
          </a:prstGeom>
          <a:noFill/>
        </p:spPr>
        <p:txBody>
          <a:bodyPr wrap="square" rtlCol="0">
            <a:spAutoFit/>
          </a:bodyPr>
          <a:lstStyle/>
          <a:p>
            <a:r>
              <a:rPr lang="en-US" sz="3600" dirty="0" err="1" smtClean="0">
                <a:solidFill>
                  <a:srgbClr val="0000FF"/>
                </a:solidFill>
                <a:latin typeface="Times New Roman" pitchFamily="18" charset="0"/>
                <a:ea typeface="Times New Roman" pitchFamily="18" charset="0"/>
                <a:cs typeface="Times New Roman" pitchFamily="18" charset="0"/>
              </a:rPr>
              <a:t>của</a:t>
            </a:r>
            <a:r>
              <a:rPr lang="en-US" sz="3600" dirty="0" smtClean="0">
                <a:solidFill>
                  <a:srgbClr val="0000FF"/>
                </a:solidFill>
                <a:latin typeface="Times New Roman" pitchFamily="18" charset="0"/>
                <a:ea typeface="Times New Roman" pitchFamily="18" charset="0"/>
                <a:cs typeface="Times New Roman" pitchFamily="18" charset="0"/>
              </a:rPr>
              <a:t> 1,5 </a:t>
            </a:r>
            <a:r>
              <a:rPr lang="en-US" sz="3600" dirty="0" err="1" smtClean="0">
                <a:solidFill>
                  <a:srgbClr val="0000FF"/>
                </a:solidFill>
                <a:latin typeface="Times New Roman" pitchFamily="18" charset="0"/>
                <a:ea typeface="Times New Roman" pitchFamily="18" charset="0"/>
                <a:cs typeface="Times New Roman" pitchFamily="18" charset="0"/>
              </a:rPr>
              <a:t>lít</a:t>
            </a:r>
            <a:r>
              <a:rPr lang="en-US" sz="3600" dirty="0" smtClean="0">
                <a:solidFill>
                  <a:srgbClr val="0000FF"/>
                </a:solidFill>
                <a:latin typeface="Times New Roman" pitchFamily="18" charset="0"/>
                <a:ea typeface="Times New Roman" pitchFamily="18" charset="0"/>
                <a:cs typeface="Times New Roman" pitchFamily="18" charset="0"/>
              </a:rPr>
              <a:t> </a:t>
            </a:r>
            <a:endParaRPr lang="en-US" sz="3600" dirty="0" smtClean="0">
              <a:solidFill>
                <a:srgbClr val="0000FF"/>
              </a:solidFill>
            </a:endParaRPr>
          </a:p>
        </p:txBody>
      </p:sp>
      <p:sp>
        <p:nvSpPr>
          <p:cNvPr id="203" name="TextBox 202"/>
          <p:cNvSpPr txBox="1"/>
          <p:nvPr/>
        </p:nvSpPr>
        <p:spPr>
          <a:xfrm>
            <a:off x="1981200" y="1447800"/>
            <a:ext cx="1981200" cy="646331"/>
          </a:xfrm>
          <a:prstGeom prst="rect">
            <a:avLst/>
          </a:prstGeom>
          <a:noFill/>
        </p:spPr>
        <p:txBody>
          <a:bodyPr wrap="square" rtlCol="0">
            <a:spAutoFit/>
          </a:bodyPr>
          <a:lstStyle/>
          <a:p>
            <a:r>
              <a:rPr lang="nl-NL" sz="3600" smtClean="0">
                <a:solidFill>
                  <a:srgbClr val="0000FF"/>
                </a:solidFill>
                <a:latin typeface="Times New Roman" pitchFamily="18" charset="0"/>
                <a:ea typeface="Times New Roman" pitchFamily="18" charset="0"/>
                <a:cs typeface="Times New Roman" pitchFamily="18" charset="0"/>
              </a:rPr>
              <a:t>Sữa tươi:  </a:t>
            </a:r>
            <a:endParaRPr lang="en-US" sz="3600" dirty="0">
              <a:solidFill>
                <a:srgbClr val="0000FF"/>
              </a:solidFill>
            </a:endParaRPr>
          </a:p>
        </p:txBody>
      </p:sp>
      <p:graphicFrame>
        <p:nvGraphicFramePr>
          <p:cNvPr id="213" name="Object 3"/>
          <p:cNvGraphicFramePr>
            <a:graphicFrameLocks noChangeAspect="1"/>
          </p:cNvGraphicFramePr>
          <p:nvPr>
            <p:extLst>
              <p:ext uri="{D42A27DB-BD31-4B8C-83A1-F6EECF244321}">
                <p14:modId xmlns:p14="http://schemas.microsoft.com/office/powerpoint/2010/main" val="2155437062"/>
              </p:ext>
            </p:extLst>
          </p:nvPr>
        </p:nvGraphicFramePr>
        <p:xfrm>
          <a:off x="3733800" y="1524000"/>
          <a:ext cx="1079500" cy="528638"/>
        </p:xfrm>
        <a:graphic>
          <a:graphicData uri="http://schemas.openxmlformats.org/presentationml/2006/ole">
            <mc:AlternateContent xmlns:mc="http://schemas.openxmlformats.org/markup-compatibility/2006">
              <mc:Choice xmlns:v="urn:schemas-microsoft-com:vml" Requires="v">
                <p:oleObj spid="_x0000_s87061" name="Equation" r:id="rId3" imgW="330120" imgH="177480" progId="Equation.DSMT4">
                  <p:embed/>
                </p:oleObj>
              </mc:Choice>
              <mc:Fallback>
                <p:oleObj name="Equation" r:id="rId3" imgW="330120" imgH="17748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1524000"/>
                        <a:ext cx="1079500" cy="528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4" name="TextBox 213"/>
          <p:cNvSpPr txBox="1"/>
          <p:nvPr/>
        </p:nvSpPr>
        <p:spPr>
          <a:xfrm>
            <a:off x="1905000" y="3048000"/>
            <a:ext cx="2743200" cy="646331"/>
          </a:xfrm>
          <a:prstGeom prst="rect">
            <a:avLst/>
          </a:prstGeom>
          <a:noFill/>
        </p:spPr>
        <p:txBody>
          <a:bodyPr wrap="square" rtlCol="0">
            <a:spAutoFit/>
          </a:bodyPr>
          <a:lstStyle/>
          <a:p>
            <a:r>
              <a:rPr lang="nl-NL" sz="3600" smtClean="0">
                <a:solidFill>
                  <a:srgbClr val="0000FF"/>
                </a:solidFill>
                <a:latin typeface="Times New Roman" pitchFamily="18" charset="0"/>
                <a:ea typeface="Times New Roman" pitchFamily="18" charset="0"/>
                <a:cs typeface="Times New Roman" pitchFamily="18" charset="0"/>
              </a:rPr>
              <a:t>Sữa chua cái:</a:t>
            </a:r>
            <a:endParaRPr lang="en-US" sz="3600" dirty="0" smtClean="0">
              <a:solidFill>
                <a:srgbClr val="0000FF"/>
              </a:solidFill>
            </a:endParaRPr>
          </a:p>
        </p:txBody>
      </p:sp>
      <p:sp>
        <p:nvSpPr>
          <p:cNvPr id="215" name="TextBox 214"/>
          <p:cNvSpPr txBox="1"/>
          <p:nvPr/>
        </p:nvSpPr>
        <p:spPr>
          <a:xfrm>
            <a:off x="1905000" y="2173069"/>
            <a:ext cx="1981200" cy="646331"/>
          </a:xfrm>
          <a:prstGeom prst="rect">
            <a:avLst/>
          </a:prstGeom>
          <a:noFill/>
        </p:spPr>
        <p:txBody>
          <a:bodyPr wrap="square" rtlCol="0">
            <a:spAutoFit/>
          </a:bodyPr>
          <a:lstStyle/>
          <a:p>
            <a:r>
              <a:rPr lang="nl-NL" sz="3600" smtClean="0">
                <a:solidFill>
                  <a:srgbClr val="0000FF"/>
                </a:solidFill>
                <a:latin typeface="Times New Roman" pitchFamily="18" charset="0"/>
                <a:ea typeface="Times New Roman" pitchFamily="18" charset="0"/>
                <a:cs typeface="Times New Roman" pitchFamily="18" charset="0"/>
              </a:rPr>
              <a:t>Sữa đặc:</a:t>
            </a:r>
            <a:endParaRPr lang="en-US" sz="3600" dirty="0" smtClean="0">
              <a:solidFill>
                <a:srgbClr val="0000FF"/>
              </a:solidFill>
            </a:endParaRPr>
          </a:p>
        </p:txBody>
      </p:sp>
      <p:graphicFrame>
        <p:nvGraphicFramePr>
          <p:cNvPr id="87044" name="Object 4"/>
          <p:cNvGraphicFramePr>
            <a:graphicFrameLocks noChangeAspect="1"/>
          </p:cNvGraphicFramePr>
          <p:nvPr>
            <p:extLst>
              <p:ext uri="{D42A27DB-BD31-4B8C-83A1-F6EECF244321}">
                <p14:modId xmlns:p14="http://schemas.microsoft.com/office/powerpoint/2010/main" val="394549290"/>
              </p:ext>
            </p:extLst>
          </p:nvPr>
        </p:nvGraphicFramePr>
        <p:xfrm>
          <a:off x="3657600" y="1981200"/>
          <a:ext cx="665163" cy="1171575"/>
        </p:xfrm>
        <a:graphic>
          <a:graphicData uri="http://schemas.openxmlformats.org/presentationml/2006/ole">
            <mc:AlternateContent xmlns:mc="http://schemas.openxmlformats.org/markup-compatibility/2006">
              <mc:Choice xmlns:v="urn:schemas-microsoft-com:vml" Requires="v">
                <p:oleObj spid="_x0000_s87062" name="Equation" r:id="rId5" imgW="203040" imgH="393480" progId="Equation.DSMT4">
                  <p:embed/>
                </p:oleObj>
              </mc:Choice>
              <mc:Fallback>
                <p:oleObj name="Equation" r:id="rId5" imgW="203040" imgH="393480" progId="Equation.DSMT4">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1981200"/>
                        <a:ext cx="665163" cy="1171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6" name="TextBox 215"/>
          <p:cNvSpPr txBox="1"/>
          <p:nvPr/>
        </p:nvSpPr>
        <p:spPr>
          <a:xfrm>
            <a:off x="4267200" y="2173069"/>
            <a:ext cx="2133600" cy="646331"/>
          </a:xfrm>
          <a:prstGeom prst="rect">
            <a:avLst/>
          </a:prstGeom>
          <a:noFill/>
        </p:spPr>
        <p:txBody>
          <a:bodyPr wrap="square" rtlCol="0">
            <a:spAutoFit/>
          </a:bodyPr>
          <a:lstStyle/>
          <a:p>
            <a:r>
              <a:rPr lang="en-US" sz="3600" dirty="0" err="1" smtClean="0">
                <a:solidFill>
                  <a:srgbClr val="0000FF"/>
                </a:solidFill>
                <a:latin typeface="Times New Roman" pitchFamily="18" charset="0"/>
                <a:ea typeface="Times New Roman" pitchFamily="18" charset="0"/>
                <a:cs typeface="Times New Roman" pitchFamily="18" charset="0"/>
              </a:rPr>
              <a:t>của</a:t>
            </a:r>
            <a:r>
              <a:rPr lang="en-US" sz="3600" dirty="0" smtClean="0">
                <a:solidFill>
                  <a:srgbClr val="0000FF"/>
                </a:solidFill>
                <a:latin typeface="Times New Roman" pitchFamily="18" charset="0"/>
                <a:ea typeface="Times New Roman" pitchFamily="18" charset="0"/>
                <a:cs typeface="Times New Roman" pitchFamily="18" charset="0"/>
              </a:rPr>
              <a:t> 1,5 </a:t>
            </a:r>
            <a:r>
              <a:rPr lang="en-US" sz="3600" dirty="0" err="1" smtClean="0">
                <a:solidFill>
                  <a:srgbClr val="0000FF"/>
                </a:solidFill>
                <a:latin typeface="Times New Roman" pitchFamily="18" charset="0"/>
                <a:ea typeface="Times New Roman" pitchFamily="18" charset="0"/>
                <a:cs typeface="Times New Roman" pitchFamily="18" charset="0"/>
              </a:rPr>
              <a:t>lít</a:t>
            </a:r>
            <a:r>
              <a:rPr lang="en-US" sz="3600" dirty="0" smtClean="0">
                <a:solidFill>
                  <a:srgbClr val="0000FF"/>
                </a:solidFill>
                <a:latin typeface="Times New Roman" pitchFamily="18" charset="0"/>
                <a:ea typeface="Times New Roman" pitchFamily="18" charset="0"/>
                <a:cs typeface="Times New Roman" pitchFamily="18" charset="0"/>
              </a:rPr>
              <a:t> </a:t>
            </a:r>
            <a:endParaRPr lang="en-US" sz="3600" dirty="0" smtClean="0">
              <a:solidFill>
                <a:srgbClr val="0000FF"/>
              </a:solidFill>
            </a:endParaRPr>
          </a:p>
        </p:txBody>
      </p:sp>
      <p:graphicFrame>
        <p:nvGraphicFramePr>
          <p:cNvPr id="87045" name="Object 5"/>
          <p:cNvGraphicFramePr>
            <a:graphicFrameLocks noChangeAspect="1"/>
          </p:cNvGraphicFramePr>
          <p:nvPr>
            <p:extLst>
              <p:ext uri="{D42A27DB-BD31-4B8C-83A1-F6EECF244321}">
                <p14:modId xmlns:p14="http://schemas.microsoft.com/office/powerpoint/2010/main" val="838727082"/>
              </p:ext>
            </p:extLst>
          </p:nvPr>
        </p:nvGraphicFramePr>
        <p:xfrm>
          <a:off x="4419600" y="3128962"/>
          <a:ext cx="706437" cy="604838"/>
        </p:xfrm>
        <a:graphic>
          <a:graphicData uri="http://schemas.openxmlformats.org/presentationml/2006/ole">
            <mc:AlternateContent xmlns:mc="http://schemas.openxmlformats.org/markup-compatibility/2006">
              <mc:Choice xmlns:v="urn:schemas-microsoft-com:vml" Requires="v">
                <p:oleObj spid="_x0000_s87063" name="Equation" r:id="rId7" imgW="215640" imgH="203040" progId="Equation.DSMT4">
                  <p:embed/>
                </p:oleObj>
              </mc:Choice>
              <mc:Fallback>
                <p:oleObj name="Equation" r:id="rId7" imgW="215640" imgH="203040" progId="Equation.DSMT4">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19600" y="3128962"/>
                        <a:ext cx="706437" cy="604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7" name="TextBox 216"/>
          <p:cNvSpPr txBox="1"/>
          <p:nvPr/>
        </p:nvSpPr>
        <p:spPr>
          <a:xfrm>
            <a:off x="5105400" y="3048000"/>
            <a:ext cx="2362200" cy="646331"/>
          </a:xfrm>
          <a:prstGeom prst="rect">
            <a:avLst/>
          </a:prstGeom>
          <a:noFill/>
        </p:spPr>
        <p:txBody>
          <a:bodyPr wrap="square" rtlCol="0">
            <a:spAutoFit/>
          </a:bodyPr>
          <a:lstStyle/>
          <a:p>
            <a:r>
              <a:rPr lang="en-US" sz="3600" dirty="0" err="1" smtClean="0">
                <a:solidFill>
                  <a:srgbClr val="0000FF"/>
                </a:solidFill>
                <a:latin typeface="Times New Roman" pitchFamily="18" charset="0"/>
                <a:ea typeface="Times New Roman" pitchFamily="18" charset="0"/>
                <a:cs typeface="Times New Roman" pitchFamily="18" charset="0"/>
              </a:rPr>
              <a:t>của</a:t>
            </a:r>
            <a:r>
              <a:rPr lang="en-US" sz="3600" dirty="0" smtClean="0">
                <a:solidFill>
                  <a:srgbClr val="0000FF"/>
                </a:solidFill>
                <a:latin typeface="Times New Roman" pitchFamily="18" charset="0"/>
                <a:ea typeface="Times New Roman" pitchFamily="18" charset="0"/>
                <a:cs typeface="Times New Roman" pitchFamily="18" charset="0"/>
              </a:rPr>
              <a:t> 1,5 </a:t>
            </a:r>
            <a:r>
              <a:rPr lang="en-US" sz="3600" dirty="0" err="1" smtClean="0">
                <a:solidFill>
                  <a:srgbClr val="0000FF"/>
                </a:solidFill>
                <a:latin typeface="Times New Roman" pitchFamily="18" charset="0"/>
                <a:ea typeface="Times New Roman" pitchFamily="18" charset="0"/>
                <a:cs typeface="Times New Roman" pitchFamily="18" charset="0"/>
              </a:rPr>
              <a:t>lít</a:t>
            </a:r>
            <a:r>
              <a:rPr lang="en-US" sz="3600" dirty="0" smtClean="0">
                <a:solidFill>
                  <a:srgbClr val="0000FF"/>
                </a:solidFill>
                <a:latin typeface="Times New Roman" pitchFamily="18" charset="0"/>
                <a:ea typeface="Times New Roman" pitchFamily="18" charset="0"/>
                <a:cs typeface="Times New Roman" pitchFamily="18" charset="0"/>
              </a:rPr>
              <a:t> </a:t>
            </a:r>
            <a:endParaRPr lang="en-US" sz="3600" dirty="0" smtClean="0">
              <a:solidFill>
                <a:srgbClr val="0000FF"/>
              </a:solidFill>
            </a:endParaRPr>
          </a:p>
        </p:txBody>
      </p:sp>
      <p:sp>
        <p:nvSpPr>
          <p:cNvPr id="218" name="TextBox 217"/>
          <p:cNvSpPr txBox="1"/>
          <p:nvPr/>
        </p:nvSpPr>
        <p:spPr>
          <a:xfrm>
            <a:off x="1828800" y="3733800"/>
            <a:ext cx="5562600" cy="646331"/>
          </a:xfrm>
          <a:prstGeom prst="rect">
            <a:avLst/>
          </a:prstGeom>
          <a:noFill/>
        </p:spPr>
        <p:txBody>
          <a:bodyPr wrap="square" rtlCol="0">
            <a:spAutoFit/>
          </a:bodyPr>
          <a:lstStyle/>
          <a:p>
            <a:r>
              <a:rPr lang="nl-NL" sz="3600" dirty="0" smtClean="0">
                <a:solidFill>
                  <a:srgbClr val="0000FF"/>
                </a:solidFill>
                <a:latin typeface="Times New Roman" pitchFamily="18" charset="0"/>
                <a:ea typeface="Times New Roman" pitchFamily="18" charset="0"/>
                <a:cs typeface="Times New Roman" pitchFamily="18" charset="0"/>
              </a:rPr>
              <a:t>Tính thể tích sữa tươi? </a:t>
            </a:r>
            <a:endParaRPr lang="en-US" sz="3600" dirty="0">
              <a:solidFill>
                <a:srgbClr val="0000FF"/>
              </a:solidFill>
            </a:endParaRPr>
          </a:p>
        </p:txBody>
      </p:sp>
      <p:sp>
        <p:nvSpPr>
          <p:cNvPr id="219" name="TextBox 218"/>
          <p:cNvSpPr txBox="1"/>
          <p:nvPr/>
        </p:nvSpPr>
        <p:spPr>
          <a:xfrm>
            <a:off x="1905000" y="5065931"/>
            <a:ext cx="3886200" cy="646331"/>
          </a:xfrm>
          <a:prstGeom prst="rect">
            <a:avLst/>
          </a:prstGeom>
          <a:noFill/>
        </p:spPr>
        <p:txBody>
          <a:bodyPr wrap="square" rtlCol="0">
            <a:spAutoFit/>
          </a:bodyPr>
          <a:lstStyle/>
          <a:p>
            <a:r>
              <a:rPr lang="nl-NL" sz="3600" dirty="0" smtClean="0">
                <a:solidFill>
                  <a:srgbClr val="0000FF"/>
                </a:solidFill>
                <a:latin typeface="Times New Roman" pitchFamily="18" charset="0"/>
                <a:ea typeface="Times New Roman" pitchFamily="18" charset="0"/>
                <a:cs typeface="Times New Roman" pitchFamily="18" charset="0"/>
              </a:rPr>
              <a:t>Sữa chua cái?</a:t>
            </a:r>
            <a:endParaRPr lang="en-US" sz="3600" dirty="0" smtClean="0">
              <a:solidFill>
                <a:srgbClr val="0000FF"/>
              </a:solidFill>
            </a:endParaRPr>
          </a:p>
        </p:txBody>
      </p:sp>
      <p:sp>
        <p:nvSpPr>
          <p:cNvPr id="220" name="TextBox 219"/>
          <p:cNvSpPr txBox="1"/>
          <p:nvPr/>
        </p:nvSpPr>
        <p:spPr>
          <a:xfrm>
            <a:off x="1905000" y="4343400"/>
            <a:ext cx="3886200" cy="646331"/>
          </a:xfrm>
          <a:prstGeom prst="rect">
            <a:avLst/>
          </a:prstGeom>
          <a:noFill/>
        </p:spPr>
        <p:txBody>
          <a:bodyPr wrap="square" rtlCol="0">
            <a:spAutoFit/>
          </a:bodyPr>
          <a:lstStyle/>
          <a:p>
            <a:r>
              <a:rPr lang="nl-NL" sz="3600" dirty="0" smtClean="0">
                <a:solidFill>
                  <a:srgbClr val="0000FF"/>
                </a:solidFill>
                <a:latin typeface="Times New Roman" pitchFamily="18" charset="0"/>
                <a:ea typeface="Times New Roman" pitchFamily="18" charset="0"/>
                <a:cs typeface="Times New Roman" pitchFamily="18" charset="0"/>
              </a:rPr>
              <a:t>Sữa đặc có đường?</a:t>
            </a:r>
            <a:endParaRPr lang="en-US" sz="3600" dirty="0" smtClean="0">
              <a:solidFill>
                <a:srgbClr val="0000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152400"/>
            <a:ext cx="1524000" cy="615553"/>
          </a:xfrm>
          <a:prstGeom prst="rect">
            <a:avLst/>
          </a:prstGeom>
          <a:noFill/>
        </p:spPr>
        <p:txBody>
          <a:bodyPr wrap="square" rtlCol="0">
            <a:spAutoFit/>
          </a:bodyPr>
          <a:lstStyle/>
          <a:p>
            <a:r>
              <a:rPr lang="en-US" sz="3400" b="1" dirty="0" err="1" smtClean="0">
                <a:solidFill>
                  <a:srgbClr val="FF0000"/>
                </a:solidFill>
                <a:latin typeface="Times New Roman" pitchFamily="18" charset="0"/>
                <a:cs typeface="Times New Roman" pitchFamily="18" charset="0"/>
              </a:rPr>
              <a:t>Giải</a:t>
            </a:r>
            <a:endParaRPr lang="en-US" sz="3400" b="1" dirty="0">
              <a:solidFill>
                <a:srgbClr val="FF0000"/>
              </a:solidFill>
              <a:latin typeface="Times New Roman" pitchFamily="18" charset="0"/>
              <a:cs typeface="Times New Roman" pitchFamily="18" charset="0"/>
            </a:endParaRPr>
          </a:p>
        </p:txBody>
      </p:sp>
      <p:graphicFrame>
        <p:nvGraphicFramePr>
          <p:cNvPr id="50178" name="Object 2"/>
          <p:cNvGraphicFramePr>
            <a:graphicFrameLocks noChangeAspect="1"/>
          </p:cNvGraphicFramePr>
          <p:nvPr>
            <p:extLst>
              <p:ext uri="{D42A27DB-BD31-4B8C-83A1-F6EECF244321}">
                <p14:modId xmlns:p14="http://schemas.microsoft.com/office/powerpoint/2010/main" val="1998859500"/>
              </p:ext>
            </p:extLst>
          </p:nvPr>
        </p:nvGraphicFramePr>
        <p:xfrm>
          <a:off x="2457450" y="1543050"/>
          <a:ext cx="3619500" cy="609600"/>
        </p:xfrm>
        <a:graphic>
          <a:graphicData uri="http://schemas.openxmlformats.org/presentationml/2006/ole">
            <mc:AlternateContent xmlns:mc="http://schemas.openxmlformats.org/markup-compatibility/2006">
              <mc:Choice xmlns:v="urn:schemas-microsoft-com:vml" Requires="v">
                <p:oleObj spid="_x0000_s53273" name="Equation" r:id="rId3" imgW="1206360" imgH="203040" progId="Equation.DSMT4">
                  <p:embed/>
                </p:oleObj>
              </mc:Choice>
              <mc:Fallback>
                <p:oleObj name="Equation" r:id="rId3" imgW="1206360" imgH="2030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7450" y="1543050"/>
                        <a:ext cx="36195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2" name="TextBox 211"/>
          <p:cNvSpPr txBox="1"/>
          <p:nvPr/>
        </p:nvSpPr>
        <p:spPr>
          <a:xfrm>
            <a:off x="609600" y="762000"/>
            <a:ext cx="4267200" cy="646331"/>
          </a:xfrm>
          <a:prstGeom prst="rect">
            <a:avLst/>
          </a:prstGeom>
          <a:noFill/>
        </p:spPr>
        <p:txBody>
          <a:bodyPr wrap="square" rtlCol="0">
            <a:spAutoFit/>
          </a:bodyPr>
          <a:lstStyle/>
          <a:p>
            <a:r>
              <a:rPr lang="nl-NL" sz="3600" dirty="0" smtClean="0">
                <a:solidFill>
                  <a:srgbClr val="0000FF"/>
                </a:solidFill>
                <a:latin typeface="Times New Roman" pitchFamily="18" charset="0"/>
                <a:ea typeface="Times New Roman" pitchFamily="18" charset="0"/>
                <a:cs typeface="Times New Roman" pitchFamily="18" charset="0"/>
              </a:rPr>
              <a:t>Thể tích sữa tươi: </a:t>
            </a:r>
            <a:endParaRPr lang="en-US" sz="3600" dirty="0">
              <a:solidFill>
                <a:srgbClr val="0000FF"/>
              </a:solidFill>
            </a:endParaRPr>
          </a:p>
        </p:txBody>
      </p:sp>
      <p:sp>
        <p:nvSpPr>
          <p:cNvPr id="213" name="TextBox 212"/>
          <p:cNvSpPr txBox="1"/>
          <p:nvPr/>
        </p:nvSpPr>
        <p:spPr>
          <a:xfrm>
            <a:off x="685800" y="4191000"/>
            <a:ext cx="5486400" cy="646331"/>
          </a:xfrm>
          <a:prstGeom prst="rect">
            <a:avLst/>
          </a:prstGeom>
          <a:noFill/>
        </p:spPr>
        <p:txBody>
          <a:bodyPr wrap="square" rtlCol="0">
            <a:spAutoFit/>
          </a:bodyPr>
          <a:lstStyle/>
          <a:p>
            <a:r>
              <a:rPr lang="nl-NL" sz="3600" dirty="0" smtClean="0">
                <a:solidFill>
                  <a:srgbClr val="0000FF"/>
                </a:solidFill>
                <a:latin typeface="Times New Roman" pitchFamily="18" charset="0"/>
                <a:ea typeface="Times New Roman" pitchFamily="18" charset="0"/>
                <a:cs typeface="Times New Roman" pitchFamily="18" charset="0"/>
              </a:rPr>
              <a:t>Thể tích sữa chua cái:</a:t>
            </a:r>
            <a:endParaRPr lang="en-US" sz="3600" dirty="0" smtClean="0">
              <a:solidFill>
                <a:srgbClr val="0000FF"/>
              </a:solidFill>
            </a:endParaRPr>
          </a:p>
        </p:txBody>
      </p:sp>
      <p:sp>
        <p:nvSpPr>
          <p:cNvPr id="214" name="TextBox 213"/>
          <p:cNvSpPr txBox="1"/>
          <p:nvPr/>
        </p:nvSpPr>
        <p:spPr>
          <a:xfrm>
            <a:off x="609600" y="2438400"/>
            <a:ext cx="6019800" cy="646331"/>
          </a:xfrm>
          <a:prstGeom prst="rect">
            <a:avLst/>
          </a:prstGeom>
          <a:noFill/>
        </p:spPr>
        <p:txBody>
          <a:bodyPr wrap="square" rtlCol="0">
            <a:spAutoFit/>
          </a:bodyPr>
          <a:lstStyle/>
          <a:p>
            <a:r>
              <a:rPr lang="nl-NL" sz="3600" dirty="0" smtClean="0">
                <a:solidFill>
                  <a:srgbClr val="0000FF"/>
                </a:solidFill>
                <a:latin typeface="Times New Roman" pitchFamily="18" charset="0"/>
                <a:ea typeface="Times New Roman" pitchFamily="18" charset="0"/>
                <a:cs typeface="Times New Roman" pitchFamily="18" charset="0"/>
              </a:rPr>
              <a:t>Thể tích sữa đặc có đường</a:t>
            </a:r>
            <a:endParaRPr lang="en-US" sz="3600" dirty="0" smtClean="0">
              <a:solidFill>
                <a:srgbClr val="0000FF"/>
              </a:solidFill>
            </a:endParaRPr>
          </a:p>
        </p:txBody>
      </p:sp>
      <p:graphicFrame>
        <p:nvGraphicFramePr>
          <p:cNvPr id="53256" name="Object 8"/>
          <p:cNvGraphicFramePr>
            <a:graphicFrameLocks noChangeAspect="1"/>
          </p:cNvGraphicFramePr>
          <p:nvPr>
            <p:extLst>
              <p:ext uri="{D42A27DB-BD31-4B8C-83A1-F6EECF244321}">
                <p14:modId xmlns:p14="http://schemas.microsoft.com/office/powerpoint/2010/main" val="2408567613"/>
              </p:ext>
            </p:extLst>
          </p:nvPr>
        </p:nvGraphicFramePr>
        <p:xfrm>
          <a:off x="2324100" y="2895600"/>
          <a:ext cx="3467100" cy="1257300"/>
        </p:xfrm>
        <a:graphic>
          <a:graphicData uri="http://schemas.openxmlformats.org/presentationml/2006/ole">
            <mc:AlternateContent xmlns:mc="http://schemas.openxmlformats.org/markup-compatibility/2006">
              <mc:Choice xmlns:v="urn:schemas-microsoft-com:vml" Requires="v">
                <p:oleObj spid="_x0000_s53274" name="Equation" r:id="rId5" imgW="1155600" imgH="419040" progId="Equation.DSMT4">
                  <p:embed/>
                </p:oleObj>
              </mc:Choice>
              <mc:Fallback>
                <p:oleObj name="Equation" r:id="rId5" imgW="1155600" imgH="419040" progId="Equation.DSMT4">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24100" y="2895600"/>
                        <a:ext cx="34671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257" name="Object 9"/>
          <p:cNvGraphicFramePr>
            <a:graphicFrameLocks noChangeAspect="1"/>
          </p:cNvGraphicFramePr>
          <p:nvPr>
            <p:extLst>
              <p:ext uri="{D42A27DB-BD31-4B8C-83A1-F6EECF244321}">
                <p14:modId xmlns:p14="http://schemas.microsoft.com/office/powerpoint/2010/main" val="3367296664"/>
              </p:ext>
            </p:extLst>
          </p:nvPr>
        </p:nvGraphicFramePr>
        <p:xfrm>
          <a:off x="2705100" y="5010150"/>
          <a:ext cx="3505200" cy="609600"/>
        </p:xfrm>
        <a:graphic>
          <a:graphicData uri="http://schemas.openxmlformats.org/presentationml/2006/ole">
            <mc:AlternateContent xmlns:mc="http://schemas.openxmlformats.org/markup-compatibility/2006">
              <mc:Choice xmlns:v="urn:schemas-microsoft-com:vml" Requires="v">
                <p:oleObj spid="_x0000_s53275" name="Equation" r:id="rId7" imgW="1168200" imgH="203040" progId="Equation.DSMT4">
                  <p:embed/>
                </p:oleObj>
              </mc:Choice>
              <mc:Fallback>
                <p:oleObj name="Equation" r:id="rId7" imgW="1168200" imgH="203040" progId="Equation.DSMT4">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05100" y="5010150"/>
                        <a:ext cx="35052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017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325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32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 grpId="0"/>
      <p:bldP spid="213" grpId="0"/>
      <p:bldP spid="2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nen 4"/>
          <p:cNvPicPr>
            <a:picLocks noChangeAspect="1" noChangeArrowheads="1"/>
          </p:cNvPicPr>
          <p:nvPr/>
        </p:nvPicPr>
        <p:blipFill rotWithShape="1">
          <a:blip r:embed="rId2"/>
          <a:srcRect t="18509" r="72687" b="3214"/>
          <a:stretch/>
        </p:blipFill>
        <p:spPr bwMode="auto">
          <a:xfrm>
            <a:off x="6629401" y="3297582"/>
            <a:ext cx="2533650" cy="3560417"/>
          </a:xfrm>
          <a:prstGeom prst="rect">
            <a:avLst/>
          </a:prstGeom>
          <a:blipFill dpi="0" rotWithShape="1">
            <a:blip r:embed="rId3"/>
            <a:srcRect t="18509" r="57285" b="3214"/>
            <a:tile tx="0" ty="0" sx="100000" sy="100000" flip="none" algn="tl"/>
          </a:blipFill>
          <a:ln w="9525">
            <a:noFill/>
            <a:miter lim="800000"/>
            <a:headEnd/>
            <a:tailEnd/>
          </a:ln>
        </p:spPr>
      </p:pic>
      <p:pic>
        <p:nvPicPr>
          <p:cNvPr id="8" name="Picture 7" descr="nen 4"/>
          <p:cNvPicPr>
            <a:picLocks noChangeAspect="1" noChangeArrowheads="1"/>
          </p:cNvPicPr>
          <p:nvPr/>
        </p:nvPicPr>
        <p:blipFill>
          <a:blip r:embed="rId2"/>
          <a:srcRect t="18509" r="57285" b="3214"/>
          <a:stretch>
            <a:fillRect/>
          </a:stretch>
        </p:blipFill>
        <p:spPr bwMode="auto">
          <a:xfrm>
            <a:off x="1" y="3297583"/>
            <a:ext cx="3962399" cy="3560417"/>
          </a:xfrm>
          <a:prstGeom prst="rect">
            <a:avLst/>
          </a:prstGeom>
          <a:blipFill dpi="0" rotWithShape="1">
            <a:blip r:embed="rId3"/>
            <a:srcRect t="18509" r="57285" b="3214"/>
            <a:tile tx="0" ty="0" sx="100000" sy="100000" flip="none" algn="tl"/>
          </a:blipFill>
          <a:ln w="9525">
            <a:noFill/>
            <a:miter lim="800000"/>
            <a:headEnd/>
            <a:tailEnd/>
          </a:ln>
        </p:spPr>
      </p:pic>
      <p:sp>
        <p:nvSpPr>
          <p:cNvPr id="6" name="TextBox 5"/>
          <p:cNvSpPr txBox="1"/>
          <p:nvPr/>
        </p:nvSpPr>
        <p:spPr>
          <a:xfrm>
            <a:off x="1752600" y="152400"/>
            <a:ext cx="5410200" cy="769441"/>
          </a:xfrm>
          <a:prstGeom prst="rect">
            <a:avLst/>
          </a:prstGeom>
          <a:noFill/>
        </p:spPr>
        <p:txBody>
          <a:bodyPr wrap="square" rtlCol="0">
            <a:spAutoFit/>
          </a:bodyPr>
          <a:lstStyle/>
          <a:p>
            <a:pPr algn="ctr"/>
            <a:r>
              <a:rPr lang="en-US" sz="4400" b="1" dirty="0" err="1" smtClean="0">
                <a:solidFill>
                  <a:srgbClr val="FF0000"/>
                </a:solidFill>
                <a:latin typeface="Times New Roman" pitchFamily="18" charset="0"/>
                <a:cs typeface="Times New Roman" pitchFamily="18" charset="0"/>
              </a:rPr>
              <a:t>Củng</a:t>
            </a:r>
            <a:r>
              <a:rPr lang="en-US" sz="4400" b="1" dirty="0" smtClean="0">
                <a:solidFill>
                  <a:srgbClr val="FF0000"/>
                </a:solidFill>
                <a:latin typeface="Times New Roman" pitchFamily="18" charset="0"/>
                <a:cs typeface="Times New Roman" pitchFamily="18" charset="0"/>
              </a:rPr>
              <a:t> </a:t>
            </a:r>
            <a:r>
              <a:rPr lang="en-US" sz="4400" b="1" dirty="0" err="1" smtClean="0">
                <a:solidFill>
                  <a:srgbClr val="FF0000"/>
                </a:solidFill>
                <a:latin typeface="Times New Roman" pitchFamily="18" charset="0"/>
                <a:cs typeface="Times New Roman" pitchFamily="18" charset="0"/>
              </a:rPr>
              <a:t>cố</a:t>
            </a:r>
            <a:r>
              <a:rPr lang="en-US" sz="4400" b="1" dirty="0" smtClean="0">
                <a:solidFill>
                  <a:srgbClr val="FF0000"/>
                </a:solidFill>
                <a:latin typeface="Times New Roman" pitchFamily="18" charset="0"/>
                <a:cs typeface="Times New Roman" pitchFamily="18" charset="0"/>
              </a:rPr>
              <a:t> </a:t>
            </a:r>
            <a:r>
              <a:rPr lang="en-US" sz="4400" b="1" dirty="0" err="1" smtClean="0">
                <a:solidFill>
                  <a:srgbClr val="FF0000"/>
                </a:solidFill>
                <a:latin typeface="Times New Roman" pitchFamily="18" charset="0"/>
                <a:cs typeface="Times New Roman" pitchFamily="18" charset="0"/>
              </a:rPr>
              <a:t>và</a:t>
            </a:r>
            <a:r>
              <a:rPr lang="en-US" sz="4400" b="1" dirty="0" smtClean="0">
                <a:solidFill>
                  <a:srgbClr val="FF0000"/>
                </a:solidFill>
                <a:latin typeface="Times New Roman" pitchFamily="18" charset="0"/>
                <a:cs typeface="Times New Roman" pitchFamily="18" charset="0"/>
              </a:rPr>
              <a:t> </a:t>
            </a:r>
            <a:r>
              <a:rPr lang="en-US" sz="4400" b="1" dirty="0" err="1" smtClean="0">
                <a:solidFill>
                  <a:srgbClr val="FF0000"/>
                </a:solidFill>
                <a:latin typeface="Times New Roman" pitchFamily="18" charset="0"/>
                <a:cs typeface="Times New Roman" pitchFamily="18" charset="0"/>
              </a:rPr>
              <a:t>dặn</a:t>
            </a:r>
            <a:r>
              <a:rPr lang="en-US" sz="4400" b="1" dirty="0" smtClean="0">
                <a:solidFill>
                  <a:srgbClr val="FF0000"/>
                </a:solidFill>
                <a:latin typeface="Times New Roman" pitchFamily="18" charset="0"/>
                <a:cs typeface="Times New Roman" pitchFamily="18" charset="0"/>
              </a:rPr>
              <a:t> </a:t>
            </a:r>
            <a:r>
              <a:rPr lang="en-US" sz="4400" b="1" dirty="0" err="1" smtClean="0">
                <a:solidFill>
                  <a:srgbClr val="FF0000"/>
                </a:solidFill>
                <a:latin typeface="Times New Roman" pitchFamily="18" charset="0"/>
                <a:cs typeface="Times New Roman" pitchFamily="18" charset="0"/>
              </a:rPr>
              <a:t>dò</a:t>
            </a:r>
            <a:endParaRPr lang="en-US" sz="4400" b="1" dirty="0">
              <a:solidFill>
                <a:srgbClr val="FF0000"/>
              </a:solidFill>
              <a:latin typeface="Times New Roman" pitchFamily="18" charset="0"/>
              <a:cs typeface="Times New Roman" pitchFamily="18" charset="0"/>
            </a:endParaRPr>
          </a:p>
        </p:txBody>
      </p:sp>
      <p:sp>
        <p:nvSpPr>
          <p:cNvPr id="7" name="Rounded Rectangle 6"/>
          <p:cNvSpPr/>
          <p:nvPr/>
        </p:nvSpPr>
        <p:spPr>
          <a:xfrm>
            <a:off x="914400" y="1066800"/>
            <a:ext cx="7315200" cy="32766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143000" y="1295400"/>
            <a:ext cx="6858000" cy="2862322"/>
          </a:xfrm>
          <a:prstGeom prst="rect">
            <a:avLst/>
          </a:prstGeom>
          <a:noFill/>
        </p:spPr>
        <p:txBody>
          <a:bodyPr wrap="square" rtlCol="0">
            <a:spAutoFit/>
          </a:bodyPr>
          <a:lstStyle/>
          <a:p>
            <a:pPr>
              <a:buFontTx/>
              <a:buChar char="-"/>
            </a:pP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Nắm</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vững</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cách</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đổi</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hỗn</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số</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số</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thập</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phân</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phần</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trăm</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ra</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phân</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số</a:t>
            </a:r>
            <a:r>
              <a:rPr lang="en-US" sz="3600" dirty="0" smtClean="0">
                <a:solidFill>
                  <a:srgbClr val="0000FF"/>
                </a:solidFill>
                <a:latin typeface="Times New Roman" pitchFamily="18" charset="0"/>
                <a:cs typeface="Times New Roman" pitchFamily="18" charset="0"/>
              </a:rPr>
              <a:t>.</a:t>
            </a:r>
          </a:p>
          <a:p>
            <a:pPr>
              <a:buFontTx/>
              <a:buChar char="-"/>
            </a:pPr>
            <a:r>
              <a:rPr lang="en-US" sz="3600" smtClean="0">
                <a:solidFill>
                  <a:srgbClr val="0000FF"/>
                </a:solidFill>
                <a:latin typeface="Times New Roman" pitchFamily="18" charset="0"/>
                <a:cs typeface="Times New Roman" pitchFamily="18" charset="0"/>
              </a:rPr>
              <a:t> Nắm </a:t>
            </a:r>
            <a:r>
              <a:rPr lang="en-US" sz="3600" dirty="0" err="1" smtClean="0">
                <a:solidFill>
                  <a:srgbClr val="0000FF"/>
                </a:solidFill>
                <a:latin typeface="Times New Roman" pitchFamily="18" charset="0"/>
                <a:cs typeface="Times New Roman" pitchFamily="18" charset="0"/>
              </a:rPr>
              <a:t>vững</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quy</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tắc</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tính</a:t>
            </a:r>
            <a:r>
              <a:rPr lang="en-US" sz="3600" dirty="0" smtClean="0">
                <a:solidFill>
                  <a:srgbClr val="0000FF"/>
                </a:solidFill>
                <a:latin typeface="Times New Roman" pitchFamily="18" charset="0"/>
                <a:cs typeface="Times New Roman" pitchFamily="18" charset="0"/>
              </a:rPr>
              <a:t> GTPS </a:t>
            </a:r>
            <a:r>
              <a:rPr lang="en-US" sz="3600" dirty="0" err="1" smtClean="0">
                <a:solidFill>
                  <a:srgbClr val="0000FF"/>
                </a:solidFill>
                <a:latin typeface="Times New Roman" pitchFamily="18" charset="0"/>
                <a:cs typeface="Times New Roman" pitchFamily="18" charset="0"/>
              </a:rPr>
              <a:t>của</a:t>
            </a:r>
            <a:r>
              <a:rPr lang="en-US" sz="3600" dirty="0" smtClean="0">
                <a:solidFill>
                  <a:srgbClr val="0000FF"/>
                </a:solidFill>
                <a:latin typeface="Times New Roman" pitchFamily="18" charset="0"/>
                <a:cs typeface="Times New Roman" pitchFamily="18" charset="0"/>
              </a:rPr>
              <a:t> 1 </a:t>
            </a:r>
            <a:r>
              <a:rPr lang="en-US" sz="3600" dirty="0" err="1" smtClean="0">
                <a:solidFill>
                  <a:srgbClr val="0000FF"/>
                </a:solidFill>
                <a:latin typeface="Times New Roman" pitchFamily="18" charset="0"/>
                <a:cs typeface="Times New Roman" pitchFamily="18" charset="0"/>
              </a:rPr>
              <a:t>số</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cho</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trước</a:t>
            </a:r>
            <a:r>
              <a:rPr lang="en-US" sz="3600" dirty="0" smtClean="0">
                <a:solidFill>
                  <a:srgbClr val="0000FF"/>
                </a:solidFill>
                <a:latin typeface="Times New Roman" pitchFamily="18" charset="0"/>
                <a:cs typeface="Times New Roman" pitchFamily="18" charset="0"/>
              </a:rPr>
              <a:t>.</a:t>
            </a:r>
          </a:p>
          <a:p>
            <a:pPr>
              <a:buFontTx/>
              <a:buChar char="-"/>
            </a:pPr>
            <a:r>
              <a:rPr lang="en-US" sz="3600" smtClean="0">
                <a:solidFill>
                  <a:srgbClr val="0000FF"/>
                </a:solidFill>
                <a:latin typeface="Times New Roman" pitchFamily="18" charset="0"/>
                <a:cs typeface="Times New Roman" pitchFamily="18" charset="0"/>
              </a:rPr>
              <a:t> Làm </a:t>
            </a:r>
            <a:r>
              <a:rPr lang="en-US" sz="3600" dirty="0" err="1" smtClean="0">
                <a:solidFill>
                  <a:srgbClr val="0000FF"/>
                </a:solidFill>
                <a:latin typeface="Times New Roman" pitchFamily="18" charset="0"/>
                <a:cs typeface="Times New Roman" pitchFamily="18" charset="0"/>
              </a:rPr>
              <a:t>bài</a:t>
            </a:r>
            <a:r>
              <a:rPr lang="en-US" sz="3600" dirty="0" smtClean="0">
                <a:solidFill>
                  <a:srgbClr val="0000FF"/>
                </a:solidFill>
                <a:latin typeface="Times New Roman" pitchFamily="18" charset="0"/>
                <a:cs typeface="Times New Roman" pitchFamily="18" charset="0"/>
              </a:rPr>
              <a:t> 121, 122, 123 SGK.</a:t>
            </a:r>
          </a:p>
        </p:txBody>
      </p:sp>
    </p:spTree>
  </p:cSld>
  <p:clrMapOvr>
    <a:masterClrMapping/>
  </p:clrMapOvr>
  <p:transition spd="slow" advClick="0" advTm="2000">
    <p:cover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nen 4"/>
          <p:cNvPicPr>
            <a:picLocks noChangeAspect="1" noChangeArrowheads="1"/>
          </p:cNvPicPr>
          <p:nvPr/>
        </p:nvPicPr>
        <p:blipFill rotWithShape="1">
          <a:blip r:embed="rId2"/>
          <a:srcRect t="18509" r="72687" b="3214"/>
          <a:stretch/>
        </p:blipFill>
        <p:spPr bwMode="auto">
          <a:xfrm>
            <a:off x="6629401" y="3297582"/>
            <a:ext cx="2533650" cy="3560417"/>
          </a:xfrm>
          <a:prstGeom prst="rect">
            <a:avLst/>
          </a:prstGeom>
          <a:blipFill dpi="0" rotWithShape="1">
            <a:blip r:embed="rId3"/>
            <a:srcRect t="18509" r="57285" b="3214"/>
            <a:tile tx="0" ty="0" sx="100000" sy="100000" flip="none" algn="tl"/>
          </a:blipFill>
          <a:ln w="9525">
            <a:noFill/>
            <a:miter lim="800000"/>
            <a:headEnd/>
            <a:tailEnd/>
          </a:ln>
        </p:spPr>
      </p:pic>
      <p:pic>
        <p:nvPicPr>
          <p:cNvPr id="8" name="Picture 7" descr="nen 4"/>
          <p:cNvPicPr>
            <a:picLocks noChangeAspect="1" noChangeArrowheads="1"/>
          </p:cNvPicPr>
          <p:nvPr/>
        </p:nvPicPr>
        <p:blipFill>
          <a:blip r:embed="rId2"/>
          <a:srcRect t="18509" r="57285" b="3214"/>
          <a:stretch>
            <a:fillRect/>
          </a:stretch>
        </p:blipFill>
        <p:spPr bwMode="auto">
          <a:xfrm>
            <a:off x="1" y="3297583"/>
            <a:ext cx="3962399" cy="3560417"/>
          </a:xfrm>
          <a:prstGeom prst="rect">
            <a:avLst/>
          </a:prstGeom>
          <a:blipFill dpi="0" rotWithShape="1">
            <a:blip r:embed="rId3"/>
            <a:srcRect t="18509" r="57285" b="3214"/>
            <a:tile tx="0" ty="0" sx="100000" sy="100000" flip="none" algn="tl"/>
          </a:blipFill>
          <a:ln w="9525">
            <a:noFill/>
            <a:miter lim="800000"/>
            <a:headEnd/>
            <a:tailEnd/>
          </a:ln>
        </p:spPr>
      </p:pic>
      <p:sp>
        <p:nvSpPr>
          <p:cNvPr id="4" name="Rectangle 3"/>
          <p:cNvSpPr/>
          <p:nvPr/>
        </p:nvSpPr>
        <p:spPr>
          <a:xfrm>
            <a:off x="-47625" y="2568714"/>
            <a:ext cx="9143999" cy="707886"/>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4000" b="1" dirty="0" err="1">
                <a:ln w="11430"/>
                <a:solidFill>
                  <a:srgbClr val="FF0000"/>
                </a:solidFill>
                <a:effectLst>
                  <a:glow rad="139700">
                    <a:srgbClr val="B4F5FE">
                      <a:alpha val="40000"/>
                    </a:srgbClr>
                  </a:glow>
                </a:effectLst>
                <a:latin typeface="Times New Roman" pitchFamily="18" charset="0"/>
                <a:cs typeface="Times New Roman" pitchFamily="18" charset="0"/>
              </a:rPr>
              <a:t>Kính</a:t>
            </a:r>
            <a:r>
              <a:rPr lang="en-US" sz="4000" b="1" dirty="0">
                <a:ln w="11430"/>
                <a:solidFill>
                  <a:srgbClr val="FF0000"/>
                </a:solidFill>
                <a:effectLst>
                  <a:glow rad="139700">
                    <a:srgbClr val="B4F5FE">
                      <a:alpha val="40000"/>
                    </a:srgbClr>
                  </a:glow>
                </a:effectLst>
                <a:latin typeface="Times New Roman" pitchFamily="18" charset="0"/>
                <a:cs typeface="Times New Roman" pitchFamily="18" charset="0"/>
              </a:rPr>
              <a:t> </a:t>
            </a:r>
            <a:r>
              <a:rPr lang="en-US" sz="4000" b="1" dirty="0" err="1">
                <a:ln w="11430"/>
                <a:solidFill>
                  <a:srgbClr val="FF0000"/>
                </a:solidFill>
                <a:effectLst>
                  <a:glow rad="139700">
                    <a:srgbClr val="B4F5FE">
                      <a:alpha val="40000"/>
                    </a:srgbClr>
                  </a:glow>
                </a:effectLst>
                <a:latin typeface="Times New Roman" pitchFamily="18" charset="0"/>
                <a:cs typeface="Times New Roman" pitchFamily="18" charset="0"/>
              </a:rPr>
              <a:t>chúc</a:t>
            </a:r>
            <a:r>
              <a:rPr lang="en-US" sz="4000" b="1" dirty="0">
                <a:ln w="11430"/>
                <a:solidFill>
                  <a:srgbClr val="FF0000"/>
                </a:solidFill>
                <a:effectLst>
                  <a:glow rad="139700">
                    <a:srgbClr val="B4F5FE">
                      <a:alpha val="40000"/>
                    </a:srgbClr>
                  </a:glow>
                </a:effectLst>
                <a:latin typeface="Times New Roman" pitchFamily="18" charset="0"/>
                <a:cs typeface="Times New Roman" pitchFamily="18" charset="0"/>
              </a:rPr>
              <a:t> </a:t>
            </a:r>
            <a:r>
              <a:rPr lang="en-US" sz="4000" b="1" dirty="0" err="1">
                <a:ln w="11430"/>
                <a:solidFill>
                  <a:srgbClr val="FF0000"/>
                </a:solidFill>
                <a:effectLst>
                  <a:glow rad="139700">
                    <a:srgbClr val="B4F5FE">
                      <a:alpha val="40000"/>
                    </a:srgbClr>
                  </a:glow>
                </a:effectLst>
                <a:latin typeface="Times New Roman" pitchFamily="18" charset="0"/>
                <a:cs typeface="Times New Roman" pitchFamily="18" charset="0"/>
              </a:rPr>
              <a:t>quý</a:t>
            </a:r>
            <a:r>
              <a:rPr lang="en-US" sz="4000" b="1" dirty="0">
                <a:ln w="11430"/>
                <a:solidFill>
                  <a:srgbClr val="FF0000"/>
                </a:solidFill>
                <a:effectLst>
                  <a:glow rad="139700">
                    <a:srgbClr val="B4F5FE">
                      <a:alpha val="40000"/>
                    </a:srgbClr>
                  </a:glow>
                </a:effectLst>
                <a:latin typeface="Times New Roman" pitchFamily="18" charset="0"/>
                <a:cs typeface="Times New Roman" pitchFamily="18" charset="0"/>
              </a:rPr>
              <a:t> </a:t>
            </a:r>
            <a:r>
              <a:rPr lang="en-US" sz="4000" b="1" dirty="0" err="1">
                <a:ln w="11430"/>
                <a:solidFill>
                  <a:srgbClr val="FF0000"/>
                </a:solidFill>
                <a:effectLst>
                  <a:glow rad="139700">
                    <a:srgbClr val="B4F5FE">
                      <a:alpha val="40000"/>
                    </a:srgbClr>
                  </a:glow>
                </a:effectLst>
                <a:latin typeface="Times New Roman" pitchFamily="18" charset="0"/>
                <a:cs typeface="Times New Roman" pitchFamily="18" charset="0"/>
              </a:rPr>
              <a:t>thầy</a:t>
            </a:r>
            <a:r>
              <a:rPr lang="en-US" sz="4000" b="1" dirty="0">
                <a:ln w="11430"/>
                <a:solidFill>
                  <a:srgbClr val="FF0000"/>
                </a:solidFill>
                <a:effectLst>
                  <a:glow rad="139700">
                    <a:srgbClr val="B4F5FE">
                      <a:alpha val="40000"/>
                    </a:srgbClr>
                  </a:glow>
                </a:effectLst>
                <a:latin typeface="Times New Roman" pitchFamily="18" charset="0"/>
                <a:cs typeface="Times New Roman" pitchFamily="18" charset="0"/>
              </a:rPr>
              <a:t> </a:t>
            </a:r>
            <a:r>
              <a:rPr lang="en-US" sz="4000" b="1" dirty="0" err="1">
                <a:ln w="11430"/>
                <a:solidFill>
                  <a:srgbClr val="FF0000"/>
                </a:solidFill>
                <a:effectLst>
                  <a:glow rad="139700">
                    <a:srgbClr val="B4F5FE">
                      <a:alpha val="40000"/>
                    </a:srgbClr>
                  </a:glow>
                </a:effectLst>
                <a:latin typeface="Times New Roman" pitchFamily="18" charset="0"/>
                <a:cs typeface="Times New Roman" pitchFamily="18" charset="0"/>
              </a:rPr>
              <a:t>cô</a:t>
            </a:r>
            <a:r>
              <a:rPr lang="en-US" sz="4000" b="1" dirty="0">
                <a:ln w="11430"/>
                <a:solidFill>
                  <a:srgbClr val="FF0000"/>
                </a:solidFill>
                <a:effectLst>
                  <a:glow rad="139700">
                    <a:srgbClr val="B4F5FE">
                      <a:alpha val="40000"/>
                    </a:srgbClr>
                  </a:glow>
                </a:effectLst>
                <a:latin typeface="Times New Roman" pitchFamily="18" charset="0"/>
                <a:cs typeface="Times New Roman" pitchFamily="18" charset="0"/>
              </a:rPr>
              <a:t> </a:t>
            </a:r>
            <a:r>
              <a:rPr lang="en-US" sz="4000" b="1" dirty="0" err="1">
                <a:ln w="11430"/>
                <a:solidFill>
                  <a:srgbClr val="FF0000"/>
                </a:solidFill>
                <a:effectLst>
                  <a:glow rad="139700">
                    <a:srgbClr val="B4F5FE">
                      <a:alpha val="40000"/>
                    </a:srgbClr>
                  </a:glow>
                </a:effectLst>
                <a:latin typeface="Times New Roman" pitchFamily="18" charset="0"/>
                <a:cs typeface="Times New Roman" pitchFamily="18" charset="0"/>
              </a:rPr>
              <a:t>dồi</a:t>
            </a:r>
            <a:r>
              <a:rPr lang="en-US" sz="4000" b="1" dirty="0">
                <a:ln w="11430"/>
                <a:solidFill>
                  <a:srgbClr val="FF0000"/>
                </a:solidFill>
                <a:effectLst>
                  <a:glow rad="139700">
                    <a:srgbClr val="B4F5FE">
                      <a:alpha val="40000"/>
                    </a:srgbClr>
                  </a:glow>
                </a:effectLst>
                <a:latin typeface="Times New Roman" pitchFamily="18" charset="0"/>
                <a:cs typeface="Times New Roman" pitchFamily="18" charset="0"/>
              </a:rPr>
              <a:t> </a:t>
            </a:r>
            <a:r>
              <a:rPr lang="en-US" sz="4000" b="1" dirty="0" err="1">
                <a:ln w="11430"/>
                <a:solidFill>
                  <a:srgbClr val="FF0000"/>
                </a:solidFill>
                <a:effectLst>
                  <a:glow rad="139700">
                    <a:srgbClr val="B4F5FE">
                      <a:alpha val="40000"/>
                    </a:srgbClr>
                  </a:glow>
                </a:effectLst>
                <a:latin typeface="Times New Roman" pitchFamily="18" charset="0"/>
                <a:cs typeface="Times New Roman" pitchFamily="18" charset="0"/>
              </a:rPr>
              <a:t>dào</a:t>
            </a:r>
            <a:r>
              <a:rPr lang="en-US" sz="4000" b="1" dirty="0">
                <a:ln w="11430"/>
                <a:solidFill>
                  <a:srgbClr val="FF0000"/>
                </a:solidFill>
                <a:effectLst>
                  <a:glow rad="139700">
                    <a:srgbClr val="B4F5FE">
                      <a:alpha val="40000"/>
                    </a:srgbClr>
                  </a:glow>
                </a:effectLst>
                <a:latin typeface="Times New Roman" pitchFamily="18" charset="0"/>
                <a:cs typeface="Times New Roman" pitchFamily="18" charset="0"/>
              </a:rPr>
              <a:t> </a:t>
            </a:r>
            <a:r>
              <a:rPr lang="en-US" sz="4000" b="1" dirty="0" err="1">
                <a:ln w="11430"/>
                <a:solidFill>
                  <a:srgbClr val="FF0000"/>
                </a:solidFill>
                <a:effectLst>
                  <a:glow rad="139700">
                    <a:srgbClr val="B4F5FE">
                      <a:alpha val="40000"/>
                    </a:srgbClr>
                  </a:glow>
                </a:effectLst>
                <a:latin typeface="Times New Roman" pitchFamily="18" charset="0"/>
                <a:cs typeface="Times New Roman" pitchFamily="18" charset="0"/>
              </a:rPr>
              <a:t>sức</a:t>
            </a:r>
            <a:r>
              <a:rPr lang="en-US" sz="4000" b="1" dirty="0">
                <a:ln w="11430"/>
                <a:solidFill>
                  <a:srgbClr val="FF0000"/>
                </a:solidFill>
                <a:effectLst>
                  <a:glow rad="139700">
                    <a:srgbClr val="B4F5FE">
                      <a:alpha val="40000"/>
                    </a:srgbClr>
                  </a:glow>
                </a:effectLst>
                <a:latin typeface="Times New Roman" pitchFamily="18" charset="0"/>
                <a:cs typeface="Times New Roman" pitchFamily="18" charset="0"/>
              </a:rPr>
              <a:t> </a:t>
            </a:r>
            <a:r>
              <a:rPr lang="en-US" sz="4000" b="1" dirty="0" err="1">
                <a:ln w="11430"/>
                <a:solidFill>
                  <a:srgbClr val="FF0000"/>
                </a:solidFill>
                <a:effectLst>
                  <a:glow rad="139700">
                    <a:srgbClr val="B4F5FE">
                      <a:alpha val="40000"/>
                    </a:srgbClr>
                  </a:glow>
                </a:effectLst>
                <a:latin typeface="Times New Roman" pitchFamily="18" charset="0"/>
                <a:cs typeface="Times New Roman" pitchFamily="18" charset="0"/>
              </a:rPr>
              <a:t>khỏe</a:t>
            </a:r>
            <a:endParaRPr lang="en-US" sz="4000" b="1" dirty="0">
              <a:ln w="11430"/>
              <a:solidFill>
                <a:srgbClr val="FF0000"/>
              </a:solidFill>
              <a:effectLst>
                <a:glow rad="139700">
                  <a:srgbClr val="B4F5FE">
                    <a:alpha val="40000"/>
                  </a:srgbClr>
                </a:glow>
              </a:effectLst>
              <a:latin typeface="Times New Roman" pitchFamily="18" charset="0"/>
              <a:cs typeface="Times New Roman" pitchFamily="18" charset="0"/>
            </a:endParaRPr>
          </a:p>
        </p:txBody>
      </p:sp>
      <p:sp>
        <p:nvSpPr>
          <p:cNvPr id="5" name="Rectangle 4"/>
          <p:cNvSpPr/>
          <p:nvPr/>
        </p:nvSpPr>
        <p:spPr>
          <a:xfrm>
            <a:off x="1981200" y="5077790"/>
            <a:ext cx="4953000" cy="1200329"/>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600" b="1" dirty="0" err="1">
                <a:ln w="11430"/>
                <a:solidFill>
                  <a:srgbClr val="002060"/>
                </a:solidFill>
                <a:effectLst>
                  <a:glow rad="228600">
                    <a:schemeClr val="accent5">
                      <a:lumMod val="20000"/>
                      <a:lumOff val="80000"/>
                      <a:alpha val="40000"/>
                    </a:schemeClr>
                  </a:glow>
                </a:effectLst>
                <a:latin typeface="Times New Roman" pitchFamily="18" charset="0"/>
                <a:cs typeface="Times New Roman" pitchFamily="18" charset="0"/>
              </a:rPr>
              <a:t>Chúc</a:t>
            </a:r>
            <a:r>
              <a:rPr lang="en-US" sz="3600" b="1" dirty="0">
                <a:ln w="11430"/>
                <a:solidFill>
                  <a:srgbClr val="002060"/>
                </a:solidFill>
                <a:effectLst>
                  <a:glow rad="228600">
                    <a:schemeClr val="accent5">
                      <a:lumMod val="20000"/>
                      <a:lumOff val="80000"/>
                      <a:alpha val="40000"/>
                    </a:schemeClr>
                  </a:glow>
                </a:effectLst>
                <a:latin typeface="Times New Roman" pitchFamily="18" charset="0"/>
                <a:cs typeface="Times New Roman" pitchFamily="18" charset="0"/>
              </a:rPr>
              <a:t> </a:t>
            </a:r>
            <a:r>
              <a:rPr lang="en-US" sz="3600" b="1" dirty="0" err="1">
                <a:ln w="11430"/>
                <a:solidFill>
                  <a:srgbClr val="002060"/>
                </a:solidFill>
                <a:effectLst>
                  <a:glow rad="228600">
                    <a:schemeClr val="accent5">
                      <a:lumMod val="20000"/>
                      <a:lumOff val="80000"/>
                      <a:alpha val="40000"/>
                    </a:schemeClr>
                  </a:glow>
                </a:effectLst>
                <a:latin typeface="Times New Roman" pitchFamily="18" charset="0"/>
                <a:cs typeface="Times New Roman" pitchFamily="18" charset="0"/>
              </a:rPr>
              <a:t>các</a:t>
            </a:r>
            <a:r>
              <a:rPr lang="en-US" sz="3600" b="1" dirty="0">
                <a:ln w="11430"/>
                <a:solidFill>
                  <a:srgbClr val="002060"/>
                </a:solidFill>
                <a:effectLst>
                  <a:glow rad="228600">
                    <a:schemeClr val="accent5">
                      <a:lumMod val="20000"/>
                      <a:lumOff val="80000"/>
                      <a:alpha val="40000"/>
                    </a:schemeClr>
                  </a:glow>
                </a:effectLst>
                <a:latin typeface="Times New Roman" pitchFamily="18" charset="0"/>
                <a:cs typeface="Times New Roman" pitchFamily="18" charset="0"/>
              </a:rPr>
              <a:t> </a:t>
            </a:r>
            <a:r>
              <a:rPr lang="en-US" sz="3600" b="1" dirty="0" err="1" smtClean="0">
                <a:ln w="11430"/>
                <a:solidFill>
                  <a:srgbClr val="002060"/>
                </a:solidFill>
                <a:effectLst>
                  <a:glow rad="228600">
                    <a:schemeClr val="accent5">
                      <a:lumMod val="20000"/>
                      <a:lumOff val="80000"/>
                      <a:alpha val="40000"/>
                    </a:schemeClr>
                  </a:glow>
                </a:effectLst>
                <a:latin typeface="Times New Roman" pitchFamily="18" charset="0"/>
                <a:cs typeface="Times New Roman" pitchFamily="18" charset="0"/>
              </a:rPr>
              <a:t>em</a:t>
            </a:r>
            <a:r>
              <a:rPr lang="en-US" sz="3600" b="1" dirty="0" smtClean="0">
                <a:ln w="11430"/>
                <a:solidFill>
                  <a:srgbClr val="002060"/>
                </a:solidFill>
                <a:effectLst>
                  <a:glow rad="228600">
                    <a:schemeClr val="accent5">
                      <a:lumMod val="20000"/>
                      <a:lumOff val="80000"/>
                      <a:alpha val="40000"/>
                    </a:schemeClr>
                  </a:glow>
                </a:effectLst>
                <a:latin typeface="Times New Roman" pitchFamily="18" charset="0"/>
                <a:cs typeface="Times New Roman" pitchFamily="18" charset="0"/>
              </a:rPr>
              <a:t> </a:t>
            </a:r>
            <a:r>
              <a:rPr lang="en-US" sz="3600" b="1" dirty="0" err="1" smtClean="0">
                <a:ln w="11430"/>
                <a:solidFill>
                  <a:srgbClr val="002060"/>
                </a:solidFill>
                <a:effectLst>
                  <a:glow rad="228600">
                    <a:schemeClr val="accent5">
                      <a:lumMod val="20000"/>
                      <a:lumOff val="80000"/>
                      <a:alpha val="40000"/>
                    </a:schemeClr>
                  </a:glow>
                </a:effectLst>
                <a:latin typeface="Times New Roman" pitchFamily="18" charset="0"/>
                <a:cs typeface="Times New Roman" pitchFamily="18" charset="0"/>
              </a:rPr>
              <a:t>luôn</a:t>
            </a:r>
            <a:r>
              <a:rPr lang="en-US" sz="3600" b="1" dirty="0" smtClean="0">
                <a:ln w="11430"/>
                <a:solidFill>
                  <a:srgbClr val="002060"/>
                </a:solidFill>
                <a:effectLst>
                  <a:glow rad="228600">
                    <a:schemeClr val="accent5">
                      <a:lumMod val="20000"/>
                      <a:lumOff val="80000"/>
                      <a:alpha val="40000"/>
                    </a:schemeClr>
                  </a:glow>
                </a:effectLst>
                <a:latin typeface="Times New Roman" pitchFamily="18" charset="0"/>
                <a:cs typeface="Times New Roman" pitchFamily="18" charset="0"/>
              </a:rPr>
              <a:t> </a:t>
            </a:r>
          </a:p>
          <a:p>
            <a:pPr algn="ctr">
              <a:defRPr/>
            </a:pPr>
            <a:r>
              <a:rPr lang="en-US" sz="3600" b="1" dirty="0" err="1" smtClean="0">
                <a:ln w="11430"/>
                <a:solidFill>
                  <a:srgbClr val="002060"/>
                </a:solidFill>
                <a:effectLst>
                  <a:glow rad="228600">
                    <a:schemeClr val="accent5">
                      <a:lumMod val="20000"/>
                      <a:lumOff val="80000"/>
                      <a:alpha val="40000"/>
                    </a:schemeClr>
                  </a:glow>
                </a:effectLst>
                <a:latin typeface="Times New Roman" pitchFamily="18" charset="0"/>
                <a:cs typeface="Times New Roman" pitchFamily="18" charset="0"/>
              </a:rPr>
              <a:t>học</a:t>
            </a:r>
            <a:r>
              <a:rPr lang="en-US" sz="3600" b="1" dirty="0" smtClean="0">
                <a:ln w="11430"/>
                <a:solidFill>
                  <a:srgbClr val="002060"/>
                </a:solidFill>
                <a:effectLst>
                  <a:glow rad="228600">
                    <a:schemeClr val="accent5">
                      <a:lumMod val="20000"/>
                      <a:lumOff val="80000"/>
                      <a:alpha val="40000"/>
                    </a:schemeClr>
                  </a:glow>
                </a:effectLst>
                <a:latin typeface="Times New Roman" pitchFamily="18" charset="0"/>
                <a:cs typeface="Times New Roman" pitchFamily="18" charset="0"/>
              </a:rPr>
              <a:t> </a:t>
            </a:r>
            <a:r>
              <a:rPr lang="en-US" sz="3600" b="1" dirty="0" err="1" smtClean="0">
                <a:ln w="11430"/>
                <a:solidFill>
                  <a:srgbClr val="002060"/>
                </a:solidFill>
                <a:effectLst>
                  <a:glow rad="228600">
                    <a:schemeClr val="accent5">
                      <a:lumMod val="20000"/>
                      <a:lumOff val="80000"/>
                      <a:alpha val="40000"/>
                    </a:schemeClr>
                  </a:glow>
                </a:effectLst>
                <a:latin typeface="Times New Roman" pitchFamily="18" charset="0"/>
                <a:cs typeface="Times New Roman" pitchFamily="18" charset="0"/>
              </a:rPr>
              <a:t>tốt</a:t>
            </a:r>
            <a:r>
              <a:rPr lang="en-US" sz="3600" b="1" dirty="0" smtClean="0">
                <a:ln w="11430"/>
                <a:solidFill>
                  <a:srgbClr val="002060"/>
                </a:solidFill>
                <a:effectLst>
                  <a:glow rad="228600">
                    <a:schemeClr val="accent5">
                      <a:lumMod val="20000"/>
                      <a:lumOff val="80000"/>
                      <a:alpha val="40000"/>
                    </a:schemeClr>
                  </a:glow>
                </a:effectLst>
                <a:latin typeface="Times New Roman" pitchFamily="18" charset="0"/>
                <a:cs typeface="Times New Roman" pitchFamily="18" charset="0"/>
              </a:rPr>
              <a:t>!</a:t>
            </a:r>
            <a:endParaRPr lang="en-US" sz="3600" b="1" dirty="0">
              <a:ln w="11430"/>
              <a:solidFill>
                <a:srgbClr val="002060"/>
              </a:solidFill>
              <a:effectLst>
                <a:glow rad="228600">
                  <a:schemeClr val="accent5">
                    <a:lumMod val="20000"/>
                    <a:lumOff val="80000"/>
                    <a:alpha val="40000"/>
                  </a:schemeClr>
                </a:glow>
              </a:effectLst>
              <a:latin typeface="Times New Roman" pitchFamily="18" charset="0"/>
              <a:cs typeface="Times New Roman" pitchFamily="18" charset="0"/>
            </a:endParaRPr>
          </a:p>
        </p:txBody>
      </p:sp>
      <p:sp>
        <p:nvSpPr>
          <p:cNvPr id="6" name="TextBox 5"/>
          <p:cNvSpPr txBox="1"/>
          <p:nvPr/>
        </p:nvSpPr>
        <p:spPr>
          <a:xfrm>
            <a:off x="0" y="685800"/>
            <a:ext cx="9163050" cy="1200329"/>
          </a:xfrm>
          <a:prstGeom prst="rect">
            <a:avLst/>
          </a:prstGeom>
          <a:noFill/>
        </p:spPr>
        <p:txBody>
          <a:bodyPr wrap="square" rtlCol="0">
            <a:spAutoFit/>
          </a:bodyPr>
          <a:lstStyle/>
          <a:p>
            <a:pPr algn="ctr"/>
            <a:r>
              <a:rPr lang="en-US" sz="3600" b="1" dirty="0" err="1" smtClean="0">
                <a:solidFill>
                  <a:srgbClr val="002060"/>
                </a:solidFill>
                <a:latin typeface="Times New Roman" pitchFamily="18" charset="0"/>
                <a:cs typeface="Times New Roman" pitchFamily="18" charset="0"/>
              </a:rPr>
              <a:t>Cảm</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ơn</a:t>
            </a:r>
            <a:r>
              <a:rPr lang="en-US" sz="3600" b="1" dirty="0" smtClean="0">
                <a:solidFill>
                  <a:srgbClr val="002060"/>
                </a:solidFill>
                <a:latin typeface="Times New Roman" pitchFamily="18" charset="0"/>
                <a:cs typeface="Times New Roman" pitchFamily="18" charset="0"/>
              </a:rPr>
              <a:t>!</a:t>
            </a:r>
          </a:p>
          <a:p>
            <a:pPr algn="ctr"/>
            <a:r>
              <a:rPr lang="en-US" sz="3600" b="1" dirty="0" err="1" smtClean="0">
                <a:solidFill>
                  <a:srgbClr val="002060"/>
                </a:solidFill>
                <a:latin typeface="Times New Roman" pitchFamily="18" charset="0"/>
                <a:cs typeface="Times New Roman" pitchFamily="18" charset="0"/>
              </a:rPr>
              <a:t>Quý</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thầy</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cô</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đã</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tham</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dự</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tiết</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học</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này</a:t>
            </a:r>
            <a:endParaRPr lang="en-US" sz="3600" b="1" dirty="0">
              <a:solidFill>
                <a:srgbClr val="002060"/>
              </a:solidFill>
              <a:latin typeface="Times New Roman" pitchFamily="18" charset="0"/>
              <a:cs typeface="Times New Roman" pitchFamily="18" charset="0"/>
            </a:endParaRPr>
          </a:p>
        </p:txBody>
      </p:sp>
    </p:spTree>
  </p:cSld>
  <p:clrMapOvr>
    <a:masterClrMapping/>
  </p:clrMapOvr>
  <p:transition spd="slow" advClick="0" advTm="2000">
    <p:cover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42684"/>
            <a:ext cx="9143999" cy="477054"/>
          </a:xfrm>
          <a:prstGeom prst="rect">
            <a:avLst/>
          </a:prstGeom>
          <a:solidFill>
            <a:srgbClr val="006600"/>
          </a:solidFill>
        </p:spPr>
        <p:txBody>
          <a:bodyPr wrap="square">
            <a:spAutoFit/>
          </a:bodyPr>
          <a:lstStyle/>
          <a:p>
            <a:pPr algn="ctr"/>
            <a:r>
              <a:rPr lang="en-US" sz="2500" b="1" spc="-30" dirty="0" smtClean="0">
                <a:solidFill>
                  <a:srgbClr val="FFFF00"/>
                </a:solidFill>
                <a:latin typeface="Times New Roman" pitchFamily="18" charset="0"/>
                <a:cs typeface="Times New Roman" pitchFamily="18" charset="0"/>
              </a:rPr>
              <a:t>BÀI  14: TÌM GIÁ TRỊ PHÂN SỐ </a:t>
            </a:r>
            <a:r>
              <a:rPr lang="en-US" sz="2500" b="1" spc="-30" smtClean="0">
                <a:solidFill>
                  <a:srgbClr val="FFFF00"/>
                </a:solidFill>
                <a:latin typeface="Times New Roman" pitchFamily="18" charset="0"/>
                <a:cs typeface="Times New Roman" pitchFamily="18" charset="0"/>
              </a:rPr>
              <a:t>CỦA  MỘT </a:t>
            </a:r>
            <a:r>
              <a:rPr lang="en-US" sz="2500" b="1" spc="-30" dirty="0" smtClean="0">
                <a:solidFill>
                  <a:srgbClr val="FFFF00"/>
                </a:solidFill>
                <a:latin typeface="Times New Roman" pitchFamily="18" charset="0"/>
                <a:cs typeface="Times New Roman" pitchFamily="18" charset="0"/>
              </a:rPr>
              <a:t>SỐ CHO TRƯỚC</a:t>
            </a:r>
            <a:endParaRPr lang="vi-VN" sz="2500" b="1" spc="-30" dirty="0">
              <a:solidFill>
                <a:srgbClr val="FFFF00"/>
              </a:solidFill>
              <a:latin typeface="Times New Roman" pitchFamily="18" charset="0"/>
              <a:cs typeface="Times New Roman" pitchFamily="18" charset="0"/>
            </a:endParaRPr>
          </a:p>
        </p:txBody>
      </p:sp>
      <p:graphicFrame>
        <p:nvGraphicFramePr>
          <p:cNvPr id="13" name="Object 4"/>
          <p:cNvGraphicFramePr>
            <a:graphicFrameLocks noChangeAspect="1"/>
          </p:cNvGraphicFramePr>
          <p:nvPr>
            <p:extLst>
              <p:ext uri="{D42A27DB-BD31-4B8C-83A1-F6EECF244321}">
                <p14:modId xmlns:p14="http://schemas.microsoft.com/office/powerpoint/2010/main" val="3808857657"/>
              </p:ext>
            </p:extLst>
          </p:nvPr>
        </p:nvGraphicFramePr>
        <p:xfrm>
          <a:off x="2561563" y="1987441"/>
          <a:ext cx="562637" cy="1212959"/>
        </p:xfrm>
        <a:graphic>
          <a:graphicData uri="http://schemas.openxmlformats.org/presentationml/2006/ole">
            <mc:AlternateContent xmlns:mc="http://schemas.openxmlformats.org/markup-compatibility/2006">
              <mc:Choice xmlns:v="urn:schemas-microsoft-com:vml" Requires="v">
                <p:oleObj spid="_x0000_s64529" name="Equation" r:id="rId3" imgW="152280" imgH="393480" progId="Equation.DSMT4">
                  <p:embed/>
                </p:oleObj>
              </mc:Choice>
              <mc:Fallback>
                <p:oleObj name="Equation" r:id="rId3" imgW="152280" imgH="39348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1563" y="1987441"/>
                        <a:ext cx="562637" cy="12129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extBox 14"/>
          <p:cNvSpPr txBox="1"/>
          <p:nvPr/>
        </p:nvSpPr>
        <p:spPr>
          <a:xfrm>
            <a:off x="3124200" y="2224733"/>
            <a:ext cx="3810000" cy="677108"/>
          </a:xfrm>
          <a:prstGeom prst="rect">
            <a:avLst/>
          </a:prstGeom>
          <a:noFill/>
        </p:spPr>
        <p:txBody>
          <a:bodyPr wrap="square" rtlCol="0">
            <a:spAutoFit/>
          </a:bodyPr>
          <a:lstStyle/>
          <a:p>
            <a:r>
              <a:rPr lang="en-US" sz="3800" dirty="0" err="1" smtClean="0">
                <a:latin typeface="Times New Roman" pitchFamily="18" charset="0"/>
                <a:cs typeface="Times New Roman" pitchFamily="18" charset="0"/>
              </a:rPr>
              <a:t>của</a:t>
            </a:r>
            <a:r>
              <a:rPr lang="en-US" sz="3800" dirty="0" smtClean="0">
                <a:latin typeface="Times New Roman" pitchFamily="18" charset="0"/>
                <a:cs typeface="Times New Roman" pitchFamily="18" charset="0"/>
              </a:rPr>
              <a:t> 15 </a:t>
            </a:r>
            <a:r>
              <a:rPr lang="en-US" sz="3800" dirty="0" err="1" smtClean="0">
                <a:latin typeface="Times New Roman" pitchFamily="18" charset="0"/>
                <a:cs typeface="Times New Roman" pitchFamily="18" charset="0"/>
              </a:rPr>
              <a:t>viên</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kẹo</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là</a:t>
            </a:r>
            <a:endParaRPr lang="en-US" sz="3800" dirty="0">
              <a:latin typeface="Times New Roman" pitchFamily="18" charset="0"/>
              <a:cs typeface="Times New Roman" pitchFamily="18" charset="0"/>
            </a:endParaRPr>
          </a:p>
        </p:txBody>
      </p:sp>
      <p:sp>
        <p:nvSpPr>
          <p:cNvPr id="17" name="TextBox 16"/>
          <p:cNvSpPr txBox="1"/>
          <p:nvPr/>
        </p:nvSpPr>
        <p:spPr>
          <a:xfrm>
            <a:off x="3581400" y="4199692"/>
            <a:ext cx="914400" cy="677108"/>
          </a:xfrm>
          <a:prstGeom prst="rect">
            <a:avLst/>
          </a:prstGeom>
          <a:noFill/>
        </p:spPr>
        <p:txBody>
          <a:bodyPr wrap="square" rtlCol="0">
            <a:spAutoFit/>
          </a:bodyPr>
          <a:lstStyle/>
          <a:p>
            <a:r>
              <a:rPr lang="en-US" sz="3800" dirty="0" smtClean="0">
                <a:latin typeface="Times New Roman" pitchFamily="18" charset="0"/>
                <a:cs typeface="Times New Roman" pitchFamily="18" charset="0"/>
              </a:rPr>
              <a:t>15.     </a:t>
            </a:r>
            <a:endParaRPr lang="en-US" sz="3800" dirty="0">
              <a:latin typeface="Times New Roman" pitchFamily="18" charset="0"/>
              <a:cs typeface="Times New Roman" pitchFamily="18" charset="0"/>
            </a:endParaRPr>
          </a:p>
        </p:txBody>
      </p:sp>
      <p:sp>
        <p:nvSpPr>
          <p:cNvPr id="18" name="TextBox 17"/>
          <p:cNvSpPr txBox="1"/>
          <p:nvPr/>
        </p:nvSpPr>
        <p:spPr>
          <a:xfrm>
            <a:off x="3352800" y="2904292"/>
            <a:ext cx="1447799" cy="677108"/>
          </a:xfrm>
          <a:prstGeom prst="rect">
            <a:avLst/>
          </a:prstGeom>
          <a:noFill/>
        </p:spPr>
        <p:txBody>
          <a:bodyPr wrap="square" rtlCol="0">
            <a:spAutoFit/>
          </a:bodyPr>
          <a:lstStyle/>
          <a:p>
            <a:r>
              <a:rPr lang="en-US" sz="3800" dirty="0" smtClean="0">
                <a:latin typeface="Times New Roman" pitchFamily="18" charset="0"/>
                <a:cs typeface="Times New Roman" pitchFamily="18" charset="0"/>
              </a:rPr>
              <a:t>(15:5)</a:t>
            </a:r>
            <a:endParaRPr lang="en-US" sz="3800" dirty="0">
              <a:latin typeface="Times New Roman" pitchFamily="18" charset="0"/>
              <a:cs typeface="Times New Roman" pitchFamily="18" charset="0"/>
            </a:endParaRPr>
          </a:p>
        </p:txBody>
      </p:sp>
      <p:sp>
        <p:nvSpPr>
          <p:cNvPr id="19" name="TextBox 18"/>
          <p:cNvSpPr txBox="1"/>
          <p:nvPr/>
        </p:nvSpPr>
        <p:spPr>
          <a:xfrm>
            <a:off x="1295400" y="3590092"/>
            <a:ext cx="2971800" cy="677108"/>
          </a:xfrm>
          <a:prstGeom prst="rect">
            <a:avLst/>
          </a:prstGeom>
          <a:noFill/>
        </p:spPr>
        <p:txBody>
          <a:bodyPr wrap="square" rtlCol="0">
            <a:spAutoFit/>
          </a:bodyPr>
          <a:lstStyle/>
          <a:p>
            <a:r>
              <a:rPr lang="en-US" sz="3800" dirty="0" err="1" smtClean="0">
                <a:solidFill>
                  <a:srgbClr val="FF0000"/>
                </a:solidFill>
                <a:latin typeface="Times New Roman" pitchFamily="18" charset="0"/>
                <a:cs typeface="Times New Roman" pitchFamily="18" charset="0"/>
              </a:rPr>
              <a:t>Nói</a:t>
            </a:r>
            <a:r>
              <a:rPr lang="en-US" sz="3800" dirty="0" smtClean="0">
                <a:solidFill>
                  <a:srgbClr val="FF0000"/>
                </a:solidFill>
                <a:latin typeface="Times New Roman" pitchFamily="18" charset="0"/>
                <a:cs typeface="Times New Roman" pitchFamily="18" charset="0"/>
              </a:rPr>
              <a:t> </a:t>
            </a:r>
            <a:r>
              <a:rPr lang="en-US" sz="3800" dirty="0" err="1" smtClean="0">
                <a:solidFill>
                  <a:srgbClr val="FF0000"/>
                </a:solidFill>
                <a:latin typeface="Times New Roman" pitchFamily="18" charset="0"/>
                <a:cs typeface="Times New Roman" pitchFamily="18" charset="0"/>
              </a:rPr>
              <a:t>cách</a:t>
            </a:r>
            <a:r>
              <a:rPr lang="en-US" sz="3800" dirty="0" smtClean="0">
                <a:solidFill>
                  <a:srgbClr val="FF0000"/>
                </a:solidFill>
                <a:latin typeface="Times New Roman" pitchFamily="18" charset="0"/>
                <a:cs typeface="Times New Roman" pitchFamily="18" charset="0"/>
              </a:rPr>
              <a:t> </a:t>
            </a:r>
            <a:r>
              <a:rPr lang="en-US" sz="3800" dirty="0" err="1" smtClean="0">
                <a:solidFill>
                  <a:srgbClr val="FF0000"/>
                </a:solidFill>
                <a:latin typeface="Times New Roman" pitchFamily="18" charset="0"/>
                <a:cs typeface="Times New Roman" pitchFamily="18" charset="0"/>
              </a:rPr>
              <a:t>khác</a:t>
            </a:r>
            <a:endParaRPr lang="en-US" sz="3800" dirty="0">
              <a:solidFill>
                <a:srgbClr val="FF0000"/>
              </a:solidFill>
              <a:latin typeface="Times New Roman" pitchFamily="18" charset="0"/>
              <a:cs typeface="Times New Roman" pitchFamily="18" charset="0"/>
            </a:endParaRPr>
          </a:p>
        </p:txBody>
      </p:sp>
      <p:sp>
        <p:nvSpPr>
          <p:cNvPr id="20" name="TextBox 19"/>
          <p:cNvSpPr txBox="1"/>
          <p:nvPr/>
        </p:nvSpPr>
        <p:spPr>
          <a:xfrm>
            <a:off x="4572000" y="2895600"/>
            <a:ext cx="838200" cy="677108"/>
          </a:xfrm>
          <a:prstGeom prst="rect">
            <a:avLst/>
          </a:prstGeom>
          <a:noFill/>
        </p:spPr>
        <p:txBody>
          <a:bodyPr wrap="square" rtlCol="0">
            <a:spAutoFit/>
          </a:bodyPr>
          <a:lstStyle/>
          <a:p>
            <a:r>
              <a:rPr lang="en-US" sz="3600" dirty="0" smtClean="0">
                <a:latin typeface="Times New Roman" pitchFamily="18" charset="0"/>
                <a:cs typeface="Times New Roman" pitchFamily="18" charset="0"/>
              </a:rPr>
              <a:t>. </a:t>
            </a:r>
            <a:r>
              <a:rPr lang="en-US" sz="3800" dirty="0" smtClean="0">
                <a:latin typeface="Times New Roman" pitchFamily="18" charset="0"/>
                <a:cs typeface="Times New Roman" pitchFamily="18" charset="0"/>
              </a:rPr>
              <a:t>2  </a:t>
            </a:r>
          </a:p>
        </p:txBody>
      </p:sp>
      <p:sp>
        <p:nvSpPr>
          <p:cNvPr id="29" name="TextBox 28"/>
          <p:cNvSpPr txBox="1"/>
          <p:nvPr/>
        </p:nvSpPr>
        <p:spPr>
          <a:xfrm>
            <a:off x="4876800" y="4275892"/>
            <a:ext cx="990600" cy="677108"/>
          </a:xfrm>
          <a:prstGeom prst="rect">
            <a:avLst/>
          </a:prstGeom>
          <a:noFill/>
        </p:spPr>
        <p:txBody>
          <a:bodyPr wrap="square" rtlCol="0">
            <a:spAutoFit/>
          </a:bodyPr>
          <a:lstStyle/>
          <a:p>
            <a:r>
              <a:rPr lang="en-US" sz="3800" smtClean="0">
                <a:latin typeface="Times New Roman" pitchFamily="18" charset="0"/>
                <a:cs typeface="Times New Roman" pitchFamily="18" charset="0"/>
              </a:rPr>
              <a:t>= 6 </a:t>
            </a:r>
            <a:endParaRPr lang="en-US" sz="3800" dirty="0" smtClean="0">
              <a:latin typeface="Times New Roman" pitchFamily="18" charset="0"/>
              <a:cs typeface="Times New Roman" pitchFamily="18" charset="0"/>
            </a:endParaRPr>
          </a:p>
        </p:txBody>
      </p:sp>
      <p:graphicFrame>
        <p:nvGraphicFramePr>
          <p:cNvPr id="64518" name="Object 6"/>
          <p:cNvGraphicFramePr>
            <a:graphicFrameLocks noChangeAspect="1"/>
          </p:cNvGraphicFramePr>
          <p:nvPr>
            <p:extLst>
              <p:ext uri="{D42A27DB-BD31-4B8C-83A1-F6EECF244321}">
                <p14:modId xmlns:p14="http://schemas.microsoft.com/office/powerpoint/2010/main" val="3253088231"/>
              </p:ext>
            </p:extLst>
          </p:nvPr>
        </p:nvGraphicFramePr>
        <p:xfrm>
          <a:off x="4478338" y="3975100"/>
          <a:ext cx="441325" cy="1358900"/>
        </p:xfrm>
        <a:graphic>
          <a:graphicData uri="http://schemas.openxmlformats.org/presentationml/2006/ole">
            <mc:AlternateContent xmlns:mc="http://schemas.openxmlformats.org/markup-compatibility/2006">
              <mc:Choice xmlns:v="urn:schemas-microsoft-com:vml" Requires="v">
                <p:oleObj spid="_x0000_s64530" name="Equation" r:id="rId5" imgW="152280" imgH="393480" progId="Equation.DSMT4">
                  <p:embed/>
                </p:oleObj>
              </mc:Choice>
              <mc:Fallback>
                <p:oleObj name="Equation" r:id="rId5" imgW="152280" imgH="393480" progId="Equation.DSMT4">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78338" y="3975100"/>
                        <a:ext cx="441325" cy="135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 Box 4"/>
          <p:cNvSpPr txBox="1">
            <a:spLocks noChangeArrowheads="1"/>
          </p:cNvSpPr>
          <p:nvPr/>
        </p:nvSpPr>
        <p:spPr bwMode="auto">
          <a:xfrm>
            <a:off x="76200" y="457200"/>
            <a:ext cx="2514600" cy="584775"/>
          </a:xfrm>
          <a:prstGeom prst="rect">
            <a:avLst/>
          </a:prstGeom>
          <a:noFill/>
          <a:ln w="9525">
            <a:noFill/>
            <a:miter lim="800000"/>
            <a:headEnd/>
            <a:tailEnd/>
          </a:ln>
        </p:spPr>
        <p:txBody>
          <a:bodyPr wrap="square">
            <a:spAutoFit/>
          </a:bodyPr>
          <a:lstStyle/>
          <a:p>
            <a:pPr algn="just">
              <a:spcBef>
                <a:spcPct val="50000"/>
              </a:spcBef>
            </a:pPr>
            <a:r>
              <a:rPr lang="en-US" sz="3200" b="1" u="sng" dirty="0">
                <a:solidFill>
                  <a:srgbClr val="FF0000"/>
                </a:solidFill>
                <a:latin typeface="Times New Roman" pitchFamily="18" charset="0"/>
                <a:cs typeface="Times New Roman" pitchFamily="18" charset="0"/>
              </a:rPr>
              <a:t>1</a:t>
            </a:r>
            <a:r>
              <a:rPr lang="en-US" sz="3200" b="1" u="sng" dirty="0" smtClean="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Quy</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tắc</a:t>
            </a:r>
            <a:r>
              <a:rPr lang="en-US" sz="3200" b="1" u="sng" dirty="0">
                <a:solidFill>
                  <a:srgbClr val="FF0000"/>
                </a:solidFill>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22" name="Text Box 4"/>
          <p:cNvSpPr txBox="1">
            <a:spLocks noChangeArrowheads="1"/>
          </p:cNvSpPr>
          <p:nvPr/>
        </p:nvSpPr>
        <p:spPr bwMode="auto">
          <a:xfrm>
            <a:off x="533400" y="990600"/>
            <a:ext cx="1828800" cy="646331"/>
          </a:xfrm>
          <a:prstGeom prst="rect">
            <a:avLst/>
          </a:prstGeom>
          <a:noFill/>
          <a:ln w="57150">
            <a:noFill/>
            <a:miter lim="800000"/>
            <a:headEnd/>
            <a:tailEnd/>
          </a:ln>
        </p:spPr>
        <p:txBody>
          <a:bodyPr wrap="square">
            <a:spAutoFit/>
          </a:bodyPr>
          <a:lstStyle/>
          <a:p>
            <a:pPr algn="just">
              <a:spcBef>
                <a:spcPct val="50000"/>
              </a:spcBef>
            </a:pPr>
            <a:r>
              <a:rPr lang="en-US" sz="3600" b="1" dirty="0" smtClean="0">
                <a:latin typeface="Times New Roman" pitchFamily="18" charset="0"/>
                <a:cs typeface="Times New Roman" pitchFamily="18" charset="0"/>
              </a:rPr>
              <a:t>a)</a:t>
            </a:r>
            <a:r>
              <a:rPr lang="en-US" sz="3600" b="1" dirty="0" err="1" smtClean="0">
                <a:latin typeface="Times New Roman" pitchFamily="18" charset="0"/>
                <a:cs typeface="Times New Roman" pitchFamily="18" charset="0"/>
              </a:rPr>
              <a:t>Ví</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dụ</a:t>
            </a:r>
            <a:r>
              <a:rPr lang="en-US" sz="3600" b="1" dirty="0" smtClean="0">
                <a:solidFill>
                  <a:srgbClr val="FF0000"/>
                </a:solidFill>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cxnSp>
        <p:nvCxnSpPr>
          <p:cNvPr id="25" name="Straight Arrow Connector 24"/>
          <p:cNvCxnSpPr>
            <a:stCxn id="26" idx="7"/>
          </p:cNvCxnSpPr>
          <p:nvPr/>
        </p:nvCxnSpPr>
        <p:spPr>
          <a:xfrm rot="5400000" flipH="1" flipV="1">
            <a:off x="2799789" y="1835337"/>
            <a:ext cx="483348" cy="13074"/>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2514600" y="1905000"/>
            <a:ext cx="609600" cy="1219200"/>
          </a:xfrm>
          <a:prstGeom prst="ellipse">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3962400" y="2057400"/>
            <a:ext cx="533400" cy="91440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p:cNvCxnSpPr/>
          <p:nvPr/>
        </p:nvCxnSpPr>
        <p:spPr>
          <a:xfrm flipV="1">
            <a:off x="4482726" y="1676400"/>
            <a:ext cx="698874" cy="559548"/>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124200" y="2218492"/>
            <a:ext cx="914400" cy="677108"/>
          </a:xfrm>
          <a:prstGeom prst="rect">
            <a:avLst/>
          </a:prstGeom>
          <a:noFill/>
        </p:spPr>
        <p:txBody>
          <a:bodyPr wrap="square" rtlCol="0">
            <a:spAutoFit/>
          </a:bodyPr>
          <a:lstStyle/>
          <a:p>
            <a:r>
              <a:rPr lang="en-US" sz="3800" dirty="0" err="1" smtClean="0">
                <a:solidFill>
                  <a:srgbClr val="C00000"/>
                </a:solidFill>
                <a:latin typeface="Times New Roman" pitchFamily="18" charset="0"/>
                <a:cs typeface="Times New Roman" pitchFamily="18" charset="0"/>
              </a:rPr>
              <a:t>của</a:t>
            </a:r>
            <a:endParaRPr lang="en-US" sz="3800" dirty="0">
              <a:solidFill>
                <a:srgbClr val="C00000"/>
              </a:solidFill>
              <a:latin typeface="Times New Roman" pitchFamily="18" charset="0"/>
              <a:cs typeface="Times New Roman" pitchFamily="18" charset="0"/>
            </a:endParaRPr>
          </a:p>
        </p:txBody>
      </p:sp>
      <p:sp>
        <p:nvSpPr>
          <p:cNvPr id="38" name="TextBox 37"/>
          <p:cNvSpPr txBox="1"/>
          <p:nvPr/>
        </p:nvSpPr>
        <p:spPr>
          <a:xfrm>
            <a:off x="2286000" y="999292"/>
            <a:ext cx="1828800" cy="677108"/>
          </a:xfrm>
          <a:prstGeom prst="rect">
            <a:avLst/>
          </a:prstGeom>
          <a:noFill/>
          <a:ln>
            <a:noFill/>
          </a:ln>
        </p:spPr>
        <p:txBody>
          <a:bodyPr wrap="square" rtlCol="0">
            <a:spAutoFit/>
          </a:bodyPr>
          <a:lstStyle/>
          <a:p>
            <a:r>
              <a:rPr lang="en-US" sz="3800" b="1" dirty="0" err="1" smtClean="0">
                <a:solidFill>
                  <a:srgbClr val="7030A0"/>
                </a:solidFill>
                <a:latin typeface="Times New Roman" pitchFamily="18" charset="0"/>
                <a:cs typeface="Times New Roman" pitchFamily="18" charset="0"/>
              </a:rPr>
              <a:t>phân</a:t>
            </a:r>
            <a:r>
              <a:rPr lang="en-US" sz="3800" b="1" dirty="0" smtClean="0">
                <a:solidFill>
                  <a:srgbClr val="7030A0"/>
                </a:solidFill>
                <a:latin typeface="Times New Roman" pitchFamily="18" charset="0"/>
                <a:cs typeface="Times New Roman" pitchFamily="18" charset="0"/>
              </a:rPr>
              <a:t> </a:t>
            </a:r>
            <a:r>
              <a:rPr lang="en-US" sz="3800" b="1" dirty="0" err="1" smtClean="0">
                <a:solidFill>
                  <a:srgbClr val="7030A0"/>
                </a:solidFill>
                <a:latin typeface="Times New Roman" pitchFamily="18" charset="0"/>
                <a:cs typeface="Times New Roman" pitchFamily="18" charset="0"/>
              </a:rPr>
              <a:t>số</a:t>
            </a:r>
            <a:endParaRPr lang="en-US" sz="3800" b="1" dirty="0">
              <a:solidFill>
                <a:srgbClr val="7030A0"/>
              </a:solidFill>
              <a:latin typeface="Times New Roman" pitchFamily="18" charset="0"/>
              <a:cs typeface="Times New Roman" pitchFamily="18" charset="0"/>
            </a:endParaRPr>
          </a:p>
        </p:txBody>
      </p:sp>
      <p:sp>
        <p:nvSpPr>
          <p:cNvPr id="42" name="TextBox 41"/>
          <p:cNvSpPr txBox="1"/>
          <p:nvPr/>
        </p:nvSpPr>
        <p:spPr>
          <a:xfrm>
            <a:off x="4724400" y="1066800"/>
            <a:ext cx="2819400" cy="677108"/>
          </a:xfrm>
          <a:prstGeom prst="rect">
            <a:avLst/>
          </a:prstGeom>
          <a:noFill/>
          <a:ln>
            <a:noFill/>
          </a:ln>
        </p:spPr>
        <p:txBody>
          <a:bodyPr wrap="square" rtlCol="0">
            <a:spAutoFit/>
          </a:bodyPr>
          <a:lstStyle/>
          <a:p>
            <a:r>
              <a:rPr lang="en-US" sz="3800" b="1" dirty="0" err="1" smtClean="0">
                <a:solidFill>
                  <a:srgbClr val="002060"/>
                </a:solidFill>
                <a:latin typeface="Times New Roman" pitchFamily="18" charset="0"/>
                <a:cs typeface="Times New Roman" pitchFamily="18" charset="0"/>
              </a:rPr>
              <a:t>số</a:t>
            </a:r>
            <a:r>
              <a:rPr lang="en-US" sz="3800" b="1" dirty="0" smtClean="0">
                <a:solidFill>
                  <a:srgbClr val="002060"/>
                </a:solidFill>
                <a:latin typeface="Times New Roman" pitchFamily="18" charset="0"/>
                <a:cs typeface="Times New Roman" pitchFamily="18" charset="0"/>
              </a:rPr>
              <a:t> </a:t>
            </a:r>
            <a:r>
              <a:rPr lang="en-US" sz="3800" b="1" dirty="0" err="1" smtClean="0">
                <a:solidFill>
                  <a:srgbClr val="002060"/>
                </a:solidFill>
                <a:latin typeface="Times New Roman" pitchFamily="18" charset="0"/>
                <a:cs typeface="Times New Roman" pitchFamily="18" charset="0"/>
              </a:rPr>
              <a:t>cho</a:t>
            </a:r>
            <a:r>
              <a:rPr lang="en-US" sz="3800" b="1" dirty="0" smtClean="0">
                <a:solidFill>
                  <a:srgbClr val="002060"/>
                </a:solidFill>
                <a:latin typeface="Times New Roman" pitchFamily="18" charset="0"/>
                <a:cs typeface="Times New Roman" pitchFamily="18" charset="0"/>
              </a:rPr>
              <a:t> </a:t>
            </a:r>
            <a:r>
              <a:rPr lang="en-US" sz="3800" b="1" dirty="0" err="1" smtClean="0">
                <a:solidFill>
                  <a:srgbClr val="002060"/>
                </a:solidFill>
                <a:latin typeface="Times New Roman" pitchFamily="18" charset="0"/>
                <a:cs typeface="Times New Roman" pitchFamily="18" charset="0"/>
              </a:rPr>
              <a:t>trước</a:t>
            </a:r>
            <a:endParaRPr lang="en-US" sz="3800" b="1" dirty="0">
              <a:solidFill>
                <a:srgbClr val="002060"/>
              </a:solidFill>
              <a:latin typeface="Times New Roman" pitchFamily="18" charset="0"/>
              <a:cs typeface="Times New Roman" pitchFamily="18" charset="0"/>
            </a:endParaRPr>
          </a:p>
        </p:txBody>
      </p:sp>
      <p:sp>
        <p:nvSpPr>
          <p:cNvPr id="43" name="TextBox 42"/>
          <p:cNvSpPr txBox="1"/>
          <p:nvPr/>
        </p:nvSpPr>
        <p:spPr>
          <a:xfrm>
            <a:off x="6324600" y="5181600"/>
            <a:ext cx="1828800" cy="677108"/>
          </a:xfrm>
          <a:prstGeom prst="rect">
            <a:avLst/>
          </a:prstGeom>
          <a:noFill/>
          <a:ln>
            <a:noFill/>
          </a:ln>
        </p:spPr>
        <p:txBody>
          <a:bodyPr wrap="square" rtlCol="0">
            <a:spAutoFit/>
          </a:bodyPr>
          <a:lstStyle/>
          <a:p>
            <a:r>
              <a:rPr lang="en-US" sz="3800" b="1" dirty="0" err="1" smtClean="0">
                <a:solidFill>
                  <a:srgbClr val="7030A0"/>
                </a:solidFill>
                <a:latin typeface="Times New Roman" pitchFamily="18" charset="0"/>
                <a:cs typeface="Times New Roman" pitchFamily="18" charset="0"/>
              </a:rPr>
              <a:t>phân</a:t>
            </a:r>
            <a:r>
              <a:rPr lang="en-US" sz="3800" b="1" dirty="0" smtClean="0">
                <a:solidFill>
                  <a:srgbClr val="7030A0"/>
                </a:solidFill>
                <a:latin typeface="Times New Roman" pitchFamily="18" charset="0"/>
                <a:cs typeface="Times New Roman" pitchFamily="18" charset="0"/>
              </a:rPr>
              <a:t> </a:t>
            </a:r>
            <a:r>
              <a:rPr lang="en-US" sz="3800" b="1" dirty="0" err="1" smtClean="0">
                <a:solidFill>
                  <a:srgbClr val="7030A0"/>
                </a:solidFill>
                <a:latin typeface="Times New Roman" pitchFamily="18" charset="0"/>
                <a:cs typeface="Times New Roman" pitchFamily="18" charset="0"/>
              </a:rPr>
              <a:t>số</a:t>
            </a:r>
            <a:endParaRPr lang="en-US" sz="3800" b="1" dirty="0">
              <a:solidFill>
                <a:srgbClr val="7030A0"/>
              </a:solidFill>
              <a:latin typeface="Times New Roman" pitchFamily="18" charset="0"/>
              <a:cs typeface="Times New Roman" pitchFamily="18" charset="0"/>
            </a:endParaRPr>
          </a:p>
        </p:txBody>
      </p:sp>
      <p:sp>
        <p:nvSpPr>
          <p:cNvPr id="44" name="TextBox 43"/>
          <p:cNvSpPr txBox="1"/>
          <p:nvPr/>
        </p:nvSpPr>
        <p:spPr>
          <a:xfrm>
            <a:off x="2514600" y="5181600"/>
            <a:ext cx="2819400" cy="677108"/>
          </a:xfrm>
          <a:prstGeom prst="rect">
            <a:avLst/>
          </a:prstGeom>
          <a:noFill/>
          <a:ln>
            <a:noFill/>
          </a:ln>
        </p:spPr>
        <p:txBody>
          <a:bodyPr wrap="square" rtlCol="0">
            <a:spAutoFit/>
          </a:bodyPr>
          <a:lstStyle/>
          <a:p>
            <a:r>
              <a:rPr lang="en-US" sz="3800" b="1" dirty="0" err="1" smtClean="0">
                <a:solidFill>
                  <a:srgbClr val="002060"/>
                </a:solidFill>
                <a:latin typeface="Times New Roman" pitchFamily="18" charset="0"/>
                <a:cs typeface="Times New Roman" pitchFamily="18" charset="0"/>
              </a:rPr>
              <a:t>số</a:t>
            </a:r>
            <a:r>
              <a:rPr lang="en-US" sz="3800" b="1" dirty="0" smtClean="0">
                <a:solidFill>
                  <a:srgbClr val="002060"/>
                </a:solidFill>
                <a:latin typeface="Times New Roman" pitchFamily="18" charset="0"/>
                <a:cs typeface="Times New Roman" pitchFamily="18" charset="0"/>
              </a:rPr>
              <a:t> </a:t>
            </a:r>
            <a:r>
              <a:rPr lang="en-US" sz="3800" b="1" dirty="0" err="1" smtClean="0">
                <a:solidFill>
                  <a:srgbClr val="002060"/>
                </a:solidFill>
                <a:latin typeface="Times New Roman" pitchFamily="18" charset="0"/>
                <a:cs typeface="Times New Roman" pitchFamily="18" charset="0"/>
              </a:rPr>
              <a:t>cho</a:t>
            </a:r>
            <a:r>
              <a:rPr lang="en-US" sz="3800" b="1" dirty="0" smtClean="0">
                <a:solidFill>
                  <a:srgbClr val="002060"/>
                </a:solidFill>
                <a:latin typeface="Times New Roman" pitchFamily="18" charset="0"/>
                <a:cs typeface="Times New Roman" pitchFamily="18" charset="0"/>
              </a:rPr>
              <a:t> </a:t>
            </a:r>
            <a:r>
              <a:rPr lang="en-US" sz="3800" b="1" dirty="0" err="1" smtClean="0">
                <a:solidFill>
                  <a:srgbClr val="002060"/>
                </a:solidFill>
                <a:latin typeface="Times New Roman" pitchFamily="18" charset="0"/>
                <a:cs typeface="Times New Roman" pitchFamily="18" charset="0"/>
              </a:rPr>
              <a:t>trước</a:t>
            </a:r>
            <a:endParaRPr lang="en-US" sz="3800" b="1" dirty="0">
              <a:solidFill>
                <a:srgbClr val="002060"/>
              </a:solidFill>
              <a:latin typeface="Times New Roman" pitchFamily="18" charset="0"/>
              <a:cs typeface="Times New Roman" pitchFamily="18" charset="0"/>
            </a:endParaRPr>
          </a:p>
        </p:txBody>
      </p:sp>
      <p:sp>
        <p:nvSpPr>
          <p:cNvPr id="45" name="TextBox 44"/>
          <p:cNvSpPr txBox="1"/>
          <p:nvPr/>
        </p:nvSpPr>
        <p:spPr>
          <a:xfrm>
            <a:off x="5105400" y="5181600"/>
            <a:ext cx="1371600" cy="677108"/>
          </a:xfrm>
          <a:prstGeom prst="rect">
            <a:avLst/>
          </a:prstGeom>
          <a:noFill/>
          <a:ln>
            <a:noFill/>
          </a:ln>
        </p:spPr>
        <p:txBody>
          <a:bodyPr wrap="square" rtlCol="0">
            <a:spAutoFit/>
          </a:bodyPr>
          <a:lstStyle/>
          <a:p>
            <a:r>
              <a:rPr lang="en-US" sz="3800" b="1" dirty="0" err="1" smtClean="0">
                <a:solidFill>
                  <a:srgbClr val="FF0000"/>
                </a:solidFill>
                <a:latin typeface="Times New Roman" pitchFamily="18" charset="0"/>
                <a:cs typeface="Times New Roman" pitchFamily="18" charset="0"/>
              </a:rPr>
              <a:t>nhân</a:t>
            </a:r>
            <a:endParaRPr lang="en-US" sz="3800" b="1" dirty="0">
              <a:solidFill>
                <a:srgbClr val="FF0000"/>
              </a:solidFill>
              <a:latin typeface="Times New Roman" pitchFamily="18" charset="0"/>
              <a:cs typeface="Times New Roman" pitchFamily="18" charset="0"/>
            </a:endParaRPr>
          </a:p>
        </p:txBody>
      </p:sp>
      <p:sp>
        <p:nvSpPr>
          <p:cNvPr id="46" name="TextBox 45"/>
          <p:cNvSpPr txBox="1"/>
          <p:nvPr/>
        </p:nvSpPr>
        <p:spPr>
          <a:xfrm>
            <a:off x="685800" y="5181600"/>
            <a:ext cx="1981200" cy="677108"/>
          </a:xfrm>
          <a:prstGeom prst="rect">
            <a:avLst/>
          </a:prstGeom>
          <a:noFill/>
          <a:ln>
            <a:noFill/>
          </a:ln>
        </p:spPr>
        <p:txBody>
          <a:bodyPr wrap="square" rtlCol="0">
            <a:spAutoFit/>
          </a:bodyPr>
          <a:lstStyle/>
          <a:p>
            <a:r>
              <a:rPr lang="en-US" sz="3800" b="1" dirty="0" smtClean="0">
                <a:solidFill>
                  <a:srgbClr val="002060"/>
                </a:solidFill>
                <a:latin typeface="Times New Roman" pitchFamily="18" charset="0"/>
                <a:cs typeface="Times New Roman" pitchFamily="18" charset="0"/>
              </a:rPr>
              <a:t> </a:t>
            </a:r>
            <a:r>
              <a:rPr lang="en-US" sz="3800" b="1" dirty="0" err="1" smtClean="0">
                <a:solidFill>
                  <a:srgbClr val="002060"/>
                </a:solidFill>
                <a:latin typeface="Times New Roman" pitchFamily="18" charset="0"/>
                <a:cs typeface="Times New Roman" pitchFamily="18" charset="0"/>
              </a:rPr>
              <a:t>giá</a:t>
            </a:r>
            <a:r>
              <a:rPr lang="en-US" sz="3800" b="1" dirty="0" smtClean="0">
                <a:solidFill>
                  <a:srgbClr val="002060"/>
                </a:solidFill>
                <a:latin typeface="Times New Roman" pitchFamily="18" charset="0"/>
                <a:cs typeface="Times New Roman" pitchFamily="18" charset="0"/>
              </a:rPr>
              <a:t> </a:t>
            </a:r>
            <a:r>
              <a:rPr lang="en-US" sz="3800" b="1" dirty="0" err="1" smtClean="0">
                <a:solidFill>
                  <a:srgbClr val="002060"/>
                </a:solidFill>
                <a:latin typeface="Times New Roman" pitchFamily="18" charset="0"/>
                <a:cs typeface="Times New Roman" pitchFamily="18" charset="0"/>
              </a:rPr>
              <a:t>trị</a:t>
            </a:r>
            <a:r>
              <a:rPr lang="en-US" sz="3800" b="1" dirty="0" smtClean="0">
                <a:solidFill>
                  <a:srgbClr val="002060"/>
                </a:solidFill>
                <a:latin typeface="Times New Roman" pitchFamily="18" charset="0"/>
                <a:cs typeface="Times New Roman" pitchFamily="18" charset="0"/>
              </a:rPr>
              <a:t> =</a:t>
            </a:r>
            <a:endParaRPr lang="en-US" sz="3800" b="1" dirty="0">
              <a:solidFill>
                <a:srgbClr val="002060"/>
              </a:solidFill>
              <a:latin typeface="Times New Roman" pitchFamily="18" charset="0"/>
              <a:cs typeface="Times New Roman" pitchFamily="18" charset="0"/>
            </a:endParaRPr>
          </a:p>
        </p:txBody>
      </p:sp>
      <p:sp>
        <p:nvSpPr>
          <p:cNvPr id="28" name="TextBox 27"/>
          <p:cNvSpPr txBox="1"/>
          <p:nvPr/>
        </p:nvSpPr>
        <p:spPr>
          <a:xfrm>
            <a:off x="4419600" y="2218492"/>
            <a:ext cx="1295400" cy="677108"/>
          </a:xfrm>
          <a:prstGeom prst="rect">
            <a:avLst/>
          </a:prstGeom>
          <a:noFill/>
        </p:spPr>
        <p:txBody>
          <a:bodyPr wrap="square" rtlCol="0">
            <a:spAutoFit/>
          </a:bodyPr>
          <a:lstStyle/>
          <a:p>
            <a:r>
              <a:rPr lang="en-US" sz="3800" dirty="0" smtClean="0">
                <a:solidFill>
                  <a:srgbClr val="FF0000"/>
                </a:solidFill>
                <a:latin typeface="Times New Roman" pitchFamily="18" charset="0"/>
                <a:cs typeface="Times New Roman" pitchFamily="18" charset="0"/>
              </a:rPr>
              <a:t> </a:t>
            </a:r>
            <a:r>
              <a:rPr lang="en-US" sz="3800" dirty="0" err="1" smtClean="0">
                <a:solidFill>
                  <a:srgbClr val="FF0000"/>
                </a:solidFill>
                <a:latin typeface="Times New Roman" pitchFamily="18" charset="0"/>
                <a:cs typeface="Times New Roman" pitchFamily="18" charset="0"/>
              </a:rPr>
              <a:t>viên</a:t>
            </a:r>
            <a:r>
              <a:rPr lang="en-US" sz="3800" dirty="0" smtClean="0">
                <a:solidFill>
                  <a:srgbClr val="FF0000"/>
                </a:solidFill>
                <a:latin typeface="Times New Roman" pitchFamily="18" charset="0"/>
                <a:cs typeface="Times New Roman" pitchFamily="18" charset="0"/>
              </a:rPr>
              <a:t> </a:t>
            </a:r>
          </a:p>
        </p:txBody>
      </p:sp>
      <p:sp>
        <p:nvSpPr>
          <p:cNvPr id="30" name="TextBox 29"/>
          <p:cNvSpPr txBox="1"/>
          <p:nvPr/>
        </p:nvSpPr>
        <p:spPr>
          <a:xfrm>
            <a:off x="5562600" y="4275892"/>
            <a:ext cx="1600200" cy="677108"/>
          </a:xfrm>
          <a:prstGeom prst="rect">
            <a:avLst/>
          </a:prstGeom>
          <a:noFill/>
        </p:spPr>
        <p:txBody>
          <a:bodyPr wrap="square" rtlCol="0">
            <a:spAutoFit/>
          </a:bodyPr>
          <a:lstStyle/>
          <a:p>
            <a:r>
              <a:rPr lang="en-US" sz="3800" smtClean="0">
                <a:latin typeface="Times New Roman" pitchFamily="18" charset="0"/>
                <a:cs typeface="Times New Roman" pitchFamily="18" charset="0"/>
              </a:rPr>
              <a:t>(viên</a:t>
            </a:r>
            <a:r>
              <a:rPr lang="en-US" sz="3800" dirty="0" smtClean="0">
                <a:latin typeface="Times New Roman" pitchFamily="18" charset="0"/>
                <a:cs typeface="Times New Roman" pitchFamily="18" charset="0"/>
              </a:rPr>
              <a:t>) </a:t>
            </a:r>
          </a:p>
        </p:txBody>
      </p:sp>
      <p:sp>
        <p:nvSpPr>
          <p:cNvPr id="31" name="TextBox 30"/>
          <p:cNvSpPr txBox="1"/>
          <p:nvPr/>
        </p:nvSpPr>
        <p:spPr>
          <a:xfrm>
            <a:off x="5791200" y="2819400"/>
            <a:ext cx="1676400" cy="677108"/>
          </a:xfrm>
          <a:prstGeom prst="rect">
            <a:avLst/>
          </a:prstGeom>
          <a:noFill/>
        </p:spPr>
        <p:txBody>
          <a:bodyPr wrap="square" rtlCol="0">
            <a:spAutoFit/>
          </a:bodyPr>
          <a:lstStyle/>
          <a:p>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viên</a:t>
            </a:r>
            <a:r>
              <a:rPr lang="en-US" sz="3800" dirty="0" smtClean="0">
                <a:latin typeface="Times New Roman" pitchFamily="18" charset="0"/>
                <a:cs typeface="Times New Roman" pitchFamily="18" charset="0"/>
              </a:rPr>
              <a:t>) </a:t>
            </a:r>
          </a:p>
        </p:txBody>
      </p:sp>
      <p:sp>
        <p:nvSpPr>
          <p:cNvPr id="34" name="TextBox 33"/>
          <p:cNvSpPr txBox="1"/>
          <p:nvPr/>
        </p:nvSpPr>
        <p:spPr>
          <a:xfrm>
            <a:off x="5181600" y="2895600"/>
            <a:ext cx="990600" cy="677108"/>
          </a:xfrm>
          <a:prstGeom prst="rect">
            <a:avLst/>
          </a:prstGeom>
          <a:noFill/>
        </p:spPr>
        <p:txBody>
          <a:bodyPr wrap="square" rtlCol="0">
            <a:spAutoFit/>
          </a:bodyPr>
          <a:lstStyle/>
          <a:p>
            <a:r>
              <a:rPr lang="en-US" sz="3800" dirty="0" smtClean="0">
                <a:latin typeface="Times New Roman" pitchFamily="18" charset="0"/>
                <a:cs typeface="Times New Roman" pitchFamily="18" charset="0"/>
              </a:rPr>
              <a:t>= 6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451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3" presetClass="exit" presetSubtype="10" fill="hold" grpId="1" nodeType="clickEffect">
                                  <p:stCondLst>
                                    <p:cond delay="0"/>
                                  </p:stCondLst>
                                  <p:childTnLst>
                                    <p:animEffect transition="out" filter="blinds(horizontal)">
                                      <p:cBhvr>
                                        <p:cTn id="54" dur="500"/>
                                        <p:tgtEl>
                                          <p:spTgt spid="18"/>
                                        </p:tgtEl>
                                      </p:cBhvr>
                                    </p:animEffect>
                                    <p:set>
                                      <p:cBhvr>
                                        <p:cTn id="55" dur="1" fill="hold">
                                          <p:stCondLst>
                                            <p:cond delay="499"/>
                                          </p:stCondLst>
                                        </p:cTn>
                                        <p:tgtEl>
                                          <p:spTgt spid="18"/>
                                        </p:tgtEl>
                                        <p:attrNameLst>
                                          <p:attrName>style.visibility</p:attrName>
                                        </p:attrNameLst>
                                      </p:cBhvr>
                                      <p:to>
                                        <p:strVal val="hidden"/>
                                      </p:to>
                                    </p:set>
                                  </p:childTnLst>
                                </p:cTn>
                              </p:par>
                              <p:par>
                                <p:cTn id="56" presetID="3" presetClass="exit" presetSubtype="10" fill="hold" grpId="1" nodeType="withEffect">
                                  <p:stCondLst>
                                    <p:cond delay="0"/>
                                  </p:stCondLst>
                                  <p:childTnLst>
                                    <p:animEffect transition="out" filter="blinds(horizontal)">
                                      <p:cBhvr>
                                        <p:cTn id="57" dur="500"/>
                                        <p:tgtEl>
                                          <p:spTgt spid="20"/>
                                        </p:tgtEl>
                                      </p:cBhvr>
                                    </p:animEffect>
                                    <p:set>
                                      <p:cBhvr>
                                        <p:cTn id="58" dur="1" fill="hold">
                                          <p:stCondLst>
                                            <p:cond delay="499"/>
                                          </p:stCondLst>
                                        </p:cTn>
                                        <p:tgtEl>
                                          <p:spTgt spid="20"/>
                                        </p:tgtEl>
                                        <p:attrNameLst>
                                          <p:attrName>style.visibility</p:attrName>
                                        </p:attrNameLst>
                                      </p:cBhvr>
                                      <p:to>
                                        <p:strVal val="hidden"/>
                                      </p:to>
                                    </p:set>
                                  </p:childTnLst>
                                </p:cTn>
                              </p:par>
                              <p:par>
                                <p:cTn id="59" presetID="3" presetClass="exit" presetSubtype="10" fill="hold" grpId="1" nodeType="withEffect">
                                  <p:stCondLst>
                                    <p:cond delay="0"/>
                                  </p:stCondLst>
                                  <p:childTnLst>
                                    <p:animEffect transition="out" filter="blinds(horizontal)">
                                      <p:cBhvr>
                                        <p:cTn id="60" dur="500"/>
                                        <p:tgtEl>
                                          <p:spTgt spid="19"/>
                                        </p:tgtEl>
                                      </p:cBhvr>
                                    </p:animEffect>
                                    <p:set>
                                      <p:cBhvr>
                                        <p:cTn id="61" dur="1" fill="hold">
                                          <p:stCondLst>
                                            <p:cond delay="499"/>
                                          </p:stCondLst>
                                        </p:cTn>
                                        <p:tgtEl>
                                          <p:spTgt spid="19"/>
                                        </p:tgtEl>
                                        <p:attrNameLst>
                                          <p:attrName>style.visibility</p:attrName>
                                        </p:attrNameLst>
                                      </p:cBhvr>
                                      <p:to>
                                        <p:strVal val="hidden"/>
                                      </p:to>
                                    </p:set>
                                  </p:childTnLst>
                                </p:cTn>
                              </p:par>
                              <p:par>
                                <p:cTn id="62" presetID="3" presetClass="exit" presetSubtype="10" fill="hold" grpId="1" nodeType="withEffect">
                                  <p:stCondLst>
                                    <p:cond delay="0"/>
                                  </p:stCondLst>
                                  <p:childTnLst>
                                    <p:animEffect transition="out" filter="blinds(horizontal)">
                                      <p:cBhvr>
                                        <p:cTn id="63" dur="500"/>
                                        <p:tgtEl>
                                          <p:spTgt spid="31"/>
                                        </p:tgtEl>
                                      </p:cBhvr>
                                    </p:animEffect>
                                    <p:set>
                                      <p:cBhvr>
                                        <p:cTn id="64" dur="1" fill="hold">
                                          <p:stCondLst>
                                            <p:cond delay="499"/>
                                          </p:stCondLst>
                                        </p:cTn>
                                        <p:tgtEl>
                                          <p:spTgt spid="31"/>
                                        </p:tgtEl>
                                        <p:attrNameLst>
                                          <p:attrName>style.visibility</p:attrName>
                                        </p:attrNameLst>
                                      </p:cBhvr>
                                      <p:to>
                                        <p:strVal val="hidden"/>
                                      </p:to>
                                    </p:set>
                                  </p:childTnLst>
                                </p:cTn>
                              </p:par>
                              <p:par>
                                <p:cTn id="65" presetID="3" presetClass="exit" presetSubtype="10" fill="hold" grpId="1" nodeType="withEffect">
                                  <p:stCondLst>
                                    <p:cond delay="0"/>
                                  </p:stCondLst>
                                  <p:childTnLst>
                                    <p:animEffect transition="out" filter="blinds(horizontal)">
                                      <p:cBhvr>
                                        <p:cTn id="66" dur="500"/>
                                        <p:tgtEl>
                                          <p:spTgt spid="34"/>
                                        </p:tgtEl>
                                      </p:cBhvr>
                                    </p:animEffect>
                                    <p:set>
                                      <p:cBhvr>
                                        <p:cTn id="67" dur="1" fill="hold">
                                          <p:stCondLst>
                                            <p:cond delay="499"/>
                                          </p:stCondLst>
                                        </p:cTn>
                                        <p:tgtEl>
                                          <p:spTgt spid="34"/>
                                        </p:tgtEl>
                                        <p:attrNameLst>
                                          <p:attrName>style.visibility</p:attrName>
                                        </p:attrNameLst>
                                      </p:cBhvr>
                                      <p:to>
                                        <p:strVal val="hidden"/>
                                      </p:to>
                                    </p:set>
                                  </p:childTnLst>
                                </p:cTn>
                              </p:par>
                              <p:par>
                                <p:cTn id="68" presetID="1" presetClass="entr" presetSubtype="0" fill="hold" nodeType="withEffect">
                                  <p:stCondLst>
                                    <p:cond delay="0"/>
                                  </p:stCondLst>
                                  <p:childTnLst>
                                    <p:set>
                                      <p:cBhvr>
                                        <p:cTn id="69" dur="1" fill="hold">
                                          <p:stCondLst>
                                            <p:cond delay="0"/>
                                          </p:stCondLst>
                                        </p:cTn>
                                        <p:tgtEl>
                                          <p:spTgt spid="46"/>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26"/>
                                        </p:tgtEl>
                                        <p:attrNameLst>
                                          <p:attrName>style.visibility</p:attrName>
                                        </p:attrNameLst>
                                      </p:cBhvr>
                                      <p:to>
                                        <p:strVal val="visible"/>
                                      </p:to>
                                    </p:set>
                                  </p:childTnLst>
                                </p:cTn>
                              </p:par>
                              <p:par>
                                <p:cTn id="74" presetID="1" presetClass="entr" presetSubtype="0" fill="hold" nodeType="withEffect">
                                  <p:stCondLst>
                                    <p:cond delay="0"/>
                                  </p:stCondLst>
                                  <p:childTnLst>
                                    <p:set>
                                      <p:cBhvr>
                                        <p:cTn id="75" dur="1" fill="hold">
                                          <p:stCondLst>
                                            <p:cond delay="0"/>
                                          </p:stCondLst>
                                        </p:cTn>
                                        <p:tgtEl>
                                          <p:spTgt spid="38"/>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25"/>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27"/>
                                        </p:tgtEl>
                                        <p:attrNameLst>
                                          <p:attrName>style.visibility</p:attrName>
                                        </p:attrNameLst>
                                      </p:cBhvr>
                                      <p:to>
                                        <p:strVal val="visible"/>
                                      </p:to>
                                    </p:set>
                                  </p:childTnLst>
                                </p:cTn>
                              </p:par>
                              <p:par>
                                <p:cTn id="82" presetID="1" presetClass="entr" presetSubtype="0" fill="hold" nodeType="withEffect">
                                  <p:stCondLst>
                                    <p:cond delay="0"/>
                                  </p:stCondLst>
                                  <p:childTnLst>
                                    <p:set>
                                      <p:cBhvr>
                                        <p:cTn id="83" dur="1" fill="hold">
                                          <p:stCondLst>
                                            <p:cond delay="0"/>
                                          </p:stCondLst>
                                        </p:cTn>
                                        <p:tgtEl>
                                          <p:spTgt spid="32"/>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42"/>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nodeType="clickEffect">
                                  <p:stCondLst>
                                    <p:cond delay="0"/>
                                  </p:stCondLst>
                                  <p:childTnLst>
                                    <p:set>
                                      <p:cBhvr>
                                        <p:cTn id="89" dur="1" fill="hold">
                                          <p:stCondLst>
                                            <p:cond delay="0"/>
                                          </p:stCondLst>
                                        </p:cTn>
                                        <p:tgtEl>
                                          <p:spTgt spid="44"/>
                                        </p:tgtEl>
                                        <p:attrNameLst>
                                          <p:attrName>style.visibility</p:attrName>
                                        </p:attrNameLst>
                                      </p:cBhvr>
                                      <p:to>
                                        <p:strVal val="visible"/>
                                      </p:to>
                                    </p:set>
                                  </p:childTnLst>
                                </p:cTn>
                              </p:par>
                              <p:par>
                                <p:cTn id="90" presetID="1" presetClass="entr" presetSubtype="0" fill="hold" nodeType="withEffect">
                                  <p:stCondLst>
                                    <p:cond delay="0"/>
                                  </p:stCondLst>
                                  <p:childTnLst>
                                    <p:set>
                                      <p:cBhvr>
                                        <p:cTn id="91" dur="1" fill="hold">
                                          <p:stCondLst>
                                            <p:cond delay="0"/>
                                          </p:stCondLst>
                                        </p:cTn>
                                        <p:tgtEl>
                                          <p:spTgt spid="45"/>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43"/>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8" grpId="0"/>
      <p:bldP spid="18" grpId="1"/>
      <p:bldP spid="19" grpId="0"/>
      <p:bldP spid="19" grpId="1"/>
      <p:bldP spid="20" grpId="0"/>
      <p:bldP spid="20" grpId="1"/>
      <p:bldP spid="29" grpId="0"/>
      <p:bldP spid="21" grpId="0"/>
      <p:bldP spid="22" grpId="0"/>
      <p:bldP spid="26" grpId="0" animBg="1"/>
      <p:bldP spid="27" grpId="0" animBg="1"/>
      <p:bldP spid="33" grpId="0"/>
      <p:bldP spid="42" grpId="0"/>
      <p:bldP spid="28" grpId="0"/>
      <p:bldP spid="30" grpId="0"/>
      <p:bldP spid="31" grpId="0"/>
      <p:bldP spid="31" grpId="1"/>
      <p:bldP spid="34" grpId="0"/>
      <p:bldP spid="34"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4"/>
          <p:cNvGraphicFramePr>
            <a:graphicFrameLocks noChangeAspect="1"/>
          </p:cNvGraphicFramePr>
          <p:nvPr>
            <p:extLst>
              <p:ext uri="{D42A27DB-BD31-4B8C-83A1-F6EECF244321}">
                <p14:modId xmlns:p14="http://schemas.microsoft.com/office/powerpoint/2010/main" val="2814487944"/>
              </p:ext>
            </p:extLst>
          </p:nvPr>
        </p:nvGraphicFramePr>
        <p:xfrm>
          <a:off x="838200" y="1676400"/>
          <a:ext cx="562637" cy="1212959"/>
        </p:xfrm>
        <a:graphic>
          <a:graphicData uri="http://schemas.openxmlformats.org/presentationml/2006/ole">
            <mc:AlternateContent xmlns:mc="http://schemas.openxmlformats.org/markup-compatibility/2006">
              <mc:Choice xmlns:v="urn:schemas-microsoft-com:vml" Requires="v">
                <p:oleObj spid="_x0000_s78893" name="Equation" r:id="rId3" imgW="152280" imgH="393480" progId="Equation.DSMT4">
                  <p:embed/>
                </p:oleObj>
              </mc:Choice>
              <mc:Fallback>
                <p:oleObj name="Equation" r:id="rId3" imgW="152280" imgH="39348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676400"/>
                        <a:ext cx="562637" cy="12129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extBox 14"/>
          <p:cNvSpPr txBox="1"/>
          <p:nvPr/>
        </p:nvSpPr>
        <p:spPr>
          <a:xfrm>
            <a:off x="1400837" y="1913692"/>
            <a:ext cx="3810000" cy="677108"/>
          </a:xfrm>
          <a:prstGeom prst="rect">
            <a:avLst/>
          </a:prstGeom>
          <a:noFill/>
        </p:spPr>
        <p:txBody>
          <a:bodyPr wrap="square" rtlCol="0">
            <a:spAutoFit/>
          </a:bodyPr>
          <a:lstStyle/>
          <a:p>
            <a:r>
              <a:rPr lang="en-US" sz="3800" dirty="0" err="1" smtClean="0">
                <a:latin typeface="Times New Roman" pitchFamily="18" charset="0"/>
                <a:cs typeface="Times New Roman" pitchFamily="18" charset="0"/>
              </a:rPr>
              <a:t>của</a:t>
            </a:r>
            <a:r>
              <a:rPr lang="en-US" sz="3800" dirty="0" smtClean="0">
                <a:latin typeface="Times New Roman" pitchFamily="18" charset="0"/>
                <a:cs typeface="Times New Roman" pitchFamily="18" charset="0"/>
              </a:rPr>
              <a:t> 15 </a:t>
            </a:r>
            <a:r>
              <a:rPr lang="en-US" sz="3800" dirty="0" err="1" smtClean="0">
                <a:latin typeface="Times New Roman" pitchFamily="18" charset="0"/>
                <a:cs typeface="Times New Roman" pitchFamily="18" charset="0"/>
              </a:rPr>
              <a:t>viên</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kẹo</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là</a:t>
            </a:r>
            <a:endParaRPr lang="en-US" sz="3800" dirty="0">
              <a:latin typeface="Times New Roman" pitchFamily="18" charset="0"/>
              <a:cs typeface="Times New Roman" pitchFamily="18" charset="0"/>
            </a:endParaRPr>
          </a:p>
        </p:txBody>
      </p:sp>
      <p:graphicFrame>
        <p:nvGraphicFramePr>
          <p:cNvPr id="16" name="Object 4"/>
          <p:cNvGraphicFramePr>
            <a:graphicFrameLocks noChangeAspect="1"/>
          </p:cNvGraphicFramePr>
          <p:nvPr>
            <p:extLst>
              <p:ext uri="{D42A27DB-BD31-4B8C-83A1-F6EECF244321}">
                <p14:modId xmlns:p14="http://schemas.microsoft.com/office/powerpoint/2010/main" val="3619400516"/>
              </p:ext>
            </p:extLst>
          </p:nvPr>
        </p:nvGraphicFramePr>
        <p:xfrm>
          <a:off x="5806328" y="1746359"/>
          <a:ext cx="442072" cy="1359625"/>
        </p:xfrm>
        <a:graphic>
          <a:graphicData uri="http://schemas.openxmlformats.org/presentationml/2006/ole">
            <mc:AlternateContent xmlns:mc="http://schemas.openxmlformats.org/markup-compatibility/2006">
              <mc:Choice xmlns:v="urn:schemas-microsoft-com:vml" Requires="v">
                <p:oleObj spid="_x0000_s78894" name="Equation" r:id="rId5" imgW="152280" imgH="393480" progId="Equation.DSMT4">
                  <p:embed/>
                </p:oleObj>
              </mc:Choice>
              <mc:Fallback>
                <p:oleObj name="Equation" r:id="rId5" imgW="152280" imgH="3934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06328" y="1746359"/>
                        <a:ext cx="442072" cy="1359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TextBox 16"/>
          <p:cNvSpPr txBox="1"/>
          <p:nvPr/>
        </p:nvSpPr>
        <p:spPr>
          <a:xfrm>
            <a:off x="4953000" y="1920151"/>
            <a:ext cx="914400" cy="677108"/>
          </a:xfrm>
          <a:prstGeom prst="rect">
            <a:avLst/>
          </a:prstGeom>
          <a:noFill/>
        </p:spPr>
        <p:txBody>
          <a:bodyPr wrap="square" rtlCol="0">
            <a:spAutoFit/>
          </a:bodyPr>
          <a:lstStyle/>
          <a:p>
            <a:r>
              <a:rPr lang="en-US" sz="3800" dirty="0" smtClean="0">
                <a:latin typeface="Times New Roman" pitchFamily="18" charset="0"/>
                <a:cs typeface="Times New Roman" pitchFamily="18" charset="0"/>
              </a:rPr>
              <a:t>15.     </a:t>
            </a:r>
            <a:endParaRPr lang="en-US" sz="3800" dirty="0">
              <a:latin typeface="Times New Roman" pitchFamily="18" charset="0"/>
              <a:cs typeface="Times New Roman" pitchFamily="18" charset="0"/>
            </a:endParaRPr>
          </a:p>
        </p:txBody>
      </p:sp>
      <p:sp>
        <p:nvSpPr>
          <p:cNvPr id="29" name="TextBox 28"/>
          <p:cNvSpPr txBox="1"/>
          <p:nvPr/>
        </p:nvSpPr>
        <p:spPr>
          <a:xfrm>
            <a:off x="6248400" y="1996351"/>
            <a:ext cx="914400" cy="677108"/>
          </a:xfrm>
          <a:prstGeom prst="rect">
            <a:avLst/>
          </a:prstGeom>
          <a:noFill/>
        </p:spPr>
        <p:txBody>
          <a:bodyPr wrap="square" rtlCol="0">
            <a:spAutoFit/>
          </a:bodyPr>
          <a:lstStyle/>
          <a:p>
            <a:r>
              <a:rPr lang="en-US" sz="3800" smtClean="0">
                <a:latin typeface="Times New Roman" pitchFamily="18" charset="0"/>
                <a:cs typeface="Times New Roman" pitchFamily="18" charset="0"/>
              </a:rPr>
              <a:t>= 6 </a:t>
            </a:r>
            <a:endParaRPr lang="en-US" sz="3800" dirty="0" smtClean="0">
              <a:latin typeface="Times New Roman" pitchFamily="18" charset="0"/>
              <a:cs typeface="Times New Roman" pitchFamily="18" charset="0"/>
            </a:endParaRPr>
          </a:p>
        </p:txBody>
      </p:sp>
      <p:sp>
        <p:nvSpPr>
          <p:cNvPr id="21" name="Text Box 4"/>
          <p:cNvSpPr txBox="1">
            <a:spLocks noChangeArrowheads="1"/>
          </p:cNvSpPr>
          <p:nvPr/>
        </p:nvSpPr>
        <p:spPr bwMode="auto">
          <a:xfrm>
            <a:off x="-76200" y="457200"/>
            <a:ext cx="2514600" cy="646331"/>
          </a:xfrm>
          <a:prstGeom prst="rect">
            <a:avLst/>
          </a:prstGeom>
          <a:noFill/>
          <a:ln w="9525">
            <a:noFill/>
            <a:miter lim="800000"/>
            <a:headEnd/>
            <a:tailEnd/>
          </a:ln>
        </p:spPr>
        <p:txBody>
          <a:bodyPr wrap="square">
            <a:spAutoFit/>
          </a:bodyPr>
          <a:lstStyle/>
          <a:p>
            <a:pPr algn="just">
              <a:spcBef>
                <a:spcPct val="50000"/>
              </a:spcBef>
            </a:pPr>
            <a:r>
              <a:rPr lang="en-US" sz="3600" b="1" u="sng"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Quy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tắc</a:t>
            </a:r>
            <a:r>
              <a:rPr lang="en-US" sz="3600" b="1" u="sng" dirty="0">
                <a:solidFill>
                  <a:srgbClr val="FF0000"/>
                </a:solidFill>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
        <p:nvSpPr>
          <p:cNvPr id="22" name="Text Box 4"/>
          <p:cNvSpPr txBox="1">
            <a:spLocks noChangeArrowheads="1"/>
          </p:cNvSpPr>
          <p:nvPr/>
        </p:nvSpPr>
        <p:spPr bwMode="auto">
          <a:xfrm>
            <a:off x="381000" y="1905000"/>
            <a:ext cx="990600" cy="646331"/>
          </a:xfrm>
          <a:prstGeom prst="rect">
            <a:avLst/>
          </a:prstGeom>
          <a:noFill/>
          <a:ln w="57150">
            <a:noFill/>
            <a:miter lim="800000"/>
            <a:headEnd/>
            <a:tailEnd/>
          </a:ln>
        </p:spPr>
        <p:txBody>
          <a:bodyPr wrap="square">
            <a:spAutoFit/>
          </a:bodyPr>
          <a:lstStyle/>
          <a:p>
            <a:pPr algn="just">
              <a:spcBef>
                <a:spcPct val="50000"/>
              </a:spcBef>
            </a:pPr>
            <a:r>
              <a:rPr lang="en-US" sz="3600" b="1" dirty="0" smtClean="0">
                <a:latin typeface="Times New Roman" pitchFamily="18" charset="0"/>
                <a:cs typeface="Times New Roman" pitchFamily="18" charset="0"/>
              </a:rPr>
              <a:t>1)</a:t>
            </a:r>
            <a:r>
              <a:rPr lang="en-US" sz="3600" b="1" u="sng" dirty="0" smtClean="0">
                <a:solidFill>
                  <a:srgbClr val="FF0000"/>
                </a:solidFill>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graphicFrame>
        <p:nvGraphicFramePr>
          <p:cNvPr id="23" name="Object 4"/>
          <p:cNvGraphicFramePr>
            <a:graphicFrameLocks noChangeAspect="1"/>
          </p:cNvGraphicFramePr>
          <p:nvPr>
            <p:extLst>
              <p:ext uri="{D42A27DB-BD31-4B8C-83A1-F6EECF244321}">
                <p14:modId xmlns:p14="http://schemas.microsoft.com/office/powerpoint/2010/main" val="1209398619"/>
              </p:ext>
            </p:extLst>
          </p:nvPr>
        </p:nvGraphicFramePr>
        <p:xfrm>
          <a:off x="1189963" y="2773985"/>
          <a:ext cx="562637" cy="1212959"/>
        </p:xfrm>
        <a:graphic>
          <a:graphicData uri="http://schemas.openxmlformats.org/presentationml/2006/ole">
            <mc:AlternateContent xmlns:mc="http://schemas.openxmlformats.org/markup-compatibility/2006">
              <mc:Choice xmlns:v="urn:schemas-microsoft-com:vml" Requires="v">
                <p:oleObj spid="_x0000_s78895" name="Equation" r:id="rId7" imgW="152280" imgH="393480" progId="Equation.DSMT4">
                  <p:embed/>
                </p:oleObj>
              </mc:Choice>
              <mc:Fallback>
                <p:oleObj name="Equation" r:id="rId7" imgW="152280" imgH="393480" progId="Equation.DSMT4">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89963" y="2773985"/>
                        <a:ext cx="562637" cy="12129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Box 23"/>
          <p:cNvSpPr txBox="1"/>
          <p:nvPr/>
        </p:nvSpPr>
        <p:spPr>
          <a:xfrm>
            <a:off x="1752600" y="3011277"/>
            <a:ext cx="3810000" cy="677108"/>
          </a:xfrm>
          <a:prstGeom prst="rect">
            <a:avLst/>
          </a:prstGeom>
          <a:noFill/>
        </p:spPr>
        <p:txBody>
          <a:bodyPr wrap="square" rtlCol="0">
            <a:spAutoFit/>
          </a:bodyPr>
          <a:lstStyle/>
          <a:p>
            <a:r>
              <a:rPr lang="en-US" sz="3800" dirty="0" err="1" smtClean="0">
                <a:latin typeface="Times New Roman" pitchFamily="18" charset="0"/>
                <a:cs typeface="Times New Roman" pitchFamily="18" charset="0"/>
              </a:rPr>
              <a:t>của</a:t>
            </a:r>
            <a:r>
              <a:rPr lang="en-US" sz="3800" dirty="0" smtClean="0">
                <a:latin typeface="Times New Roman" pitchFamily="18" charset="0"/>
                <a:cs typeface="Times New Roman" pitchFamily="18" charset="0"/>
              </a:rPr>
              <a:t> 45 </a:t>
            </a:r>
            <a:r>
              <a:rPr lang="en-US" sz="3800" dirty="0" err="1" smtClean="0">
                <a:latin typeface="Times New Roman" pitchFamily="18" charset="0"/>
                <a:cs typeface="Times New Roman" pitchFamily="18" charset="0"/>
              </a:rPr>
              <a:t>cây</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bút</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là</a:t>
            </a:r>
            <a:endParaRPr lang="en-US" sz="3800" dirty="0">
              <a:latin typeface="Times New Roman" pitchFamily="18" charset="0"/>
              <a:cs typeface="Times New Roman" pitchFamily="18" charset="0"/>
            </a:endParaRPr>
          </a:p>
        </p:txBody>
      </p:sp>
      <p:sp>
        <p:nvSpPr>
          <p:cNvPr id="25" name="Text Box 4"/>
          <p:cNvSpPr txBox="1">
            <a:spLocks noChangeArrowheads="1"/>
          </p:cNvSpPr>
          <p:nvPr/>
        </p:nvSpPr>
        <p:spPr bwMode="auto">
          <a:xfrm>
            <a:off x="381000" y="3002585"/>
            <a:ext cx="990600" cy="646331"/>
          </a:xfrm>
          <a:prstGeom prst="rect">
            <a:avLst/>
          </a:prstGeom>
          <a:noFill/>
          <a:ln w="57150">
            <a:noFill/>
            <a:miter lim="800000"/>
            <a:headEnd/>
            <a:tailEnd/>
          </a:ln>
        </p:spPr>
        <p:txBody>
          <a:bodyPr wrap="square">
            <a:spAutoFit/>
          </a:bodyPr>
          <a:lstStyle/>
          <a:p>
            <a:pPr algn="just">
              <a:spcBef>
                <a:spcPct val="50000"/>
              </a:spcBef>
            </a:pPr>
            <a:r>
              <a:rPr lang="en-US" sz="3600" b="1" dirty="0" smtClean="0">
                <a:latin typeface="Times New Roman" pitchFamily="18" charset="0"/>
                <a:cs typeface="Times New Roman" pitchFamily="18" charset="0"/>
              </a:rPr>
              <a:t>2)</a:t>
            </a:r>
            <a:r>
              <a:rPr lang="en-US" sz="3600" b="1" u="sng" dirty="0" smtClean="0">
                <a:solidFill>
                  <a:srgbClr val="FF0000"/>
                </a:solidFill>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
        <p:nvSpPr>
          <p:cNvPr id="27" name="Text Box 3"/>
          <p:cNvSpPr txBox="1">
            <a:spLocks noChangeArrowheads="1"/>
          </p:cNvSpPr>
          <p:nvPr/>
        </p:nvSpPr>
        <p:spPr bwMode="auto">
          <a:xfrm>
            <a:off x="266700" y="4401384"/>
            <a:ext cx="8724900" cy="2030997"/>
          </a:xfrm>
          <a:prstGeom prst="rect">
            <a:avLst/>
          </a:prstGeom>
          <a:solidFill>
            <a:schemeClr val="accent6">
              <a:lumMod val="20000"/>
              <a:lumOff val="80000"/>
            </a:schemeClr>
          </a:solidFill>
          <a:ln w="57150" cmpd="thinThick">
            <a:solidFill>
              <a:schemeClr val="tx1"/>
            </a:solidFill>
            <a:miter lim="800000"/>
            <a:headEnd/>
            <a:tailEnd/>
          </a:ln>
        </p:spPr>
        <p:txBody>
          <a:bodyPr>
            <a:spAutoFit/>
          </a:bodyPr>
          <a:lstStyle/>
          <a:p>
            <a:pPr algn="just">
              <a:lnSpc>
                <a:spcPct val="150000"/>
              </a:lnSpc>
              <a:spcBef>
                <a:spcPct val="50000"/>
              </a:spcBef>
            </a:pPr>
            <a:r>
              <a:rPr lang="en-US" sz="3600" dirty="0" err="1">
                <a:latin typeface="Times New Roman" pitchFamily="18" charset="0"/>
                <a:cs typeface="Times New Roman" pitchFamily="18" charset="0"/>
              </a:rPr>
              <a:t>Muốn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tìm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của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số</a:t>
            </a:r>
            <a:r>
              <a:rPr lang="en-US" sz="3600" dirty="0">
                <a:latin typeface="Times New Roman" pitchFamily="18" charset="0"/>
                <a:cs typeface="Times New Roman" pitchFamily="18" charset="0"/>
              </a:rPr>
              <a:t>  </a:t>
            </a:r>
            <a:r>
              <a:rPr lang="en-US" sz="3600" dirty="0">
                <a:solidFill>
                  <a:srgbClr val="FF0000"/>
                </a:solidFill>
                <a:latin typeface="Times New Roman" pitchFamily="18" charset="0"/>
                <a:cs typeface="Times New Roman" pitchFamily="18" charset="0"/>
              </a:rPr>
              <a:t>b </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trước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tính</a:t>
            </a:r>
            <a:r>
              <a:rPr lang="en-US" sz="3600" dirty="0">
                <a:latin typeface="Times New Roman" pitchFamily="18" charset="0"/>
                <a:cs typeface="Times New Roman" pitchFamily="18" charset="0"/>
              </a:rPr>
              <a:t> </a:t>
            </a:r>
          </a:p>
          <a:p>
            <a:pPr algn="just">
              <a:lnSpc>
                <a:spcPct val="150000"/>
              </a:lnSpc>
              <a:spcBef>
                <a:spcPct val="50000"/>
              </a:spcBef>
            </a:pPr>
            <a:r>
              <a:rPr lang="en-US" sz="3400" dirty="0">
                <a:latin typeface="Times New Roman" pitchFamily="18" charset="0"/>
                <a:cs typeface="Times New Roman" pitchFamily="18" charset="0"/>
              </a:rPr>
              <a:t>                                             </a:t>
            </a:r>
            <a:endParaRPr lang="en-US" sz="3600" dirty="0">
              <a:latin typeface="Times New Roman" pitchFamily="18" charset="0"/>
              <a:cs typeface="Times New Roman" pitchFamily="18" charset="0"/>
              <a:sym typeface="Euclid Symbol" pitchFamily="18" charset="2"/>
            </a:endParaRPr>
          </a:p>
        </p:txBody>
      </p:sp>
      <p:graphicFrame>
        <p:nvGraphicFramePr>
          <p:cNvPr id="28" name="Object 14"/>
          <p:cNvGraphicFramePr>
            <a:graphicFrameLocks noChangeAspect="1"/>
          </p:cNvGraphicFramePr>
          <p:nvPr>
            <p:extLst>
              <p:ext uri="{D42A27DB-BD31-4B8C-83A1-F6EECF244321}">
                <p14:modId xmlns:p14="http://schemas.microsoft.com/office/powerpoint/2010/main" val="2130853733"/>
              </p:ext>
            </p:extLst>
          </p:nvPr>
        </p:nvGraphicFramePr>
        <p:xfrm>
          <a:off x="2285239" y="4450385"/>
          <a:ext cx="533548" cy="1132087"/>
        </p:xfrm>
        <a:graphic>
          <a:graphicData uri="http://schemas.openxmlformats.org/presentationml/2006/ole">
            <mc:AlternateContent xmlns:mc="http://schemas.openxmlformats.org/markup-compatibility/2006">
              <mc:Choice xmlns:v="urn:schemas-microsoft-com:vml" Requires="v">
                <p:oleObj spid="_x0000_s78896" name="Equation" r:id="rId9" imgW="203112" imgH="393529" progId="Equation.DSMT4">
                  <p:embed/>
                </p:oleObj>
              </mc:Choice>
              <mc:Fallback>
                <p:oleObj name="Equation" r:id="rId9" imgW="203112" imgH="393529" progId="Equation.DSMT4">
                  <p:embed/>
                  <p:pic>
                    <p:nvPicPr>
                      <p:cNvPr id="0"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5239" y="4450385"/>
                        <a:ext cx="533548" cy="1132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 name="Object 17"/>
          <p:cNvGraphicFramePr>
            <a:graphicFrameLocks noChangeAspect="1"/>
          </p:cNvGraphicFramePr>
          <p:nvPr>
            <p:extLst>
              <p:ext uri="{D42A27DB-BD31-4B8C-83A1-F6EECF244321}">
                <p14:modId xmlns:p14="http://schemas.microsoft.com/office/powerpoint/2010/main" val="461969311"/>
              </p:ext>
            </p:extLst>
          </p:nvPr>
        </p:nvGraphicFramePr>
        <p:xfrm>
          <a:off x="4343400" y="5163384"/>
          <a:ext cx="495300" cy="1054100"/>
        </p:xfrm>
        <a:graphic>
          <a:graphicData uri="http://schemas.openxmlformats.org/presentationml/2006/ole">
            <mc:AlternateContent xmlns:mc="http://schemas.openxmlformats.org/markup-compatibility/2006">
              <mc:Choice xmlns:v="urn:schemas-microsoft-com:vml" Requires="v">
                <p:oleObj spid="_x0000_s78897" name="Equation" r:id="rId11" imgW="203040" imgH="393480" progId="Equation.DSMT4">
                  <p:embed/>
                </p:oleObj>
              </mc:Choice>
              <mc:Fallback>
                <p:oleObj name="Equation" r:id="rId11" imgW="203040" imgH="393480" progId="Equation.DSMT4">
                  <p:embed/>
                  <p:pic>
                    <p:nvPicPr>
                      <p:cNvPr id="0" name="Object 1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343400" y="5163384"/>
                        <a:ext cx="495300" cy="1054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Object 4"/>
          <p:cNvGraphicFramePr>
            <a:graphicFrameLocks noChangeAspect="1"/>
          </p:cNvGraphicFramePr>
          <p:nvPr>
            <p:extLst>
              <p:ext uri="{D42A27DB-BD31-4B8C-83A1-F6EECF244321}">
                <p14:modId xmlns:p14="http://schemas.microsoft.com/office/powerpoint/2010/main" val="2755971510"/>
              </p:ext>
            </p:extLst>
          </p:nvPr>
        </p:nvGraphicFramePr>
        <p:xfrm>
          <a:off x="5958728" y="2773985"/>
          <a:ext cx="442072" cy="1359625"/>
        </p:xfrm>
        <a:graphic>
          <a:graphicData uri="http://schemas.openxmlformats.org/presentationml/2006/ole">
            <mc:AlternateContent xmlns:mc="http://schemas.openxmlformats.org/markup-compatibility/2006">
              <mc:Choice xmlns:v="urn:schemas-microsoft-com:vml" Requires="v">
                <p:oleObj spid="_x0000_s78898" name="Equation" r:id="rId13" imgW="152280" imgH="393480" progId="Equation.DSMT4">
                  <p:embed/>
                </p:oleObj>
              </mc:Choice>
              <mc:Fallback>
                <p:oleObj name="Equation" r:id="rId13" imgW="152280" imgH="393480" progId="Equation.DSMT4">
                  <p:embed/>
                  <p:pic>
                    <p:nvPicPr>
                      <p:cNvPr id="0" name="Picture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58728" y="2773985"/>
                        <a:ext cx="442072" cy="1359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TextBox 31"/>
          <p:cNvSpPr txBox="1"/>
          <p:nvPr/>
        </p:nvSpPr>
        <p:spPr>
          <a:xfrm>
            <a:off x="5257800" y="3038476"/>
            <a:ext cx="914400" cy="677108"/>
          </a:xfrm>
          <a:prstGeom prst="rect">
            <a:avLst/>
          </a:prstGeom>
          <a:noFill/>
        </p:spPr>
        <p:txBody>
          <a:bodyPr wrap="square" rtlCol="0">
            <a:spAutoFit/>
          </a:bodyPr>
          <a:lstStyle/>
          <a:p>
            <a:r>
              <a:rPr lang="en-US" sz="3800" dirty="0" smtClean="0">
                <a:latin typeface="Times New Roman" pitchFamily="18" charset="0"/>
                <a:cs typeface="Times New Roman" pitchFamily="18" charset="0"/>
              </a:rPr>
              <a:t>45.     </a:t>
            </a:r>
            <a:endParaRPr lang="en-US" sz="3800" dirty="0">
              <a:latin typeface="Times New Roman" pitchFamily="18" charset="0"/>
              <a:cs typeface="Times New Roman" pitchFamily="18" charset="0"/>
            </a:endParaRPr>
          </a:p>
        </p:txBody>
      </p:sp>
      <p:sp>
        <p:nvSpPr>
          <p:cNvPr id="33" name="TextBox 32"/>
          <p:cNvSpPr txBox="1"/>
          <p:nvPr/>
        </p:nvSpPr>
        <p:spPr>
          <a:xfrm>
            <a:off x="6400800" y="3112152"/>
            <a:ext cx="1143000" cy="677108"/>
          </a:xfrm>
          <a:prstGeom prst="rect">
            <a:avLst/>
          </a:prstGeom>
          <a:noFill/>
        </p:spPr>
        <p:txBody>
          <a:bodyPr wrap="square" rtlCol="0">
            <a:spAutoFit/>
          </a:bodyPr>
          <a:lstStyle/>
          <a:p>
            <a:r>
              <a:rPr lang="en-US" sz="3800" dirty="0" smtClean="0">
                <a:latin typeface="Times New Roman" pitchFamily="18" charset="0"/>
                <a:cs typeface="Times New Roman" pitchFamily="18" charset="0"/>
              </a:rPr>
              <a:t>= 30 </a:t>
            </a:r>
          </a:p>
        </p:txBody>
      </p:sp>
      <p:cxnSp>
        <p:nvCxnSpPr>
          <p:cNvPr id="20" name="Straight Arrow Connector 19"/>
          <p:cNvCxnSpPr/>
          <p:nvPr/>
        </p:nvCxnSpPr>
        <p:spPr>
          <a:xfrm>
            <a:off x="1752600" y="3791784"/>
            <a:ext cx="304800" cy="228600"/>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1143000" y="2773985"/>
            <a:ext cx="609600" cy="1219200"/>
          </a:xfrm>
          <a:prstGeom prst="ellipse">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1295400" y="3791784"/>
            <a:ext cx="1828800" cy="677108"/>
          </a:xfrm>
          <a:prstGeom prst="rect">
            <a:avLst/>
          </a:prstGeom>
          <a:noFill/>
          <a:ln>
            <a:noFill/>
          </a:ln>
        </p:spPr>
        <p:txBody>
          <a:bodyPr wrap="square" rtlCol="0">
            <a:spAutoFit/>
          </a:bodyPr>
          <a:lstStyle/>
          <a:p>
            <a:r>
              <a:rPr lang="en-US" sz="3800" b="1" dirty="0" err="1" smtClean="0">
                <a:solidFill>
                  <a:srgbClr val="7030A0"/>
                </a:solidFill>
                <a:latin typeface="Times New Roman" pitchFamily="18" charset="0"/>
                <a:cs typeface="Times New Roman" pitchFamily="18" charset="0"/>
              </a:rPr>
              <a:t>phân</a:t>
            </a:r>
            <a:r>
              <a:rPr lang="en-US" sz="3800" b="1" dirty="0" smtClean="0">
                <a:solidFill>
                  <a:srgbClr val="7030A0"/>
                </a:solidFill>
                <a:latin typeface="Times New Roman" pitchFamily="18" charset="0"/>
                <a:cs typeface="Times New Roman" pitchFamily="18" charset="0"/>
              </a:rPr>
              <a:t> </a:t>
            </a:r>
            <a:r>
              <a:rPr lang="en-US" sz="3800" b="1" dirty="0" err="1" smtClean="0">
                <a:solidFill>
                  <a:srgbClr val="7030A0"/>
                </a:solidFill>
                <a:latin typeface="Times New Roman" pitchFamily="18" charset="0"/>
                <a:cs typeface="Times New Roman" pitchFamily="18" charset="0"/>
              </a:rPr>
              <a:t>số</a:t>
            </a:r>
            <a:endParaRPr lang="en-US" sz="3800" b="1" dirty="0">
              <a:solidFill>
                <a:srgbClr val="7030A0"/>
              </a:solidFill>
              <a:latin typeface="Times New Roman" pitchFamily="18" charset="0"/>
              <a:cs typeface="Times New Roman" pitchFamily="18" charset="0"/>
            </a:endParaRPr>
          </a:p>
        </p:txBody>
      </p:sp>
      <p:sp>
        <p:nvSpPr>
          <p:cNvPr id="39" name="Oval 38"/>
          <p:cNvSpPr/>
          <p:nvPr/>
        </p:nvSpPr>
        <p:spPr>
          <a:xfrm>
            <a:off x="2590800" y="2850185"/>
            <a:ext cx="533400" cy="9144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Arrow Connector 39"/>
          <p:cNvCxnSpPr/>
          <p:nvPr/>
        </p:nvCxnSpPr>
        <p:spPr>
          <a:xfrm>
            <a:off x="3048000" y="3764585"/>
            <a:ext cx="533400" cy="3048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3429000" y="3849477"/>
            <a:ext cx="2819400" cy="677108"/>
          </a:xfrm>
          <a:prstGeom prst="rect">
            <a:avLst/>
          </a:prstGeom>
          <a:noFill/>
          <a:ln>
            <a:noFill/>
          </a:ln>
        </p:spPr>
        <p:txBody>
          <a:bodyPr wrap="square" rtlCol="0">
            <a:spAutoFit/>
          </a:bodyPr>
          <a:lstStyle/>
          <a:p>
            <a:r>
              <a:rPr lang="en-US" sz="3800" b="1" dirty="0" err="1" smtClean="0">
                <a:solidFill>
                  <a:srgbClr val="002060"/>
                </a:solidFill>
                <a:latin typeface="Times New Roman" pitchFamily="18" charset="0"/>
                <a:cs typeface="Times New Roman" pitchFamily="18" charset="0"/>
              </a:rPr>
              <a:t>số</a:t>
            </a:r>
            <a:r>
              <a:rPr lang="en-US" sz="3800" b="1" dirty="0" smtClean="0">
                <a:solidFill>
                  <a:srgbClr val="002060"/>
                </a:solidFill>
                <a:latin typeface="Times New Roman" pitchFamily="18" charset="0"/>
                <a:cs typeface="Times New Roman" pitchFamily="18" charset="0"/>
              </a:rPr>
              <a:t> </a:t>
            </a:r>
            <a:r>
              <a:rPr lang="en-US" sz="3800" b="1" dirty="0" err="1" smtClean="0">
                <a:solidFill>
                  <a:srgbClr val="002060"/>
                </a:solidFill>
                <a:latin typeface="Times New Roman" pitchFamily="18" charset="0"/>
                <a:cs typeface="Times New Roman" pitchFamily="18" charset="0"/>
              </a:rPr>
              <a:t>cho</a:t>
            </a:r>
            <a:r>
              <a:rPr lang="en-US" sz="3800" b="1" dirty="0" smtClean="0">
                <a:solidFill>
                  <a:srgbClr val="002060"/>
                </a:solidFill>
                <a:latin typeface="Times New Roman" pitchFamily="18" charset="0"/>
                <a:cs typeface="Times New Roman" pitchFamily="18" charset="0"/>
              </a:rPr>
              <a:t> </a:t>
            </a:r>
            <a:r>
              <a:rPr lang="en-US" sz="3800" b="1" dirty="0" err="1" smtClean="0">
                <a:solidFill>
                  <a:srgbClr val="002060"/>
                </a:solidFill>
                <a:latin typeface="Times New Roman" pitchFamily="18" charset="0"/>
                <a:cs typeface="Times New Roman" pitchFamily="18" charset="0"/>
              </a:rPr>
              <a:t>trước</a:t>
            </a:r>
            <a:endParaRPr lang="en-US" sz="3800" b="1" dirty="0">
              <a:solidFill>
                <a:srgbClr val="002060"/>
              </a:solidFill>
              <a:latin typeface="Times New Roman" pitchFamily="18" charset="0"/>
              <a:cs typeface="Times New Roman" pitchFamily="18" charset="0"/>
            </a:endParaRPr>
          </a:p>
        </p:txBody>
      </p:sp>
      <p:sp>
        <p:nvSpPr>
          <p:cNvPr id="36" name="Text Box 4"/>
          <p:cNvSpPr txBox="1">
            <a:spLocks noChangeArrowheads="1"/>
          </p:cNvSpPr>
          <p:nvPr/>
        </p:nvSpPr>
        <p:spPr bwMode="auto">
          <a:xfrm>
            <a:off x="304800" y="3755053"/>
            <a:ext cx="2514600" cy="646331"/>
          </a:xfrm>
          <a:prstGeom prst="rect">
            <a:avLst/>
          </a:prstGeom>
          <a:noFill/>
          <a:ln w="9525">
            <a:noFill/>
            <a:miter lim="800000"/>
            <a:headEnd/>
            <a:tailEnd/>
          </a:ln>
        </p:spPr>
        <p:txBody>
          <a:bodyPr wrap="square">
            <a:spAutoFit/>
          </a:bodyPr>
          <a:lstStyle/>
          <a:p>
            <a:pPr algn="just">
              <a:spcBef>
                <a:spcPct val="50000"/>
              </a:spcBef>
            </a:pPr>
            <a:r>
              <a:rPr lang="en-US" sz="3600" b="1" dirty="0" smtClean="0">
                <a:latin typeface="Times New Roman" pitchFamily="18" charset="0"/>
                <a:cs typeface="Times New Roman" pitchFamily="18" charset="0"/>
              </a:rPr>
              <a:t>b) </a:t>
            </a:r>
            <a:r>
              <a:rPr lang="en-US" sz="3600" b="1" dirty="0" err="1" smtClean="0">
                <a:latin typeface="Times New Roman" pitchFamily="18" charset="0"/>
                <a:cs typeface="Times New Roman" pitchFamily="18" charset="0"/>
              </a:rPr>
              <a:t>Quy</a:t>
            </a:r>
            <a:r>
              <a:rPr lang="en-US" sz="3600" b="1" dirty="0" smtClean="0">
                <a:latin typeface="Times New Roman" pitchFamily="18" charset="0"/>
                <a:cs typeface="Times New Roman" pitchFamily="18" charset="0"/>
              </a:rPr>
              <a:t> </a:t>
            </a:r>
            <a:r>
              <a:rPr lang="en-US" sz="3600" b="1" dirty="0" err="1">
                <a:latin typeface="Times New Roman" pitchFamily="18" charset="0"/>
                <a:cs typeface="Times New Roman" pitchFamily="18" charset="0"/>
              </a:rPr>
              <a:t>tắc</a:t>
            </a:r>
            <a:r>
              <a:rPr lang="en-US" sz="3600" b="1" dirty="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
        <p:nvSpPr>
          <p:cNvPr id="35" name="Text Box 4"/>
          <p:cNvSpPr txBox="1">
            <a:spLocks noChangeArrowheads="1"/>
          </p:cNvSpPr>
          <p:nvPr/>
        </p:nvSpPr>
        <p:spPr bwMode="auto">
          <a:xfrm>
            <a:off x="381000" y="1066800"/>
            <a:ext cx="2133600" cy="646331"/>
          </a:xfrm>
          <a:prstGeom prst="rect">
            <a:avLst/>
          </a:prstGeom>
          <a:noFill/>
          <a:ln w="57150">
            <a:noFill/>
            <a:miter lim="800000"/>
            <a:headEnd/>
            <a:tailEnd/>
          </a:ln>
        </p:spPr>
        <p:txBody>
          <a:bodyPr wrap="square">
            <a:spAutoFit/>
          </a:bodyPr>
          <a:lstStyle/>
          <a:p>
            <a:pPr algn="just">
              <a:spcBef>
                <a:spcPct val="50000"/>
              </a:spcBef>
            </a:pPr>
            <a:r>
              <a:rPr lang="en-US" sz="3600" b="1" smtClean="0">
                <a:solidFill>
                  <a:srgbClr val="FF0000"/>
                </a:solidFill>
                <a:latin typeface="Times New Roman" pitchFamily="18" charset="0"/>
                <a:cs typeface="Times New Roman" pitchFamily="18" charset="0"/>
              </a:rPr>
              <a:t>a. Ví </a:t>
            </a:r>
            <a:r>
              <a:rPr lang="en-US" sz="3600" b="1" dirty="0" err="1" smtClean="0">
                <a:solidFill>
                  <a:srgbClr val="FF0000"/>
                </a:solidFill>
                <a:latin typeface="Times New Roman" pitchFamily="18" charset="0"/>
                <a:cs typeface="Times New Roman" pitchFamily="18" charset="0"/>
              </a:rPr>
              <a:t>dụ</a:t>
            </a:r>
            <a:r>
              <a:rPr lang="en-US" sz="3600" b="1" u="sng" dirty="0" smtClean="0">
                <a:solidFill>
                  <a:srgbClr val="FF0000"/>
                </a:solidFill>
                <a:latin typeface="Times New Roman" pitchFamily="18" charset="0"/>
                <a:cs typeface="Times New Roman" pitchFamily="18" charset="0"/>
              </a:rPr>
              <a:t> </a:t>
            </a:r>
            <a:endParaRPr lang="en-US" sz="3600" dirty="0">
              <a:solidFill>
                <a:srgbClr val="FF0000"/>
              </a:solidFill>
              <a:latin typeface="Times New Roman" pitchFamily="18" charset="0"/>
              <a:cs typeface="Times New Roman" pitchFamily="18" charset="0"/>
            </a:endParaRPr>
          </a:p>
        </p:txBody>
      </p:sp>
      <p:sp>
        <p:nvSpPr>
          <p:cNvPr id="37" name="TextBox 36"/>
          <p:cNvSpPr txBox="1"/>
          <p:nvPr/>
        </p:nvSpPr>
        <p:spPr>
          <a:xfrm>
            <a:off x="5105400" y="5315784"/>
            <a:ext cx="3276600"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a:t>
            </a:r>
            <a:r>
              <a:rPr lang="en-US" sz="3600" dirty="0" err="1" smtClean="0">
                <a:latin typeface="Times New Roman" pitchFamily="18" charset="0"/>
                <a:cs typeface="Times New Roman" pitchFamily="18" charset="0"/>
              </a:rPr>
              <a:t>m,n</a:t>
            </a:r>
            <a:r>
              <a:rPr lang="en-US" sz="3600"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sym typeface="Euclid Symbol" pitchFamily="18" charset="2"/>
              </a:rPr>
              <a:t></a:t>
            </a:r>
            <a:r>
              <a:rPr lang="en-US" sz="3600" dirty="0" smtClean="0">
                <a:latin typeface="Times New Roman" pitchFamily="18" charset="0"/>
                <a:cs typeface="Times New Roman" pitchFamily="18" charset="0"/>
                <a:sym typeface="Euclid Symbol" pitchFamily="18" charset="2"/>
              </a:rPr>
              <a:t>N,  n0)</a:t>
            </a:r>
            <a:endParaRPr lang="en-US" sz="3600" dirty="0"/>
          </a:p>
        </p:txBody>
      </p:sp>
      <p:graphicFrame>
        <p:nvGraphicFramePr>
          <p:cNvPr id="78857" name="Object 17"/>
          <p:cNvGraphicFramePr>
            <a:graphicFrameLocks noChangeAspect="1"/>
          </p:cNvGraphicFramePr>
          <p:nvPr>
            <p:extLst>
              <p:ext uri="{D42A27DB-BD31-4B8C-83A1-F6EECF244321}">
                <p14:modId xmlns:p14="http://schemas.microsoft.com/office/powerpoint/2010/main" val="579681277"/>
              </p:ext>
            </p:extLst>
          </p:nvPr>
        </p:nvGraphicFramePr>
        <p:xfrm>
          <a:off x="3802062" y="5468184"/>
          <a:ext cx="465138" cy="476250"/>
        </p:xfrm>
        <a:graphic>
          <a:graphicData uri="http://schemas.openxmlformats.org/presentationml/2006/ole">
            <mc:AlternateContent xmlns:mc="http://schemas.openxmlformats.org/markup-compatibility/2006">
              <mc:Choice xmlns:v="urn:schemas-microsoft-com:vml" Requires="v">
                <p:oleObj spid="_x0000_s78899" name="Equation" r:id="rId15" imgW="190440" imgH="177480" progId="Equation.DSMT4">
                  <p:embed/>
                </p:oleObj>
              </mc:Choice>
              <mc:Fallback>
                <p:oleObj name="Equation" r:id="rId15" imgW="190440" imgH="177480" progId="Equation.DSMT4">
                  <p:embed/>
                  <p:pic>
                    <p:nvPicPr>
                      <p:cNvPr id="0" name="Picture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02062" y="5468184"/>
                        <a:ext cx="465138"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TextBox 37"/>
          <p:cNvSpPr txBox="1"/>
          <p:nvPr/>
        </p:nvSpPr>
        <p:spPr>
          <a:xfrm>
            <a:off x="7239000" y="3114676"/>
            <a:ext cx="2057400" cy="677108"/>
          </a:xfrm>
          <a:prstGeom prst="rect">
            <a:avLst/>
          </a:prstGeom>
          <a:noFill/>
        </p:spPr>
        <p:txBody>
          <a:bodyPr wrap="square" rtlCol="0">
            <a:spAutoFit/>
          </a:bodyPr>
          <a:lstStyle/>
          <a:p>
            <a:r>
              <a:rPr lang="en-US" sz="3800" dirty="0" smtClean="0">
                <a:latin typeface="Times New Roman" pitchFamily="18" charset="0"/>
                <a:cs typeface="Times New Roman" pitchFamily="18" charset="0"/>
              </a:rPr>
              <a:t>(</a:t>
            </a:r>
            <a:r>
              <a:rPr lang="en-US" sz="3800" dirty="0" err="1" smtClean="0">
                <a:latin typeface="Times New Roman" pitchFamily="18" charset="0"/>
                <a:cs typeface="Times New Roman" pitchFamily="18" charset="0"/>
              </a:rPr>
              <a:t>cây</a:t>
            </a:r>
            <a:r>
              <a:rPr lang="en-US" sz="3800" dirty="0" smtClean="0">
                <a:latin typeface="Times New Roman" pitchFamily="18" charset="0"/>
                <a:cs typeface="Times New Roman" pitchFamily="18" charset="0"/>
              </a:rPr>
              <a:t> </a:t>
            </a:r>
            <a:r>
              <a:rPr lang="en-US" sz="3800" dirty="0" err="1" smtClean="0">
                <a:latin typeface="Times New Roman" pitchFamily="18" charset="0"/>
                <a:cs typeface="Times New Roman" pitchFamily="18" charset="0"/>
              </a:rPr>
              <a:t>bút</a:t>
            </a:r>
            <a:r>
              <a:rPr lang="en-US" sz="3800" dirty="0" smtClean="0">
                <a:latin typeface="Times New Roman" pitchFamily="18" charset="0"/>
                <a:cs typeface="Times New Roman" pitchFamily="18" charset="0"/>
              </a:rPr>
              <a:t>) </a:t>
            </a:r>
          </a:p>
        </p:txBody>
      </p:sp>
      <p:sp>
        <p:nvSpPr>
          <p:cNvPr id="42" name="TextBox 41"/>
          <p:cNvSpPr txBox="1"/>
          <p:nvPr/>
        </p:nvSpPr>
        <p:spPr>
          <a:xfrm>
            <a:off x="6858000" y="1971676"/>
            <a:ext cx="1676400" cy="677108"/>
          </a:xfrm>
          <a:prstGeom prst="rect">
            <a:avLst/>
          </a:prstGeom>
          <a:noFill/>
        </p:spPr>
        <p:txBody>
          <a:bodyPr wrap="square" rtlCol="0">
            <a:spAutoFit/>
          </a:bodyPr>
          <a:lstStyle/>
          <a:p>
            <a:r>
              <a:rPr lang="en-US" sz="3800" smtClean="0">
                <a:latin typeface="Times New Roman" pitchFamily="18" charset="0"/>
                <a:cs typeface="Times New Roman" pitchFamily="18" charset="0"/>
              </a:rPr>
              <a:t> </a:t>
            </a:r>
            <a:r>
              <a:rPr lang="en-US" sz="3800" dirty="0" smtClean="0">
                <a:latin typeface="Times New Roman" pitchFamily="18" charset="0"/>
                <a:cs typeface="Times New Roman" pitchFamily="18" charset="0"/>
              </a:rPr>
              <a:t>(</a:t>
            </a:r>
            <a:r>
              <a:rPr lang="en-US" sz="3800" dirty="0" err="1" smtClean="0">
                <a:latin typeface="Times New Roman" pitchFamily="18" charset="0"/>
                <a:cs typeface="Times New Roman" pitchFamily="18" charset="0"/>
              </a:rPr>
              <a:t>viên</a:t>
            </a:r>
            <a:r>
              <a:rPr lang="en-US" sz="3800" dirty="0" smtClean="0">
                <a:latin typeface="Times New Roman" pitchFamily="18" charset="0"/>
                <a:cs typeface="Times New Roman" pitchFamily="18" charset="0"/>
              </a:rPr>
              <a:t>) </a:t>
            </a:r>
          </a:p>
        </p:txBody>
      </p:sp>
      <p:sp>
        <p:nvSpPr>
          <p:cNvPr id="43" name="Rectangle 42"/>
          <p:cNvSpPr/>
          <p:nvPr/>
        </p:nvSpPr>
        <p:spPr>
          <a:xfrm>
            <a:off x="1" y="-42684"/>
            <a:ext cx="9143999" cy="477054"/>
          </a:xfrm>
          <a:prstGeom prst="rect">
            <a:avLst/>
          </a:prstGeom>
          <a:solidFill>
            <a:srgbClr val="006600"/>
          </a:solidFill>
        </p:spPr>
        <p:txBody>
          <a:bodyPr wrap="square">
            <a:spAutoFit/>
          </a:bodyPr>
          <a:lstStyle/>
          <a:p>
            <a:pPr algn="ctr"/>
            <a:r>
              <a:rPr lang="en-US" sz="2500" b="1" spc="-30" dirty="0" smtClean="0">
                <a:solidFill>
                  <a:srgbClr val="FFFF00"/>
                </a:solidFill>
                <a:latin typeface="Times New Roman" pitchFamily="18" charset="0"/>
                <a:cs typeface="Times New Roman" pitchFamily="18" charset="0"/>
              </a:rPr>
              <a:t>BÀI  14: TÌM GIÁ TRỊ PHÂN SỐ </a:t>
            </a:r>
            <a:r>
              <a:rPr lang="en-US" sz="2500" b="1" spc="-30" smtClean="0">
                <a:solidFill>
                  <a:srgbClr val="FFFF00"/>
                </a:solidFill>
                <a:latin typeface="Times New Roman" pitchFamily="18" charset="0"/>
                <a:cs typeface="Times New Roman" pitchFamily="18" charset="0"/>
              </a:rPr>
              <a:t>CỦA  MỘT </a:t>
            </a:r>
            <a:r>
              <a:rPr lang="en-US" sz="2500" b="1" spc="-30" dirty="0" smtClean="0">
                <a:solidFill>
                  <a:srgbClr val="FFFF00"/>
                </a:solidFill>
                <a:latin typeface="Times New Roman" pitchFamily="18" charset="0"/>
                <a:cs typeface="Times New Roman" pitchFamily="18" charset="0"/>
              </a:rPr>
              <a:t>SỐ CHO TRƯỚC</a:t>
            </a:r>
            <a:endParaRPr lang="vi-VN" sz="2500" b="1" spc="-3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3" presetClass="exit" presetSubtype="10" fill="hold" grpId="1" nodeType="clickEffect">
                                  <p:stCondLst>
                                    <p:cond delay="0"/>
                                  </p:stCondLst>
                                  <p:childTnLst>
                                    <p:animEffect transition="out" filter="blinds(horizontal)">
                                      <p:cBhvr>
                                        <p:cTn id="46" dur="500"/>
                                        <p:tgtEl>
                                          <p:spTgt spid="26"/>
                                        </p:tgtEl>
                                      </p:cBhvr>
                                    </p:animEffect>
                                    <p:set>
                                      <p:cBhvr>
                                        <p:cTn id="47" dur="1" fill="hold">
                                          <p:stCondLst>
                                            <p:cond delay="499"/>
                                          </p:stCondLst>
                                        </p:cTn>
                                        <p:tgtEl>
                                          <p:spTgt spid="26"/>
                                        </p:tgtEl>
                                        <p:attrNameLst>
                                          <p:attrName>style.visibility</p:attrName>
                                        </p:attrNameLst>
                                      </p:cBhvr>
                                      <p:to>
                                        <p:strVal val="hidden"/>
                                      </p:to>
                                    </p:set>
                                  </p:childTnLst>
                                </p:cTn>
                              </p:par>
                              <p:par>
                                <p:cTn id="48" presetID="3" presetClass="exit" presetSubtype="10" fill="hold" nodeType="withEffect">
                                  <p:stCondLst>
                                    <p:cond delay="0"/>
                                  </p:stCondLst>
                                  <p:childTnLst>
                                    <p:animEffect transition="out" filter="blinds(horizontal)">
                                      <p:cBhvr>
                                        <p:cTn id="49" dur="500"/>
                                        <p:tgtEl>
                                          <p:spTgt spid="20"/>
                                        </p:tgtEl>
                                      </p:cBhvr>
                                    </p:animEffect>
                                    <p:set>
                                      <p:cBhvr>
                                        <p:cTn id="50" dur="1" fill="hold">
                                          <p:stCondLst>
                                            <p:cond delay="499"/>
                                          </p:stCondLst>
                                        </p:cTn>
                                        <p:tgtEl>
                                          <p:spTgt spid="20"/>
                                        </p:tgtEl>
                                        <p:attrNameLst>
                                          <p:attrName>style.visibility</p:attrName>
                                        </p:attrNameLst>
                                      </p:cBhvr>
                                      <p:to>
                                        <p:strVal val="hidden"/>
                                      </p:to>
                                    </p:set>
                                  </p:childTnLst>
                                </p:cTn>
                              </p:par>
                              <p:par>
                                <p:cTn id="51" presetID="3" presetClass="exit" presetSubtype="10" fill="hold" grpId="1" nodeType="withEffect">
                                  <p:stCondLst>
                                    <p:cond delay="0"/>
                                  </p:stCondLst>
                                  <p:childTnLst>
                                    <p:animEffect transition="out" filter="blinds(horizontal)">
                                      <p:cBhvr>
                                        <p:cTn id="52" dur="500"/>
                                        <p:tgtEl>
                                          <p:spTgt spid="39"/>
                                        </p:tgtEl>
                                      </p:cBhvr>
                                    </p:animEffect>
                                    <p:set>
                                      <p:cBhvr>
                                        <p:cTn id="53" dur="1" fill="hold">
                                          <p:stCondLst>
                                            <p:cond delay="499"/>
                                          </p:stCondLst>
                                        </p:cTn>
                                        <p:tgtEl>
                                          <p:spTgt spid="39"/>
                                        </p:tgtEl>
                                        <p:attrNameLst>
                                          <p:attrName>style.visibility</p:attrName>
                                        </p:attrNameLst>
                                      </p:cBhvr>
                                      <p:to>
                                        <p:strVal val="hidden"/>
                                      </p:to>
                                    </p:set>
                                  </p:childTnLst>
                                </p:cTn>
                              </p:par>
                              <p:par>
                                <p:cTn id="54" presetID="3" presetClass="exit" presetSubtype="10" fill="hold" nodeType="withEffect">
                                  <p:stCondLst>
                                    <p:cond delay="0"/>
                                  </p:stCondLst>
                                  <p:childTnLst>
                                    <p:animEffect transition="out" filter="blinds(horizontal)">
                                      <p:cBhvr>
                                        <p:cTn id="55" dur="500"/>
                                        <p:tgtEl>
                                          <p:spTgt spid="40"/>
                                        </p:tgtEl>
                                      </p:cBhvr>
                                    </p:animEffect>
                                    <p:set>
                                      <p:cBhvr>
                                        <p:cTn id="56" dur="1" fill="hold">
                                          <p:stCondLst>
                                            <p:cond delay="499"/>
                                          </p:stCondLst>
                                        </p:cTn>
                                        <p:tgtEl>
                                          <p:spTgt spid="40"/>
                                        </p:tgtEl>
                                        <p:attrNameLst>
                                          <p:attrName>style.visibility</p:attrName>
                                        </p:attrNameLst>
                                      </p:cBhvr>
                                      <p:to>
                                        <p:strVal val="hidden"/>
                                      </p:to>
                                    </p:set>
                                  </p:childTnLst>
                                </p:cTn>
                              </p:par>
                              <p:par>
                                <p:cTn id="57" presetID="3" presetClass="exit" presetSubtype="10" fill="hold" grpId="1" nodeType="withEffect">
                                  <p:stCondLst>
                                    <p:cond delay="0"/>
                                  </p:stCondLst>
                                  <p:childTnLst>
                                    <p:animEffect transition="out" filter="blinds(horizontal)">
                                      <p:cBhvr>
                                        <p:cTn id="58" dur="500"/>
                                        <p:tgtEl>
                                          <p:spTgt spid="34"/>
                                        </p:tgtEl>
                                      </p:cBhvr>
                                    </p:animEffect>
                                    <p:set>
                                      <p:cBhvr>
                                        <p:cTn id="59" dur="1" fill="hold">
                                          <p:stCondLst>
                                            <p:cond delay="499"/>
                                          </p:stCondLst>
                                        </p:cTn>
                                        <p:tgtEl>
                                          <p:spTgt spid="34"/>
                                        </p:tgtEl>
                                        <p:attrNameLst>
                                          <p:attrName>style.visibility</p:attrName>
                                        </p:attrNameLst>
                                      </p:cBhvr>
                                      <p:to>
                                        <p:strVal val="hidden"/>
                                      </p:to>
                                    </p:set>
                                  </p:childTnLst>
                                </p:cTn>
                              </p:par>
                              <p:par>
                                <p:cTn id="60" presetID="3" presetClass="exit" presetSubtype="10" fill="hold" grpId="1" nodeType="withEffect">
                                  <p:stCondLst>
                                    <p:cond delay="0"/>
                                  </p:stCondLst>
                                  <p:childTnLst>
                                    <p:animEffect transition="out" filter="blinds(horizontal)">
                                      <p:cBhvr>
                                        <p:cTn id="61" dur="500"/>
                                        <p:tgtEl>
                                          <p:spTgt spid="41"/>
                                        </p:tgtEl>
                                      </p:cBhvr>
                                    </p:animEffect>
                                    <p:set>
                                      <p:cBhvr>
                                        <p:cTn id="62" dur="1" fill="hold">
                                          <p:stCondLst>
                                            <p:cond delay="499"/>
                                          </p:stCondLst>
                                        </p:cTn>
                                        <p:tgtEl>
                                          <p:spTgt spid="41"/>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7"/>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2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7885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2" grpId="0"/>
      <p:bldP spid="33" grpId="0"/>
      <p:bldP spid="26" grpId="0" animBg="1"/>
      <p:bldP spid="26" grpId="1" animBg="1"/>
      <p:bldP spid="34" grpId="0"/>
      <p:bldP spid="34" grpId="1"/>
      <p:bldP spid="39" grpId="0" animBg="1"/>
      <p:bldP spid="39" grpId="1" animBg="1"/>
      <p:bldP spid="41" grpId="0"/>
      <p:bldP spid="41" grpId="1"/>
      <p:bldP spid="36" grpId="0"/>
      <p:bldP spid="37" grpId="0"/>
      <p:bldP spid="38" grpId="0"/>
      <p:bldP spid="38"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9" name="Text Box 12"/>
          <p:cNvSpPr txBox="1">
            <a:spLocks noChangeArrowheads="1"/>
          </p:cNvSpPr>
          <p:nvPr/>
        </p:nvSpPr>
        <p:spPr bwMode="auto">
          <a:xfrm>
            <a:off x="3733800" y="2700516"/>
            <a:ext cx="3733800" cy="461665"/>
          </a:xfrm>
          <a:prstGeom prst="rect">
            <a:avLst/>
          </a:prstGeom>
          <a:noFill/>
          <a:ln w="9525" algn="ctr">
            <a:noFill/>
            <a:miter lim="800000"/>
            <a:headEnd/>
            <a:tailEnd/>
          </a:ln>
        </p:spPr>
        <p:txBody>
          <a:bodyPr>
            <a:spAutoFit/>
          </a:bodyPr>
          <a:lstStyle/>
          <a:p>
            <a:endParaRPr lang="en-US" sz="2400"/>
          </a:p>
        </p:txBody>
      </p:sp>
      <p:sp>
        <p:nvSpPr>
          <p:cNvPr id="11284" name="Rectangle 25"/>
          <p:cNvSpPr>
            <a:spLocks noChangeArrowheads="1"/>
          </p:cNvSpPr>
          <p:nvPr/>
        </p:nvSpPr>
        <p:spPr bwMode="auto">
          <a:xfrm>
            <a:off x="1760537" y="3157716"/>
            <a:ext cx="4106863" cy="677108"/>
          </a:xfrm>
          <a:prstGeom prst="rect">
            <a:avLst/>
          </a:prstGeom>
          <a:noFill/>
          <a:ln w="38100">
            <a:noFill/>
            <a:miter lim="800000"/>
            <a:headEnd/>
            <a:tailEnd/>
          </a:ln>
        </p:spPr>
        <p:txBody>
          <a:bodyPr wrap="square" anchor="ctr">
            <a:spAutoFit/>
          </a:bodyPr>
          <a:lstStyle/>
          <a:p>
            <a:pPr>
              <a:spcBef>
                <a:spcPct val="0"/>
              </a:spcBef>
            </a:pPr>
            <a:r>
              <a:rPr lang="en-US" sz="3800" b="1" dirty="0">
                <a:solidFill>
                  <a:srgbClr val="002060"/>
                </a:solidFill>
                <a:latin typeface="Times New Roman" pitchFamily="18" charset="0"/>
              </a:rPr>
              <a:t>3</a:t>
            </a:r>
            <a:r>
              <a:rPr lang="en-US" sz="3800" b="1" dirty="0" smtClean="0">
                <a:solidFill>
                  <a:srgbClr val="002060"/>
                </a:solidFill>
                <a:latin typeface="Times New Roman" pitchFamily="18" charset="0"/>
              </a:rPr>
              <a:t>)  84% </a:t>
            </a:r>
            <a:r>
              <a:rPr lang="en-US" sz="3800" b="1" dirty="0" err="1">
                <a:solidFill>
                  <a:srgbClr val="002060"/>
                </a:solidFill>
                <a:latin typeface="Times New Roman" pitchFamily="18" charset="0"/>
              </a:rPr>
              <a:t>của</a:t>
            </a:r>
            <a:r>
              <a:rPr lang="en-US" sz="3800" b="1" dirty="0">
                <a:solidFill>
                  <a:srgbClr val="002060"/>
                </a:solidFill>
                <a:latin typeface="Times New Roman" pitchFamily="18" charset="0"/>
              </a:rPr>
              <a:t> </a:t>
            </a:r>
            <a:r>
              <a:rPr lang="en-US" sz="3800" b="1" dirty="0" smtClean="0">
                <a:solidFill>
                  <a:srgbClr val="002060"/>
                </a:solidFill>
                <a:latin typeface="Times New Roman" pitchFamily="18" charset="0"/>
              </a:rPr>
              <a:t>50 </a:t>
            </a:r>
            <a:endParaRPr lang="en-US" sz="3800" b="1" dirty="0">
              <a:solidFill>
                <a:srgbClr val="002060"/>
              </a:solidFill>
              <a:latin typeface="Times New Roman" pitchFamily="18" charset="0"/>
            </a:endParaRPr>
          </a:p>
        </p:txBody>
      </p:sp>
      <p:sp>
        <p:nvSpPr>
          <p:cNvPr id="11287" name="Rectangle 28"/>
          <p:cNvSpPr>
            <a:spLocks noChangeArrowheads="1"/>
          </p:cNvSpPr>
          <p:nvPr/>
        </p:nvSpPr>
        <p:spPr bwMode="auto">
          <a:xfrm>
            <a:off x="1752600" y="2319516"/>
            <a:ext cx="4356100" cy="677108"/>
          </a:xfrm>
          <a:prstGeom prst="rect">
            <a:avLst/>
          </a:prstGeom>
          <a:noFill/>
          <a:ln w="38100">
            <a:noFill/>
            <a:miter lim="800000"/>
            <a:headEnd/>
            <a:tailEnd/>
          </a:ln>
        </p:spPr>
        <p:txBody>
          <a:bodyPr wrap="square" anchor="ctr">
            <a:spAutoFit/>
          </a:bodyPr>
          <a:lstStyle/>
          <a:p>
            <a:pPr>
              <a:spcBef>
                <a:spcPct val="0"/>
              </a:spcBef>
            </a:pPr>
            <a:r>
              <a:rPr lang="en-US" sz="3800" b="1" dirty="0">
                <a:solidFill>
                  <a:srgbClr val="002060"/>
                </a:solidFill>
                <a:latin typeface="Times New Roman" pitchFamily="18" charset="0"/>
              </a:rPr>
              <a:t>2</a:t>
            </a:r>
            <a:r>
              <a:rPr lang="en-US" sz="3800" b="1" dirty="0" smtClean="0">
                <a:solidFill>
                  <a:srgbClr val="002060"/>
                </a:solidFill>
                <a:latin typeface="Times New Roman" pitchFamily="18" charset="0"/>
              </a:rPr>
              <a:t>)   0,09 </a:t>
            </a:r>
            <a:r>
              <a:rPr lang="en-US" sz="3800" b="1" dirty="0" err="1">
                <a:solidFill>
                  <a:srgbClr val="002060"/>
                </a:solidFill>
                <a:latin typeface="Times New Roman" pitchFamily="18" charset="0"/>
              </a:rPr>
              <a:t>của</a:t>
            </a:r>
            <a:r>
              <a:rPr lang="en-US" sz="3800" b="1" dirty="0">
                <a:solidFill>
                  <a:srgbClr val="002060"/>
                </a:solidFill>
                <a:latin typeface="Times New Roman" pitchFamily="18" charset="0"/>
              </a:rPr>
              <a:t> </a:t>
            </a:r>
            <a:r>
              <a:rPr lang="en-US" sz="3800" b="1" dirty="0" smtClean="0">
                <a:solidFill>
                  <a:srgbClr val="002060"/>
                </a:solidFill>
                <a:latin typeface="Times New Roman" pitchFamily="18" charset="0"/>
              </a:rPr>
              <a:t>70 kg </a:t>
            </a:r>
            <a:endParaRPr lang="en-US" sz="3800" b="1" dirty="0">
              <a:solidFill>
                <a:srgbClr val="002060"/>
              </a:solidFill>
              <a:latin typeface="Times New Roman" pitchFamily="18" charset="0"/>
            </a:endParaRPr>
          </a:p>
        </p:txBody>
      </p:sp>
      <p:sp>
        <p:nvSpPr>
          <p:cNvPr id="30" name="Text Box 4"/>
          <p:cNvSpPr txBox="1">
            <a:spLocks noChangeArrowheads="1"/>
          </p:cNvSpPr>
          <p:nvPr/>
        </p:nvSpPr>
        <p:spPr bwMode="auto">
          <a:xfrm>
            <a:off x="76200" y="533400"/>
            <a:ext cx="2590802" cy="646331"/>
          </a:xfrm>
          <a:prstGeom prst="rect">
            <a:avLst/>
          </a:prstGeom>
          <a:noFill/>
          <a:ln w="9525">
            <a:noFill/>
            <a:miter lim="800000"/>
            <a:headEnd/>
            <a:tailEnd/>
          </a:ln>
        </p:spPr>
        <p:txBody>
          <a:bodyPr wrap="square">
            <a:spAutoFit/>
          </a:bodyPr>
          <a:lstStyle/>
          <a:p>
            <a:pPr algn="just">
              <a:spcBef>
                <a:spcPct val="50000"/>
              </a:spcBef>
            </a:pPr>
            <a:r>
              <a:rPr lang="en-US" sz="3600" b="1" u="sng" smtClean="0">
                <a:solidFill>
                  <a:srgbClr val="FF0000"/>
                </a:solidFill>
                <a:latin typeface="Times New Roman" pitchFamily="18" charset="0"/>
                <a:cs typeface="Times New Roman" pitchFamily="18" charset="0"/>
              </a:rPr>
              <a:t>2. </a:t>
            </a:r>
            <a:r>
              <a:rPr lang="en-US" sz="3600" b="1" u="sng" dirty="0" err="1" smtClean="0">
                <a:solidFill>
                  <a:srgbClr val="FF0000"/>
                </a:solidFill>
                <a:latin typeface="Times New Roman" pitchFamily="18" charset="0"/>
                <a:cs typeface="Times New Roman" pitchFamily="18" charset="0"/>
              </a:rPr>
              <a:t>Áp</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dụng</a:t>
            </a:r>
            <a:r>
              <a:rPr lang="en-US" sz="3600" b="1" u="sng" dirty="0" smtClean="0">
                <a:solidFill>
                  <a:srgbClr val="FF0000"/>
                </a:solidFill>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
        <p:nvSpPr>
          <p:cNvPr id="33" name="Rectangle 28"/>
          <p:cNvSpPr>
            <a:spLocks noChangeArrowheads="1"/>
          </p:cNvSpPr>
          <p:nvPr/>
        </p:nvSpPr>
        <p:spPr bwMode="auto">
          <a:xfrm>
            <a:off x="2514600" y="566916"/>
            <a:ext cx="2755900" cy="677108"/>
          </a:xfrm>
          <a:prstGeom prst="rect">
            <a:avLst/>
          </a:prstGeom>
          <a:noFill/>
          <a:ln w="38100">
            <a:noFill/>
            <a:miter lim="800000"/>
            <a:headEnd/>
            <a:tailEnd/>
          </a:ln>
        </p:spPr>
        <p:txBody>
          <a:bodyPr wrap="square" anchor="ctr">
            <a:spAutoFit/>
          </a:bodyPr>
          <a:lstStyle/>
          <a:p>
            <a:pPr>
              <a:spcBef>
                <a:spcPct val="0"/>
              </a:spcBef>
            </a:pPr>
            <a:r>
              <a:rPr lang="en-US" sz="3800" b="1" dirty="0" err="1" smtClean="0">
                <a:solidFill>
                  <a:srgbClr val="002060"/>
                </a:solidFill>
                <a:latin typeface="Times New Roman" pitchFamily="18" charset="0"/>
              </a:rPr>
              <a:t>Ví</a:t>
            </a:r>
            <a:r>
              <a:rPr lang="en-US" sz="3800" b="1" dirty="0" smtClean="0">
                <a:solidFill>
                  <a:srgbClr val="002060"/>
                </a:solidFill>
                <a:latin typeface="Times New Roman" pitchFamily="18" charset="0"/>
              </a:rPr>
              <a:t> </a:t>
            </a:r>
            <a:r>
              <a:rPr lang="en-US" sz="3800" b="1" dirty="0" err="1" smtClean="0">
                <a:solidFill>
                  <a:srgbClr val="002060"/>
                </a:solidFill>
                <a:latin typeface="Times New Roman" pitchFamily="18" charset="0"/>
              </a:rPr>
              <a:t>dụ</a:t>
            </a:r>
            <a:r>
              <a:rPr lang="en-US" sz="3800" b="1" dirty="0" smtClean="0">
                <a:solidFill>
                  <a:srgbClr val="002060"/>
                </a:solidFill>
                <a:latin typeface="Times New Roman" pitchFamily="18" charset="0"/>
              </a:rPr>
              <a:t>: </a:t>
            </a:r>
            <a:r>
              <a:rPr lang="en-US" sz="3800" b="1" dirty="0" err="1" smtClean="0">
                <a:solidFill>
                  <a:srgbClr val="002060"/>
                </a:solidFill>
                <a:latin typeface="Times New Roman" pitchFamily="18" charset="0"/>
              </a:rPr>
              <a:t>Tìm</a:t>
            </a:r>
            <a:r>
              <a:rPr lang="en-US" sz="3800" b="1" dirty="0" smtClean="0">
                <a:solidFill>
                  <a:srgbClr val="002060"/>
                </a:solidFill>
                <a:latin typeface="Times New Roman" pitchFamily="18" charset="0"/>
              </a:rPr>
              <a:t> </a:t>
            </a:r>
            <a:endParaRPr lang="en-US" sz="3800" b="1" dirty="0">
              <a:solidFill>
                <a:srgbClr val="002060"/>
              </a:solidFill>
              <a:latin typeface="Times New Roman" pitchFamily="18" charset="0"/>
            </a:endParaRPr>
          </a:p>
        </p:txBody>
      </p:sp>
      <p:sp>
        <p:nvSpPr>
          <p:cNvPr id="34" name="Rectangle 27"/>
          <p:cNvSpPr>
            <a:spLocks noChangeArrowheads="1"/>
          </p:cNvSpPr>
          <p:nvPr/>
        </p:nvSpPr>
        <p:spPr bwMode="auto">
          <a:xfrm>
            <a:off x="1752600" y="1314093"/>
            <a:ext cx="4800600" cy="1261884"/>
          </a:xfrm>
          <a:prstGeom prst="rect">
            <a:avLst/>
          </a:prstGeom>
          <a:noFill/>
          <a:ln w="38100">
            <a:noFill/>
            <a:miter lim="800000"/>
            <a:headEnd/>
            <a:tailEnd/>
          </a:ln>
        </p:spPr>
        <p:txBody>
          <a:bodyPr wrap="square" anchor="ctr">
            <a:spAutoFit/>
          </a:bodyPr>
          <a:lstStyle/>
          <a:p>
            <a:pPr marL="514350" indent="-514350">
              <a:spcBef>
                <a:spcPct val="0"/>
              </a:spcBef>
            </a:pPr>
            <a:r>
              <a:rPr lang="en-US" sz="3800" b="1" dirty="0" smtClean="0">
                <a:solidFill>
                  <a:srgbClr val="002060"/>
                </a:solidFill>
                <a:latin typeface="Times New Roman" pitchFamily="18" charset="0"/>
              </a:rPr>
              <a:t>1)        </a:t>
            </a:r>
            <a:r>
              <a:rPr lang="en-US" sz="3800" b="1" dirty="0" err="1" smtClean="0">
                <a:solidFill>
                  <a:srgbClr val="002060"/>
                </a:solidFill>
                <a:latin typeface="Times New Roman" pitchFamily="18" charset="0"/>
              </a:rPr>
              <a:t>của</a:t>
            </a:r>
            <a:r>
              <a:rPr lang="en-US" sz="3800" b="1" dirty="0" smtClean="0">
                <a:solidFill>
                  <a:srgbClr val="002060"/>
                </a:solidFill>
                <a:latin typeface="Times New Roman" pitchFamily="18" charset="0"/>
              </a:rPr>
              <a:t> 76 cm</a:t>
            </a:r>
          </a:p>
          <a:p>
            <a:pPr marL="514350" indent="-514350">
              <a:spcBef>
                <a:spcPct val="0"/>
              </a:spcBef>
            </a:pPr>
            <a:endParaRPr lang="en-US" sz="3800" b="1" dirty="0">
              <a:solidFill>
                <a:srgbClr val="0070C0"/>
              </a:solidFill>
              <a:latin typeface="Times New Roman" pitchFamily="18" charset="0"/>
            </a:endParaRPr>
          </a:p>
        </p:txBody>
      </p:sp>
      <p:graphicFrame>
        <p:nvGraphicFramePr>
          <p:cNvPr id="35" name="Object 34"/>
          <p:cNvGraphicFramePr>
            <a:graphicFrameLocks noChangeAspect="1"/>
          </p:cNvGraphicFramePr>
          <p:nvPr>
            <p:extLst>
              <p:ext uri="{D42A27DB-BD31-4B8C-83A1-F6EECF244321}">
                <p14:modId xmlns:p14="http://schemas.microsoft.com/office/powerpoint/2010/main" val="2585231751"/>
              </p:ext>
            </p:extLst>
          </p:nvPr>
        </p:nvGraphicFramePr>
        <p:xfrm>
          <a:off x="2609849" y="1100316"/>
          <a:ext cx="547007" cy="1276350"/>
        </p:xfrm>
        <a:graphic>
          <a:graphicData uri="http://schemas.openxmlformats.org/presentationml/2006/ole">
            <mc:AlternateContent xmlns:mc="http://schemas.openxmlformats.org/markup-compatibility/2006">
              <mc:Choice xmlns:v="urn:schemas-microsoft-com:vml" Requires="v">
                <p:oleObj spid="_x0000_s37912" name="Equation" r:id="rId3" imgW="152280" imgH="393480" progId="Equation.DSMT4">
                  <p:embed/>
                </p:oleObj>
              </mc:Choice>
              <mc:Fallback>
                <p:oleObj name="Equation" r:id="rId3" imgW="152280" imgH="393480" progId="Equation.DSMT4">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9849" y="1100316"/>
                        <a:ext cx="547007" cy="1276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25"/>
          <p:cNvSpPr>
            <a:spLocks noChangeArrowheads="1"/>
          </p:cNvSpPr>
          <p:nvPr/>
        </p:nvSpPr>
        <p:spPr bwMode="auto">
          <a:xfrm>
            <a:off x="1752600" y="3995916"/>
            <a:ext cx="3429000" cy="677108"/>
          </a:xfrm>
          <a:prstGeom prst="rect">
            <a:avLst/>
          </a:prstGeom>
          <a:noFill/>
          <a:ln w="38100">
            <a:noFill/>
            <a:miter lim="800000"/>
            <a:headEnd/>
            <a:tailEnd/>
          </a:ln>
        </p:spPr>
        <p:txBody>
          <a:bodyPr wrap="square" anchor="ctr">
            <a:spAutoFit/>
          </a:bodyPr>
          <a:lstStyle/>
          <a:p>
            <a:pPr>
              <a:spcBef>
                <a:spcPct val="0"/>
              </a:spcBef>
            </a:pPr>
            <a:r>
              <a:rPr lang="en-US" sz="3800" b="1" dirty="0">
                <a:solidFill>
                  <a:srgbClr val="002060"/>
                </a:solidFill>
                <a:latin typeface="Times New Roman" pitchFamily="18" charset="0"/>
              </a:rPr>
              <a:t>4</a:t>
            </a:r>
            <a:r>
              <a:rPr lang="en-US" sz="3800" b="1" dirty="0" smtClean="0">
                <a:solidFill>
                  <a:srgbClr val="002060"/>
                </a:solidFill>
                <a:latin typeface="Times New Roman" pitchFamily="18" charset="0"/>
              </a:rPr>
              <a:t>)  50% </a:t>
            </a:r>
            <a:r>
              <a:rPr lang="en-US" sz="3800" b="1" dirty="0" err="1">
                <a:solidFill>
                  <a:srgbClr val="002060"/>
                </a:solidFill>
                <a:latin typeface="Times New Roman" pitchFamily="18" charset="0"/>
              </a:rPr>
              <a:t>của</a:t>
            </a:r>
            <a:r>
              <a:rPr lang="en-US" sz="3800" b="1" dirty="0">
                <a:solidFill>
                  <a:srgbClr val="002060"/>
                </a:solidFill>
                <a:latin typeface="Times New Roman" pitchFamily="18" charset="0"/>
              </a:rPr>
              <a:t> </a:t>
            </a:r>
            <a:r>
              <a:rPr lang="en-US" sz="3800" b="1" dirty="0" smtClean="0">
                <a:solidFill>
                  <a:srgbClr val="002060"/>
                </a:solidFill>
                <a:latin typeface="Times New Roman" pitchFamily="18" charset="0"/>
              </a:rPr>
              <a:t>84 </a:t>
            </a:r>
            <a:endParaRPr lang="en-US" sz="3800" b="1" dirty="0">
              <a:solidFill>
                <a:srgbClr val="002060"/>
              </a:solidFill>
              <a:latin typeface="Times New Roman" pitchFamily="18" charset="0"/>
            </a:endParaRPr>
          </a:p>
        </p:txBody>
      </p:sp>
      <p:sp>
        <p:nvSpPr>
          <p:cNvPr id="12" name="TextBox 6"/>
          <p:cNvSpPr txBox="1">
            <a:spLocks noChangeArrowheads="1"/>
          </p:cNvSpPr>
          <p:nvPr/>
        </p:nvSpPr>
        <p:spPr bwMode="auto">
          <a:xfrm>
            <a:off x="228600" y="4876800"/>
            <a:ext cx="8686800" cy="1261884"/>
          </a:xfrm>
          <a:prstGeom prst="rect">
            <a:avLst/>
          </a:prstGeom>
          <a:solidFill>
            <a:schemeClr val="accent3">
              <a:lumMod val="40000"/>
              <a:lumOff val="60000"/>
            </a:schemeClr>
          </a:solidFill>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defRPr/>
            </a:pPr>
            <a:r>
              <a:rPr lang="en-US" sz="3800" b="1" dirty="0" err="1" smtClean="0">
                <a:latin typeface="Times New Roman" pitchFamily="18" charset="0"/>
                <a:cs typeface="Times New Roman" pitchFamily="18" charset="0"/>
              </a:rPr>
              <a:t>Nhận</a:t>
            </a:r>
            <a:r>
              <a:rPr lang="en-US" sz="3800" b="1" dirty="0" smtClean="0">
                <a:latin typeface="Times New Roman" pitchFamily="18" charset="0"/>
                <a:cs typeface="Times New Roman" pitchFamily="18" charset="0"/>
              </a:rPr>
              <a:t> </a:t>
            </a:r>
            <a:r>
              <a:rPr lang="en-US" sz="3800" b="1" dirty="0" err="1" smtClean="0">
                <a:latin typeface="Times New Roman" pitchFamily="18" charset="0"/>
                <a:cs typeface="Times New Roman" pitchFamily="18" charset="0"/>
              </a:rPr>
              <a:t>xét</a:t>
            </a:r>
            <a:r>
              <a:rPr lang="en-US" sz="3800" b="1" dirty="0" smtClean="0">
                <a:latin typeface="Times New Roman" pitchFamily="18" charset="0"/>
                <a:cs typeface="Times New Roman" pitchFamily="18" charset="0"/>
              </a:rPr>
              <a:t>:    </a:t>
            </a:r>
          </a:p>
          <a:p>
            <a:pPr algn="ctr">
              <a:defRPr/>
            </a:pPr>
            <a:r>
              <a:rPr lang="en-US" sz="3800" b="1" dirty="0" smtClean="0">
                <a:solidFill>
                  <a:srgbClr val="FF0000"/>
                </a:solidFill>
                <a:latin typeface="Times New Roman" pitchFamily="18" charset="0"/>
                <a:cs typeface="Times New Roman" pitchFamily="18" charset="0"/>
              </a:rPr>
              <a:t>       a</a:t>
            </a:r>
            <a:r>
              <a:rPr lang="en-US" sz="3800" b="1" dirty="0">
                <a:solidFill>
                  <a:srgbClr val="FF0000"/>
                </a:solidFill>
                <a:latin typeface="Times New Roman" pitchFamily="18" charset="0"/>
                <a:cs typeface="Times New Roman" pitchFamily="18" charset="0"/>
              </a:rPr>
              <a:t>%</a:t>
            </a:r>
            <a:r>
              <a:rPr lang="en-US" sz="3800" b="1" dirty="0">
                <a:latin typeface="Times New Roman" pitchFamily="18" charset="0"/>
                <a:cs typeface="Times New Roman" pitchFamily="18" charset="0"/>
              </a:rPr>
              <a:t> . </a:t>
            </a:r>
            <a:r>
              <a:rPr lang="en-US" sz="3800" b="1" dirty="0">
                <a:solidFill>
                  <a:srgbClr val="0000FF"/>
                </a:solidFill>
                <a:latin typeface="Times New Roman" pitchFamily="18" charset="0"/>
                <a:cs typeface="Times New Roman" pitchFamily="18" charset="0"/>
              </a:rPr>
              <a:t>b</a:t>
            </a:r>
            <a:r>
              <a:rPr lang="en-US" sz="3800" b="1" dirty="0">
                <a:latin typeface="Times New Roman" pitchFamily="18" charset="0"/>
                <a:cs typeface="Times New Roman" pitchFamily="18" charset="0"/>
              </a:rPr>
              <a:t> =  </a:t>
            </a:r>
            <a:r>
              <a:rPr lang="en-US" sz="3800" b="1" dirty="0">
                <a:solidFill>
                  <a:srgbClr val="0000FF"/>
                </a:solidFill>
                <a:latin typeface="Times New Roman" pitchFamily="18" charset="0"/>
                <a:cs typeface="Times New Roman" pitchFamily="18" charset="0"/>
              </a:rPr>
              <a:t>b%</a:t>
            </a:r>
            <a:r>
              <a:rPr lang="en-US" sz="3800" b="1" dirty="0">
                <a:latin typeface="Times New Roman" pitchFamily="18" charset="0"/>
                <a:cs typeface="Times New Roman" pitchFamily="18" charset="0"/>
              </a:rPr>
              <a:t> . </a:t>
            </a:r>
            <a:r>
              <a:rPr lang="en-US" sz="3800" b="1" dirty="0">
                <a:solidFill>
                  <a:srgbClr val="FF0000"/>
                </a:solidFill>
                <a:latin typeface="Times New Roman" pitchFamily="18" charset="0"/>
                <a:cs typeface="Times New Roman" pitchFamily="18" charset="0"/>
              </a:rPr>
              <a:t>a</a:t>
            </a:r>
            <a:r>
              <a:rPr lang="en-US" sz="3800" b="1" dirty="0">
                <a:solidFill>
                  <a:srgbClr val="00B050"/>
                </a:solidFill>
                <a:latin typeface="Times New Roman" pitchFamily="18" charset="0"/>
                <a:cs typeface="Times New Roman" pitchFamily="18" charset="0"/>
              </a:rPr>
              <a:t>  </a:t>
            </a:r>
            <a:r>
              <a:rPr lang="en-US" sz="3800" dirty="0">
                <a:latin typeface="Times New Roman" pitchFamily="18" charset="0"/>
                <a:cs typeface="Times New Roman" pitchFamily="18" charset="0"/>
              </a:rPr>
              <a:t>(a, b    N; a</a:t>
            </a:r>
            <a:r>
              <a:rPr lang="en-US" sz="3800" dirty="0" smtClean="0">
                <a:latin typeface="Times New Roman" pitchFamily="18" charset="0"/>
                <a:cs typeface="Times New Roman" pitchFamily="18" charset="0"/>
              </a:rPr>
              <a:t>, b      </a:t>
            </a:r>
            <a:r>
              <a:rPr lang="en-US" sz="3800" dirty="0">
                <a:latin typeface="Times New Roman" pitchFamily="18" charset="0"/>
                <a:cs typeface="Times New Roman" pitchFamily="18" charset="0"/>
              </a:rPr>
              <a:t>0) </a:t>
            </a:r>
          </a:p>
        </p:txBody>
      </p:sp>
      <p:graphicFrame>
        <p:nvGraphicFramePr>
          <p:cNvPr id="13" name="Object 2"/>
          <p:cNvGraphicFramePr>
            <a:graphicFrameLocks noChangeAspect="1"/>
          </p:cNvGraphicFramePr>
          <p:nvPr/>
        </p:nvGraphicFramePr>
        <p:xfrm>
          <a:off x="7643741" y="6019800"/>
          <a:ext cx="585859" cy="447675"/>
        </p:xfrm>
        <a:graphic>
          <a:graphicData uri="http://schemas.openxmlformats.org/presentationml/2006/ole">
            <mc:AlternateContent xmlns:mc="http://schemas.openxmlformats.org/markup-compatibility/2006">
              <mc:Choice xmlns:v="urn:schemas-microsoft-com:vml" Requires="v">
                <p:oleObj spid="_x0000_s37913" name="Equation" r:id="rId5" imgW="139700" imgH="139700" progId="Equation.DSMT4">
                  <p:embed/>
                </p:oleObj>
              </mc:Choice>
              <mc:Fallback>
                <p:oleObj name="Equation" r:id="rId5" imgW="139700" imgH="139700"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43741" y="6019800"/>
                        <a:ext cx="585859"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
          <p:cNvGraphicFramePr>
            <a:graphicFrameLocks noChangeAspect="1"/>
          </p:cNvGraphicFramePr>
          <p:nvPr/>
        </p:nvGraphicFramePr>
        <p:xfrm>
          <a:off x="5788902" y="6019800"/>
          <a:ext cx="459498" cy="381000"/>
        </p:xfrm>
        <a:graphic>
          <a:graphicData uri="http://schemas.openxmlformats.org/presentationml/2006/ole">
            <mc:AlternateContent xmlns:mc="http://schemas.openxmlformats.org/markup-compatibility/2006">
              <mc:Choice xmlns:v="urn:schemas-microsoft-com:vml" Requires="v">
                <p:oleObj spid="_x0000_s37914" name="Equation" r:id="rId7" imgW="126725" imgH="126725" progId="Equation.DSMT4">
                  <p:embed/>
                </p:oleObj>
              </mc:Choice>
              <mc:Fallback>
                <p:oleObj name="Equation" r:id="rId7" imgW="126725" imgH="126725" progId="Equation.DSMT4">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88902" y="6019800"/>
                        <a:ext cx="459498"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4"/>
          <p:cNvSpPr/>
          <p:nvPr/>
        </p:nvSpPr>
        <p:spPr>
          <a:xfrm>
            <a:off x="1" y="-42684"/>
            <a:ext cx="9143999" cy="477054"/>
          </a:xfrm>
          <a:prstGeom prst="rect">
            <a:avLst/>
          </a:prstGeom>
          <a:solidFill>
            <a:srgbClr val="006600"/>
          </a:solidFill>
        </p:spPr>
        <p:txBody>
          <a:bodyPr wrap="square">
            <a:spAutoFit/>
          </a:bodyPr>
          <a:lstStyle/>
          <a:p>
            <a:pPr algn="ctr"/>
            <a:r>
              <a:rPr lang="en-US" sz="2500" b="1" spc="-30" dirty="0" smtClean="0">
                <a:solidFill>
                  <a:srgbClr val="FFFF00"/>
                </a:solidFill>
                <a:latin typeface="Times New Roman" pitchFamily="18" charset="0"/>
                <a:cs typeface="Times New Roman" pitchFamily="18" charset="0"/>
              </a:rPr>
              <a:t>BÀI  14: TÌM GIÁ TRỊ PHÂN SỐ </a:t>
            </a:r>
            <a:r>
              <a:rPr lang="en-US" sz="2500" b="1" spc="-30" smtClean="0">
                <a:solidFill>
                  <a:srgbClr val="FFFF00"/>
                </a:solidFill>
                <a:latin typeface="Times New Roman" pitchFamily="18" charset="0"/>
                <a:cs typeface="Times New Roman" pitchFamily="18" charset="0"/>
              </a:rPr>
              <a:t>CỦA  MỘT </a:t>
            </a:r>
            <a:r>
              <a:rPr lang="en-US" sz="2500" b="1" spc="-30" dirty="0" smtClean="0">
                <a:solidFill>
                  <a:srgbClr val="FFFF00"/>
                </a:solidFill>
                <a:latin typeface="Times New Roman" pitchFamily="18" charset="0"/>
                <a:cs typeface="Times New Roman" pitchFamily="18" charset="0"/>
              </a:rPr>
              <a:t>SỐ CHO TRƯỚC</a:t>
            </a:r>
            <a:endParaRPr lang="vi-VN" sz="2500" b="1" spc="-3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28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28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4" grpId="0"/>
      <p:bldP spid="11287" grpId="0"/>
      <p:bldP spid="33" grpId="0"/>
      <p:bldP spid="34" grpId="0"/>
      <p:bldP spid="11" grpId="0"/>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2286000" y="1981200"/>
            <a:ext cx="5029200" cy="23622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b="1" dirty="0" err="1" smtClean="0">
                <a:solidFill>
                  <a:srgbClr val="C00000"/>
                </a:solidFill>
                <a:latin typeface="Times New Roman" pitchFamily="18" charset="0"/>
                <a:cs typeface="Times New Roman" pitchFamily="18" charset="0"/>
              </a:rPr>
              <a:t>Tìm</a:t>
            </a:r>
            <a:r>
              <a:rPr lang="en-US" sz="3800" b="1" dirty="0" smtClean="0">
                <a:solidFill>
                  <a:srgbClr val="C00000"/>
                </a:solidFill>
                <a:latin typeface="Times New Roman" pitchFamily="18" charset="0"/>
                <a:cs typeface="Times New Roman" pitchFamily="18" charset="0"/>
              </a:rPr>
              <a:t> </a:t>
            </a:r>
            <a:r>
              <a:rPr lang="en-US" sz="3800" b="1" dirty="0" err="1" smtClean="0">
                <a:solidFill>
                  <a:srgbClr val="C00000"/>
                </a:solidFill>
                <a:latin typeface="Times New Roman" pitchFamily="18" charset="0"/>
                <a:cs typeface="Times New Roman" pitchFamily="18" charset="0"/>
              </a:rPr>
              <a:t>giá</a:t>
            </a:r>
            <a:r>
              <a:rPr lang="en-US" sz="3800" b="1" dirty="0" smtClean="0">
                <a:solidFill>
                  <a:srgbClr val="C00000"/>
                </a:solidFill>
                <a:latin typeface="Times New Roman" pitchFamily="18" charset="0"/>
                <a:cs typeface="Times New Roman" pitchFamily="18" charset="0"/>
              </a:rPr>
              <a:t> </a:t>
            </a:r>
            <a:r>
              <a:rPr lang="en-US" sz="3800" b="1" dirty="0" err="1" smtClean="0">
                <a:solidFill>
                  <a:srgbClr val="C00000"/>
                </a:solidFill>
                <a:latin typeface="Times New Roman" pitchFamily="18" charset="0"/>
                <a:cs typeface="Times New Roman" pitchFamily="18" charset="0"/>
              </a:rPr>
              <a:t>trị</a:t>
            </a:r>
            <a:r>
              <a:rPr lang="en-US" sz="3800" b="1" dirty="0" smtClean="0">
                <a:solidFill>
                  <a:srgbClr val="C00000"/>
                </a:solidFill>
                <a:latin typeface="Times New Roman" pitchFamily="18" charset="0"/>
                <a:cs typeface="Times New Roman" pitchFamily="18" charset="0"/>
              </a:rPr>
              <a:t> </a:t>
            </a:r>
            <a:r>
              <a:rPr lang="en-US" sz="3800" b="1" dirty="0" err="1" smtClean="0">
                <a:solidFill>
                  <a:srgbClr val="C00000"/>
                </a:solidFill>
                <a:latin typeface="Times New Roman" pitchFamily="18" charset="0"/>
                <a:cs typeface="Times New Roman" pitchFamily="18" charset="0"/>
              </a:rPr>
              <a:t>phân</a:t>
            </a:r>
            <a:r>
              <a:rPr lang="en-US" sz="3800" b="1" dirty="0" smtClean="0">
                <a:solidFill>
                  <a:srgbClr val="C00000"/>
                </a:solidFill>
                <a:latin typeface="Times New Roman" pitchFamily="18" charset="0"/>
                <a:cs typeface="Times New Roman" pitchFamily="18" charset="0"/>
              </a:rPr>
              <a:t> </a:t>
            </a:r>
            <a:r>
              <a:rPr lang="en-US" sz="3800" b="1" dirty="0" err="1" smtClean="0">
                <a:solidFill>
                  <a:srgbClr val="C00000"/>
                </a:solidFill>
                <a:latin typeface="Times New Roman" pitchFamily="18" charset="0"/>
                <a:cs typeface="Times New Roman" pitchFamily="18" charset="0"/>
              </a:rPr>
              <a:t>số</a:t>
            </a:r>
            <a:r>
              <a:rPr lang="en-US" sz="3800" b="1" dirty="0" smtClean="0">
                <a:solidFill>
                  <a:srgbClr val="C00000"/>
                </a:solidFill>
                <a:latin typeface="Times New Roman" pitchFamily="18" charset="0"/>
                <a:cs typeface="Times New Roman" pitchFamily="18" charset="0"/>
              </a:rPr>
              <a:t> </a:t>
            </a:r>
            <a:r>
              <a:rPr lang="en-US" sz="3800" b="1" dirty="0" err="1" smtClean="0">
                <a:solidFill>
                  <a:srgbClr val="C00000"/>
                </a:solidFill>
                <a:latin typeface="Times New Roman" pitchFamily="18" charset="0"/>
                <a:cs typeface="Times New Roman" pitchFamily="18" charset="0"/>
              </a:rPr>
              <a:t>của</a:t>
            </a:r>
            <a:r>
              <a:rPr lang="en-US" sz="3800" b="1" dirty="0" smtClean="0">
                <a:solidFill>
                  <a:srgbClr val="C00000"/>
                </a:solidFill>
                <a:latin typeface="Times New Roman" pitchFamily="18" charset="0"/>
                <a:cs typeface="Times New Roman" pitchFamily="18" charset="0"/>
              </a:rPr>
              <a:t> </a:t>
            </a:r>
            <a:r>
              <a:rPr lang="en-US" sz="3800" b="1" dirty="0" err="1" smtClean="0">
                <a:solidFill>
                  <a:srgbClr val="C00000"/>
                </a:solidFill>
                <a:latin typeface="Times New Roman" pitchFamily="18" charset="0"/>
                <a:cs typeface="Times New Roman" pitchFamily="18" charset="0"/>
              </a:rPr>
              <a:t>một</a:t>
            </a:r>
            <a:r>
              <a:rPr lang="en-US" sz="3800" b="1" dirty="0" smtClean="0">
                <a:solidFill>
                  <a:srgbClr val="C00000"/>
                </a:solidFill>
                <a:latin typeface="Times New Roman" pitchFamily="18" charset="0"/>
                <a:cs typeface="Times New Roman" pitchFamily="18" charset="0"/>
              </a:rPr>
              <a:t> </a:t>
            </a:r>
            <a:r>
              <a:rPr lang="en-US" sz="3800" b="1" dirty="0" err="1" smtClean="0">
                <a:solidFill>
                  <a:srgbClr val="C00000"/>
                </a:solidFill>
                <a:latin typeface="Times New Roman" pitchFamily="18" charset="0"/>
                <a:cs typeface="Times New Roman" pitchFamily="18" charset="0"/>
              </a:rPr>
              <a:t>số</a:t>
            </a:r>
            <a:r>
              <a:rPr lang="en-US" sz="3800" b="1" dirty="0" smtClean="0">
                <a:solidFill>
                  <a:srgbClr val="C00000"/>
                </a:solidFill>
                <a:latin typeface="Times New Roman" pitchFamily="18" charset="0"/>
                <a:cs typeface="Times New Roman" pitchFamily="18" charset="0"/>
              </a:rPr>
              <a:t> </a:t>
            </a:r>
            <a:r>
              <a:rPr lang="en-US" sz="3800" b="1" dirty="0" err="1" smtClean="0">
                <a:solidFill>
                  <a:srgbClr val="C00000"/>
                </a:solidFill>
                <a:latin typeface="Times New Roman" pitchFamily="18" charset="0"/>
                <a:cs typeface="Times New Roman" pitchFamily="18" charset="0"/>
              </a:rPr>
              <a:t>cho</a:t>
            </a:r>
            <a:r>
              <a:rPr lang="en-US" sz="3800" b="1" dirty="0" smtClean="0">
                <a:solidFill>
                  <a:srgbClr val="C00000"/>
                </a:solidFill>
                <a:latin typeface="Times New Roman" pitchFamily="18" charset="0"/>
                <a:cs typeface="Times New Roman" pitchFamily="18" charset="0"/>
              </a:rPr>
              <a:t> </a:t>
            </a:r>
            <a:r>
              <a:rPr lang="en-US" sz="3800" b="1" dirty="0" err="1" smtClean="0">
                <a:solidFill>
                  <a:srgbClr val="C00000"/>
                </a:solidFill>
                <a:latin typeface="Times New Roman" pitchFamily="18" charset="0"/>
                <a:cs typeface="Times New Roman" pitchFamily="18" charset="0"/>
              </a:rPr>
              <a:t>trước</a:t>
            </a:r>
            <a:endParaRPr lang="en-US" sz="3800" b="1" dirty="0">
              <a:solidFill>
                <a:srgbClr val="C00000"/>
              </a:solidFill>
              <a:latin typeface="Times New Roman" pitchFamily="18" charset="0"/>
              <a:cs typeface="Times New Roman" pitchFamily="18" charset="0"/>
            </a:endParaRPr>
          </a:p>
        </p:txBody>
      </p:sp>
      <p:sp>
        <p:nvSpPr>
          <p:cNvPr id="11" name="Rounded Rectangle 10"/>
          <p:cNvSpPr/>
          <p:nvPr/>
        </p:nvSpPr>
        <p:spPr>
          <a:xfrm>
            <a:off x="76200" y="4648200"/>
            <a:ext cx="4267200" cy="1905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solidFill>
                  <a:srgbClr val="002060"/>
                </a:solidFill>
                <a:latin typeface="Times New Roman" pitchFamily="18" charset="0"/>
                <a:cs typeface="Times New Roman" pitchFamily="18" charset="0"/>
              </a:rPr>
              <a:t>Đưa</a:t>
            </a:r>
            <a:r>
              <a:rPr lang="en-US" sz="3600" dirty="0" smtClean="0">
                <a:solidFill>
                  <a:srgbClr val="002060"/>
                </a:solidFill>
                <a:latin typeface="Times New Roman" pitchFamily="18" charset="0"/>
                <a:cs typeface="Times New Roman" pitchFamily="18" charset="0"/>
              </a:rPr>
              <a:t> </a:t>
            </a:r>
            <a:r>
              <a:rPr lang="vi-VN" sz="3600" dirty="0" smtClean="0">
                <a:solidFill>
                  <a:srgbClr val="002060"/>
                </a:solidFill>
                <a:latin typeface="Times New Roman" pitchFamily="18" charset="0"/>
                <a:cs typeface="Times New Roman" pitchFamily="18" charset="0"/>
              </a:rPr>
              <a:t>hỗn số, số thập </a:t>
            </a:r>
            <a:r>
              <a:rPr lang="en-US" sz="3600" dirty="0" smtClean="0">
                <a:solidFill>
                  <a:srgbClr val="002060"/>
                </a:solidFill>
                <a:latin typeface="Times New Roman" pitchFamily="18" charset="0"/>
                <a:cs typeface="Times New Roman" pitchFamily="18" charset="0"/>
              </a:rPr>
              <a:t> </a:t>
            </a:r>
            <a:r>
              <a:rPr lang="vi-VN" sz="3600" dirty="0" smtClean="0">
                <a:solidFill>
                  <a:srgbClr val="002060"/>
                </a:solidFill>
                <a:latin typeface="Times New Roman" pitchFamily="18" charset="0"/>
                <a:cs typeface="Times New Roman" pitchFamily="18" charset="0"/>
              </a:rPr>
              <a:t>phân hay phần trăm về dạng phân số.</a:t>
            </a:r>
          </a:p>
          <a:p>
            <a:pPr algn="ctr"/>
            <a:endParaRPr lang="en-US" dirty="0">
              <a:solidFill>
                <a:schemeClr val="bg2">
                  <a:lumMod val="25000"/>
                </a:schemeClr>
              </a:solidFill>
            </a:endParaRPr>
          </a:p>
        </p:txBody>
      </p:sp>
      <p:sp>
        <p:nvSpPr>
          <p:cNvPr id="14" name="Rounded Rectangle 13"/>
          <p:cNvSpPr/>
          <p:nvPr/>
        </p:nvSpPr>
        <p:spPr>
          <a:xfrm>
            <a:off x="5105400" y="4724400"/>
            <a:ext cx="3962400" cy="17526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b="1" dirty="0" smtClean="0">
                <a:solidFill>
                  <a:schemeClr val="tx1"/>
                </a:solidFill>
                <a:latin typeface="Times New Roman" pitchFamily="18" charset="0"/>
                <a:cs typeface="Times New Roman" pitchFamily="18" charset="0"/>
              </a:rPr>
              <a:t> a% . b =  b% . a </a:t>
            </a:r>
            <a:endParaRPr lang="en-US" sz="3800" dirty="0">
              <a:solidFill>
                <a:schemeClr val="tx1"/>
              </a:solidFill>
            </a:endParaRPr>
          </a:p>
        </p:txBody>
      </p:sp>
      <p:sp>
        <p:nvSpPr>
          <p:cNvPr id="15" name="Rounded Rectangle 14"/>
          <p:cNvSpPr/>
          <p:nvPr/>
        </p:nvSpPr>
        <p:spPr>
          <a:xfrm>
            <a:off x="1828800" y="152400"/>
            <a:ext cx="5715000" cy="12192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err="1" smtClean="0">
                <a:solidFill>
                  <a:schemeClr val="tx1"/>
                </a:solidFill>
                <a:latin typeface="Times New Roman" pitchFamily="18" charset="0"/>
                <a:cs typeface="Times New Roman" pitchFamily="18" charset="0"/>
              </a:rPr>
              <a:t>Lấy</a:t>
            </a:r>
            <a:r>
              <a:rPr lang="en-US" sz="3800" dirty="0" smtClean="0">
                <a:solidFill>
                  <a:schemeClr val="tx1"/>
                </a:solidFill>
                <a:latin typeface="Times New Roman" pitchFamily="18" charset="0"/>
                <a:cs typeface="Times New Roman" pitchFamily="18" charset="0"/>
              </a:rPr>
              <a:t> </a:t>
            </a:r>
            <a:r>
              <a:rPr lang="en-US" sz="3800" b="1" dirty="0" err="1" smtClean="0">
                <a:solidFill>
                  <a:srgbClr val="002060"/>
                </a:solidFill>
                <a:latin typeface="Times New Roman" pitchFamily="18" charset="0"/>
                <a:cs typeface="Times New Roman" pitchFamily="18" charset="0"/>
              </a:rPr>
              <a:t>số</a:t>
            </a:r>
            <a:r>
              <a:rPr lang="en-US" sz="3800" b="1" dirty="0" smtClean="0">
                <a:solidFill>
                  <a:srgbClr val="002060"/>
                </a:solidFill>
                <a:latin typeface="Times New Roman" pitchFamily="18" charset="0"/>
                <a:cs typeface="Times New Roman" pitchFamily="18" charset="0"/>
              </a:rPr>
              <a:t> </a:t>
            </a:r>
            <a:r>
              <a:rPr lang="en-US" sz="3800" b="1" dirty="0" err="1" smtClean="0">
                <a:solidFill>
                  <a:srgbClr val="002060"/>
                </a:solidFill>
                <a:latin typeface="Times New Roman" pitchFamily="18" charset="0"/>
                <a:cs typeface="Times New Roman" pitchFamily="18" charset="0"/>
              </a:rPr>
              <a:t>cho</a:t>
            </a:r>
            <a:r>
              <a:rPr lang="en-US" sz="3800" b="1" dirty="0" smtClean="0">
                <a:solidFill>
                  <a:srgbClr val="002060"/>
                </a:solidFill>
                <a:latin typeface="Times New Roman" pitchFamily="18" charset="0"/>
                <a:cs typeface="Times New Roman" pitchFamily="18" charset="0"/>
              </a:rPr>
              <a:t> </a:t>
            </a:r>
            <a:r>
              <a:rPr lang="en-US" sz="3800" b="1" dirty="0" err="1" smtClean="0">
                <a:solidFill>
                  <a:srgbClr val="002060"/>
                </a:solidFill>
                <a:latin typeface="Times New Roman" pitchFamily="18" charset="0"/>
                <a:cs typeface="Times New Roman" pitchFamily="18" charset="0"/>
              </a:rPr>
              <a:t>trước</a:t>
            </a:r>
            <a:r>
              <a:rPr lang="en-US" sz="3800" dirty="0" smtClean="0">
                <a:solidFill>
                  <a:schemeClr val="tx1"/>
                </a:solidFill>
                <a:latin typeface="Times New Roman" pitchFamily="18" charset="0"/>
                <a:cs typeface="Times New Roman" pitchFamily="18" charset="0"/>
              </a:rPr>
              <a:t> </a:t>
            </a:r>
            <a:r>
              <a:rPr lang="en-US" sz="3800" b="1" dirty="0" err="1" smtClean="0">
                <a:solidFill>
                  <a:srgbClr val="C00000"/>
                </a:solidFill>
                <a:latin typeface="Times New Roman" pitchFamily="18" charset="0"/>
                <a:cs typeface="Times New Roman" pitchFamily="18" charset="0"/>
              </a:rPr>
              <a:t>nhân</a:t>
            </a:r>
            <a:r>
              <a:rPr lang="en-US" sz="3800" b="1" dirty="0" smtClean="0">
                <a:solidFill>
                  <a:srgbClr val="C00000"/>
                </a:solidFill>
                <a:latin typeface="Times New Roman" pitchFamily="18" charset="0"/>
                <a:cs typeface="Times New Roman" pitchFamily="18" charset="0"/>
              </a:rPr>
              <a:t> </a:t>
            </a:r>
            <a:r>
              <a:rPr lang="en-US" sz="3800" b="1" dirty="0" err="1" smtClean="0">
                <a:solidFill>
                  <a:srgbClr val="C00000"/>
                </a:solidFill>
                <a:latin typeface="Times New Roman" pitchFamily="18" charset="0"/>
                <a:cs typeface="Times New Roman" pitchFamily="18" charset="0"/>
              </a:rPr>
              <a:t>với</a:t>
            </a:r>
            <a:r>
              <a:rPr lang="en-US" sz="3800" dirty="0" smtClean="0">
                <a:solidFill>
                  <a:schemeClr val="tx1"/>
                </a:solidFill>
                <a:latin typeface="Times New Roman" pitchFamily="18" charset="0"/>
                <a:cs typeface="Times New Roman" pitchFamily="18" charset="0"/>
              </a:rPr>
              <a:t> </a:t>
            </a:r>
            <a:r>
              <a:rPr lang="en-US" sz="3800" b="1" dirty="0" err="1" smtClean="0">
                <a:solidFill>
                  <a:srgbClr val="002060"/>
                </a:solidFill>
                <a:latin typeface="Times New Roman" pitchFamily="18" charset="0"/>
                <a:cs typeface="Times New Roman" pitchFamily="18" charset="0"/>
              </a:rPr>
              <a:t>phân</a:t>
            </a:r>
            <a:r>
              <a:rPr lang="en-US" sz="3800" b="1" dirty="0" smtClean="0">
                <a:solidFill>
                  <a:srgbClr val="002060"/>
                </a:solidFill>
                <a:latin typeface="Times New Roman" pitchFamily="18" charset="0"/>
                <a:cs typeface="Times New Roman" pitchFamily="18" charset="0"/>
              </a:rPr>
              <a:t> </a:t>
            </a:r>
            <a:r>
              <a:rPr lang="en-US" sz="3800" b="1" dirty="0" err="1" smtClean="0">
                <a:solidFill>
                  <a:srgbClr val="002060"/>
                </a:solidFill>
                <a:latin typeface="Times New Roman" pitchFamily="18" charset="0"/>
                <a:cs typeface="Times New Roman" pitchFamily="18" charset="0"/>
              </a:rPr>
              <a:t>số</a:t>
            </a:r>
            <a:endParaRPr lang="en-US" sz="3800" b="1" dirty="0">
              <a:solidFill>
                <a:srgbClr val="002060"/>
              </a:solidFill>
              <a:latin typeface="Times New Roman" pitchFamily="18" charset="0"/>
              <a:cs typeface="Times New Roman" pitchFamily="18" charset="0"/>
            </a:endParaRPr>
          </a:p>
        </p:txBody>
      </p:sp>
      <p:sp>
        <p:nvSpPr>
          <p:cNvPr id="16" name="Right Arrow 15"/>
          <p:cNvSpPr/>
          <p:nvPr/>
        </p:nvSpPr>
        <p:spPr>
          <a:xfrm rot="16200000">
            <a:off x="4495800" y="1600200"/>
            <a:ext cx="533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rot="2605729">
            <a:off x="6019188" y="4310843"/>
            <a:ext cx="677006" cy="26782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rot="7659784">
            <a:off x="2745737" y="4224140"/>
            <a:ext cx="623347" cy="26515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05" name="Object 1"/>
          <p:cNvGraphicFramePr>
            <a:graphicFrameLocks noChangeAspect="1"/>
          </p:cNvGraphicFramePr>
          <p:nvPr>
            <p:extLst>
              <p:ext uri="{D42A27DB-BD31-4B8C-83A1-F6EECF244321}">
                <p14:modId xmlns:p14="http://schemas.microsoft.com/office/powerpoint/2010/main" val="1551648972"/>
              </p:ext>
            </p:extLst>
          </p:nvPr>
        </p:nvGraphicFramePr>
        <p:xfrm>
          <a:off x="7696200" y="457200"/>
          <a:ext cx="457200" cy="1257300"/>
        </p:xfrm>
        <a:graphic>
          <a:graphicData uri="http://schemas.openxmlformats.org/presentationml/2006/ole">
            <mc:AlternateContent xmlns:mc="http://schemas.openxmlformats.org/markup-compatibility/2006">
              <mc:Choice xmlns:v="urn:schemas-microsoft-com:vml" Requires="v">
                <p:oleObj spid="_x0000_s47118" name="Equation" r:id="rId3" imgW="152280" imgH="419040" progId="Equation.DSMT4">
                  <p:embed/>
                </p:oleObj>
              </mc:Choice>
              <mc:Fallback>
                <p:oleObj name="Equation" r:id="rId3" imgW="152280" imgH="41904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457200"/>
                        <a:ext cx="4572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107" name="Rectangle 3"/>
          <p:cNvSpPr>
            <a:spLocks noChangeArrowheads="1"/>
          </p:cNvSpPr>
          <p:nvPr/>
        </p:nvSpPr>
        <p:spPr bwMode="auto">
          <a:xfrm>
            <a:off x="152400" y="710386"/>
            <a:ext cx="8686800"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3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3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Bài</a:t>
            </a:r>
            <a:r>
              <a:rPr kumimoji="0" lang="en-US" sz="3400" b="1"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1: </a:t>
            </a:r>
            <a:r>
              <a:rPr kumimoji="0" lang="en-US" sz="3400" i="0" u="none" strike="noStrike" cap="none" normalizeH="0" dirty="0" err="1" smtClean="0">
                <a:ln>
                  <a:noFill/>
                </a:ln>
                <a:solidFill>
                  <a:srgbClr val="FF0000"/>
                </a:solidFill>
                <a:effectLst/>
                <a:latin typeface="Times New Roman" pitchFamily="18" charset="0"/>
                <a:ea typeface="Times New Roman" pitchFamily="18" charset="0"/>
                <a:cs typeface="Times New Roman" pitchFamily="18" charset="0"/>
              </a:rPr>
              <a:t>Tuấn</a:t>
            </a:r>
            <a:r>
              <a:rPr lang="en-US" sz="3400" dirty="0" smtClean="0">
                <a:solidFill>
                  <a:srgbClr val="FF0000"/>
                </a:solidFill>
                <a:latin typeface="Times New Roman" pitchFamily="18" charset="0"/>
                <a:ea typeface="Times New Roman" pitchFamily="18" charset="0"/>
                <a:cs typeface="Times New Roman" pitchFamily="18" charset="0"/>
              </a:rPr>
              <a:t> </a:t>
            </a:r>
            <a:r>
              <a:rPr lang="en-US" sz="3400" dirty="0" err="1" smtClean="0">
                <a:solidFill>
                  <a:srgbClr val="FF0000"/>
                </a:solidFill>
                <a:latin typeface="Times New Roman" pitchFamily="18" charset="0"/>
                <a:ea typeface="Times New Roman" pitchFamily="18" charset="0"/>
                <a:cs typeface="Times New Roman" pitchFamily="18" charset="0"/>
              </a:rPr>
              <a:t>có</a:t>
            </a:r>
            <a:r>
              <a:rPr lang="en-US" sz="3400" dirty="0" smtClean="0">
                <a:solidFill>
                  <a:srgbClr val="FF0000"/>
                </a:solidFill>
                <a:latin typeface="Times New Roman" pitchFamily="18" charset="0"/>
                <a:ea typeface="Times New Roman" pitchFamily="18" charset="0"/>
                <a:cs typeface="Times New Roman" pitchFamily="18" charset="0"/>
              </a:rPr>
              <a:t> 21 </a:t>
            </a:r>
            <a:r>
              <a:rPr lang="en-US" sz="3400" dirty="0" err="1" smtClean="0">
                <a:solidFill>
                  <a:srgbClr val="FF0000"/>
                </a:solidFill>
                <a:latin typeface="Times New Roman" pitchFamily="18" charset="0"/>
                <a:ea typeface="Times New Roman" pitchFamily="18" charset="0"/>
                <a:cs typeface="Times New Roman" pitchFamily="18" charset="0"/>
              </a:rPr>
              <a:t>viên</a:t>
            </a:r>
            <a:r>
              <a:rPr lang="en-US" sz="3400" dirty="0" smtClean="0">
                <a:solidFill>
                  <a:srgbClr val="FF0000"/>
                </a:solidFill>
                <a:latin typeface="Times New Roman" pitchFamily="18" charset="0"/>
                <a:ea typeface="Times New Roman" pitchFamily="18" charset="0"/>
                <a:cs typeface="Times New Roman" pitchFamily="18" charset="0"/>
              </a:rPr>
              <a:t> bi. </a:t>
            </a:r>
            <a:r>
              <a:rPr kumimoji="0" lang="en-US" sz="3400" i="0" u="none" strike="noStrike" cap="none" normalizeH="0" dirty="0" err="1" smtClean="0">
                <a:ln>
                  <a:noFill/>
                </a:ln>
                <a:solidFill>
                  <a:srgbClr val="FF0000"/>
                </a:solidFill>
                <a:effectLst/>
                <a:latin typeface="Times New Roman" pitchFamily="18" charset="0"/>
                <a:ea typeface="Times New Roman" pitchFamily="18" charset="0"/>
                <a:cs typeface="Times New Roman" pitchFamily="18" charset="0"/>
              </a:rPr>
              <a:t>Tuấn</a:t>
            </a:r>
            <a:r>
              <a:rPr kumimoji="0" lang="en-US" sz="3400"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3400" i="0" u="none" strike="noStrike" cap="none" normalizeH="0" dirty="0" err="1" smtClean="0">
                <a:ln>
                  <a:noFill/>
                </a:ln>
                <a:solidFill>
                  <a:srgbClr val="FF0000"/>
                </a:solidFill>
                <a:effectLst/>
                <a:latin typeface="Times New Roman" pitchFamily="18" charset="0"/>
                <a:ea typeface="Times New Roman" pitchFamily="18" charset="0"/>
                <a:cs typeface="Times New Roman" pitchFamily="18" charset="0"/>
              </a:rPr>
              <a:t>cho</a:t>
            </a:r>
            <a:r>
              <a:rPr kumimoji="0" lang="en-US" sz="3400"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3400" i="0" u="none" strike="noStrike" cap="none" normalizeH="0" dirty="0" err="1" smtClean="0">
                <a:ln>
                  <a:noFill/>
                </a:ln>
                <a:solidFill>
                  <a:srgbClr val="FF0000"/>
                </a:solidFill>
                <a:effectLst/>
                <a:latin typeface="Times New Roman" pitchFamily="18" charset="0"/>
                <a:ea typeface="Times New Roman" pitchFamily="18" charset="0"/>
                <a:cs typeface="Times New Roman" pitchFamily="18" charset="0"/>
              </a:rPr>
              <a:t>Dũng</a:t>
            </a:r>
            <a:r>
              <a:rPr kumimoji="0" lang="en-US" sz="3400"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3400" i="0" u="none" strike="noStrike" cap="none" normalizeH="0" dirty="0" err="1" smtClean="0">
                <a:ln>
                  <a:noFill/>
                </a:ln>
                <a:solidFill>
                  <a:srgbClr val="FF0000"/>
                </a:solidFill>
                <a:effectLst/>
                <a:latin typeface="Times New Roman" pitchFamily="18" charset="0"/>
                <a:ea typeface="Times New Roman" pitchFamily="18" charset="0"/>
                <a:cs typeface="Times New Roman" pitchFamily="18" charset="0"/>
              </a:rPr>
              <a:t>số</a:t>
            </a:r>
            <a:r>
              <a:rPr kumimoji="0" lang="en-US" sz="3400"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bi </a:t>
            </a:r>
            <a:r>
              <a:rPr kumimoji="0" lang="en-US" sz="3400" i="0" u="none" strike="noStrike" cap="none" normalizeH="0" dirty="0" err="1" smtClean="0">
                <a:ln>
                  <a:noFill/>
                </a:ln>
                <a:solidFill>
                  <a:srgbClr val="FF0000"/>
                </a:solidFill>
                <a:effectLst/>
                <a:latin typeface="Times New Roman" pitchFamily="18" charset="0"/>
                <a:ea typeface="Times New Roman" pitchFamily="18" charset="0"/>
                <a:cs typeface="Times New Roman" pitchFamily="18" charset="0"/>
              </a:rPr>
              <a:t>của</a:t>
            </a:r>
            <a:r>
              <a:rPr kumimoji="0" lang="en-US" sz="3400"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3400" i="0" u="none" strike="noStrike" cap="none" normalizeH="0" dirty="0" err="1" smtClean="0">
                <a:ln>
                  <a:noFill/>
                </a:ln>
                <a:solidFill>
                  <a:srgbClr val="FF0000"/>
                </a:solidFill>
                <a:effectLst/>
                <a:latin typeface="Times New Roman" pitchFamily="18" charset="0"/>
                <a:ea typeface="Times New Roman" pitchFamily="18" charset="0"/>
                <a:cs typeface="Times New Roman" pitchFamily="18" charset="0"/>
              </a:rPr>
              <a:t>mình</a:t>
            </a:r>
            <a:r>
              <a:rPr kumimoji="0" lang="en-US" sz="3400"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3400" i="0" u="none" strike="noStrike" cap="none" normalizeH="0" dirty="0" err="1" smtClean="0">
                <a:ln>
                  <a:noFill/>
                </a:ln>
                <a:solidFill>
                  <a:srgbClr val="FF0000"/>
                </a:solidFill>
                <a:effectLst/>
                <a:latin typeface="Times New Roman" pitchFamily="18" charset="0"/>
                <a:ea typeface="Times New Roman" pitchFamily="18" charset="0"/>
                <a:cs typeface="Times New Roman" pitchFamily="18" charset="0"/>
              </a:rPr>
              <a:t>Hỏi</a:t>
            </a:r>
            <a:r>
              <a:rPr kumimoji="0" lang="en-US" sz="3400"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a:t>
            </a:r>
          </a:p>
          <a:p>
            <a:pPr marL="514350" marR="0" lvl="0" indent="-514350" algn="l" defTabSz="914400" rtl="0" eaLnBrk="1" fontAlgn="base" latinLnBrk="0" hangingPunct="1">
              <a:spcBef>
                <a:spcPct val="0"/>
              </a:spcBef>
              <a:spcAft>
                <a:spcPct val="0"/>
              </a:spcAft>
              <a:buClrTx/>
              <a:buSzTx/>
              <a:buFontTx/>
              <a:buAutoNum type="alphaLcParenR"/>
              <a:tabLst/>
            </a:pPr>
            <a:r>
              <a:rPr lang="en-US" sz="3400" baseline="0" dirty="0" err="1" smtClean="0">
                <a:solidFill>
                  <a:srgbClr val="0000FF"/>
                </a:solidFill>
                <a:latin typeface="Times New Roman" pitchFamily="18" charset="0"/>
                <a:cs typeface="Times New Roman" pitchFamily="18" charset="0"/>
              </a:rPr>
              <a:t>Dũng</a:t>
            </a:r>
            <a:r>
              <a:rPr lang="en-US" sz="3400" dirty="0" smtClean="0">
                <a:solidFill>
                  <a:srgbClr val="0000FF"/>
                </a:solidFill>
                <a:latin typeface="Times New Roman" pitchFamily="18" charset="0"/>
                <a:cs typeface="Times New Roman" pitchFamily="18" charset="0"/>
              </a:rPr>
              <a:t> </a:t>
            </a:r>
            <a:r>
              <a:rPr lang="en-US" sz="3400" dirty="0" err="1" smtClean="0">
                <a:solidFill>
                  <a:srgbClr val="0000FF"/>
                </a:solidFill>
                <a:latin typeface="Times New Roman" pitchFamily="18" charset="0"/>
                <a:cs typeface="Times New Roman" pitchFamily="18" charset="0"/>
              </a:rPr>
              <a:t>được</a:t>
            </a:r>
            <a:r>
              <a:rPr lang="en-US" sz="3400" dirty="0" smtClean="0">
                <a:solidFill>
                  <a:srgbClr val="0000FF"/>
                </a:solidFill>
                <a:latin typeface="Times New Roman" pitchFamily="18" charset="0"/>
                <a:cs typeface="Times New Roman" pitchFamily="18" charset="0"/>
              </a:rPr>
              <a:t> </a:t>
            </a:r>
            <a:r>
              <a:rPr lang="en-US" sz="3400" dirty="0" err="1" smtClean="0">
                <a:solidFill>
                  <a:srgbClr val="0000FF"/>
                </a:solidFill>
                <a:latin typeface="Times New Roman" pitchFamily="18" charset="0"/>
                <a:cs typeface="Times New Roman" pitchFamily="18" charset="0"/>
              </a:rPr>
              <a:t>Tuấn</a:t>
            </a:r>
            <a:r>
              <a:rPr lang="en-US" sz="3400" dirty="0" smtClean="0">
                <a:solidFill>
                  <a:srgbClr val="0000FF"/>
                </a:solidFill>
                <a:latin typeface="Times New Roman" pitchFamily="18" charset="0"/>
                <a:cs typeface="Times New Roman" pitchFamily="18" charset="0"/>
              </a:rPr>
              <a:t> </a:t>
            </a:r>
            <a:r>
              <a:rPr lang="en-US" sz="3400" dirty="0" err="1" smtClean="0">
                <a:solidFill>
                  <a:srgbClr val="0000FF"/>
                </a:solidFill>
                <a:latin typeface="Times New Roman" pitchFamily="18" charset="0"/>
                <a:cs typeface="Times New Roman" pitchFamily="18" charset="0"/>
              </a:rPr>
              <a:t>cho</a:t>
            </a:r>
            <a:r>
              <a:rPr lang="en-US" sz="3400" dirty="0" smtClean="0">
                <a:solidFill>
                  <a:srgbClr val="0000FF"/>
                </a:solidFill>
                <a:latin typeface="Times New Roman" pitchFamily="18" charset="0"/>
                <a:cs typeface="Times New Roman" pitchFamily="18" charset="0"/>
              </a:rPr>
              <a:t> </a:t>
            </a:r>
            <a:r>
              <a:rPr lang="en-US" sz="3400" dirty="0" err="1" smtClean="0">
                <a:solidFill>
                  <a:srgbClr val="0000FF"/>
                </a:solidFill>
                <a:latin typeface="Times New Roman" pitchFamily="18" charset="0"/>
                <a:cs typeface="Times New Roman" pitchFamily="18" charset="0"/>
              </a:rPr>
              <a:t>bao</a:t>
            </a:r>
            <a:r>
              <a:rPr lang="en-US" sz="3400" dirty="0" smtClean="0">
                <a:solidFill>
                  <a:srgbClr val="0000FF"/>
                </a:solidFill>
                <a:latin typeface="Times New Roman" pitchFamily="18" charset="0"/>
                <a:cs typeface="Times New Roman" pitchFamily="18" charset="0"/>
              </a:rPr>
              <a:t> </a:t>
            </a:r>
            <a:r>
              <a:rPr lang="en-US" sz="3400" dirty="0" err="1" smtClean="0">
                <a:solidFill>
                  <a:srgbClr val="0000FF"/>
                </a:solidFill>
                <a:latin typeface="Times New Roman" pitchFamily="18" charset="0"/>
                <a:cs typeface="Times New Roman" pitchFamily="18" charset="0"/>
              </a:rPr>
              <a:t>nhiêu</a:t>
            </a:r>
            <a:r>
              <a:rPr lang="en-US" sz="3400" dirty="0" smtClean="0">
                <a:solidFill>
                  <a:srgbClr val="0000FF"/>
                </a:solidFill>
                <a:latin typeface="Times New Roman" pitchFamily="18" charset="0"/>
                <a:cs typeface="Times New Roman" pitchFamily="18" charset="0"/>
              </a:rPr>
              <a:t> </a:t>
            </a:r>
            <a:r>
              <a:rPr lang="en-US" sz="3400" dirty="0" err="1" smtClean="0">
                <a:solidFill>
                  <a:srgbClr val="0000FF"/>
                </a:solidFill>
                <a:latin typeface="Times New Roman" pitchFamily="18" charset="0"/>
                <a:cs typeface="Times New Roman" pitchFamily="18" charset="0"/>
              </a:rPr>
              <a:t>viên</a:t>
            </a:r>
            <a:r>
              <a:rPr lang="en-US" sz="3400" dirty="0" smtClean="0">
                <a:solidFill>
                  <a:srgbClr val="0000FF"/>
                </a:solidFill>
                <a:latin typeface="Times New Roman" pitchFamily="18" charset="0"/>
                <a:cs typeface="Times New Roman" pitchFamily="18" charset="0"/>
              </a:rPr>
              <a:t> bi?</a:t>
            </a:r>
          </a:p>
          <a:p>
            <a:pPr marL="514350" marR="0" lvl="0" indent="-514350" algn="l" defTabSz="914400" rtl="0" eaLnBrk="1" fontAlgn="base" latinLnBrk="0" hangingPunct="1">
              <a:spcBef>
                <a:spcPct val="0"/>
              </a:spcBef>
              <a:spcAft>
                <a:spcPct val="0"/>
              </a:spcAft>
              <a:buClrTx/>
              <a:buSzTx/>
              <a:tabLst/>
            </a:pPr>
            <a:r>
              <a:rPr kumimoji="0" lang="en-US" sz="3400" i="0" u="none" strike="noStrike" cap="none" normalizeH="0" baseline="0" dirty="0" smtClean="0">
                <a:ln>
                  <a:noFill/>
                </a:ln>
                <a:solidFill>
                  <a:srgbClr val="0000FF"/>
                </a:solidFill>
                <a:effectLst/>
                <a:latin typeface="Times New Roman" pitchFamily="18" charset="0"/>
                <a:cs typeface="Times New Roman" pitchFamily="18" charset="0"/>
              </a:rPr>
              <a:t>b) </a:t>
            </a:r>
            <a:r>
              <a:rPr kumimoji="0" lang="en-US" sz="3400" i="0" u="none" strike="noStrike" cap="none" normalizeH="0" baseline="0" dirty="0" err="1" smtClean="0">
                <a:ln>
                  <a:noFill/>
                </a:ln>
                <a:solidFill>
                  <a:srgbClr val="0000FF"/>
                </a:solidFill>
                <a:effectLst/>
                <a:latin typeface="Times New Roman" pitchFamily="18" charset="0"/>
                <a:cs typeface="Times New Roman" pitchFamily="18" charset="0"/>
              </a:rPr>
              <a:t>Tuấn</a:t>
            </a:r>
            <a:r>
              <a:rPr kumimoji="0" lang="en-US" sz="3400" i="0" u="none" strike="noStrike" cap="none" normalizeH="0" dirty="0" smtClean="0">
                <a:ln>
                  <a:noFill/>
                </a:ln>
                <a:solidFill>
                  <a:srgbClr val="0000FF"/>
                </a:solidFill>
                <a:effectLst/>
                <a:latin typeface="Times New Roman" pitchFamily="18" charset="0"/>
                <a:cs typeface="Times New Roman" pitchFamily="18" charset="0"/>
              </a:rPr>
              <a:t> </a:t>
            </a:r>
            <a:r>
              <a:rPr kumimoji="0" lang="en-US" sz="3400" i="0" u="none" strike="noStrike" cap="none" normalizeH="0" dirty="0" err="1" smtClean="0">
                <a:ln>
                  <a:noFill/>
                </a:ln>
                <a:solidFill>
                  <a:srgbClr val="0000FF"/>
                </a:solidFill>
                <a:effectLst/>
                <a:latin typeface="Times New Roman" pitchFamily="18" charset="0"/>
                <a:cs typeface="Times New Roman" pitchFamily="18" charset="0"/>
              </a:rPr>
              <a:t>còn</a:t>
            </a:r>
            <a:r>
              <a:rPr kumimoji="0" lang="en-US" sz="3400" i="0" u="none" strike="noStrike" cap="none" normalizeH="0" dirty="0" smtClean="0">
                <a:ln>
                  <a:noFill/>
                </a:ln>
                <a:solidFill>
                  <a:srgbClr val="0000FF"/>
                </a:solidFill>
                <a:effectLst/>
                <a:latin typeface="Times New Roman" pitchFamily="18" charset="0"/>
                <a:cs typeface="Times New Roman" pitchFamily="18" charset="0"/>
              </a:rPr>
              <a:t> </a:t>
            </a:r>
            <a:r>
              <a:rPr kumimoji="0" lang="en-US" sz="3400" i="0" u="none" strike="noStrike" cap="none" normalizeH="0" dirty="0" err="1" smtClean="0">
                <a:ln>
                  <a:noFill/>
                </a:ln>
                <a:solidFill>
                  <a:srgbClr val="0000FF"/>
                </a:solidFill>
                <a:effectLst/>
                <a:latin typeface="Times New Roman" pitchFamily="18" charset="0"/>
                <a:cs typeface="Times New Roman" pitchFamily="18" charset="0"/>
              </a:rPr>
              <a:t>lại</a:t>
            </a:r>
            <a:r>
              <a:rPr kumimoji="0" lang="en-US" sz="3400" i="0" u="none" strike="noStrike" cap="none" normalizeH="0" dirty="0" smtClean="0">
                <a:ln>
                  <a:noFill/>
                </a:ln>
                <a:solidFill>
                  <a:srgbClr val="0000FF"/>
                </a:solidFill>
                <a:effectLst/>
                <a:latin typeface="Times New Roman" pitchFamily="18" charset="0"/>
                <a:cs typeface="Times New Roman" pitchFamily="18" charset="0"/>
              </a:rPr>
              <a:t> </a:t>
            </a:r>
            <a:r>
              <a:rPr kumimoji="0" lang="en-US" sz="3400" i="0" u="none" strike="noStrike" cap="none" normalizeH="0" dirty="0" err="1" smtClean="0">
                <a:ln>
                  <a:noFill/>
                </a:ln>
                <a:solidFill>
                  <a:srgbClr val="0000FF"/>
                </a:solidFill>
                <a:effectLst/>
                <a:latin typeface="Times New Roman" pitchFamily="18" charset="0"/>
                <a:cs typeface="Times New Roman" pitchFamily="18" charset="0"/>
              </a:rPr>
              <a:t>bao</a:t>
            </a:r>
            <a:r>
              <a:rPr kumimoji="0" lang="en-US" sz="3400" i="0" u="none" strike="noStrike" cap="none" normalizeH="0" dirty="0" smtClean="0">
                <a:ln>
                  <a:noFill/>
                </a:ln>
                <a:solidFill>
                  <a:srgbClr val="0000FF"/>
                </a:solidFill>
                <a:effectLst/>
                <a:latin typeface="Times New Roman" pitchFamily="18" charset="0"/>
                <a:cs typeface="Times New Roman" pitchFamily="18" charset="0"/>
              </a:rPr>
              <a:t> </a:t>
            </a:r>
            <a:r>
              <a:rPr kumimoji="0" lang="en-US" sz="3400" i="0" u="none" strike="noStrike" cap="none" normalizeH="0" dirty="0" err="1" smtClean="0">
                <a:ln>
                  <a:noFill/>
                </a:ln>
                <a:solidFill>
                  <a:srgbClr val="0000FF"/>
                </a:solidFill>
                <a:effectLst/>
                <a:latin typeface="Times New Roman" pitchFamily="18" charset="0"/>
                <a:cs typeface="Times New Roman" pitchFamily="18" charset="0"/>
              </a:rPr>
              <a:t>nhiêu</a:t>
            </a:r>
            <a:r>
              <a:rPr kumimoji="0" lang="en-US" sz="3400" i="0" u="none" strike="noStrike" cap="none" normalizeH="0" dirty="0" smtClean="0">
                <a:ln>
                  <a:noFill/>
                </a:ln>
                <a:solidFill>
                  <a:srgbClr val="0000FF"/>
                </a:solidFill>
                <a:effectLst/>
                <a:latin typeface="Times New Roman" pitchFamily="18" charset="0"/>
                <a:cs typeface="Times New Roman" pitchFamily="18" charset="0"/>
              </a:rPr>
              <a:t> </a:t>
            </a:r>
            <a:r>
              <a:rPr kumimoji="0" lang="en-US" sz="3400" i="0" u="none" strike="noStrike" cap="none" normalizeH="0" dirty="0" err="1" smtClean="0">
                <a:ln>
                  <a:noFill/>
                </a:ln>
                <a:solidFill>
                  <a:srgbClr val="0000FF"/>
                </a:solidFill>
                <a:effectLst/>
                <a:latin typeface="Times New Roman" pitchFamily="18" charset="0"/>
                <a:cs typeface="Times New Roman" pitchFamily="18" charset="0"/>
              </a:rPr>
              <a:t>viên</a:t>
            </a:r>
            <a:r>
              <a:rPr kumimoji="0" lang="en-US" sz="3400" i="0" u="none" strike="noStrike" cap="none" normalizeH="0" dirty="0" smtClean="0">
                <a:ln>
                  <a:noFill/>
                </a:ln>
                <a:solidFill>
                  <a:srgbClr val="0000FF"/>
                </a:solidFill>
                <a:effectLst/>
                <a:latin typeface="Times New Roman" pitchFamily="18" charset="0"/>
                <a:cs typeface="Times New Roman" pitchFamily="18" charset="0"/>
              </a:rPr>
              <a:t> bi?</a:t>
            </a:r>
            <a:endParaRPr kumimoji="0" lang="en-US" sz="3400" i="0" u="none" strike="noStrike" cap="none" normalizeH="0" baseline="0" dirty="0" smtClean="0">
              <a:ln>
                <a:noFill/>
              </a:ln>
              <a:solidFill>
                <a:srgbClr val="0000FF"/>
              </a:solidFill>
              <a:effectLst/>
              <a:latin typeface="Times New Roman" pitchFamily="18" charset="0"/>
              <a:cs typeface="Times New Roman" pitchFamily="18" charset="0"/>
            </a:endParaRPr>
          </a:p>
        </p:txBody>
      </p:sp>
      <p:sp>
        <p:nvSpPr>
          <p:cNvPr id="201" name="TextBox 200"/>
          <p:cNvSpPr txBox="1"/>
          <p:nvPr/>
        </p:nvSpPr>
        <p:spPr>
          <a:xfrm>
            <a:off x="762000" y="2819400"/>
            <a:ext cx="1905000" cy="677108"/>
          </a:xfrm>
          <a:prstGeom prst="rect">
            <a:avLst/>
          </a:prstGeom>
          <a:noFill/>
        </p:spPr>
        <p:txBody>
          <a:bodyPr wrap="square" rtlCol="0">
            <a:spAutoFit/>
          </a:bodyPr>
          <a:lstStyle/>
          <a:p>
            <a:r>
              <a:rPr lang="en-US" sz="3800" b="1" dirty="0" err="1" smtClean="0">
                <a:solidFill>
                  <a:srgbClr val="C00000"/>
                </a:solidFill>
                <a:latin typeface="Times New Roman" pitchFamily="18" charset="0"/>
                <a:cs typeface="Times New Roman" pitchFamily="18" charset="0"/>
              </a:rPr>
              <a:t>Tóm</a:t>
            </a:r>
            <a:r>
              <a:rPr lang="en-US" sz="3800" b="1" dirty="0" smtClean="0">
                <a:solidFill>
                  <a:srgbClr val="C00000"/>
                </a:solidFill>
                <a:latin typeface="Times New Roman" pitchFamily="18" charset="0"/>
                <a:cs typeface="Times New Roman" pitchFamily="18" charset="0"/>
              </a:rPr>
              <a:t> </a:t>
            </a:r>
            <a:r>
              <a:rPr lang="en-US" sz="3800" b="1" dirty="0" err="1" smtClean="0">
                <a:solidFill>
                  <a:srgbClr val="C00000"/>
                </a:solidFill>
                <a:latin typeface="Times New Roman" pitchFamily="18" charset="0"/>
                <a:cs typeface="Times New Roman" pitchFamily="18" charset="0"/>
              </a:rPr>
              <a:t>tắt</a:t>
            </a:r>
            <a:endParaRPr lang="en-US" sz="3800" b="1" dirty="0">
              <a:solidFill>
                <a:srgbClr val="C00000"/>
              </a:solidFill>
              <a:latin typeface="Times New Roman" pitchFamily="18" charset="0"/>
              <a:cs typeface="Times New Roman" pitchFamily="18" charset="0"/>
            </a:endParaRPr>
          </a:p>
        </p:txBody>
      </p:sp>
      <p:sp>
        <p:nvSpPr>
          <p:cNvPr id="202" name="TextBox 201"/>
          <p:cNvSpPr txBox="1"/>
          <p:nvPr/>
        </p:nvSpPr>
        <p:spPr>
          <a:xfrm>
            <a:off x="762000" y="3429000"/>
            <a:ext cx="2819400" cy="646331"/>
          </a:xfrm>
          <a:prstGeom prst="rect">
            <a:avLst/>
          </a:prstGeom>
          <a:noFill/>
        </p:spPr>
        <p:txBody>
          <a:bodyPr wrap="square" rtlCol="0">
            <a:spAutoFit/>
          </a:bodyPr>
          <a:lstStyle/>
          <a:p>
            <a:r>
              <a:rPr lang="en-US" sz="3600" dirty="0" err="1" smtClean="0">
                <a:solidFill>
                  <a:srgbClr val="0000FF"/>
                </a:solidFill>
                <a:latin typeface="Times New Roman" pitchFamily="18" charset="0"/>
                <a:ea typeface="Times New Roman" pitchFamily="18" charset="0"/>
                <a:cs typeface="Times New Roman" pitchFamily="18" charset="0"/>
              </a:rPr>
              <a:t>Có</a:t>
            </a:r>
            <a:r>
              <a:rPr lang="en-US" sz="3600" dirty="0" smtClean="0">
                <a:solidFill>
                  <a:srgbClr val="0000FF"/>
                </a:solidFill>
                <a:latin typeface="Times New Roman" pitchFamily="18" charset="0"/>
                <a:ea typeface="Times New Roman" pitchFamily="18" charset="0"/>
                <a:cs typeface="Times New Roman" pitchFamily="18" charset="0"/>
              </a:rPr>
              <a:t>: 21 </a:t>
            </a:r>
            <a:r>
              <a:rPr lang="en-US" sz="3600" dirty="0" err="1" smtClean="0">
                <a:solidFill>
                  <a:srgbClr val="0000FF"/>
                </a:solidFill>
                <a:latin typeface="Times New Roman" pitchFamily="18" charset="0"/>
                <a:ea typeface="Times New Roman" pitchFamily="18" charset="0"/>
                <a:cs typeface="Times New Roman" pitchFamily="18" charset="0"/>
              </a:rPr>
              <a:t>viên</a:t>
            </a:r>
            <a:r>
              <a:rPr lang="en-US" sz="3600" dirty="0" smtClean="0">
                <a:solidFill>
                  <a:srgbClr val="0000FF"/>
                </a:solidFill>
                <a:latin typeface="Times New Roman" pitchFamily="18" charset="0"/>
                <a:ea typeface="Times New Roman" pitchFamily="18" charset="0"/>
                <a:cs typeface="Times New Roman" pitchFamily="18" charset="0"/>
              </a:rPr>
              <a:t> bi</a:t>
            </a:r>
            <a:endParaRPr lang="en-US" sz="3600" dirty="0" smtClean="0">
              <a:solidFill>
                <a:srgbClr val="0000FF"/>
              </a:solidFill>
            </a:endParaRPr>
          </a:p>
        </p:txBody>
      </p:sp>
      <p:sp>
        <p:nvSpPr>
          <p:cNvPr id="203" name="TextBox 202"/>
          <p:cNvSpPr txBox="1"/>
          <p:nvPr/>
        </p:nvSpPr>
        <p:spPr>
          <a:xfrm>
            <a:off x="762000" y="4114800"/>
            <a:ext cx="2362200" cy="646331"/>
          </a:xfrm>
          <a:prstGeom prst="rect">
            <a:avLst/>
          </a:prstGeom>
          <a:noFill/>
        </p:spPr>
        <p:txBody>
          <a:bodyPr wrap="square" rtlCol="0">
            <a:spAutoFit/>
          </a:bodyPr>
          <a:lstStyle/>
          <a:p>
            <a:r>
              <a:rPr lang="en-US" sz="3600" dirty="0" smtClean="0">
                <a:solidFill>
                  <a:srgbClr val="0000FF"/>
                </a:solidFill>
                <a:latin typeface="Times New Roman" pitchFamily="18" charset="0"/>
                <a:ea typeface="Times New Roman" pitchFamily="18" charset="0"/>
                <a:cs typeface="Times New Roman" pitchFamily="18" charset="0"/>
              </a:rPr>
              <a:t>Cho:      </a:t>
            </a:r>
            <a:endParaRPr lang="en-US" sz="3600" dirty="0" smtClean="0">
              <a:solidFill>
                <a:srgbClr val="0000FF"/>
              </a:solidFill>
            </a:endParaRPr>
          </a:p>
        </p:txBody>
      </p:sp>
      <p:sp>
        <p:nvSpPr>
          <p:cNvPr id="204" name="TextBox 203"/>
          <p:cNvSpPr txBox="1"/>
          <p:nvPr/>
        </p:nvSpPr>
        <p:spPr>
          <a:xfrm>
            <a:off x="2133600" y="4154269"/>
            <a:ext cx="2819400" cy="646331"/>
          </a:xfrm>
          <a:prstGeom prst="rect">
            <a:avLst/>
          </a:prstGeom>
          <a:noFill/>
        </p:spPr>
        <p:txBody>
          <a:bodyPr wrap="square" rtlCol="0">
            <a:spAutoFit/>
          </a:bodyPr>
          <a:lstStyle/>
          <a:p>
            <a:r>
              <a:rPr lang="en-US" sz="3600" dirty="0" err="1" smtClean="0">
                <a:solidFill>
                  <a:srgbClr val="C00000"/>
                </a:solidFill>
                <a:latin typeface="Times New Roman" pitchFamily="18" charset="0"/>
                <a:ea typeface="Times New Roman" pitchFamily="18" charset="0"/>
                <a:cs typeface="Times New Roman" pitchFamily="18" charset="0"/>
              </a:rPr>
              <a:t>của</a:t>
            </a:r>
            <a:r>
              <a:rPr lang="en-US" sz="3600" dirty="0" smtClean="0">
                <a:solidFill>
                  <a:srgbClr val="C00000"/>
                </a:solidFill>
                <a:latin typeface="Times New Roman" pitchFamily="18" charset="0"/>
                <a:ea typeface="Times New Roman" pitchFamily="18" charset="0"/>
                <a:cs typeface="Times New Roman" pitchFamily="18" charset="0"/>
              </a:rPr>
              <a:t> 21 </a:t>
            </a:r>
            <a:r>
              <a:rPr lang="en-US" sz="3600" dirty="0" err="1" smtClean="0">
                <a:solidFill>
                  <a:srgbClr val="C00000"/>
                </a:solidFill>
                <a:latin typeface="Times New Roman" pitchFamily="18" charset="0"/>
                <a:ea typeface="Times New Roman" pitchFamily="18" charset="0"/>
                <a:cs typeface="Times New Roman" pitchFamily="18" charset="0"/>
              </a:rPr>
              <a:t>viên</a:t>
            </a:r>
            <a:r>
              <a:rPr lang="en-US" sz="3600" dirty="0" smtClean="0">
                <a:solidFill>
                  <a:srgbClr val="C00000"/>
                </a:solidFill>
                <a:latin typeface="Times New Roman" pitchFamily="18" charset="0"/>
                <a:ea typeface="Times New Roman" pitchFamily="18" charset="0"/>
                <a:cs typeface="Times New Roman" pitchFamily="18" charset="0"/>
              </a:rPr>
              <a:t> bi</a:t>
            </a:r>
            <a:endParaRPr lang="en-US" sz="3600" dirty="0" smtClean="0">
              <a:solidFill>
                <a:srgbClr val="C00000"/>
              </a:solidFill>
            </a:endParaRPr>
          </a:p>
        </p:txBody>
      </p:sp>
      <p:graphicFrame>
        <p:nvGraphicFramePr>
          <p:cNvPr id="2" name="Object 3"/>
          <p:cNvGraphicFramePr>
            <a:graphicFrameLocks noChangeAspect="1"/>
          </p:cNvGraphicFramePr>
          <p:nvPr>
            <p:extLst>
              <p:ext uri="{D42A27DB-BD31-4B8C-83A1-F6EECF244321}">
                <p14:modId xmlns:p14="http://schemas.microsoft.com/office/powerpoint/2010/main" val="3504001027"/>
              </p:ext>
            </p:extLst>
          </p:nvPr>
        </p:nvGraphicFramePr>
        <p:xfrm>
          <a:off x="1752600" y="3884831"/>
          <a:ext cx="457200" cy="1257300"/>
        </p:xfrm>
        <a:graphic>
          <a:graphicData uri="http://schemas.openxmlformats.org/presentationml/2006/ole">
            <mc:AlternateContent xmlns:mc="http://schemas.openxmlformats.org/markup-compatibility/2006">
              <mc:Choice xmlns:v="urn:schemas-microsoft-com:vml" Requires="v">
                <p:oleObj spid="_x0000_s47119" name="Equation" r:id="rId5" imgW="152280" imgH="419040" progId="Equation.DSMT4">
                  <p:embed/>
                </p:oleObj>
              </mc:Choice>
              <mc:Fallback>
                <p:oleObj name="Equation" r:id="rId5" imgW="152280" imgH="41904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884831"/>
                        <a:ext cx="4572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 name="TextBox 204"/>
          <p:cNvSpPr txBox="1"/>
          <p:nvPr/>
        </p:nvSpPr>
        <p:spPr>
          <a:xfrm>
            <a:off x="762000" y="4953000"/>
            <a:ext cx="2514600" cy="646331"/>
          </a:xfrm>
          <a:prstGeom prst="rect">
            <a:avLst/>
          </a:prstGeom>
          <a:noFill/>
        </p:spPr>
        <p:txBody>
          <a:bodyPr wrap="square" rtlCol="0">
            <a:spAutoFit/>
          </a:bodyPr>
          <a:lstStyle/>
          <a:p>
            <a:r>
              <a:rPr lang="en-US" sz="3600" dirty="0" err="1" smtClean="0">
                <a:solidFill>
                  <a:srgbClr val="0000FF"/>
                </a:solidFill>
                <a:latin typeface="Times New Roman" pitchFamily="18" charset="0"/>
                <a:ea typeface="Times New Roman" pitchFamily="18" charset="0"/>
                <a:cs typeface="Times New Roman" pitchFamily="18" charset="0"/>
              </a:rPr>
              <a:t>Đã</a:t>
            </a:r>
            <a:r>
              <a:rPr lang="en-US" sz="3600" dirty="0" smtClean="0">
                <a:solidFill>
                  <a:srgbClr val="0000FF"/>
                </a:solidFill>
                <a:latin typeface="Times New Roman" pitchFamily="18" charset="0"/>
                <a:ea typeface="Times New Roman" pitchFamily="18" charset="0"/>
                <a:cs typeface="Times New Roman" pitchFamily="18" charset="0"/>
              </a:rPr>
              <a:t> </a:t>
            </a:r>
            <a:r>
              <a:rPr lang="en-US" sz="3600" dirty="0" err="1" smtClean="0">
                <a:solidFill>
                  <a:srgbClr val="0000FF"/>
                </a:solidFill>
                <a:latin typeface="Times New Roman" pitchFamily="18" charset="0"/>
                <a:ea typeface="Times New Roman" pitchFamily="18" charset="0"/>
                <a:cs typeface="Times New Roman" pitchFamily="18" charset="0"/>
              </a:rPr>
              <a:t>cho</a:t>
            </a:r>
            <a:r>
              <a:rPr lang="en-US" sz="3600" dirty="0" smtClean="0">
                <a:solidFill>
                  <a:srgbClr val="0000FF"/>
                </a:solidFill>
                <a:latin typeface="Times New Roman" pitchFamily="18" charset="0"/>
                <a:ea typeface="Times New Roman" pitchFamily="18" charset="0"/>
                <a:cs typeface="Times New Roman" pitchFamily="18" charset="0"/>
              </a:rPr>
              <a:t> ? bi</a:t>
            </a:r>
            <a:endParaRPr lang="en-US" sz="3600" dirty="0" smtClean="0">
              <a:solidFill>
                <a:srgbClr val="0000FF"/>
              </a:solidFill>
            </a:endParaRPr>
          </a:p>
        </p:txBody>
      </p:sp>
      <p:sp>
        <p:nvSpPr>
          <p:cNvPr id="206" name="TextBox 205"/>
          <p:cNvSpPr txBox="1"/>
          <p:nvPr/>
        </p:nvSpPr>
        <p:spPr>
          <a:xfrm>
            <a:off x="762000" y="5562600"/>
            <a:ext cx="2514600" cy="646331"/>
          </a:xfrm>
          <a:prstGeom prst="rect">
            <a:avLst/>
          </a:prstGeom>
          <a:noFill/>
        </p:spPr>
        <p:txBody>
          <a:bodyPr wrap="square" rtlCol="0">
            <a:spAutoFit/>
          </a:bodyPr>
          <a:lstStyle/>
          <a:p>
            <a:r>
              <a:rPr lang="en-US" sz="3600" dirty="0" err="1" smtClean="0">
                <a:solidFill>
                  <a:srgbClr val="0000FF"/>
                </a:solidFill>
                <a:latin typeface="Times New Roman" pitchFamily="18" charset="0"/>
                <a:ea typeface="Times New Roman" pitchFamily="18" charset="0"/>
                <a:cs typeface="Times New Roman" pitchFamily="18" charset="0"/>
              </a:rPr>
              <a:t>Còn</a:t>
            </a:r>
            <a:r>
              <a:rPr lang="en-US" sz="3600" dirty="0" smtClean="0">
                <a:solidFill>
                  <a:srgbClr val="0000FF"/>
                </a:solidFill>
                <a:latin typeface="Times New Roman" pitchFamily="18" charset="0"/>
                <a:ea typeface="Times New Roman" pitchFamily="18" charset="0"/>
                <a:cs typeface="Times New Roman" pitchFamily="18" charset="0"/>
              </a:rPr>
              <a:t> </a:t>
            </a:r>
            <a:r>
              <a:rPr lang="en-US" sz="3600" dirty="0" err="1" smtClean="0">
                <a:solidFill>
                  <a:srgbClr val="0000FF"/>
                </a:solidFill>
                <a:latin typeface="Times New Roman" pitchFamily="18" charset="0"/>
                <a:ea typeface="Times New Roman" pitchFamily="18" charset="0"/>
                <a:cs typeface="Times New Roman" pitchFamily="18" charset="0"/>
              </a:rPr>
              <a:t>lại</a:t>
            </a:r>
            <a:r>
              <a:rPr lang="en-US" sz="3600" dirty="0" smtClean="0">
                <a:solidFill>
                  <a:srgbClr val="0000FF"/>
                </a:solidFill>
                <a:latin typeface="Times New Roman" pitchFamily="18" charset="0"/>
                <a:ea typeface="Times New Roman" pitchFamily="18" charset="0"/>
                <a:cs typeface="Times New Roman" pitchFamily="18" charset="0"/>
              </a:rPr>
              <a:t> ? bi</a:t>
            </a:r>
            <a:endParaRPr lang="en-US" sz="3600" dirty="0" smtClean="0">
              <a:solidFill>
                <a:srgbClr val="0000FF"/>
              </a:solidFill>
            </a:endParaRPr>
          </a:p>
        </p:txBody>
      </p:sp>
      <p:sp>
        <p:nvSpPr>
          <p:cNvPr id="14" name="TextBox 13"/>
          <p:cNvSpPr txBox="1"/>
          <p:nvPr/>
        </p:nvSpPr>
        <p:spPr>
          <a:xfrm>
            <a:off x="2133600" y="4160223"/>
            <a:ext cx="1295400" cy="646331"/>
          </a:xfrm>
          <a:prstGeom prst="rect">
            <a:avLst/>
          </a:prstGeom>
          <a:noFill/>
        </p:spPr>
        <p:txBody>
          <a:bodyPr wrap="square" rtlCol="0">
            <a:spAutoFit/>
          </a:bodyPr>
          <a:lstStyle/>
          <a:p>
            <a:r>
              <a:rPr lang="en-US" sz="3600" dirty="0" smtClean="0">
                <a:solidFill>
                  <a:schemeClr val="tx1">
                    <a:lumMod val="95000"/>
                    <a:lumOff val="5000"/>
                  </a:schemeClr>
                </a:solidFill>
                <a:latin typeface="Times New Roman" pitchFamily="18" charset="0"/>
                <a:ea typeface="Times New Roman" pitchFamily="18" charset="0"/>
                <a:cs typeface="Times New Roman" pitchFamily="18" charset="0"/>
              </a:rPr>
              <a:t> </a:t>
            </a:r>
            <a:r>
              <a:rPr lang="en-US" sz="3600" dirty="0" err="1" smtClean="0">
                <a:solidFill>
                  <a:schemeClr val="tx1">
                    <a:lumMod val="95000"/>
                    <a:lumOff val="5000"/>
                  </a:schemeClr>
                </a:solidFill>
                <a:latin typeface="Times New Roman" pitchFamily="18" charset="0"/>
                <a:ea typeface="Times New Roman" pitchFamily="18" charset="0"/>
                <a:cs typeface="Times New Roman" pitchFamily="18" charset="0"/>
              </a:rPr>
              <a:t>số</a:t>
            </a:r>
            <a:r>
              <a:rPr lang="en-US" sz="3600" dirty="0" smtClean="0">
                <a:solidFill>
                  <a:schemeClr val="tx1">
                    <a:lumMod val="95000"/>
                    <a:lumOff val="5000"/>
                  </a:schemeClr>
                </a:solidFill>
                <a:latin typeface="Times New Roman" pitchFamily="18" charset="0"/>
                <a:ea typeface="Times New Roman" pitchFamily="18" charset="0"/>
                <a:cs typeface="Times New Roman" pitchFamily="18" charset="0"/>
              </a:rPr>
              <a:t> bi</a:t>
            </a:r>
            <a:endParaRPr lang="en-US" sz="3600" dirty="0" smtClean="0"/>
          </a:p>
        </p:txBody>
      </p:sp>
      <p:sp>
        <p:nvSpPr>
          <p:cNvPr id="15" name="Rectangle 14"/>
          <p:cNvSpPr/>
          <p:nvPr/>
        </p:nvSpPr>
        <p:spPr>
          <a:xfrm>
            <a:off x="1" y="-42684"/>
            <a:ext cx="9143999" cy="477054"/>
          </a:xfrm>
          <a:prstGeom prst="rect">
            <a:avLst/>
          </a:prstGeom>
          <a:solidFill>
            <a:srgbClr val="006600"/>
          </a:solidFill>
        </p:spPr>
        <p:txBody>
          <a:bodyPr wrap="square">
            <a:spAutoFit/>
          </a:bodyPr>
          <a:lstStyle/>
          <a:p>
            <a:pPr algn="ctr"/>
            <a:r>
              <a:rPr lang="en-US" sz="2500" b="1" spc="-30" dirty="0" smtClean="0">
                <a:solidFill>
                  <a:srgbClr val="FFFF00"/>
                </a:solidFill>
                <a:latin typeface="Times New Roman" pitchFamily="18" charset="0"/>
                <a:cs typeface="Times New Roman" pitchFamily="18" charset="0"/>
              </a:rPr>
              <a:t>BÀI  14: TÌM GIÁ TRỊ PHÂN SỐ </a:t>
            </a:r>
            <a:r>
              <a:rPr lang="en-US" sz="2500" b="1" spc="-30" smtClean="0">
                <a:solidFill>
                  <a:srgbClr val="FFFF00"/>
                </a:solidFill>
                <a:latin typeface="Times New Roman" pitchFamily="18" charset="0"/>
                <a:cs typeface="Times New Roman" pitchFamily="18" charset="0"/>
              </a:rPr>
              <a:t>CỦA  MỘT </a:t>
            </a:r>
            <a:r>
              <a:rPr lang="en-US" sz="2500" b="1" spc="-30" dirty="0" smtClean="0">
                <a:solidFill>
                  <a:srgbClr val="FFFF00"/>
                </a:solidFill>
                <a:latin typeface="Times New Roman" pitchFamily="18" charset="0"/>
                <a:cs typeface="Times New Roman" pitchFamily="18" charset="0"/>
              </a:rPr>
              <a:t>SỐ CHO TRƯỚC</a:t>
            </a:r>
            <a:endParaRPr lang="vi-VN" sz="2500" b="1" spc="-3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10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3" presetClass="exit" presetSubtype="10" fill="hold" grpId="1" nodeType="clickEffect">
                                  <p:stCondLst>
                                    <p:cond delay="0"/>
                                  </p:stCondLst>
                                  <p:childTnLst>
                                    <p:animEffect transition="out" filter="blinds(horizontal)">
                                      <p:cBhvr>
                                        <p:cTn id="38" dur="500"/>
                                        <p:tgtEl>
                                          <p:spTgt spid="14"/>
                                        </p:tgtEl>
                                      </p:cBhvr>
                                    </p:animEffect>
                                    <p:set>
                                      <p:cBhvr>
                                        <p:cTn id="39" dur="1" fill="hold">
                                          <p:stCondLst>
                                            <p:cond delay="499"/>
                                          </p:stCondLst>
                                        </p:cTn>
                                        <p:tgtEl>
                                          <p:spTgt spid="14"/>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p:bldP spid="201" grpId="0"/>
      <p:bldP spid="202" grpId="0"/>
      <p:bldP spid="203" grpId="0"/>
      <p:bldP spid="204" grpId="0"/>
      <p:bldP spid="205" grpId="0"/>
      <p:bldP spid="206" grpId="0"/>
      <p:bldP spid="14" grpId="0"/>
      <p:bldP spid="14"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ChangeArrowheads="1"/>
          </p:cNvSpPr>
          <p:nvPr/>
        </p:nvSpPr>
        <p:spPr bwMode="auto">
          <a:xfrm>
            <a:off x="266700" y="722889"/>
            <a:ext cx="1600200" cy="615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3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4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Bài</a:t>
            </a:r>
            <a:r>
              <a:rPr kumimoji="0" lang="en-US" sz="3400" b="1"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1:</a:t>
            </a:r>
            <a:endParaRPr kumimoji="0" lang="en-US" sz="340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endParaRPr>
          </a:p>
        </p:txBody>
      </p:sp>
      <p:sp>
        <p:nvSpPr>
          <p:cNvPr id="10" name="Oval 9"/>
          <p:cNvSpPr/>
          <p:nvPr/>
        </p:nvSpPr>
        <p:spPr>
          <a:xfrm>
            <a:off x="5986426" y="5081590"/>
            <a:ext cx="2057400" cy="1357322"/>
          </a:xfrm>
          <a:prstGeom prst="ellipse">
            <a:avLst/>
          </a:prstGeom>
          <a:gradFill flip="none" rotWithShape="1">
            <a:gsLst>
              <a:gs pos="0">
                <a:schemeClr val="accent2">
                  <a:lumMod val="20000"/>
                  <a:lumOff val="80000"/>
                </a:schemeClr>
              </a:gs>
              <a:gs pos="64999">
                <a:srgbClr val="F0EBD5"/>
              </a:gs>
              <a:gs pos="100000">
                <a:srgbClr val="D1C39F"/>
              </a:gs>
            </a:gsLst>
            <a:lin ang="2700000" scaled="0"/>
            <a:tileRect/>
          </a:gradFill>
          <a:ln w="0">
            <a:solidFill>
              <a:srgbClr val="C1FCFF"/>
            </a:solidFill>
          </a:ln>
          <a:effectLst>
            <a:innerShdw blurRad="63500" dist="50800" dir="5400000">
              <a:prstClr val="black">
                <a:alpha val="50000"/>
              </a:prstClr>
            </a:innerShdw>
          </a:effectLst>
          <a:scene3d>
            <a:camera prst="perspectiveAbove"/>
            <a:lightRig rig="flood" dir="t"/>
          </a:scene3d>
          <a:sp3d contourW="12700" prstMaterial="flat">
            <a:bevelT/>
            <a:bevelB/>
            <a:contourClr>
              <a:srgbClr val="C1FC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67"/>
          <p:cNvSpPr txBox="1">
            <a:spLocks noChangeArrowheads="1"/>
          </p:cNvSpPr>
          <p:nvPr/>
        </p:nvSpPr>
        <p:spPr bwMode="auto">
          <a:xfrm>
            <a:off x="6853223"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54</a:t>
            </a:r>
          </a:p>
        </p:txBody>
      </p:sp>
      <p:sp>
        <p:nvSpPr>
          <p:cNvPr id="12" name="TextBox 69"/>
          <p:cNvSpPr txBox="1">
            <a:spLocks noChangeArrowheads="1"/>
          </p:cNvSpPr>
          <p:nvPr/>
        </p:nvSpPr>
        <p:spPr bwMode="auto">
          <a:xfrm>
            <a:off x="6853223"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53</a:t>
            </a:r>
          </a:p>
        </p:txBody>
      </p:sp>
      <p:sp>
        <p:nvSpPr>
          <p:cNvPr id="13" name="TextBox 71"/>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52</a:t>
            </a:r>
          </a:p>
        </p:txBody>
      </p:sp>
      <p:sp>
        <p:nvSpPr>
          <p:cNvPr id="14" name="TextBox 73"/>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51</a:t>
            </a:r>
          </a:p>
        </p:txBody>
      </p:sp>
      <p:sp>
        <p:nvSpPr>
          <p:cNvPr id="15" name="TextBox 75"/>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50</a:t>
            </a:r>
          </a:p>
        </p:txBody>
      </p:sp>
      <p:sp>
        <p:nvSpPr>
          <p:cNvPr id="16" name="TextBox 77"/>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49</a:t>
            </a:r>
          </a:p>
        </p:txBody>
      </p:sp>
      <p:sp>
        <p:nvSpPr>
          <p:cNvPr id="17" name="TextBox 16"/>
          <p:cNvSpPr txBox="1">
            <a:spLocks noChangeArrowheads="1"/>
          </p:cNvSpPr>
          <p:nvPr/>
        </p:nvSpPr>
        <p:spPr bwMode="auto">
          <a:xfrm>
            <a:off x="6267435" y="5383190"/>
            <a:ext cx="9906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 :</a:t>
            </a:r>
          </a:p>
        </p:txBody>
      </p:sp>
      <p:sp>
        <p:nvSpPr>
          <p:cNvPr id="18" name="TextBox 17"/>
          <p:cNvSpPr txBox="1">
            <a:spLocks noChangeArrowheads="1"/>
          </p:cNvSpPr>
          <p:nvPr/>
        </p:nvSpPr>
        <p:spPr bwMode="auto">
          <a:xfrm>
            <a:off x="6924660"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00</a:t>
            </a:r>
          </a:p>
        </p:txBody>
      </p:sp>
      <p:sp>
        <p:nvSpPr>
          <p:cNvPr id="19" name="TextBox 18"/>
          <p:cNvSpPr txBox="1">
            <a:spLocks noChangeArrowheads="1"/>
          </p:cNvSpPr>
          <p:nvPr/>
        </p:nvSpPr>
        <p:spPr bwMode="auto">
          <a:xfrm>
            <a:off x="6267435" y="5383190"/>
            <a:ext cx="9144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 :</a:t>
            </a:r>
          </a:p>
        </p:txBody>
      </p:sp>
      <p:sp>
        <p:nvSpPr>
          <p:cNvPr id="20" name="TextBox 19"/>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59</a:t>
            </a:r>
          </a:p>
        </p:txBody>
      </p:sp>
      <p:sp>
        <p:nvSpPr>
          <p:cNvPr id="21" name="TextBox 20"/>
          <p:cNvSpPr txBox="1">
            <a:spLocks noChangeArrowheads="1"/>
          </p:cNvSpPr>
          <p:nvPr/>
        </p:nvSpPr>
        <p:spPr bwMode="auto">
          <a:xfrm>
            <a:off x="6853223"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58</a:t>
            </a:r>
          </a:p>
        </p:txBody>
      </p:sp>
      <p:sp>
        <p:nvSpPr>
          <p:cNvPr id="22" name="TextBox 21"/>
          <p:cNvSpPr txBox="1">
            <a:spLocks noChangeArrowheads="1"/>
          </p:cNvSpPr>
          <p:nvPr/>
        </p:nvSpPr>
        <p:spPr bwMode="auto">
          <a:xfrm>
            <a:off x="6853223"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57</a:t>
            </a:r>
          </a:p>
        </p:txBody>
      </p:sp>
      <p:sp>
        <p:nvSpPr>
          <p:cNvPr id="23" name="TextBox 22"/>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56</a:t>
            </a:r>
          </a:p>
        </p:txBody>
      </p:sp>
      <p:sp>
        <p:nvSpPr>
          <p:cNvPr id="24" name="TextBox 23"/>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55</a:t>
            </a:r>
          </a:p>
        </p:txBody>
      </p:sp>
      <p:sp>
        <p:nvSpPr>
          <p:cNvPr id="25" name="TextBox 77"/>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48</a:t>
            </a:r>
          </a:p>
        </p:txBody>
      </p:sp>
      <p:sp>
        <p:nvSpPr>
          <p:cNvPr id="26" name="TextBox 77"/>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47</a:t>
            </a:r>
          </a:p>
        </p:txBody>
      </p:sp>
      <p:sp>
        <p:nvSpPr>
          <p:cNvPr id="27" name="TextBox 77"/>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46</a:t>
            </a:r>
          </a:p>
        </p:txBody>
      </p:sp>
      <p:sp>
        <p:nvSpPr>
          <p:cNvPr id="28" name="TextBox 77"/>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45</a:t>
            </a:r>
          </a:p>
        </p:txBody>
      </p:sp>
      <p:sp>
        <p:nvSpPr>
          <p:cNvPr id="29" name="TextBox 77"/>
          <p:cNvSpPr txBox="1">
            <a:spLocks noChangeArrowheads="1"/>
          </p:cNvSpPr>
          <p:nvPr/>
        </p:nvSpPr>
        <p:spPr bwMode="auto">
          <a:xfrm>
            <a:off x="6853223"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44</a:t>
            </a:r>
          </a:p>
        </p:txBody>
      </p:sp>
      <p:sp>
        <p:nvSpPr>
          <p:cNvPr id="30" name="TextBox 77"/>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43</a:t>
            </a:r>
          </a:p>
        </p:txBody>
      </p:sp>
      <p:sp>
        <p:nvSpPr>
          <p:cNvPr id="31" name="TextBox 77"/>
          <p:cNvSpPr txBox="1">
            <a:spLocks noChangeArrowheads="1"/>
          </p:cNvSpPr>
          <p:nvPr/>
        </p:nvSpPr>
        <p:spPr bwMode="auto">
          <a:xfrm>
            <a:off x="6853223"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42</a:t>
            </a:r>
          </a:p>
        </p:txBody>
      </p:sp>
      <p:sp>
        <p:nvSpPr>
          <p:cNvPr id="32" name="TextBox 77"/>
          <p:cNvSpPr txBox="1">
            <a:spLocks noChangeArrowheads="1"/>
          </p:cNvSpPr>
          <p:nvPr/>
        </p:nvSpPr>
        <p:spPr bwMode="auto">
          <a:xfrm>
            <a:off x="6853223"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41</a:t>
            </a:r>
          </a:p>
        </p:txBody>
      </p:sp>
      <p:sp>
        <p:nvSpPr>
          <p:cNvPr id="33" name="TextBox 77"/>
          <p:cNvSpPr txBox="1">
            <a:spLocks noChangeArrowheads="1"/>
          </p:cNvSpPr>
          <p:nvPr/>
        </p:nvSpPr>
        <p:spPr bwMode="auto">
          <a:xfrm>
            <a:off x="6853223"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40</a:t>
            </a:r>
          </a:p>
        </p:txBody>
      </p:sp>
      <p:sp>
        <p:nvSpPr>
          <p:cNvPr id="34"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39</a:t>
            </a:r>
          </a:p>
        </p:txBody>
      </p:sp>
      <p:sp>
        <p:nvSpPr>
          <p:cNvPr id="35"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38</a:t>
            </a:r>
          </a:p>
        </p:txBody>
      </p:sp>
      <p:sp>
        <p:nvSpPr>
          <p:cNvPr id="36"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37</a:t>
            </a:r>
          </a:p>
        </p:txBody>
      </p:sp>
      <p:sp>
        <p:nvSpPr>
          <p:cNvPr id="37"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36</a:t>
            </a:r>
          </a:p>
        </p:txBody>
      </p:sp>
      <p:sp>
        <p:nvSpPr>
          <p:cNvPr id="38"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35</a:t>
            </a:r>
          </a:p>
        </p:txBody>
      </p:sp>
      <p:sp>
        <p:nvSpPr>
          <p:cNvPr id="39"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34</a:t>
            </a:r>
          </a:p>
        </p:txBody>
      </p:sp>
      <p:sp>
        <p:nvSpPr>
          <p:cNvPr id="40"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33</a:t>
            </a:r>
          </a:p>
        </p:txBody>
      </p:sp>
      <p:sp>
        <p:nvSpPr>
          <p:cNvPr id="41"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32</a:t>
            </a:r>
          </a:p>
        </p:txBody>
      </p:sp>
      <p:sp>
        <p:nvSpPr>
          <p:cNvPr id="42"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31</a:t>
            </a:r>
          </a:p>
        </p:txBody>
      </p:sp>
      <p:sp>
        <p:nvSpPr>
          <p:cNvPr id="43"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30</a:t>
            </a:r>
          </a:p>
        </p:txBody>
      </p:sp>
      <p:sp>
        <p:nvSpPr>
          <p:cNvPr id="44"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29</a:t>
            </a:r>
          </a:p>
        </p:txBody>
      </p:sp>
      <p:sp>
        <p:nvSpPr>
          <p:cNvPr id="45"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28</a:t>
            </a:r>
          </a:p>
        </p:txBody>
      </p:sp>
      <p:sp>
        <p:nvSpPr>
          <p:cNvPr id="46"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27</a:t>
            </a:r>
          </a:p>
        </p:txBody>
      </p:sp>
      <p:sp>
        <p:nvSpPr>
          <p:cNvPr id="47"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26</a:t>
            </a:r>
          </a:p>
        </p:txBody>
      </p:sp>
      <p:sp>
        <p:nvSpPr>
          <p:cNvPr id="48"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25</a:t>
            </a:r>
          </a:p>
        </p:txBody>
      </p:sp>
      <p:sp>
        <p:nvSpPr>
          <p:cNvPr id="49"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24</a:t>
            </a:r>
          </a:p>
        </p:txBody>
      </p:sp>
      <p:sp>
        <p:nvSpPr>
          <p:cNvPr id="50"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23</a:t>
            </a:r>
          </a:p>
        </p:txBody>
      </p:sp>
      <p:sp>
        <p:nvSpPr>
          <p:cNvPr id="51"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22</a:t>
            </a:r>
          </a:p>
        </p:txBody>
      </p:sp>
      <p:sp>
        <p:nvSpPr>
          <p:cNvPr id="52"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21</a:t>
            </a:r>
          </a:p>
        </p:txBody>
      </p:sp>
      <p:sp>
        <p:nvSpPr>
          <p:cNvPr id="53"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20</a:t>
            </a:r>
          </a:p>
        </p:txBody>
      </p:sp>
      <p:sp>
        <p:nvSpPr>
          <p:cNvPr id="54"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19</a:t>
            </a:r>
          </a:p>
        </p:txBody>
      </p:sp>
      <p:sp>
        <p:nvSpPr>
          <p:cNvPr id="55"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18</a:t>
            </a:r>
          </a:p>
        </p:txBody>
      </p:sp>
      <p:sp>
        <p:nvSpPr>
          <p:cNvPr id="56"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17</a:t>
            </a:r>
          </a:p>
        </p:txBody>
      </p:sp>
      <p:sp>
        <p:nvSpPr>
          <p:cNvPr id="57"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16</a:t>
            </a:r>
          </a:p>
        </p:txBody>
      </p:sp>
      <p:sp>
        <p:nvSpPr>
          <p:cNvPr id="58"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15</a:t>
            </a:r>
          </a:p>
        </p:txBody>
      </p:sp>
      <p:sp>
        <p:nvSpPr>
          <p:cNvPr id="59"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14</a:t>
            </a:r>
          </a:p>
        </p:txBody>
      </p:sp>
      <p:sp>
        <p:nvSpPr>
          <p:cNvPr id="60"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13</a:t>
            </a:r>
          </a:p>
        </p:txBody>
      </p:sp>
      <p:sp>
        <p:nvSpPr>
          <p:cNvPr id="61"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12</a:t>
            </a:r>
          </a:p>
        </p:txBody>
      </p:sp>
      <p:sp>
        <p:nvSpPr>
          <p:cNvPr id="62"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11</a:t>
            </a:r>
          </a:p>
        </p:txBody>
      </p:sp>
      <p:sp>
        <p:nvSpPr>
          <p:cNvPr id="63"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10</a:t>
            </a:r>
          </a:p>
        </p:txBody>
      </p:sp>
      <p:sp>
        <p:nvSpPr>
          <p:cNvPr id="64"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09</a:t>
            </a:r>
          </a:p>
        </p:txBody>
      </p:sp>
      <p:sp>
        <p:nvSpPr>
          <p:cNvPr id="65"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08</a:t>
            </a:r>
          </a:p>
        </p:txBody>
      </p:sp>
      <p:sp>
        <p:nvSpPr>
          <p:cNvPr id="66"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07</a:t>
            </a:r>
          </a:p>
        </p:txBody>
      </p:sp>
      <p:sp>
        <p:nvSpPr>
          <p:cNvPr id="67"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06</a:t>
            </a:r>
          </a:p>
        </p:txBody>
      </p:sp>
      <p:sp>
        <p:nvSpPr>
          <p:cNvPr id="68"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05</a:t>
            </a:r>
          </a:p>
        </p:txBody>
      </p:sp>
      <p:sp>
        <p:nvSpPr>
          <p:cNvPr id="69" name="TextBox 68"/>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04</a:t>
            </a:r>
          </a:p>
        </p:txBody>
      </p:sp>
      <p:sp>
        <p:nvSpPr>
          <p:cNvPr id="70"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03</a:t>
            </a:r>
          </a:p>
        </p:txBody>
      </p:sp>
      <p:sp>
        <p:nvSpPr>
          <p:cNvPr id="71"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02</a:t>
            </a:r>
          </a:p>
        </p:txBody>
      </p:sp>
      <p:sp>
        <p:nvSpPr>
          <p:cNvPr id="72"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01</a:t>
            </a:r>
          </a:p>
        </p:txBody>
      </p:sp>
      <p:sp>
        <p:nvSpPr>
          <p:cNvPr id="73" name="TextBox 72"/>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00</a:t>
            </a:r>
          </a:p>
        </p:txBody>
      </p:sp>
      <p:sp>
        <p:nvSpPr>
          <p:cNvPr id="74" name="TextBox 73"/>
          <p:cNvSpPr txBox="1">
            <a:spLocks noChangeArrowheads="1"/>
          </p:cNvSpPr>
          <p:nvPr/>
        </p:nvSpPr>
        <p:spPr bwMode="auto">
          <a:xfrm>
            <a:off x="6267435" y="5383190"/>
            <a:ext cx="914400" cy="769937"/>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 :</a:t>
            </a:r>
          </a:p>
        </p:txBody>
      </p:sp>
      <p:sp>
        <p:nvSpPr>
          <p:cNvPr id="75" name="TextBox 6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54</a:t>
            </a:r>
          </a:p>
        </p:txBody>
      </p:sp>
      <p:sp>
        <p:nvSpPr>
          <p:cNvPr id="76" name="TextBox 69"/>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53</a:t>
            </a:r>
          </a:p>
        </p:txBody>
      </p:sp>
      <p:sp>
        <p:nvSpPr>
          <p:cNvPr id="77" name="TextBox 76"/>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52</a:t>
            </a:r>
          </a:p>
        </p:txBody>
      </p:sp>
      <p:sp>
        <p:nvSpPr>
          <p:cNvPr id="78" name="TextBox 73"/>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51</a:t>
            </a:r>
          </a:p>
        </p:txBody>
      </p:sp>
      <p:sp>
        <p:nvSpPr>
          <p:cNvPr id="79" name="TextBox 78"/>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50</a:t>
            </a:r>
          </a:p>
        </p:txBody>
      </p:sp>
      <p:sp>
        <p:nvSpPr>
          <p:cNvPr id="80"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49</a:t>
            </a:r>
          </a:p>
        </p:txBody>
      </p:sp>
      <p:sp>
        <p:nvSpPr>
          <p:cNvPr id="81" name="TextBox 80"/>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59</a:t>
            </a:r>
          </a:p>
        </p:txBody>
      </p:sp>
      <p:sp>
        <p:nvSpPr>
          <p:cNvPr id="82" name="TextBox 81"/>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58</a:t>
            </a:r>
          </a:p>
        </p:txBody>
      </p:sp>
      <p:sp>
        <p:nvSpPr>
          <p:cNvPr id="83" name="TextBox 82"/>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57</a:t>
            </a:r>
          </a:p>
        </p:txBody>
      </p:sp>
      <p:sp>
        <p:nvSpPr>
          <p:cNvPr id="84" name="TextBox 83"/>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56</a:t>
            </a:r>
          </a:p>
        </p:txBody>
      </p:sp>
      <p:sp>
        <p:nvSpPr>
          <p:cNvPr id="85" name="TextBox 84"/>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55</a:t>
            </a:r>
          </a:p>
        </p:txBody>
      </p:sp>
      <p:sp>
        <p:nvSpPr>
          <p:cNvPr id="86"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48</a:t>
            </a:r>
          </a:p>
        </p:txBody>
      </p:sp>
      <p:sp>
        <p:nvSpPr>
          <p:cNvPr id="87"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47</a:t>
            </a:r>
          </a:p>
        </p:txBody>
      </p:sp>
      <p:sp>
        <p:nvSpPr>
          <p:cNvPr id="88"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46</a:t>
            </a:r>
          </a:p>
        </p:txBody>
      </p:sp>
      <p:sp>
        <p:nvSpPr>
          <p:cNvPr id="89"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45</a:t>
            </a:r>
          </a:p>
        </p:txBody>
      </p:sp>
      <p:sp>
        <p:nvSpPr>
          <p:cNvPr id="90"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44</a:t>
            </a:r>
          </a:p>
        </p:txBody>
      </p:sp>
      <p:sp>
        <p:nvSpPr>
          <p:cNvPr id="91"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43</a:t>
            </a:r>
          </a:p>
        </p:txBody>
      </p:sp>
      <p:sp>
        <p:nvSpPr>
          <p:cNvPr id="92"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42</a:t>
            </a:r>
          </a:p>
        </p:txBody>
      </p:sp>
      <p:sp>
        <p:nvSpPr>
          <p:cNvPr id="93"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41</a:t>
            </a:r>
          </a:p>
        </p:txBody>
      </p:sp>
      <p:sp>
        <p:nvSpPr>
          <p:cNvPr id="94"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40</a:t>
            </a:r>
          </a:p>
        </p:txBody>
      </p:sp>
      <p:sp>
        <p:nvSpPr>
          <p:cNvPr id="95"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39</a:t>
            </a:r>
          </a:p>
        </p:txBody>
      </p:sp>
      <p:sp>
        <p:nvSpPr>
          <p:cNvPr id="96"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38</a:t>
            </a:r>
          </a:p>
        </p:txBody>
      </p:sp>
      <p:sp>
        <p:nvSpPr>
          <p:cNvPr id="97"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37</a:t>
            </a:r>
          </a:p>
        </p:txBody>
      </p:sp>
      <p:sp>
        <p:nvSpPr>
          <p:cNvPr id="98"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36</a:t>
            </a:r>
          </a:p>
        </p:txBody>
      </p:sp>
      <p:sp>
        <p:nvSpPr>
          <p:cNvPr id="99"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35</a:t>
            </a:r>
          </a:p>
        </p:txBody>
      </p:sp>
      <p:sp>
        <p:nvSpPr>
          <p:cNvPr id="100"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34</a:t>
            </a:r>
          </a:p>
        </p:txBody>
      </p:sp>
      <p:sp>
        <p:nvSpPr>
          <p:cNvPr id="101"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33</a:t>
            </a:r>
          </a:p>
        </p:txBody>
      </p:sp>
      <p:sp>
        <p:nvSpPr>
          <p:cNvPr id="102"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32</a:t>
            </a:r>
          </a:p>
        </p:txBody>
      </p:sp>
      <p:sp>
        <p:nvSpPr>
          <p:cNvPr id="103"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31</a:t>
            </a:r>
          </a:p>
        </p:txBody>
      </p:sp>
      <p:sp>
        <p:nvSpPr>
          <p:cNvPr id="104"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30</a:t>
            </a:r>
          </a:p>
        </p:txBody>
      </p:sp>
      <p:sp>
        <p:nvSpPr>
          <p:cNvPr id="105"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29</a:t>
            </a:r>
          </a:p>
        </p:txBody>
      </p:sp>
      <p:sp>
        <p:nvSpPr>
          <p:cNvPr id="106"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28</a:t>
            </a:r>
          </a:p>
        </p:txBody>
      </p:sp>
      <p:sp>
        <p:nvSpPr>
          <p:cNvPr id="107"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27</a:t>
            </a:r>
          </a:p>
        </p:txBody>
      </p:sp>
      <p:sp>
        <p:nvSpPr>
          <p:cNvPr id="108"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26</a:t>
            </a:r>
          </a:p>
        </p:txBody>
      </p:sp>
      <p:sp>
        <p:nvSpPr>
          <p:cNvPr id="109"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25</a:t>
            </a:r>
          </a:p>
        </p:txBody>
      </p:sp>
      <p:sp>
        <p:nvSpPr>
          <p:cNvPr id="110"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24</a:t>
            </a:r>
          </a:p>
        </p:txBody>
      </p:sp>
      <p:sp>
        <p:nvSpPr>
          <p:cNvPr id="111"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23</a:t>
            </a:r>
          </a:p>
        </p:txBody>
      </p:sp>
      <p:sp>
        <p:nvSpPr>
          <p:cNvPr id="112"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22</a:t>
            </a:r>
          </a:p>
        </p:txBody>
      </p:sp>
      <p:sp>
        <p:nvSpPr>
          <p:cNvPr id="113"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21</a:t>
            </a:r>
          </a:p>
        </p:txBody>
      </p:sp>
      <p:sp>
        <p:nvSpPr>
          <p:cNvPr id="114"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20</a:t>
            </a:r>
          </a:p>
        </p:txBody>
      </p:sp>
      <p:sp>
        <p:nvSpPr>
          <p:cNvPr id="115"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19</a:t>
            </a:r>
          </a:p>
        </p:txBody>
      </p:sp>
      <p:sp>
        <p:nvSpPr>
          <p:cNvPr id="116"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18</a:t>
            </a:r>
          </a:p>
        </p:txBody>
      </p:sp>
      <p:sp>
        <p:nvSpPr>
          <p:cNvPr id="117"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17</a:t>
            </a:r>
          </a:p>
        </p:txBody>
      </p:sp>
      <p:sp>
        <p:nvSpPr>
          <p:cNvPr id="118"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16</a:t>
            </a:r>
          </a:p>
        </p:txBody>
      </p:sp>
      <p:sp>
        <p:nvSpPr>
          <p:cNvPr id="119"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15</a:t>
            </a:r>
          </a:p>
        </p:txBody>
      </p:sp>
      <p:sp>
        <p:nvSpPr>
          <p:cNvPr id="120"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14</a:t>
            </a:r>
          </a:p>
        </p:txBody>
      </p:sp>
      <p:sp>
        <p:nvSpPr>
          <p:cNvPr id="121"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13</a:t>
            </a:r>
          </a:p>
        </p:txBody>
      </p:sp>
      <p:sp>
        <p:nvSpPr>
          <p:cNvPr id="122"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12</a:t>
            </a:r>
          </a:p>
        </p:txBody>
      </p:sp>
      <p:sp>
        <p:nvSpPr>
          <p:cNvPr id="123"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11</a:t>
            </a:r>
          </a:p>
        </p:txBody>
      </p:sp>
      <p:sp>
        <p:nvSpPr>
          <p:cNvPr id="124"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10</a:t>
            </a:r>
          </a:p>
        </p:txBody>
      </p:sp>
      <p:sp>
        <p:nvSpPr>
          <p:cNvPr id="125"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09</a:t>
            </a:r>
          </a:p>
        </p:txBody>
      </p:sp>
      <p:sp>
        <p:nvSpPr>
          <p:cNvPr id="126"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08</a:t>
            </a:r>
          </a:p>
        </p:txBody>
      </p:sp>
      <p:sp>
        <p:nvSpPr>
          <p:cNvPr id="127" name="TextBox 77"/>
          <p:cNvSpPr txBox="1">
            <a:spLocks noChangeArrowheads="1"/>
          </p:cNvSpPr>
          <p:nvPr/>
        </p:nvSpPr>
        <p:spPr bwMode="auto">
          <a:xfrm>
            <a:off x="6924660" y="5367315"/>
            <a:ext cx="762000" cy="76835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07</a:t>
            </a:r>
          </a:p>
        </p:txBody>
      </p:sp>
      <p:sp>
        <p:nvSpPr>
          <p:cNvPr id="128"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06</a:t>
            </a:r>
          </a:p>
        </p:txBody>
      </p:sp>
      <p:sp>
        <p:nvSpPr>
          <p:cNvPr id="129"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05</a:t>
            </a:r>
          </a:p>
        </p:txBody>
      </p:sp>
      <p:sp>
        <p:nvSpPr>
          <p:cNvPr id="130"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04</a:t>
            </a:r>
          </a:p>
        </p:txBody>
      </p:sp>
      <p:sp>
        <p:nvSpPr>
          <p:cNvPr id="131"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03</a:t>
            </a:r>
          </a:p>
        </p:txBody>
      </p:sp>
      <p:sp>
        <p:nvSpPr>
          <p:cNvPr id="132"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02</a:t>
            </a:r>
          </a:p>
        </p:txBody>
      </p:sp>
      <p:sp>
        <p:nvSpPr>
          <p:cNvPr id="133"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01</a:t>
            </a:r>
          </a:p>
        </p:txBody>
      </p:sp>
      <p:sp>
        <p:nvSpPr>
          <p:cNvPr id="134"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00</a:t>
            </a:r>
          </a:p>
        </p:txBody>
      </p:sp>
      <p:sp>
        <p:nvSpPr>
          <p:cNvPr id="135" name="TextBox 134"/>
          <p:cNvSpPr txBox="1">
            <a:spLocks noChangeArrowheads="1"/>
          </p:cNvSpPr>
          <p:nvPr/>
        </p:nvSpPr>
        <p:spPr bwMode="auto">
          <a:xfrm>
            <a:off x="6267435" y="5383190"/>
            <a:ext cx="9144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 :</a:t>
            </a:r>
          </a:p>
        </p:txBody>
      </p:sp>
      <p:sp>
        <p:nvSpPr>
          <p:cNvPr id="136" name="TextBox 67"/>
          <p:cNvSpPr txBox="1">
            <a:spLocks noChangeArrowheads="1"/>
          </p:cNvSpPr>
          <p:nvPr/>
        </p:nvSpPr>
        <p:spPr bwMode="auto">
          <a:xfrm>
            <a:off x="6853223"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54</a:t>
            </a:r>
          </a:p>
        </p:txBody>
      </p:sp>
      <p:sp>
        <p:nvSpPr>
          <p:cNvPr id="137" name="TextBox 69"/>
          <p:cNvSpPr txBox="1">
            <a:spLocks noChangeArrowheads="1"/>
          </p:cNvSpPr>
          <p:nvPr/>
        </p:nvSpPr>
        <p:spPr bwMode="auto">
          <a:xfrm>
            <a:off x="6853223"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53</a:t>
            </a:r>
          </a:p>
        </p:txBody>
      </p:sp>
      <p:sp>
        <p:nvSpPr>
          <p:cNvPr id="138" name="TextBox 71"/>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52</a:t>
            </a:r>
          </a:p>
        </p:txBody>
      </p:sp>
      <p:sp>
        <p:nvSpPr>
          <p:cNvPr id="139" name="TextBox 73"/>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51</a:t>
            </a:r>
          </a:p>
        </p:txBody>
      </p:sp>
      <p:sp>
        <p:nvSpPr>
          <p:cNvPr id="140" name="TextBox 75"/>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50</a:t>
            </a:r>
          </a:p>
        </p:txBody>
      </p:sp>
      <p:sp>
        <p:nvSpPr>
          <p:cNvPr id="141" name="TextBox 77"/>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49</a:t>
            </a:r>
          </a:p>
        </p:txBody>
      </p:sp>
      <p:sp>
        <p:nvSpPr>
          <p:cNvPr id="142" name="TextBox 141"/>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59</a:t>
            </a:r>
          </a:p>
        </p:txBody>
      </p:sp>
      <p:sp>
        <p:nvSpPr>
          <p:cNvPr id="143" name="TextBox 142"/>
          <p:cNvSpPr txBox="1">
            <a:spLocks noChangeArrowheads="1"/>
          </p:cNvSpPr>
          <p:nvPr/>
        </p:nvSpPr>
        <p:spPr bwMode="auto">
          <a:xfrm>
            <a:off x="6853223"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58</a:t>
            </a:r>
          </a:p>
        </p:txBody>
      </p:sp>
      <p:sp>
        <p:nvSpPr>
          <p:cNvPr id="144" name="TextBox 143"/>
          <p:cNvSpPr txBox="1">
            <a:spLocks noChangeArrowheads="1"/>
          </p:cNvSpPr>
          <p:nvPr/>
        </p:nvSpPr>
        <p:spPr bwMode="auto">
          <a:xfrm>
            <a:off x="6853223"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57</a:t>
            </a:r>
          </a:p>
        </p:txBody>
      </p:sp>
      <p:sp>
        <p:nvSpPr>
          <p:cNvPr id="145" name="TextBox 144"/>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56</a:t>
            </a:r>
          </a:p>
        </p:txBody>
      </p:sp>
      <p:sp>
        <p:nvSpPr>
          <p:cNvPr id="146" name="TextBox 145"/>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55</a:t>
            </a:r>
          </a:p>
        </p:txBody>
      </p:sp>
      <p:sp>
        <p:nvSpPr>
          <p:cNvPr id="147" name="TextBox 77"/>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48</a:t>
            </a:r>
          </a:p>
        </p:txBody>
      </p:sp>
      <p:sp>
        <p:nvSpPr>
          <p:cNvPr id="148" name="TextBox 77"/>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47</a:t>
            </a:r>
          </a:p>
        </p:txBody>
      </p:sp>
      <p:sp>
        <p:nvSpPr>
          <p:cNvPr id="149" name="TextBox 77"/>
          <p:cNvSpPr txBox="1">
            <a:spLocks noChangeArrowheads="1"/>
          </p:cNvSpPr>
          <p:nvPr/>
        </p:nvSpPr>
        <p:spPr bwMode="auto">
          <a:xfrm>
            <a:off x="6853223"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46</a:t>
            </a:r>
          </a:p>
        </p:txBody>
      </p:sp>
      <p:sp>
        <p:nvSpPr>
          <p:cNvPr id="150" name="TextBox 77"/>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45</a:t>
            </a:r>
          </a:p>
        </p:txBody>
      </p:sp>
      <p:sp>
        <p:nvSpPr>
          <p:cNvPr id="151" name="TextBox 77"/>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44</a:t>
            </a:r>
          </a:p>
        </p:txBody>
      </p:sp>
      <p:sp>
        <p:nvSpPr>
          <p:cNvPr id="152" name="TextBox 77"/>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43</a:t>
            </a:r>
          </a:p>
        </p:txBody>
      </p:sp>
      <p:sp>
        <p:nvSpPr>
          <p:cNvPr id="153" name="TextBox 77"/>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42</a:t>
            </a:r>
          </a:p>
        </p:txBody>
      </p:sp>
      <p:sp>
        <p:nvSpPr>
          <p:cNvPr id="154" name="TextBox 77"/>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41</a:t>
            </a:r>
          </a:p>
        </p:txBody>
      </p:sp>
      <p:sp>
        <p:nvSpPr>
          <p:cNvPr id="155" name="TextBox 77"/>
          <p:cNvSpPr txBox="1">
            <a:spLocks noChangeArrowheads="1"/>
          </p:cNvSpPr>
          <p:nvPr/>
        </p:nvSpPr>
        <p:spPr bwMode="auto">
          <a:xfrm>
            <a:off x="6853223"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40</a:t>
            </a:r>
          </a:p>
        </p:txBody>
      </p:sp>
      <p:sp>
        <p:nvSpPr>
          <p:cNvPr id="156"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39</a:t>
            </a:r>
          </a:p>
        </p:txBody>
      </p:sp>
      <p:sp>
        <p:nvSpPr>
          <p:cNvPr id="157"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38</a:t>
            </a:r>
          </a:p>
        </p:txBody>
      </p:sp>
      <p:sp>
        <p:nvSpPr>
          <p:cNvPr id="158"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37</a:t>
            </a:r>
          </a:p>
        </p:txBody>
      </p:sp>
      <p:sp>
        <p:nvSpPr>
          <p:cNvPr id="159"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36</a:t>
            </a:r>
          </a:p>
        </p:txBody>
      </p:sp>
      <p:sp>
        <p:nvSpPr>
          <p:cNvPr id="160"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35</a:t>
            </a:r>
          </a:p>
        </p:txBody>
      </p:sp>
      <p:sp>
        <p:nvSpPr>
          <p:cNvPr id="161"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34</a:t>
            </a:r>
          </a:p>
        </p:txBody>
      </p:sp>
      <p:sp>
        <p:nvSpPr>
          <p:cNvPr id="162"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33</a:t>
            </a:r>
          </a:p>
        </p:txBody>
      </p:sp>
      <p:sp>
        <p:nvSpPr>
          <p:cNvPr id="163"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32</a:t>
            </a:r>
          </a:p>
        </p:txBody>
      </p:sp>
      <p:sp>
        <p:nvSpPr>
          <p:cNvPr id="164"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31</a:t>
            </a:r>
          </a:p>
        </p:txBody>
      </p:sp>
      <p:sp>
        <p:nvSpPr>
          <p:cNvPr id="165" name="TextBox 77"/>
          <p:cNvSpPr txBox="1">
            <a:spLocks noChangeArrowheads="1"/>
          </p:cNvSpPr>
          <p:nvPr/>
        </p:nvSpPr>
        <p:spPr bwMode="auto">
          <a:xfrm>
            <a:off x="6924660"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30</a:t>
            </a:r>
          </a:p>
        </p:txBody>
      </p:sp>
      <p:sp>
        <p:nvSpPr>
          <p:cNvPr id="166"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29</a:t>
            </a:r>
          </a:p>
        </p:txBody>
      </p:sp>
      <p:sp>
        <p:nvSpPr>
          <p:cNvPr id="167"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28</a:t>
            </a:r>
          </a:p>
        </p:txBody>
      </p:sp>
      <p:sp>
        <p:nvSpPr>
          <p:cNvPr id="168"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27</a:t>
            </a:r>
          </a:p>
        </p:txBody>
      </p:sp>
      <p:sp>
        <p:nvSpPr>
          <p:cNvPr id="169"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26</a:t>
            </a:r>
          </a:p>
        </p:txBody>
      </p:sp>
      <p:sp>
        <p:nvSpPr>
          <p:cNvPr id="170"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25</a:t>
            </a:r>
          </a:p>
        </p:txBody>
      </p:sp>
      <p:sp>
        <p:nvSpPr>
          <p:cNvPr id="171"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24</a:t>
            </a:r>
          </a:p>
        </p:txBody>
      </p:sp>
      <p:sp>
        <p:nvSpPr>
          <p:cNvPr id="172"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23</a:t>
            </a:r>
          </a:p>
        </p:txBody>
      </p:sp>
      <p:sp>
        <p:nvSpPr>
          <p:cNvPr id="173"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22</a:t>
            </a:r>
          </a:p>
        </p:txBody>
      </p:sp>
      <p:sp>
        <p:nvSpPr>
          <p:cNvPr id="174"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21</a:t>
            </a:r>
          </a:p>
        </p:txBody>
      </p:sp>
      <p:sp>
        <p:nvSpPr>
          <p:cNvPr id="175"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20</a:t>
            </a:r>
          </a:p>
        </p:txBody>
      </p:sp>
      <p:sp>
        <p:nvSpPr>
          <p:cNvPr id="176"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19</a:t>
            </a:r>
          </a:p>
        </p:txBody>
      </p:sp>
      <p:sp>
        <p:nvSpPr>
          <p:cNvPr id="177"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18</a:t>
            </a:r>
          </a:p>
        </p:txBody>
      </p:sp>
      <p:sp>
        <p:nvSpPr>
          <p:cNvPr id="178"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17</a:t>
            </a:r>
          </a:p>
        </p:txBody>
      </p:sp>
      <p:sp>
        <p:nvSpPr>
          <p:cNvPr id="179"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16</a:t>
            </a:r>
          </a:p>
        </p:txBody>
      </p:sp>
      <p:sp>
        <p:nvSpPr>
          <p:cNvPr id="180"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15</a:t>
            </a:r>
          </a:p>
        </p:txBody>
      </p:sp>
      <p:sp>
        <p:nvSpPr>
          <p:cNvPr id="181"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14</a:t>
            </a:r>
          </a:p>
        </p:txBody>
      </p:sp>
      <p:sp>
        <p:nvSpPr>
          <p:cNvPr id="182"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13</a:t>
            </a:r>
          </a:p>
        </p:txBody>
      </p:sp>
      <p:sp>
        <p:nvSpPr>
          <p:cNvPr id="183"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12</a:t>
            </a:r>
          </a:p>
        </p:txBody>
      </p:sp>
      <p:sp>
        <p:nvSpPr>
          <p:cNvPr id="184"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11</a:t>
            </a:r>
          </a:p>
        </p:txBody>
      </p:sp>
      <p:sp>
        <p:nvSpPr>
          <p:cNvPr id="185"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10</a:t>
            </a:r>
          </a:p>
        </p:txBody>
      </p:sp>
      <p:sp>
        <p:nvSpPr>
          <p:cNvPr id="186"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09</a:t>
            </a:r>
          </a:p>
        </p:txBody>
      </p:sp>
      <p:sp>
        <p:nvSpPr>
          <p:cNvPr id="187"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08</a:t>
            </a:r>
          </a:p>
        </p:txBody>
      </p:sp>
      <p:sp>
        <p:nvSpPr>
          <p:cNvPr id="188"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07</a:t>
            </a:r>
          </a:p>
        </p:txBody>
      </p:sp>
      <p:sp>
        <p:nvSpPr>
          <p:cNvPr id="189"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06</a:t>
            </a:r>
          </a:p>
        </p:txBody>
      </p:sp>
      <p:sp>
        <p:nvSpPr>
          <p:cNvPr id="190" name="TextBox 77"/>
          <p:cNvSpPr txBox="1">
            <a:spLocks noChangeArrowheads="1"/>
          </p:cNvSpPr>
          <p:nvPr/>
        </p:nvSpPr>
        <p:spPr bwMode="auto">
          <a:xfrm>
            <a:off x="6900848"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05</a:t>
            </a:r>
          </a:p>
        </p:txBody>
      </p:sp>
      <p:sp>
        <p:nvSpPr>
          <p:cNvPr id="191"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04</a:t>
            </a:r>
          </a:p>
        </p:txBody>
      </p:sp>
      <p:sp>
        <p:nvSpPr>
          <p:cNvPr id="192"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03</a:t>
            </a:r>
          </a:p>
        </p:txBody>
      </p:sp>
      <p:sp>
        <p:nvSpPr>
          <p:cNvPr id="193"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02</a:t>
            </a:r>
          </a:p>
        </p:txBody>
      </p:sp>
      <p:sp>
        <p:nvSpPr>
          <p:cNvPr id="194" name="TextBox 77"/>
          <p:cNvSpPr txBox="1">
            <a:spLocks noChangeArrowheads="1"/>
          </p:cNvSpPr>
          <p:nvPr/>
        </p:nvSpPr>
        <p:spPr bwMode="auto">
          <a:xfrm>
            <a:off x="6900848" y="53847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01</a:t>
            </a:r>
          </a:p>
        </p:txBody>
      </p:sp>
      <p:sp>
        <p:nvSpPr>
          <p:cNvPr id="195" name="TextBox 194"/>
          <p:cNvSpPr txBox="1">
            <a:spLocks noChangeArrowheads="1"/>
          </p:cNvSpPr>
          <p:nvPr/>
        </p:nvSpPr>
        <p:spPr bwMode="auto">
          <a:xfrm>
            <a:off x="6924660" y="53673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00</a:t>
            </a:r>
          </a:p>
        </p:txBody>
      </p:sp>
      <p:grpSp>
        <p:nvGrpSpPr>
          <p:cNvPr id="3" name="Group 139"/>
          <p:cNvGrpSpPr>
            <a:grpSpLocks/>
          </p:cNvGrpSpPr>
          <p:nvPr/>
        </p:nvGrpSpPr>
        <p:grpSpPr bwMode="auto">
          <a:xfrm>
            <a:off x="4876800" y="4724400"/>
            <a:ext cx="4191000" cy="2133600"/>
            <a:chOff x="304800" y="1143000"/>
            <a:chExt cx="4191000" cy="2133600"/>
          </a:xfrm>
          <a:scene3d>
            <a:camera prst="obliqueTopRight"/>
            <a:lightRig rig="threePt" dir="t"/>
          </a:scene3d>
        </p:grpSpPr>
        <p:sp>
          <p:nvSpPr>
            <p:cNvPr id="197" name="Rectangle 196"/>
            <p:cNvSpPr/>
            <p:nvPr/>
          </p:nvSpPr>
          <p:spPr>
            <a:xfrm>
              <a:off x="990600" y="1752600"/>
              <a:ext cx="2776605" cy="830997"/>
            </a:xfrm>
            <a:prstGeom prst="rect">
              <a:avLst/>
            </a:prstGeom>
            <a:noFill/>
            <a:sp3d>
              <a:bevelT/>
            </a:sp3d>
          </p:spPr>
          <p:txBody>
            <a:bodyPr>
              <a:spAutoFit/>
              <a:sp3d contourW="25400" prstMaterial="matte">
                <a:bevelT w="25400" h="55880" prst="artDeco"/>
                <a:contourClr>
                  <a:schemeClr val="accent2">
                    <a:tint val="20000"/>
                  </a:schemeClr>
                </a:contourClr>
              </a:sp3d>
            </a:bodyPr>
            <a:lstStyle/>
            <a:p>
              <a:pPr algn="ctr">
                <a:defRPr/>
              </a:pPr>
              <a:r>
                <a:rPr lang="en-US" sz="48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Hết</a:t>
              </a:r>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48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giờ</a:t>
              </a:r>
              <a:endPar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198" name="Explosion 1 197"/>
            <p:cNvSpPr/>
            <p:nvPr/>
          </p:nvSpPr>
          <p:spPr>
            <a:xfrm>
              <a:off x="304800" y="1143000"/>
              <a:ext cx="4191000" cy="2133600"/>
            </a:xfrm>
            <a:prstGeom prst="irregularSeal1">
              <a:avLst/>
            </a:prstGeom>
            <a:noFill/>
            <a:ln>
              <a:solidFill>
                <a:srgbClr val="FF0000"/>
              </a:solidFill>
            </a:ln>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07" name="TextBox 206"/>
          <p:cNvSpPr txBox="1"/>
          <p:nvPr/>
        </p:nvSpPr>
        <p:spPr>
          <a:xfrm>
            <a:off x="1638300" y="698303"/>
            <a:ext cx="1905000" cy="677108"/>
          </a:xfrm>
          <a:prstGeom prst="rect">
            <a:avLst/>
          </a:prstGeom>
          <a:noFill/>
        </p:spPr>
        <p:txBody>
          <a:bodyPr wrap="square" rtlCol="0">
            <a:spAutoFit/>
          </a:bodyPr>
          <a:lstStyle/>
          <a:p>
            <a:r>
              <a:rPr lang="en-US" sz="3800" b="1" dirty="0" err="1" smtClean="0">
                <a:solidFill>
                  <a:srgbClr val="C00000"/>
                </a:solidFill>
                <a:latin typeface="Times New Roman" pitchFamily="18" charset="0"/>
                <a:cs typeface="Times New Roman" pitchFamily="18" charset="0"/>
              </a:rPr>
              <a:t>Tóm</a:t>
            </a:r>
            <a:r>
              <a:rPr lang="en-US" sz="3800" b="1" dirty="0" smtClean="0">
                <a:solidFill>
                  <a:srgbClr val="C00000"/>
                </a:solidFill>
                <a:latin typeface="Times New Roman" pitchFamily="18" charset="0"/>
                <a:cs typeface="Times New Roman" pitchFamily="18" charset="0"/>
              </a:rPr>
              <a:t> </a:t>
            </a:r>
            <a:r>
              <a:rPr lang="en-US" sz="3800" b="1" dirty="0" err="1" smtClean="0">
                <a:solidFill>
                  <a:srgbClr val="C00000"/>
                </a:solidFill>
                <a:latin typeface="Times New Roman" pitchFamily="18" charset="0"/>
                <a:cs typeface="Times New Roman" pitchFamily="18" charset="0"/>
              </a:rPr>
              <a:t>tắt</a:t>
            </a:r>
            <a:endParaRPr lang="en-US" sz="3800" b="1" dirty="0">
              <a:solidFill>
                <a:srgbClr val="C00000"/>
              </a:solidFill>
              <a:latin typeface="Times New Roman" pitchFamily="18" charset="0"/>
              <a:cs typeface="Times New Roman" pitchFamily="18" charset="0"/>
            </a:endParaRPr>
          </a:p>
        </p:txBody>
      </p:sp>
      <p:sp>
        <p:nvSpPr>
          <p:cNvPr id="208" name="TextBox 207"/>
          <p:cNvSpPr txBox="1"/>
          <p:nvPr/>
        </p:nvSpPr>
        <p:spPr>
          <a:xfrm>
            <a:off x="1638300" y="1307903"/>
            <a:ext cx="2819400" cy="646331"/>
          </a:xfrm>
          <a:prstGeom prst="rect">
            <a:avLst/>
          </a:prstGeom>
          <a:noFill/>
        </p:spPr>
        <p:txBody>
          <a:bodyPr wrap="square" rtlCol="0">
            <a:spAutoFit/>
          </a:bodyPr>
          <a:lstStyle/>
          <a:p>
            <a:r>
              <a:rPr lang="en-US" sz="3600" dirty="0" err="1" smtClean="0">
                <a:solidFill>
                  <a:srgbClr val="0000FF"/>
                </a:solidFill>
                <a:latin typeface="Times New Roman" pitchFamily="18" charset="0"/>
                <a:ea typeface="Times New Roman" pitchFamily="18" charset="0"/>
                <a:cs typeface="Times New Roman" pitchFamily="18" charset="0"/>
              </a:rPr>
              <a:t>Có</a:t>
            </a:r>
            <a:r>
              <a:rPr lang="en-US" sz="3600" dirty="0" smtClean="0">
                <a:solidFill>
                  <a:srgbClr val="0000FF"/>
                </a:solidFill>
                <a:latin typeface="Times New Roman" pitchFamily="18" charset="0"/>
                <a:ea typeface="Times New Roman" pitchFamily="18" charset="0"/>
                <a:cs typeface="Times New Roman" pitchFamily="18" charset="0"/>
              </a:rPr>
              <a:t>: 21 </a:t>
            </a:r>
            <a:r>
              <a:rPr lang="en-US" sz="3600" dirty="0" err="1" smtClean="0">
                <a:solidFill>
                  <a:srgbClr val="0000FF"/>
                </a:solidFill>
                <a:latin typeface="Times New Roman" pitchFamily="18" charset="0"/>
                <a:ea typeface="Times New Roman" pitchFamily="18" charset="0"/>
                <a:cs typeface="Times New Roman" pitchFamily="18" charset="0"/>
              </a:rPr>
              <a:t>viên</a:t>
            </a:r>
            <a:r>
              <a:rPr lang="en-US" sz="3600" dirty="0" smtClean="0">
                <a:solidFill>
                  <a:srgbClr val="0000FF"/>
                </a:solidFill>
                <a:latin typeface="Times New Roman" pitchFamily="18" charset="0"/>
                <a:ea typeface="Times New Roman" pitchFamily="18" charset="0"/>
                <a:cs typeface="Times New Roman" pitchFamily="18" charset="0"/>
              </a:rPr>
              <a:t> bi</a:t>
            </a:r>
            <a:endParaRPr lang="en-US" sz="3600" dirty="0" smtClean="0">
              <a:solidFill>
                <a:srgbClr val="0000FF"/>
              </a:solidFill>
            </a:endParaRPr>
          </a:p>
        </p:txBody>
      </p:sp>
      <p:sp>
        <p:nvSpPr>
          <p:cNvPr id="209" name="TextBox 208"/>
          <p:cNvSpPr txBox="1"/>
          <p:nvPr/>
        </p:nvSpPr>
        <p:spPr>
          <a:xfrm>
            <a:off x="1638300" y="1993703"/>
            <a:ext cx="2362200" cy="646331"/>
          </a:xfrm>
          <a:prstGeom prst="rect">
            <a:avLst/>
          </a:prstGeom>
          <a:noFill/>
        </p:spPr>
        <p:txBody>
          <a:bodyPr wrap="square" rtlCol="0">
            <a:spAutoFit/>
          </a:bodyPr>
          <a:lstStyle/>
          <a:p>
            <a:r>
              <a:rPr lang="en-US" sz="3600" dirty="0" smtClean="0">
                <a:solidFill>
                  <a:srgbClr val="0000FF"/>
                </a:solidFill>
                <a:latin typeface="Times New Roman" pitchFamily="18" charset="0"/>
                <a:ea typeface="Times New Roman" pitchFamily="18" charset="0"/>
                <a:cs typeface="Times New Roman" pitchFamily="18" charset="0"/>
              </a:rPr>
              <a:t>Cho:      </a:t>
            </a:r>
            <a:endParaRPr lang="en-US" sz="3600" dirty="0" smtClean="0">
              <a:solidFill>
                <a:srgbClr val="0000FF"/>
              </a:solidFill>
            </a:endParaRPr>
          </a:p>
        </p:txBody>
      </p:sp>
      <p:sp>
        <p:nvSpPr>
          <p:cNvPr id="210" name="TextBox 209"/>
          <p:cNvSpPr txBox="1"/>
          <p:nvPr/>
        </p:nvSpPr>
        <p:spPr>
          <a:xfrm>
            <a:off x="3009900" y="2033172"/>
            <a:ext cx="2819400" cy="646331"/>
          </a:xfrm>
          <a:prstGeom prst="rect">
            <a:avLst/>
          </a:prstGeom>
          <a:noFill/>
        </p:spPr>
        <p:txBody>
          <a:bodyPr wrap="square" rtlCol="0">
            <a:spAutoFit/>
          </a:bodyPr>
          <a:lstStyle/>
          <a:p>
            <a:r>
              <a:rPr lang="en-US" sz="3600" dirty="0" err="1" smtClean="0">
                <a:solidFill>
                  <a:srgbClr val="0000FF"/>
                </a:solidFill>
                <a:latin typeface="Times New Roman" pitchFamily="18" charset="0"/>
                <a:ea typeface="Times New Roman" pitchFamily="18" charset="0"/>
                <a:cs typeface="Times New Roman" pitchFamily="18" charset="0"/>
              </a:rPr>
              <a:t>của</a:t>
            </a:r>
            <a:r>
              <a:rPr lang="en-US" sz="3600" dirty="0" smtClean="0">
                <a:solidFill>
                  <a:srgbClr val="0000FF"/>
                </a:solidFill>
                <a:latin typeface="Times New Roman" pitchFamily="18" charset="0"/>
                <a:ea typeface="Times New Roman" pitchFamily="18" charset="0"/>
                <a:cs typeface="Times New Roman" pitchFamily="18" charset="0"/>
              </a:rPr>
              <a:t> 21 </a:t>
            </a:r>
            <a:r>
              <a:rPr lang="en-US" sz="3600" dirty="0" err="1" smtClean="0">
                <a:solidFill>
                  <a:srgbClr val="0000FF"/>
                </a:solidFill>
                <a:latin typeface="Times New Roman" pitchFamily="18" charset="0"/>
                <a:ea typeface="Times New Roman" pitchFamily="18" charset="0"/>
                <a:cs typeface="Times New Roman" pitchFamily="18" charset="0"/>
              </a:rPr>
              <a:t>viên</a:t>
            </a:r>
            <a:r>
              <a:rPr lang="en-US" sz="3600" dirty="0" smtClean="0">
                <a:solidFill>
                  <a:srgbClr val="0000FF"/>
                </a:solidFill>
                <a:latin typeface="Times New Roman" pitchFamily="18" charset="0"/>
                <a:ea typeface="Times New Roman" pitchFamily="18" charset="0"/>
                <a:cs typeface="Times New Roman" pitchFamily="18" charset="0"/>
              </a:rPr>
              <a:t> bi</a:t>
            </a:r>
            <a:endParaRPr lang="en-US" sz="3600" dirty="0" smtClean="0">
              <a:solidFill>
                <a:srgbClr val="0000FF"/>
              </a:solidFill>
            </a:endParaRPr>
          </a:p>
        </p:txBody>
      </p:sp>
      <p:graphicFrame>
        <p:nvGraphicFramePr>
          <p:cNvPr id="211" name="Object 3"/>
          <p:cNvGraphicFramePr>
            <a:graphicFrameLocks noChangeAspect="1"/>
          </p:cNvGraphicFramePr>
          <p:nvPr>
            <p:extLst>
              <p:ext uri="{D42A27DB-BD31-4B8C-83A1-F6EECF244321}">
                <p14:modId xmlns:p14="http://schemas.microsoft.com/office/powerpoint/2010/main" val="4283963010"/>
              </p:ext>
            </p:extLst>
          </p:nvPr>
        </p:nvGraphicFramePr>
        <p:xfrm>
          <a:off x="2628900" y="1763734"/>
          <a:ext cx="457200" cy="1257300"/>
        </p:xfrm>
        <a:graphic>
          <a:graphicData uri="http://schemas.openxmlformats.org/presentationml/2006/ole">
            <mc:AlternateContent xmlns:mc="http://schemas.openxmlformats.org/markup-compatibility/2006">
              <mc:Choice xmlns:v="urn:schemas-microsoft-com:vml" Requires="v">
                <p:oleObj spid="_x0000_s85002" name="Equation" r:id="rId4" imgW="152280" imgH="419040" progId="Equation.DSMT4">
                  <p:embed/>
                </p:oleObj>
              </mc:Choice>
              <mc:Fallback>
                <p:oleObj name="Equation" r:id="rId4" imgW="152280" imgH="419040"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28900" y="1763734"/>
                        <a:ext cx="4572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2" name="TextBox 211"/>
          <p:cNvSpPr txBox="1"/>
          <p:nvPr/>
        </p:nvSpPr>
        <p:spPr>
          <a:xfrm>
            <a:off x="1638300" y="2831903"/>
            <a:ext cx="2514600" cy="646331"/>
          </a:xfrm>
          <a:prstGeom prst="rect">
            <a:avLst/>
          </a:prstGeom>
          <a:noFill/>
        </p:spPr>
        <p:txBody>
          <a:bodyPr wrap="square" rtlCol="0">
            <a:spAutoFit/>
          </a:bodyPr>
          <a:lstStyle/>
          <a:p>
            <a:r>
              <a:rPr lang="en-US" sz="3600" dirty="0" err="1" smtClean="0">
                <a:solidFill>
                  <a:srgbClr val="0000FF"/>
                </a:solidFill>
                <a:latin typeface="Times New Roman" pitchFamily="18" charset="0"/>
                <a:ea typeface="Times New Roman" pitchFamily="18" charset="0"/>
                <a:cs typeface="Times New Roman" pitchFamily="18" charset="0"/>
              </a:rPr>
              <a:t>Đã</a:t>
            </a:r>
            <a:r>
              <a:rPr lang="en-US" sz="3600" dirty="0" smtClean="0">
                <a:solidFill>
                  <a:srgbClr val="0000FF"/>
                </a:solidFill>
                <a:latin typeface="Times New Roman" pitchFamily="18" charset="0"/>
                <a:ea typeface="Times New Roman" pitchFamily="18" charset="0"/>
                <a:cs typeface="Times New Roman" pitchFamily="18" charset="0"/>
              </a:rPr>
              <a:t> </a:t>
            </a:r>
            <a:r>
              <a:rPr lang="en-US" sz="3600" dirty="0" err="1" smtClean="0">
                <a:solidFill>
                  <a:srgbClr val="0000FF"/>
                </a:solidFill>
                <a:latin typeface="Times New Roman" pitchFamily="18" charset="0"/>
                <a:ea typeface="Times New Roman" pitchFamily="18" charset="0"/>
                <a:cs typeface="Times New Roman" pitchFamily="18" charset="0"/>
              </a:rPr>
              <a:t>cho</a:t>
            </a:r>
            <a:r>
              <a:rPr lang="en-US" sz="3600" dirty="0" smtClean="0">
                <a:solidFill>
                  <a:srgbClr val="0000FF"/>
                </a:solidFill>
                <a:latin typeface="Times New Roman" pitchFamily="18" charset="0"/>
                <a:ea typeface="Times New Roman" pitchFamily="18" charset="0"/>
                <a:cs typeface="Times New Roman" pitchFamily="18" charset="0"/>
              </a:rPr>
              <a:t> ? bi</a:t>
            </a:r>
            <a:endParaRPr lang="en-US" sz="3600" dirty="0" smtClean="0">
              <a:solidFill>
                <a:srgbClr val="0000FF"/>
              </a:solidFill>
            </a:endParaRPr>
          </a:p>
        </p:txBody>
      </p:sp>
      <p:sp>
        <p:nvSpPr>
          <p:cNvPr id="213" name="TextBox 212"/>
          <p:cNvSpPr txBox="1"/>
          <p:nvPr/>
        </p:nvSpPr>
        <p:spPr>
          <a:xfrm>
            <a:off x="1638300" y="3441503"/>
            <a:ext cx="2514600" cy="646331"/>
          </a:xfrm>
          <a:prstGeom prst="rect">
            <a:avLst/>
          </a:prstGeom>
          <a:noFill/>
        </p:spPr>
        <p:txBody>
          <a:bodyPr wrap="square" rtlCol="0">
            <a:spAutoFit/>
          </a:bodyPr>
          <a:lstStyle/>
          <a:p>
            <a:r>
              <a:rPr lang="en-US" sz="3600" dirty="0" err="1" smtClean="0">
                <a:solidFill>
                  <a:srgbClr val="0000FF"/>
                </a:solidFill>
                <a:latin typeface="Times New Roman" pitchFamily="18" charset="0"/>
                <a:ea typeface="Times New Roman" pitchFamily="18" charset="0"/>
                <a:cs typeface="Times New Roman" pitchFamily="18" charset="0"/>
              </a:rPr>
              <a:t>Còn</a:t>
            </a:r>
            <a:r>
              <a:rPr lang="en-US" sz="3600" dirty="0" smtClean="0">
                <a:solidFill>
                  <a:srgbClr val="0000FF"/>
                </a:solidFill>
                <a:latin typeface="Times New Roman" pitchFamily="18" charset="0"/>
                <a:ea typeface="Times New Roman" pitchFamily="18" charset="0"/>
                <a:cs typeface="Times New Roman" pitchFamily="18" charset="0"/>
              </a:rPr>
              <a:t> </a:t>
            </a:r>
            <a:r>
              <a:rPr lang="en-US" sz="3600" dirty="0" err="1" smtClean="0">
                <a:solidFill>
                  <a:srgbClr val="0000FF"/>
                </a:solidFill>
                <a:latin typeface="Times New Roman" pitchFamily="18" charset="0"/>
                <a:ea typeface="Times New Roman" pitchFamily="18" charset="0"/>
                <a:cs typeface="Times New Roman" pitchFamily="18" charset="0"/>
              </a:rPr>
              <a:t>lại</a:t>
            </a:r>
            <a:r>
              <a:rPr lang="en-US" sz="3600" dirty="0" smtClean="0">
                <a:solidFill>
                  <a:srgbClr val="0000FF"/>
                </a:solidFill>
                <a:latin typeface="Times New Roman" pitchFamily="18" charset="0"/>
                <a:ea typeface="Times New Roman" pitchFamily="18" charset="0"/>
                <a:cs typeface="Times New Roman" pitchFamily="18" charset="0"/>
              </a:rPr>
              <a:t> ? bi</a:t>
            </a:r>
            <a:endParaRPr lang="en-US" sz="3600" dirty="0" smtClean="0">
              <a:solidFill>
                <a:srgbClr val="0000FF"/>
              </a:solidFill>
            </a:endParaRPr>
          </a:p>
        </p:txBody>
      </p:sp>
      <p:sp>
        <p:nvSpPr>
          <p:cNvPr id="201" name="Rectangle 200"/>
          <p:cNvSpPr/>
          <p:nvPr/>
        </p:nvSpPr>
        <p:spPr>
          <a:xfrm>
            <a:off x="1" y="-42684"/>
            <a:ext cx="9143999" cy="477054"/>
          </a:xfrm>
          <a:prstGeom prst="rect">
            <a:avLst/>
          </a:prstGeom>
          <a:solidFill>
            <a:srgbClr val="006600"/>
          </a:solidFill>
        </p:spPr>
        <p:txBody>
          <a:bodyPr wrap="square">
            <a:spAutoFit/>
          </a:bodyPr>
          <a:lstStyle/>
          <a:p>
            <a:pPr algn="ctr"/>
            <a:r>
              <a:rPr lang="en-US" sz="2500" b="1" spc="-30" dirty="0" smtClean="0">
                <a:solidFill>
                  <a:srgbClr val="FFFF00"/>
                </a:solidFill>
                <a:latin typeface="Times New Roman" pitchFamily="18" charset="0"/>
                <a:cs typeface="Times New Roman" pitchFamily="18" charset="0"/>
              </a:rPr>
              <a:t>BÀI  14: TÌM GIÁ TRỊ PHÂN SỐ </a:t>
            </a:r>
            <a:r>
              <a:rPr lang="en-US" sz="2500" b="1" spc="-30" smtClean="0">
                <a:solidFill>
                  <a:srgbClr val="FFFF00"/>
                </a:solidFill>
                <a:latin typeface="Times New Roman" pitchFamily="18" charset="0"/>
                <a:cs typeface="Times New Roman" pitchFamily="18" charset="0"/>
              </a:rPr>
              <a:t>CỦA  MỘT </a:t>
            </a:r>
            <a:r>
              <a:rPr lang="en-US" sz="2500" b="1" spc="-30" dirty="0" smtClean="0">
                <a:solidFill>
                  <a:srgbClr val="FFFF00"/>
                </a:solidFill>
                <a:latin typeface="Times New Roman" pitchFamily="18" charset="0"/>
                <a:cs typeface="Times New Roman" pitchFamily="18" charset="0"/>
              </a:rPr>
              <a:t>SỐ CHO TRƯỚC</a:t>
            </a:r>
            <a:endParaRPr lang="vi-VN" sz="2500" b="1" spc="-3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18"/>
                                        </p:tgtEl>
                                      </p:cBhvr>
                                    </p:animEffect>
                                    <p:set>
                                      <p:cBhvr>
                                        <p:cTn id="7" dur="1" fill="hold">
                                          <p:stCondLst>
                                            <p:cond delay="999"/>
                                          </p:stCondLst>
                                        </p:cTn>
                                        <p:tgtEl>
                                          <p:spTgt spid="18"/>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1000"/>
                                        <p:tgtEl>
                                          <p:spTgt spid="17"/>
                                        </p:tgtEl>
                                      </p:cBhvr>
                                    </p:animEffect>
                                    <p:set>
                                      <p:cBhvr>
                                        <p:cTn id="10" dur="1" fill="hold">
                                          <p:stCondLst>
                                            <p:cond delay="999"/>
                                          </p:stCondLst>
                                        </p:cTn>
                                        <p:tgtEl>
                                          <p:spTgt spid="17"/>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1000"/>
                                        <p:tgtEl>
                                          <p:spTgt spid="19"/>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500"/>
                                        <p:tgtEl>
                                          <p:spTgt spid="20"/>
                                        </p:tgtEl>
                                      </p:cBhvr>
                                    </p:animEffect>
                                  </p:childTnLst>
                                </p:cTn>
                              </p:par>
                              <p:par>
                                <p:cTn id="17" presetID="10" presetClass="exit" presetSubtype="0" fill="hold" grpId="0" nodeType="withEffect">
                                  <p:stCondLst>
                                    <p:cond delay="0"/>
                                  </p:stCondLst>
                                  <p:childTnLst>
                                    <p:animEffect transition="out" filter="fade">
                                      <p:cBhvr>
                                        <p:cTn id="18" dur="500"/>
                                        <p:tgtEl>
                                          <p:spTgt spid="20"/>
                                        </p:tgtEl>
                                      </p:cBhvr>
                                    </p:animEffect>
                                    <p:set>
                                      <p:cBhvr>
                                        <p:cTn id="19" dur="1" fill="hold">
                                          <p:stCondLst>
                                            <p:cond delay="499"/>
                                          </p:stCondLst>
                                        </p:cTn>
                                        <p:tgtEl>
                                          <p:spTgt spid="20"/>
                                        </p:tgtEl>
                                        <p:attrNameLst>
                                          <p:attrName>style.visibility</p:attrName>
                                        </p:attrNameLst>
                                      </p:cBhvr>
                                      <p:to>
                                        <p:strVal val="hidden"/>
                                      </p:to>
                                    </p:se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childTnLst>
                          </p:cTn>
                        </p:par>
                        <p:par>
                          <p:cTn id="24" fill="hold">
                            <p:stCondLst>
                              <p:cond delay="1500"/>
                            </p:stCondLst>
                            <p:childTnLst>
                              <p:par>
                                <p:cTn id="25" presetID="10" presetClass="exit" presetSubtype="0" fill="hold" grpId="1" nodeType="afterEffect">
                                  <p:stCondLst>
                                    <p:cond delay="0"/>
                                  </p:stCondLst>
                                  <p:childTnLst>
                                    <p:animEffect transition="out" filter="fade">
                                      <p:cBhvr>
                                        <p:cTn id="26" dur="500"/>
                                        <p:tgtEl>
                                          <p:spTgt spid="21"/>
                                        </p:tgtEl>
                                      </p:cBhvr>
                                    </p:animEffect>
                                    <p:set>
                                      <p:cBhvr>
                                        <p:cTn id="27" dur="1" fill="hold">
                                          <p:stCondLst>
                                            <p:cond delay="499"/>
                                          </p:stCondLst>
                                        </p:cTn>
                                        <p:tgtEl>
                                          <p:spTgt spid="21"/>
                                        </p:tgtEl>
                                        <p:attrNameLst>
                                          <p:attrName>style.visibility</p:attrName>
                                        </p:attrNameLst>
                                      </p:cBhvr>
                                      <p:to>
                                        <p:strVal val="hidden"/>
                                      </p:to>
                                    </p:se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childTnLst>
                          </p:cTn>
                        </p:par>
                        <p:par>
                          <p:cTn id="32" fill="hold">
                            <p:stCondLst>
                              <p:cond delay="2500"/>
                            </p:stCondLst>
                            <p:childTnLst>
                              <p:par>
                                <p:cTn id="33" presetID="10" presetClass="exit" presetSubtype="0" fill="hold" grpId="1" nodeType="afterEffect">
                                  <p:stCondLst>
                                    <p:cond delay="0"/>
                                  </p:stCondLst>
                                  <p:childTnLst>
                                    <p:animEffect transition="out" filter="fade">
                                      <p:cBhvr>
                                        <p:cTn id="34" dur="500"/>
                                        <p:tgtEl>
                                          <p:spTgt spid="22"/>
                                        </p:tgtEl>
                                      </p:cBhvr>
                                    </p:animEffect>
                                    <p:set>
                                      <p:cBhvr>
                                        <p:cTn id="35" dur="1" fill="hold">
                                          <p:stCondLst>
                                            <p:cond delay="499"/>
                                          </p:stCondLst>
                                        </p:cTn>
                                        <p:tgtEl>
                                          <p:spTgt spid="22"/>
                                        </p:tgtEl>
                                        <p:attrNameLst>
                                          <p:attrName>style.visibility</p:attrName>
                                        </p:attrNameLst>
                                      </p:cBhvr>
                                      <p:to>
                                        <p:strVal val="hidden"/>
                                      </p:to>
                                    </p:set>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childTnLst>
                                </p:cTn>
                              </p:par>
                            </p:childTnLst>
                          </p:cTn>
                        </p:par>
                        <p:par>
                          <p:cTn id="40" fill="hold">
                            <p:stCondLst>
                              <p:cond delay="3500"/>
                            </p:stCondLst>
                            <p:childTnLst>
                              <p:par>
                                <p:cTn id="41" presetID="10" presetClass="exit" presetSubtype="0" fill="hold" grpId="1" nodeType="afterEffect">
                                  <p:stCondLst>
                                    <p:cond delay="0"/>
                                  </p:stCondLst>
                                  <p:childTnLst>
                                    <p:animEffect transition="out" filter="fade">
                                      <p:cBhvr>
                                        <p:cTn id="42" dur="500"/>
                                        <p:tgtEl>
                                          <p:spTgt spid="23"/>
                                        </p:tgtEl>
                                      </p:cBhvr>
                                    </p:animEffect>
                                    <p:set>
                                      <p:cBhvr>
                                        <p:cTn id="43" dur="1" fill="hold">
                                          <p:stCondLst>
                                            <p:cond delay="499"/>
                                          </p:stCondLst>
                                        </p:cTn>
                                        <p:tgtEl>
                                          <p:spTgt spid="23"/>
                                        </p:tgtEl>
                                        <p:attrNameLst>
                                          <p:attrName>style.visibility</p:attrName>
                                        </p:attrNameLst>
                                      </p:cBhvr>
                                      <p:to>
                                        <p:strVal val="hidden"/>
                                      </p:to>
                                    </p:set>
                                  </p:childTnLst>
                                </p:cTn>
                              </p:par>
                            </p:childTnLst>
                          </p:cTn>
                        </p:par>
                        <p:par>
                          <p:cTn id="44" fill="hold">
                            <p:stCondLst>
                              <p:cond delay="4000"/>
                            </p:stCondLst>
                            <p:childTnLst>
                              <p:par>
                                <p:cTn id="45" presetID="10" presetClass="entr" presetSubtype="0"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childTnLst>
                          </p:cTn>
                        </p:par>
                        <p:par>
                          <p:cTn id="48" fill="hold">
                            <p:stCondLst>
                              <p:cond delay="4500"/>
                            </p:stCondLst>
                            <p:childTnLst>
                              <p:par>
                                <p:cTn id="49" presetID="10" presetClass="exit" presetSubtype="0" fill="hold" grpId="1" nodeType="afterEffect">
                                  <p:stCondLst>
                                    <p:cond delay="0"/>
                                  </p:stCondLst>
                                  <p:childTnLst>
                                    <p:animEffect transition="out" filter="fade">
                                      <p:cBhvr>
                                        <p:cTn id="50" dur="500"/>
                                        <p:tgtEl>
                                          <p:spTgt spid="24"/>
                                        </p:tgtEl>
                                      </p:cBhvr>
                                    </p:animEffect>
                                    <p:set>
                                      <p:cBhvr>
                                        <p:cTn id="51" dur="1" fill="hold">
                                          <p:stCondLst>
                                            <p:cond delay="499"/>
                                          </p:stCondLst>
                                        </p:cTn>
                                        <p:tgtEl>
                                          <p:spTgt spid="24"/>
                                        </p:tgtEl>
                                        <p:attrNameLst>
                                          <p:attrName>style.visibility</p:attrName>
                                        </p:attrNameLst>
                                      </p:cBhvr>
                                      <p:to>
                                        <p:strVal val="hidden"/>
                                      </p:to>
                                    </p:set>
                                  </p:childTnLst>
                                </p:cTn>
                              </p:par>
                            </p:childTnLst>
                          </p:cTn>
                        </p:par>
                        <p:par>
                          <p:cTn id="52" fill="hold">
                            <p:stCondLst>
                              <p:cond delay="5000"/>
                            </p:stCondLst>
                            <p:childTnLst>
                              <p:par>
                                <p:cTn id="53" presetID="10" presetClass="entr" presetSubtype="0" fill="hold" grpId="0" nodeType="after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fade">
                                      <p:cBhvr>
                                        <p:cTn id="55" dur="500"/>
                                        <p:tgtEl>
                                          <p:spTgt spid="11"/>
                                        </p:tgtEl>
                                      </p:cBhvr>
                                    </p:animEffect>
                                  </p:childTnLst>
                                </p:cTn>
                              </p:par>
                            </p:childTnLst>
                          </p:cTn>
                        </p:par>
                        <p:par>
                          <p:cTn id="56" fill="hold">
                            <p:stCondLst>
                              <p:cond delay="5500"/>
                            </p:stCondLst>
                            <p:childTnLst>
                              <p:par>
                                <p:cTn id="57" presetID="10" presetClass="exit" presetSubtype="0" fill="hold" grpId="1" nodeType="afterEffect">
                                  <p:stCondLst>
                                    <p:cond delay="0"/>
                                  </p:stCondLst>
                                  <p:childTnLst>
                                    <p:animEffect transition="out" filter="fade">
                                      <p:cBhvr>
                                        <p:cTn id="58" dur="500"/>
                                        <p:tgtEl>
                                          <p:spTgt spid="11"/>
                                        </p:tgtEl>
                                      </p:cBhvr>
                                    </p:animEffect>
                                    <p:set>
                                      <p:cBhvr>
                                        <p:cTn id="59" dur="1" fill="hold">
                                          <p:stCondLst>
                                            <p:cond delay="499"/>
                                          </p:stCondLst>
                                        </p:cTn>
                                        <p:tgtEl>
                                          <p:spTgt spid="11"/>
                                        </p:tgtEl>
                                        <p:attrNameLst>
                                          <p:attrName>style.visibility</p:attrName>
                                        </p:attrNameLst>
                                      </p:cBhvr>
                                      <p:to>
                                        <p:strVal val="hidden"/>
                                      </p:to>
                                    </p:set>
                                  </p:childTnLst>
                                </p:cTn>
                              </p:par>
                            </p:childTnLst>
                          </p:cTn>
                        </p:par>
                        <p:par>
                          <p:cTn id="60" fill="hold">
                            <p:stCondLst>
                              <p:cond delay="6000"/>
                            </p:stCondLst>
                            <p:childTnLst>
                              <p:par>
                                <p:cTn id="61" presetID="10" presetClass="entr" presetSubtype="0" fill="hold" grpId="0" nodeType="after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fade">
                                      <p:cBhvr>
                                        <p:cTn id="63" dur="500"/>
                                        <p:tgtEl>
                                          <p:spTgt spid="12"/>
                                        </p:tgtEl>
                                      </p:cBhvr>
                                    </p:animEffect>
                                  </p:childTnLst>
                                </p:cTn>
                              </p:par>
                            </p:childTnLst>
                          </p:cTn>
                        </p:par>
                        <p:par>
                          <p:cTn id="64" fill="hold">
                            <p:stCondLst>
                              <p:cond delay="6500"/>
                            </p:stCondLst>
                            <p:childTnLst>
                              <p:par>
                                <p:cTn id="65" presetID="10" presetClass="exit" presetSubtype="0" fill="hold" grpId="1" nodeType="afterEffect">
                                  <p:stCondLst>
                                    <p:cond delay="0"/>
                                  </p:stCondLst>
                                  <p:childTnLst>
                                    <p:animEffect transition="out" filter="fade">
                                      <p:cBhvr>
                                        <p:cTn id="66" dur="500"/>
                                        <p:tgtEl>
                                          <p:spTgt spid="12"/>
                                        </p:tgtEl>
                                      </p:cBhvr>
                                    </p:animEffect>
                                    <p:set>
                                      <p:cBhvr>
                                        <p:cTn id="67" dur="1" fill="hold">
                                          <p:stCondLst>
                                            <p:cond delay="499"/>
                                          </p:stCondLst>
                                        </p:cTn>
                                        <p:tgtEl>
                                          <p:spTgt spid="12"/>
                                        </p:tgtEl>
                                        <p:attrNameLst>
                                          <p:attrName>style.visibility</p:attrName>
                                        </p:attrNameLst>
                                      </p:cBhvr>
                                      <p:to>
                                        <p:strVal val="hidden"/>
                                      </p:to>
                                    </p:set>
                                  </p:childTnLst>
                                </p:cTn>
                              </p:par>
                            </p:childTnLst>
                          </p:cTn>
                        </p:par>
                        <p:par>
                          <p:cTn id="68" fill="hold">
                            <p:stCondLst>
                              <p:cond delay="7000"/>
                            </p:stCondLst>
                            <p:childTnLst>
                              <p:par>
                                <p:cTn id="69" presetID="10" presetClass="entr" presetSubtype="0"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500"/>
                                        <p:tgtEl>
                                          <p:spTgt spid="13"/>
                                        </p:tgtEl>
                                      </p:cBhvr>
                                    </p:animEffect>
                                  </p:childTnLst>
                                </p:cTn>
                              </p:par>
                            </p:childTnLst>
                          </p:cTn>
                        </p:par>
                        <p:par>
                          <p:cTn id="72" fill="hold">
                            <p:stCondLst>
                              <p:cond delay="7500"/>
                            </p:stCondLst>
                            <p:childTnLst>
                              <p:par>
                                <p:cTn id="73" presetID="10" presetClass="exit" presetSubtype="0" fill="hold" grpId="1" nodeType="afterEffect">
                                  <p:stCondLst>
                                    <p:cond delay="0"/>
                                  </p:stCondLst>
                                  <p:childTnLst>
                                    <p:animEffect transition="out" filter="fade">
                                      <p:cBhvr>
                                        <p:cTn id="74" dur="500"/>
                                        <p:tgtEl>
                                          <p:spTgt spid="13"/>
                                        </p:tgtEl>
                                      </p:cBhvr>
                                    </p:animEffect>
                                    <p:set>
                                      <p:cBhvr>
                                        <p:cTn id="75" dur="1" fill="hold">
                                          <p:stCondLst>
                                            <p:cond delay="499"/>
                                          </p:stCondLst>
                                        </p:cTn>
                                        <p:tgtEl>
                                          <p:spTgt spid="13"/>
                                        </p:tgtEl>
                                        <p:attrNameLst>
                                          <p:attrName>style.visibility</p:attrName>
                                        </p:attrNameLst>
                                      </p:cBhvr>
                                      <p:to>
                                        <p:strVal val="hidden"/>
                                      </p:to>
                                    </p:set>
                                  </p:childTnLst>
                                </p:cTn>
                              </p:par>
                            </p:childTnLst>
                          </p:cTn>
                        </p:par>
                        <p:par>
                          <p:cTn id="76" fill="hold">
                            <p:stCondLst>
                              <p:cond delay="8000"/>
                            </p:stCondLst>
                            <p:childTnLst>
                              <p:par>
                                <p:cTn id="77" presetID="10" presetClass="entr" presetSubtype="0" fill="hold" grpId="0" nodeType="after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fade">
                                      <p:cBhvr>
                                        <p:cTn id="79" dur="500"/>
                                        <p:tgtEl>
                                          <p:spTgt spid="14"/>
                                        </p:tgtEl>
                                      </p:cBhvr>
                                    </p:animEffect>
                                  </p:childTnLst>
                                </p:cTn>
                              </p:par>
                            </p:childTnLst>
                          </p:cTn>
                        </p:par>
                        <p:par>
                          <p:cTn id="80" fill="hold">
                            <p:stCondLst>
                              <p:cond delay="8500"/>
                            </p:stCondLst>
                            <p:childTnLst>
                              <p:par>
                                <p:cTn id="81" presetID="10" presetClass="exit" presetSubtype="0" fill="hold" grpId="1" nodeType="afterEffect">
                                  <p:stCondLst>
                                    <p:cond delay="0"/>
                                  </p:stCondLst>
                                  <p:childTnLst>
                                    <p:animEffect transition="out" filter="fade">
                                      <p:cBhvr>
                                        <p:cTn id="82" dur="500"/>
                                        <p:tgtEl>
                                          <p:spTgt spid="14"/>
                                        </p:tgtEl>
                                      </p:cBhvr>
                                    </p:animEffect>
                                    <p:set>
                                      <p:cBhvr>
                                        <p:cTn id="83" dur="1" fill="hold">
                                          <p:stCondLst>
                                            <p:cond delay="499"/>
                                          </p:stCondLst>
                                        </p:cTn>
                                        <p:tgtEl>
                                          <p:spTgt spid="14"/>
                                        </p:tgtEl>
                                        <p:attrNameLst>
                                          <p:attrName>style.visibility</p:attrName>
                                        </p:attrNameLst>
                                      </p:cBhvr>
                                      <p:to>
                                        <p:strVal val="hidden"/>
                                      </p:to>
                                    </p:set>
                                  </p:childTnLst>
                                </p:cTn>
                              </p:par>
                            </p:childTnLst>
                          </p:cTn>
                        </p:par>
                        <p:par>
                          <p:cTn id="84" fill="hold">
                            <p:stCondLst>
                              <p:cond delay="9000"/>
                            </p:stCondLst>
                            <p:childTnLst>
                              <p:par>
                                <p:cTn id="85" presetID="10" presetClass="entr" presetSubtype="0" fill="hold" grpId="0" nodeType="after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fade">
                                      <p:cBhvr>
                                        <p:cTn id="87" dur="500"/>
                                        <p:tgtEl>
                                          <p:spTgt spid="15"/>
                                        </p:tgtEl>
                                      </p:cBhvr>
                                    </p:animEffect>
                                  </p:childTnLst>
                                </p:cTn>
                              </p:par>
                            </p:childTnLst>
                          </p:cTn>
                        </p:par>
                        <p:par>
                          <p:cTn id="88" fill="hold">
                            <p:stCondLst>
                              <p:cond delay="9500"/>
                            </p:stCondLst>
                            <p:childTnLst>
                              <p:par>
                                <p:cTn id="89" presetID="10" presetClass="exit" presetSubtype="0" fill="hold" grpId="1" nodeType="afterEffect">
                                  <p:stCondLst>
                                    <p:cond delay="0"/>
                                  </p:stCondLst>
                                  <p:childTnLst>
                                    <p:animEffect transition="out" filter="fade">
                                      <p:cBhvr>
                                        <p:cTn id="90" dur="500"/>
                                        <p:tgtEl>
                                          <p:spTgt spid="15"/>
                                        </p:tgtEl>
                                      </p:cBhvr>
                                    </p:animEffect>
                                    <p:set>
                                      <p:cBhvr>
                                        <p:cTn id="91" dur="1" fill="hold">
                                          <p:stCondLst>
                                            <p:cond delay="499"/>
                                          </p:stCondLst>
                                        </p:cTn>
                                        <p:tgtEl>
                                          <p:spTgt spid="15"/>
                                        </p:tgtEl>
                                        <p:attrNameLst>
                                          <p:attrName>style.visibility</p:attrName>
                                        </p:attrNameLst>
                                      </p:cBhvr>
                                      <p:to>
                                        <p:strVal val="hidden"/>
                                      </p:to>
                                    </p:set>
                                  </p:childTnLst>
                                </p:cTn>
                              </p:par>
                            </p:childTnLst>
                          </p:cTn>
                        </p:par>
                        <p:par>
                          <p:cTn id="92" fill="hold">
                            <p:stCondLst>
                              <p:cond delay="10000"/>
                            </p:stCondLst>
                            <p:childTnLst>
                              <p:par>
                                <p:cTn id="93" presetID="10" presetClass="entr" presetSubtype="0" fill="hold" grpId="0" nodeType="afterEffect">
                                  <p:stCondLst>
                                    <p:cond delay="0"/>
                                  </p:stCondLst>
                                  <p:childTnLst>
                                    <p:set>
                                      <p:cBhvr>
                                        <p:cTn id="94" dur="1" fill="hold">
                                          <p:stCondLst>
                                            <p:cond delay="0"/>
                                          </p:stCondLst>
                                        </p:cTn>
                                        <p:tgtEl>
                                          <p:spTgt spid="16"/>
                                        </p:tgtEl>
                                        <p:attrNameLst>
                                          <p:attrName>style.visibility</p:attrName>
                                        </p:attrNameLst>
                                      </p:cBhvr>
                                      <p:to>
                                        <p:strVal val="visible"/>
                                      </p:to>
                                    </p:set>
                                    <p:animEffect transition="in" filter="fade">
                                      <p:cBhvr>
                                        <p:cTn id="95" dur="500"/>
                                        <p:tgtEl>
                                          <p:spTgt spid="16"/>
                                        </p:tgtEl>
                                      </p:cBhvr>
                                    </p:animEffect>
                                  </p:childTnLst>
                                </p:cTn>
                              </p:par>
                            </p:childTnLst>
                          </p:cTn>
                        </p:par>
                        <p:par>
                          <p:cTn id="96" fill="hold">
                            <p:stCondLst>
                              <p:cond delay="10500"/>
                            </p:stCondLst>
                            <p:childTnLst>
                              <p:par>
                                <p:cTn id="97" presetID="10" presetClass="exit" presetSubtype="0" fill="hold" grpId="1" nodeType="afterEffect">
                                  <p:stCondLst>
                                    <p:cond delay="0"/>
                                  </p:stCondLst>
                                  <p:childTnLst>
                                    <p:animEffect transition="out" filter="fade">
                                      <p:cBhvr>
                                        <p:cTn id="98" dur="500"/>
                                        <p:tgtEl>
                                          <p:spTgt spid="16"/>
                                        </p:tgtEl>
                                      </p:cBhvr>
                                    </p:animEffect>
                                    <p:set>
                                      <p:cBhvr>
                                        <p:cTn id="99" dur="1" fill="hold">
                                          <p:stCondLst>
                                            <p:cond delay="499"/>
                                          </p:stCondLst>
                                        </p:cTn>
                                        <p:tgtEl>
                                          <p:spTgt spid="16"/>
                                        </p:tgtEl>
                                        <p:attrNameLst>
                                          <p:attrName>style.visibility</p:attrName>
                                        </p:attrNameLst>
                                      </p:cBhvr>
                                      <p:to>
                                        <p:strVal val="hidden"/>
                                      </p:to>
                                    </p:set>
                                  </p:childTnLst>
                                </p:cTn>
                              </p:par>
                            </p:childTnLst>
                          </p:cTn>
                        </p:par>
                        <p:par>
                          <p:cTn id="100" fill="hold">
                            <p:stCondLst>
                              <p:cond delay="11000"/>
                            </p:stCondLst>
                            <p:childTnLst>
                              <p:par>
                                <p:cTn id="101" presetID="10" presetClass="entr" presetSubtype="0" fill="hold" grpId="0" nodeType="afterEffect">
                                  <p:stCondLst>
                                    <p:cond delay="0"/>
                                  </p:stCondLst>
                                  <p:childTnLst>
                                    <p:set>
                                      <p:cBhvr>
                                        <p:cTn id="102" dur="1" fill="hold">
                                          <p:stCondLst>
                                            <p:cond delay="0"/>
                                          </p:stCondLst>
                                        </p:cTn>
                                        <p:tgtEl>
                                          <p:spTgt spid="25"/>
                                        </p:tgtEl>
                                        <p:attrNameLst>
                                          <p:attrName>style.visibility</p:attrName>
                                        </p:attrNameLst>
                                      </p:cBhvr>
                                      <p:to>
                                        <p:strVal val="visible"/>
                                      </p:to>
                                    </p:set>
                                    <p:animEffect transition="in" filter="fade">
                                      <p:cBhvr>
                                        <p:cTn id="103" dur="500"/>
                                        <p:tgtEl>
                                          <p:spTgt spid="25"/>
                                        </p:tgtEl>
                                      </p:cBhvr>
                                    </p:animEffect>
                                  </p:childTnLst>
                                </p:cTn>
                              </p:par>
                            </p:childTnLst>
                          </p:cTn>
                        </p:par>
                        <p:par>
                          <p:cTn id="104" fill="hold">
                            <p:stCondLst>
                              <p:cond delay="11500"/>
                            </p:stCondLst>
                            <p:childTnLst>
                              <p:par>
                                <p:cTn id="105" presetID="10" presetClass="exit" presetSubtype="0" fill="hold" grpId="1" nodeType="afterEffect">
                                  <p:stCondLst>
                                    <p:cond delay="0"/>
                                  </p:stCondLst>
                                  <p:childTnLst>
                                    <p:animEffect transition="out" filter="fade">
                                      <p:cBhvr>
                                        <p:cTn id="106" dur="500"/>
                                        <p:tgtEl>
                                          <p:spTgt spid="25"/>
                                        </p:tgtEl>
                                      </p:cBhvr>
                                    </p:animEffect>
                                    <p:set>
                                      <p:cBhvr>
                                        <p:cTn id="107" dur="1" fill="hold">
                                          <p:stCondLst>
                                            <p:cond delay="499"/>
                                          </p:stCondLst>
                                        </p:cTn>
                                        <p:tgtEl>
                                          <p:spTgt spid="25"/>
                                        </p:tgtEl>
                                        <p:attrNameLst>
                                          <p:attrName>style.visibility</p:attrName>
                                        </p:attrNameLst>
                                      </p:cBhvr>
                                      <p:to>
                                        <p:strVal val="hidden"/>
                                      </p:to>
                                    </p:set>
                                  </p:childTnLst>
                                </p:cTn>
                              </p:par>
                            </p:childTnLst>
                          </p:cTn>
                        </p:par>
                        <p:par>
                          <p:cTn id="108" fill="hold">
                            <p:stCondLst>
                              <p:cond delay="12000"/>
                            </p:stCondLst>
                            <p:childTnLst>
                              <p:par>
                                <p:cTn id="109" presetID="10" presetClass="entr" presetSubtype="0" fill="hold" grpId="0" nodeType="afterEffect">
                                  <p:stCondLst>
                                    <p:cond delay="0"/>
                                  </p:stCondLst>
                                  <p:childTnLst>
                                    <p:set>
                                      <p:cBhvr>
                                        <p:cTn id="110" dur="1" fill="hold">
                                          <p:stCondLst>
                                            <p:cond delay="0"/>
                                          </p:stCondLst>
                                        </p:cTn>
                                        <p:tgtEl>
                                          <p:spTgt spid="26"/>
                                        </p:tgtEl>
                                        <p:attrNameLst>
                                          <p:attrName>style.visibility</p:attrName>
                                        </p:attrNameLst>
                                      </p:cBhvr>
                                      <p:to>
                                        <p:strVal val="visible"/>
                                      </p:to>
                                    </p:set>
                                    <p:animEffect transition="in" filter="fade">
                                      <p:cBhvr>
                                        <p:cTn id="111" dur="500"/>
                                        <p:tgtEl>
                                          <p:spTgt spid="26"/>
                                        </p:tgtEl>
                                      </p:cBhvr>
                                    </p:animEffect>
                                  </p:childTnLst>
                                </p:cTn>
                              </p:par>
                            </p:childTnLst>
                          </p:cTn>
                        </p:par>
                        <p:par>
                          <p:cTn id="112" fill="hold">
                            <p:stCondLst>
                              <p:cond delay="12500"/>
                            </p:stCondLst>
                            <p:childTnLst>
                              <p:par>
                                <p:cTn id="113" presetID="10" presetClass="exit" presetSubtype="0" fill="hold" grpId="1" nodeType="afterEffect">
                                  <p:stCondLst>
                                    <p:cond delay="0"/>
                                  </p:stCondLst>
                                  <p:childTnLst>
                                    <p:animEffect transition="out" filter="fade">
                                      <p:cBhvr>
                                        <p:cTn id="114" dur="500"/>
                                        <p:tgtEl>
                                          <p:spTgt spid="26"/>
                                        </p:tgtEl>
                                      </p:cBhvr>
                                    </p:animEffect>
                                    <p:set>
                                      <p:cBhvr>
                                        <p:cTn id="115" dur="1" fill="hold">
                                          <p:stCondLst>
                                            <p:cond delay="499"/>
                                          </p:stCondLst>
                                        </p:cTn>
                                        <p:tgtEl>
                                          <p:spTgt spid="26"/>
                                        </p:tgtEl>
                                        <p:attrNameLst>
                                          <p:attrName>style.visibility</p:attrName>
                                        </p:attrNameLst>
                                      </p:cBhvr>
                                      <p:to>
                                        <p:strVal val="hidden"/>
                                      </p:to>
                                    </p:set>
                                  </p:childTnLst>
                                </p:cTn>
                              </p:par>
                            </p:childTnLst>
                          </p:cTn>
                        </p:par>
                        <p:par>
                          <p:cTn id="116" fill="hold">
                            <p:stCondLst>
                              <p:cond delay="13000"/>
                            </p:stCondLst>
                            <p:childTnLst>
                              <p:par>
                                <p:cTn id="117" presetID="10" presetClass="entr" presetSubtype="0" fill="hold" grpId="0" nodeType="afterEffect">
                                  <p:stCondLst>
                                    <p:cond delay="0"/>
                                  </p:stCondLst>
                                  <p:childTnLst>
                                    <p:set>
                                      <p:cBhvr>
                                        <p:cTn id="118" dur="1" fill="hold">
                                          <p:stCondLst>
                                            <p:cond delay="0"/>
                                          </p:stCondLst>
                                        </p:cTn>
                                        <p:tgtEl>
                                          <p:spTgt spid="27"/>
                                        </p:tgtEl>
                                        <p:attrNameLst>
                                          <p:attrName>style.visibility</p:attrName>
                                        </p:attrNameLst>
                                      </p:cBhvr>
                                      <p:to>
                                        <p:strVal val="visible"/>
                                      </p:to>
                                    </p:set>
                                    <p:animEffect transition="in" filter="fade">
                                      <p:cBhvr>
                                        <p:cTn id="119" dur="500"/>
                                        <p:tgtEl>
                                          <p:spTgt spid="27"/>
                                        </p:tgtEl>
                                      </p:cBhvr>
                                    </p:animEffect>
                                  </p:childTnLst>
                                </p:cTn>
                              </p:par>
                            </p:childTnLst>
                          </p:cTn>
                        </p:par>
                        <p:par>
                          <p:cTn id="120" fill="hold">
                            <p:stCondLst>
                              <p:cond delay="13500"/>
                            </p:stCondLst>
                            <p:childTnLst>
                              <p:par>
                                <p:cTn id="121" presetID="10" presetClass="exit" presetSubtype="0" fill="hold" grpId="1" nodeType="afterEffect">
                                  <p:stCondLst>
                                    <p:cond delay="0"/>
                                  </p:stCondLst>
                                  <p:childTnLst>
                                    <p:animEffect transition="out" filter="fade">
                                      <p:cBhvr>
                                        <p:cTn id="122" dur="500"/>
                                        <p:tgtEl>
                                          <p:spTgt spid="27"/>
                                        </p:tgtEl>
                                      </p:cBhvr>
                                    </p:animEffect>
                                    <p:set>
                                      <p:cBhvr>
                                        <p:cTn id="123" dur="1" fill="hold">
                                          <p:stCondLst>
                                            <p:cond delay="499"/>
                                          </p:stCondLst>
                                        </p:cTn>
                                        <p:tgtEl>
                                          <p:spTgt spid="27"/>
                                        </p:tgtEl>
                                        <p:attrNameLst>
                                          <p:attrName>style.visibility</p:attrName>
                                        </p:attrNameLst>
                                      </p:cBhvr>
                                      <p:to>
                                        <p:strVal val="hidden"/>
                                      </p:to>
                                    </p:set>
                                  </p:childTnLst>
                                </p:cTn>
                              </p:par>
                            </p:childTnLst>
                          </p:cTn>
                        </p:par>
                        <p:par>
                          <p:cTn id="124" fill="hold">
                            <p:stCondLst>
                              <p:cond delay="14000"/>
                            </p:stCondLst>
                            <p:childTnLst>
                              <p:par>
                                <p:cTn id="125" presetID="10" presetClass="entr" presetSubtype="0" fill="hold" grpId="0" nodeType="afterEffect">
                                  <p:stCondLst>
                                    <p:cond delay="0"/>
                                  </p:stCondLst>
                                  <p:childTnLst>
                                    <p:set>
                                      <p:cBhvr>
                                        <p:cTn id="126" dur="1" fill="hold">
                                          <p:stCondLst>
                                            <p:cond delay="0"/>
                                          </p:stCondLst>
                                        </p:cTn>
                                        <p:tgtEl>
                                          <p:spTgt spid="28"/>
                                        </p:tgtEl>
                                        <p:attrNameLst>
                                          <p:attrName>style.visibility</p:attrName>
                                        </p:attrNameLst>
                                      </p:cBhvr>
                                      <p:to>
                                        <p:strVal val="visible"/>
                                      </p:to>
                                    </p:set>
                                    <p:animEffect transition="in" filter="fade">
                                      <p:cBhvr>
                                        <p:cTn id="127" dur="500"/>
                                        <p:tgtEl>
                                          <p:spTgt spid="28"/>
                                        </p:tgtEl>
                                      </p:cBhvr>
                                    </p:animEffect>
                                  </p:childTnLst>
                                </p:cTn>
                              </p:par>
                            </p:childTnLst>
                          </p:cTn>
                        </p:par>
                        <p:par>
                          <p:cTn id="128" fill="hold">
                            <p:stCondLst>
                              <p:cond delay="14500"/>
                            </p:stCondLst>
                            <p:childTnLst>
                              <p:par>
                                <p:cTn id="129" presetID="10" presetClass="exit" presetSubtype="0" fill="hold" grpId="1" nodeType="afterEffect">
                                  <p:stCondLst>
                                    <p:cond delay="0"/>
                                  </p:stCondLst>
                                  <p:childTnLst>
                                    <p:animEffect transition="out" filter="fade">
                                      <p:cBhvr>
                                        <p:cTn id="130" dur="500"/>
                                        <p:tgtEl>
                                          <p:spTgt spid="28"/>
                                        </p:tgtEl>
                                      </p:cBhvr>
                                    </p:animEffect>
                                    <p:set>
                                      <p:cBhvr>
                                        <p:cTn id="131" dur="1" fill="hold">
                                          <p:stCondLst>
                                            <p:cond delay="499"/>
                                          </p:stCondLst>
                                        </p:cTn>
                                        <p:tgtEl>
                                          <p:spTgt spid="28"/>
                                        </p:tgtEl>
                                        <p:attrNameLst>
                                          <p:attrName>style.visibility</p:attrName>
                                        </p:attrNameLst>
                                      </p:cBhvr>
                                      <p:to>
                                        <p:strVal val="hidden"/>
                                      </p:to>
                                    </p:set>
                                  </p:childTnLst>
                                </p:cTn>
                              </p:par>
                            </p:childTnLst>
                          </p:cTn>
                        </p:par>
                        <p:par>
                          <p:cTn id="132" fill="hold">
                            <p:stCondLst>
                              <p:cond delay="15000"/>
                            </p:stCondLst>
                            <p:childTnLst>
                              <p:par>
                                <p:cTn id="133" presetID="10" presetClass="entr" presetSubtype="0" fill="hold" grpId="0" nodeType="afterEffect">
                                  <p:stCondLst>
                                    <p:cond delay="0"/>
                                  </p:stCondLst>
                                  <p:childTnLst>
                                    <p:set>
                                      <p:cBhvr>
                                        <p:cTn id="134" dur="1" fill="hold">
                                          <p:stCondLst>
                                            <p:cond delay="0"/>
                                          </p:stCondLst>
                                        </p:cTn>
                                        <p:tgtEl>
                                          <p:spTgt spid="29"/>
                                        </p:tgtEl>
                                        <p:attrNameLst>
                                          <p:attrName>style.visibility</p:attrName>
                                        </p:attrNameLst>
                                      </p:cBhvr>
                                      <p:to>
                                        <p:strVal val="visible"/>
                                      </p:to>
                                    </p:set>
                                    <p:animEffect transition="in" filter="fade">
                                      <p:cBhvr>
                                        <p:cTn id="135" dur="500"/>
                                        <p:tgtEl>
                                          <p:spTgt spid="29"/>
                                        </p:tgtEl>
                                      </p:cBhvr>
                                    </p:animEffect>
                                  </p:childTnLst>
                                </p:cTn>
                              </p:par>
                            </p:childTnLst>
                          </p:cTn>
                        </p:par>
                        <p:par>
                          <p:cTn id="136" fill="hold">
                            <p:stCondLst>
                              <p:cond delay="15500"/>
                            </p:stCondLst>
                            <p:childTnLst>
                              <p:par>
                                <p:cTn id="137" presetID="10" presetClass="exit" presetSubtype="0" fill="hold" grpId="1" nodeType="afterEffect">
                                  <p:stCondLst>
                                    <p:cond delay="0"/>
                                  </p:stCondLst>
                                  <p:childTnLst>
                                    <p:animEffect transition="out" filter="fade">
                                      <p:cBhvr>
                                        <p:cTn id="138" dur="500"/>
                                        <p:tgtEl>
                                          <p:spTgt spid="29"/>
                                        </p:tgtEl>
                                      </p:cBhvr>
                                    </p:animEffect>
                                    <p:set>
                                      <p:cBhvr>
                                        <p:cTn id="139" dur="1" fill="hold">
                                          <p:stCondLst>
                                            <p:cond delay="499"/>
                                          </p:stCondLst>
                                        </p:cTn>
                                        <p:tgtEl>
                                          <p:spTgt spid="29"/>
                                        </p:tgtEl>
                                        <p:attrNameLst>
                                          <p:attrName>style.visibility</p:attrName>
                                        </p:attrNameLst>
                                      </p:cBhvr>
                                      <p:to>
                                        <p:strVal val="hidden"/>
                                      </p:to>
                                    </p:set>
                                  </p:childTnLst>
                                </p:cTn>
                              </p:par>
                            </p:childTnLst>
                          </p:cTn>
                        </p:par>
                        <p:par>
                          <p:cTn id="140" fill="hold">
                            <p:stCondLst>
                              <p:cond delay="16000"/>
                            </p:stCondLst>
                            <p:childTnLst>
                              <p:par>
                                <p:cTn id="141" presetID="10" presetClass="entr" presetSubtype="0" fill="hold" grpId="0" nodeType="afterEffect">
                                  <p:stCondLst>
                                    <p:cond delay="0"/>
                                  </p:stCondLst>
                                  <p:childTnLst>
                                    <p:set>
                                      <p:cBhvr>
                                        <p:cTn id="142" dur="1" fill="hold">
                                          <p:stCondLst>
                                            <p:cond delay="0"/>
                                          </p:stCondLst>
                                        </p:cTn>
                                        <p:tgtEl>
                                          <p:spTgt spid="30"/>
                                        </p:tgtEl>
                                        <p:attrNameLst>
                                          <p:attrName>style.visibility</p:attrName>
                                        </p:attrNameLst>
                                      </p:cBhvr>
                                      <p:to>
                                        <p:strVal val="visible"/>
                                      </p:to>
                                    </p:set>
                                    <p:animEffect transition="in" filter="fade">
                                      <p:cBhvr>
                                        <p:cTn id="143" dur="500"/>
                                        <p:tgtEl>
                                          <p:spTgt spid="30"/>
                                        </p:tgtEl>
                                      </p:cBhvr>
                                    </p:animEffect>
                                  </p:childTnLst>
                                </p:cTn>
                              </p:par>
                            </p:childTnLst>
                          </p:cTn>
                        </p:par>
                        <p:par>
                          <p:cTn id="144" fill="hold">
                            <p:stCondLst>
                              <p:cond delay="16500"/>
                            </p:stCondLst>
                            <p:childTnLst>
                              <p:par>
                                <p:cTn id="145" presetID="10" presetClass="exit" presetSubtype="0" fill="hold" grpId="1" nodeType="afterEffect">
                                  <p:stCondLst>
                                    <p:cond delay="0"/>
                                  </p:stCondLst>
                                  <p:childTnLst>
                                    <p:animEffect transition="out" filter="fade">
                                      <p:cBhvr>
                                        <p:cTn id="146" dur="500"/>
                                        <p:tgtEl>
                                          <p:spTgt spid="30"/>
                                        </p:tgtEl>
                                      </p:cBhvr>
                                    </p:animEffect>
                                    <p:set>
                                      <p:cBhvr>
                                        <p:cTn id="147" dur="1" fill="hold">
                                          <p:stCondLst>
                                            <p:cond delay="499"/>
                                          </p:stCondLst>
                                        </p:cTn>
                                        <p:tgtEl>
                                          <p:spTgt spid="30"/>
                                        </p:tgtEl>
                                        <p:attrNameLst>
                                          <p:attrName>style.visibility</p:attrName>
                                        </p:attrNameLst>
                                      </p:cBhvr>
                                      <p:to>
                                        <p:strVal val="hidden"/>
                                      </p:to>
                                    </p:set>
                                  </p:childTnLst>
                                </p:cTn>
                              </p:par>
                            </p:childTnLst>
                          </p:cTn>
                        </p:par>
                        <p:par>
                          <p:cTn id="148" fill="hold">
                            <p:stCondLst>
                              <p:cond delay="17000"/>
                            </p:stCondLst>
                            <p:childTnLst>
                              <p:par>
                                <p:cTn id="149" presetID="10" presetClass="entr" presetSubtype="0" fill="hold" grpId="0" nodeType="afterEffect">
                                  <p:stCondLst>
                                    <p:cond delay="0"/>
                                  </p:stCondLst>
                                  <p:childTnLst>
                                    <p:set>
                                      <p:cBhvr>
                                        <p:cTn id="150" dur="1" fill="hold">
                                          <p:stCondLst>
                                            <p:cond delay="0"/>
                                          </p:stCondLst>
                                        </p:cTn>
                                        <p:tgtEl>
                                          <p:spTgt spid="31"/>
                                        </p:tgtEl>
                                        <p:attrNameLst>
                                          <p:attrName>style.visibility</p:attrName>
                                        </p:attrNameLst>
                                      </p:cBhvr>
                                      <p:to>
                                        <p:strVal val="visible"/>
                                      </p:to>
                                    </p:set>
                                    <p:animEffect transition="in" filter="fade">
                                      <p:cBhvr>
                                        <p:cTn id="151" dur="500"/>
                                        <p:tgtEl>
                                          <p:spTgt spid="31"/>
                                        </p:tgtEl>
                                      </p:cBhvr>
                                    </p:animEffect>
                                  </p:childTnLst>
                                </p:cTn>
                              </p:par>
                            </p:childTnLst>
                          </p:cTn>
                        </p:par>
                        <p:par>
                          <p:cTn id="152" fill="hold">
                            <p:stCondLst>
                              <p:cond delay="17500"/>
                            </p:stCondLst>
                            <p:childTnLst>
                              <p:par>
                                <p:cTn id="153" presetID="10" presetClass="exit" presetSubtype="0" fill="hold" grpId="1" nodeType="afterEffect">
                                  <p:stCondLst>
                                    <p:cond delay="0"/>
                                  </p:stCondLst>
                                  <p:childTnLst>
                                    <p:animEffect transition="out" filter="fade">
                                      <p:cBhvr>
                                        <p:cTn id="154" dur="500"/>
                                        <p:tgtEl>
                                          <p:spTgt spid="31"/>
                                        </p:tgtEl>
                                      </p:cBhvr>
                                    </p:animEffect>
                                    <p:set>
                                      <p:cBhvr>
                                        <p:cTn id="155" dur="1" fill="hold">
                                          <p:stCondLst>
                                            <p:cond delay="499"/>
                                          </p:stCondLst>
                                        </p:cTn>
                                        <p:tgtEl>
                                          <p:spTgt spid="31"/>
                                        </p:tgtEl>
                                        <p:attrNameLst>
                                          <p:attrName>style.visibility</p:attrName>
                                        </p:attrNameLst>
                                      </p:cBhvr>
                                      <p:to>
                                        <p:strVal val="hidden"/>
                                      </p:to>
                                    </p:set>
                                  </p:childTnLst>
                                </p:cTn>
                              </p:par>
                            </p:childTnLst>
                          </p:cTn>
                        </p:par>
                        <p:par>
                          <p:cTn id="156" fill="hold">
                            <p:stCondLst>
                              <p:cond delay="18000"/>
                            </p:stCondLst>
                            <p:childTnLst>
                              <p:par>
                                <p:cTn id="157" presetID="10" presetClass="entr" presetSubtype="0" fill="hold" grpId="0" nodeType="afterEffect">
                                  <p:stCondLst>
                                    <p:cond delay="0"/>
                                  </p:stCondLst>
                                  <p:childTnLst>
                                    <p:set>
                                      <p:cBhvr>
                                        <p:cTn id="158" dur="1" fill="hold">
                                          <p:stCondLst>
                                            <p:cond delay="0"/>
                                          </p:stCondLst>
                                        </p:cTn>
                                        <p:tgtEl>
                                          <p:spTgt spid="32"/>
                                        </p:tgtEl>
                                        <p:attrNameLst>
                                          <p:attrName>style.visibility</p:attrName>
                                        </p:attrNameLst>
                                      </p:cBhvr>
                                      <p:to>
                                        <p:strVal val="visible"/>
                                      </p:to>
                                    </p:set>
                                    <p:animEffect transition="in" filter="fade">
                                      <p:cBhvr>
                                        <p:cTn id="159" dur="500"/>
                                        <p:tgtEl>
                                          <p:spTgt spid="32"/>
                                        </p:tgtEl>
                                      </p:cBhvr>
                                    </p:animEffect>
                                  </p:childTnLst>
                                </p:cTn>
                              </p:par>
                            </p:childTnLst>
                          </p:cTn>
                        </p:par>
                        <p:par>
                          <p:cTn id="160" fill="hold">
                            <p:stCondLst>
                              <p:cond delay="18500"/>
                            </p:stCondLst>
                            <p:childTnLst>
                              <p:par>
                                <p:cTn id="161" presetID="10" presetClass="exit" presetSubtype="0" fill="hold" grpId="1" nodeType="afterEffect">
                                  <p:stCondLst>
                                    <p:cond delay="0"/>
                                  </p:stCondLst>
                                  <p:childTnLst>
                                    <p:animEffect transition="out" filter="fade">
                                      <p:cBhvr>
                                        <p:cTn id="162" dur="500"/>
                                        <p:tgtEl>
                                          <p:spTgt spid="32"/>
                                        </p:tgtEl>
                                      </p:cBhvr>
                                    </p:animEffect>
                                    <p:set>
                                      <p:cBhvr>
                                        <p:cTn id="163" dur="1" fill="hold">
                                          <p:stCondLst>
                                            <p:cond delay="499"/>
                                          </p:stCondLst>
                                        </p:cTn>
                                        <p:tgtEl>
                                          <p:spTgt spid="32"/>
                                        </p:tgtEl>
                                        <p:attrNameLst>
                                          <p:attrName>style.visibility</p:attrName>
                                        </p:attrNameLst>
                                      </p:cBhvr>
                                      <p:to>
                                        <p:strVal val="hidden"/>
                                      </p:to>
                                    </p:set>
                                  </p:childTnLst>
                                </p:cTn>
                              </p:par>
                            </p:childTnLst>
                          </p:cTn>
                        </p:par>
                        <p:par>
                          <p:cTn id="164" fill="hold">
                            <p:stCondLst>
                              <p:cond delay="19000"/>
                            </p:stCondLst>
                            <p:childTnLst>
                              <p:par>
                                <p:cTn id="165" presetID="10" presetClass="entr" presetSubtype="0" fill="hold" grpId="0" nodeType="afterEffect">
                                  <p:stCondLst>
                                    <p:cond delay="0"/>
                                  </p:stCondLst>
                                  <p:childTnLst>
                                    <p:set>
                                      <p:cBhvr>
                                        <p:cTn id="166" dur="1" fill="hold">
                                          <p:stCondLst>
                                            <p:cond delay="0"/>
                                          </p:stCondLst>
                                        </p:cTn>
                                        <p:tgtEl>
                                          <p:spTgt spid="33"/>
                                        </p:tgtEl>
                                        <p:attrNameLst>
                                          <p:attrName>style.visibility</p:attrName>
                                        </p:attrNameLst>
                                      </p:cBhvr>
                                      <p:to>
                                        <p:strVal val="visible"/>
                                      </p:to>
                                    </p:set>
                                    <p:animEffect transition="in" filter="fade">
                                      <p:cBhvr>
                                        <p:cTn id="167" dur="500"/>
                                        <p:tgtEl>
                                          <p:spTgt spid="33"/>
                                        </p:tgtEl>
                                      </p:cBhvr>
                                    </p:animEffect>
                                  </p:childTnLst>
                                </p:cTn>
                              </p:par>
                            </p:childTnLst>
                          </p:cTn>
                        </p:par>
                        <p:par>
                          <p:cTn id="168" fill="hold">
                            <p:stCondLst>
                              <p:cond delay="19500"/>
                            </p:stCondLst>
                            <p:childTnLst>
                              <p:par>
                                <p:cTn id="169" presetID="10" presetClass="exit" presetSubtype="0" fill="hold" grpId="1" nodeType="afterEffect">
                                  <p:stCondLst>
                                    <p:cond delay="0"/>
                                  </p:stCondLst>
                                  <p:childTnLst>
                                    <p:animEffect transition="out" filter="fade">
                                      <p:cBhvr>
                                        <p:cTn id="170" dur="500"/>
                                        <p:tgtEl>
                                          <p:spTgt spid="33"/>
                                        </p:tgtEl>
                                      </p:cBhvr>
                                    </p:animEffect>
                                    <p:set>
                                      <p:cBhvr>
                                        <p:cTn id="171" dur="1" fill="hold">
                                          <p:stCondLst>
                                            <p:cond delay="499"/>
                                          </p:stCondLst>
                                        </p:cTn>
                                        <p:tgtEl>
                                          <p:spTgt spid="33"/>
                                        </p:tgtEl>
                                        <p:attrNameLst>
                                          <p:attrName>style.visibility</p:attrName>
                                        </p:attrNameLst>
                                      </p:cBhvr>
                                      <p:to>
                                        <p:strVal val="hidden"/>
                                      </p:to>
                                    </p:set>
                                  </p:childTnLst>
                                </p:cTn>
                              </p:par>
                            </p:childTnLst>
                          </p:cTn>
                        </p:par>
                        <p:par>
                          <p:cTn id="172" fill="hold">
                            <p:stCondLst>
                              <p:cond delay="20000"/>
                            </p:stCondLst>
                            <p:childTnLst>
                              <p:par>
                                <p:cTn id="173" presetID="10" presetClass="entr" presetSubtype="0" fill="hold" grpId="0" nodeType="afterEffect">
                                  <p:stCondLst>
                                    <p:cond delay="0"/>
                                  </p:stCondLst>
                                  <p:childTnLst>
                                    <p:set>
                                      <p:cBhvr>
                                        <p:cTn id="174" dur="1" fill="hold">
                                          <p:stCondLst>
                                            <p:cond delay="0"/>
                                          </p:stCondLst>
                                        </p:cTn>
                                        <p:tgtEl>
                                          <p:spTgt spid="34"/>
                                        </p:tgtEl>
                                        <p:attrNameLst>
                                          <p:attrName>style.visibility</p:attrName>
                                        </p:attrNameLst>
                                      </p:cBhvr>
                                      <p:to>
                                        <p:strVal val="visible"/>
                                      </p:to>
                                    </p:set>
                                    <p:animEffect transition="in" filter="fade">
                                      <p:cBhvr>
                                        <p:cTn id="175" dur="500"/>
                                        <p:tgtEl>
                                          <p:spTgt spid="34"/>
                                        </p:tgtEl>
                                      </p:cBhvr>
                                    </p:animEffect>
                                  </p:childTnLst>
                                </p:cTn>
                              </p:par>
                            </p:childTnLst>
                          </p:cTn>
                        </p:par>
                        <p:par>
                          <p:cTn id="176" fill="hold">
                            <p:stCondLst>
                              <p:cond delay="20500"/>
                            </p:stCondLst>
                            <p:childTnLst>
                              <p:par>
                                <p:cTn id="177" presetID="10" presetClass="exit" presetSubtype="0" fill="hold" grpId="1" nodeType="afterEffect">
                                  <p:stCondLst>
                                    <p:cond delay="0"/>
                                  </p:stCondLst>
                                  <p:childTnLst>
                                    <p:animEffect transition="out" filter="fade">
                                      <p:cBhvr>
                                        <p:cTn id="178" dur="500"/>
                                        <p:tgtEl>
                                          <p:spTgt spid="34"/>
                                        </p:tgtEl>
                                      </p:cBhvr>
                                    </p:animEffect>
                                    <p:set>
                                      <p:cBhvr>
                                        <p:cTn id="179" dur="1" fill="hold">
                                          <p:stCondLst>
                                            <p:cond delay="499"/>
                                          </p:stCondLst>
                                        </p:cTn>
                                        <p:tgtEl>
                                          <p:spTgt spid="34"/>
                                        </p:tgtEl>
                                        <p:attrNameLst>
                                          <p:attrName>style.visibility</p:attrName>
                                        </p:attrNameLst>
                                      </p:cBhvr>
                                      <p:to>
                                        <p:strVal val="hidden"/>
                                      </p:to>
                                    </p:set>
                                  </p:childTnLst>
                                </p:cTn>
                              </p:par>
                            </p:childTnLst>
                          </p:cTn>
                        </p:par>
                        <p:par>
                          <p:cTn id="180" fill="hold">
                            <p:stCondLst>
                              <p:cond delay="21000"/>
                            </p:stCondLst>
                            <p:childTnLst>
                              <p:par>
                                <p:cTn id="181" presetID="10" presetClass="entr" presetSubtype="0" fill="hold" grpId="0" nodeType="afterEffect">
                                  <p:stCondLst>
                                    <p:cond delay="0"/>
                                  </p:stCondLst>
                                  <p:childTnLst>
                                    <p:set>
                                      <p:cBhvr>
                                        <p:cTn id="182" dur="1" fill="hold">
                                          <p:stCondLst>
                                            <p:cond delay="0"/>
                                          </p:stCondLst>
                                        </p:cTn>
                                        <p:tgtEl>
                                          <p:spTgt spid="35"/>
                                        </p:tgtEl>
                                        <p:attrNameLst>
                                          <p:attrName>style.visibility</p:attrName>
                                        </p:attrNameLst>
                                      </p:cBhvr>
                                      <p:to>
                                        <p:strVal val="visible"/>
                                      </p:to>
                                    </p:set>
                                    <p:animEffect transition="in" filter="fade">
                                      <p:cBhvr>
                                        <p:cTn id="183" dur="500"/>
                                        <p:tgtEl>
                                          <p:spTgt spid="35"/>
                                        </p:tgtEl>
                                      </p:cBhvr>
                                    </p:animEffect>
                                  </p:childTnLst>
                                </p:cTn>
                              </p:par>
                            </p:childTnLst>
                          </p:cTn>
                        </p:par>
                        <p:par>
                          <p:cTn id="184" fill="hold">
                            <p:stCondLst>
                              <p:cond delay="21500"/>
                            </p:stCondLst>
                            <p:childTnLst>
                              <p:par>
                                <p:cTn id="185" presetID="10" presetClass="exit" presetSubtype="0" fill="hold" grpId="1" nodeType="afterEffect">
                                  <p:stCondLst>
                                    <p:cond delay="0"/>
                                  </p:stCondLst>
                                  <p:childTnLst>
                                    <p:animEffect transition="out" filter="fade">
                                      <p:cBhvr>
                                        <p:cTn id="186" dur="500"/>
                                        <p:tgtEl>
                                          <p:spTgt spid="35"/>
                                        </p:tgtEl>
                                      </p:cBhvr>
                                    </p:animEffect>
                                    <p:set>
                                      <p:cBhvr>
                                        <p:cTn id="187" dur="1" fill="hold">
                                          <p:stCondLst>
                                            <p:cond delay="499"/>
                                          </p:stCondLst>
                                        </p:cTn>
                                        <p:tgtEl>
                                          <p:spTgt spid="35"/>
                                        </p:tgtEl>
                                        <p:attrNameLst>
                                          <p:attrName>style.visibility</p:attrName>
                                        </p:attrNameLst>
                                      </p:cBhvr>
                                      <p:to>
                                        <p:strVal val="hidden"/>
                                      </p:to>
                                    </p:set>
                                  </p:childTnLst>
                                </p:cTn>
                              </p:par>
                            </p:childTnLst>
                          </p:cTn>
                        </p:par>
                        <p:par>
                          <p:cTn id="188" fill="hold">
                            <p:stCondLst>
                              <p:cond delay="22000"/>
                            </p:stCondLst>
                            <p:childTnLst>
                              <p:par>
                                <p:cTn id="189" presetID="10" presetClass="entr" presetSubtype="0" fill="hold" grpId="0" nodeType="afterEffect">
                                  <p:stCondLst>
                                    <p:cond delay="0"/>
                                  </p:stCondLst>
                                  <p:childTnLst>
                                    <p:set>
                                      <p:cBhvr>
                                        <p:cTn id="190" dur="1" fill="hold">
                                          <p:stCondLst>
                                            <p:cond delay="0"/>
                                          </p:stCondLst>
                                        </p:cTn>
                                        <p:tgtEl>
                                          <p:spTgt spid="36"/>
                                        </p:tgtEl>
                                        <p:attrNameLst>
                                          <p:attrName>style.visibility</p:attrName>
                                        </p:attrNameLst>
                                      </p:cBhvr>
                                      <p:to>
                                        <p:strVal val="visible"/>
                                      </p:to>
                                    </p:set>
                                    <p:animEffect transition="in" filter="fade">
                                      <p:cBhvr>
                                        <p:cTn id="191" dur="500"/>
                                        <p:tgtEl>
                                          <p:spTgt spid="36"/>
                                        </p:tgtEl>
                                      </p:cBhvr>
                                    </p:animEffect>
                                  </p:childTnLst>
                                </p:cTn>
                              </p:par>
                            </p:childTnLst>
                          </p:cTn>
                        </p:par>
                        <p:par>
                          <p:cTn id="192" fill="hold">
                            <p:stCondLst>
                              <p:cond delay="22500"/>
                            </p:stCondLst>
                            <p:childTnLst>
                              <p:par>
                                <p:cTn id="193" presetID="10" presetClass="exit" presetSubtype="0" fill="hold" grpId="1" nodeType="afterEffect">
                                  <p:stCondLst>
                                    <p:cond delay="0"/>
                                  </p:stCondLst>
                                  <p:childTnLst>
                                    <p:animEffect transition="out" filter="fade">
                                      <p:cBhvr>
                                        <p:cTn id="194" dur="500"/>
                                        <p:tgtEl>
                                          <p:spTgt spid="36"/>
                                        </p:tgtEl>
                                      </p:cBhvr>
                                    </p:animEffect>
                                    <p:set>
                                      <p:cBhvr>
                                        <p:cTn id="195" dur="1" fill="hold">
                                          <p:stCondLst>
                                            <p:cond delay="499"/>
                                          </p:stCondLst>
                                        </p:cTn>
                                        <p:tgtEl>
                                          <p:spTgt spid="36"/>
                                        </p:tgtEl>
                                        <p:attrNameLst>
                                          <p:attrName>style.visibility</p:attrName>
                                        </p:attrNameLst>
                                      </p:cBhvr>
                                      <p:to>
                                        <p:strVal val="hidden"/>
                                      </p:to>
                                    </p:set>
                                  </p:childTnLst>
                                </p:cTn>
                              </p:par>
                            </p:childTnLst>
                          </p:cTn>
                        </p:par>
                        <p:par>
                          <p:cTn id="196" fill="hold">
                            <p:stCondLst>
                              <p:cond delay="23000"/>
                            </p:stCondLst>
                            <p:childTnLst>
                              <p:par>
                                <p:cTn id="197" presetID="10" presetClass="entr" presetSubtype="0" fill="hold" grpId="0" nodeType="afterEffect">
                                  <p:stCondLst>
                                    <p:cond delay="0"/>
                                  </p:stCondLst>
                                  <p:childTnLst>
                                    <p:set>
                                      <p:cBhvr>
                                        <p:cTn id="198" dur="1" fill="hold">
                                          <p:stCondLst>
                                            <p:cond delay="0"/>
                                          </p:stCondLst>
                                        </p:cTn>
                                        <p:tgtEl>
                                          <p:spTgt spid="37"/>
                                        </p:tgtEl>
                                        <p:attrNameLst>
                                          <p:attrName>style.visibility</p:attrName>
                                        </p:attrNameLst>
                                      </p:cBhvr>
                                      <p:to>
                                        <p:strVal val="visible"/>
                                      </p:to>
                                    </p:set>
                                    <p:animEffect transition="in" filter="fade">
                                      <p:cBhvr>
                                        <p:cTn id="199" dur="500"/>
                                        <p:tgtEl>
                                          <p:spTgt spid="37"/>
                                        </p:tgtEl>
                                      </p:cBhvr>
                                    </p:animEffect>
                                  </p:childTnLst>
                                </p:cTn>
                              </p:par>
                            </p:childTnLst>
                          </p:cTn>
                        </p:par>
                        <p:par>
                          <p:cTn id="200" fill="hold">
                            <p:stCondLst>
                              <p:cond delay="23500"/>
                            </p:stCondLst>
                            <p:childTnLst>
                              <p:par>
                                <p:cTn id="201" presetID="10" presetClass="exit" presetSubtype="0" fill="hold" grpId="1" nodeType="afterEffect">
                                  <p:stCondLst>
                                    <p:cond delay="0"/>
                                  </p:stCondLst>
                                  <p:childTnLst>
                                    <p:animEffect transition="out" filter="fade">
                                      <p:cBhvr>
                                        <p:cTn id="202" dur="500"/>
                                        <p:tgtEl>
                                          <p:spTgt spid="37"/>
                                        </p:tgtEl>
                                      </p:cBhvr>
                                    </p:animEffect>
                                    <p:set>
                                      <p:cBhvr>
                                        <p:cTn id="203" dur="1" fill="hold">
                                          <p:stCondLst>
                                            <p:cond delay="499"/>
                                          </p:stCondLst>
                                        </p:cTn>
                                        <p:tgtEl>
                                          <p:spTgt spid="37"/>
                                        </p:tgtEl>
                                        <p:attrNameLst>
                                          <p:attrName>style.visibility</p:attrName>
                                        </p:attrNameLst>
                                      </p:cBhvr>
                                      <p:to>
                                        <p:strVal val="hidden"/>
                                      </p:to>
                                    </p:set>
                                  </p:childTnLst>
                                </p:cTn>
                              </p:par>
                            </p:childTnLst>
                          </p:cTn>
                        </p:par>
                        <p:par>
                          <p:cTn id="204" fill="hold">
                            <p:stCondLst>
                              <p:cond delay="24000"/>
                            </p:stCondLst>
                            <p:childTnLst>
                              <p:par>
                                <p:cTn id="205" presetID="10" presetClass="entr" presetSubtype="0" fill="hold" grpId="0" nodeType="afterEffect">
                                  <p:stCondLst>
                                    <p:cond delay="0"/>
                                  </p:stCondLst>
                                  <p:childTnLst>
                                    <p:set>
                                      <p:cBhvr>
                                        <p:cTn id="206" dur="1" fill="hold">
                                          <p:stCondLst>
                                            <p:cond delay="0"/>
                                          </p:stCondLst>
                                        </p:cTn>
                                        <p:tgtEl>
                                          <p:spTgt spid="38"/>
                                        </p:tgtEl>
                                        <p:attrNameLst>
                                          <p:attrName>style.visibility</p:attrName>
                                        </p:attrNameLst>
                                      </p:cBhvr>
                                      <p:to>
                                        <p:strVal val="visible"/>
                                      </p:to>
                                    </p:set>
                                    <p:animEffect transition="in" filter="fade">
                                      <p:cBhvr>
                                        <p:cTn id="207" dur="500"/>
                                        <p:tgtEl>
                                          <p:spTgt spid="38"/>
                                        </p:tgtEl>
                                      </p:cBhvr>
                                    </p:animEffect>
                                  </p:childTnLst>
                                </p:cTn>
                              </p:par>
                            </p:childTnLst>
                          </p:cTn>
                        </p:par>
                        <p:par>
                          <p:cTn id="208" fill="hold">
                            <p:stCondLst>
                              <p:cond delay="24500"/>
                            </p:stCondLst>
                            <p:childTnLst>
                              <p:par>
                                <p:cTn id="209" presetID="10" presetClass="exit" presetSubtype="0" fill="hold" grpId="1" nodeType="afterEffect">
                                  <p:stCondLst>
                                    <p:cond delay="0"/>
                                  </p:stCondLst>
                                  <p:childTnLst>
                                    <p:animEffect transition="out" filter="fade">
                                      <p:cBhvr>
                                        <p:cTn id="210" dur="500"/>
                                        <p:tgtEl>
                                          <p:spTgt spid="38"/>
                                        </p:tgtEl>
                                      </p:cBhvr>
                                    </p:animEffect>
                                    <p:set>
                                      <p:cBhvr>
                                        <p:cTn id="211" dur="1" fill="hold">
                                          <p:stCondLst>
                                            <p:cond delay="499"/>
                                          </p:stCondLst>
                                        </p:cTn>
                                        <p:tgtEl>
                                          <p:spTgt spid="38"/>
                                        </p:tgtEl>
                                        <p:attrNameLst>
                                          <p:attrName>style.visibility</p:attrName>
                                        </p:attrNameLst>
                                      </p:cBhvr>
                                      <p:to>
                                        <p:strVal val="hidden"/>
                                      </p:to>
                                    </p:set>
                                  </p:childTnLst>
                                </p:cTn>
                              </p:par>
                            </p:childTnLst>
                          </p:cTn>
                        </p:par>
                        <p:par>
                          <p:cTn id="212" fill="hold">
                            <p:stCondLst>
                              <p:cond delay="25000"/>
                            </p:stCondLst>
                            <p:childTnLst>
                              <p:par>
                                <p:cTn id="213" presetID="10" presetClass="entr" presetSubtype="0" fill="hold" grpId="0" nodeType="afterEffect">
                                  <p:stCondLst>
                                    <p:cond delay="0"/>
                                  </p:stCondLst>
                                  <p:childTnLst>
                                    <p:set>
                                      <p:cBhvr>
                                        <p:cTn id="214" dur="1" fill="hold">
                                          <p:stCondLst>
                                            <p:cond delay="0"/>
                                          </p:stCondLst>
                                        </p:cTn>
                                        <p:tgtEl>
                                          <p:spTgt spid="39"/>
                                        </p:tgtEl>
                                        <p:attrNameLst>
                                          <p:attrName>style.visibility</p:attrName>
                                        </p:attrNameLst>
                                      </p:cBhvr>
                                      <p:to>
                                        <p:strVal val="visible"/>
                                      </p:to>
                                    </p:set>
                                    <p:animEffect transition="in" filter="fade">
                                      <p:cBhvr>
                                        <p:cTn id="215" dur="500"/>
                                        <p:tgtEl>
                                          <p:spTgt spid="39"/>
                                        </p:tgtEl>
                                      </p:cBhvr>
                                    </p:animEffect>
                                  </p:childTnLst>
                                </p:cTn>
                              </p:par>
                            </p:childTnLst>
                          </p:cTn>
                        </p:par>
                        <p:par>
                          <p:cTn id="216" fill="hold">
                            <p:stCondLst>
                              <p:cond delay="25500"/>
                            </p:stCondLst>
                            <p:childTnLst>
                              <p:par>
                                <p:cTn id="217" presetID="10" presetClass="exit" presetSubtype="0" fill="hold" grpId="1" nodeType="afterEffect">
                                  <p:stCondLst>
                                    <p:cond delay="0"/>
                                  </p:stCondLst>
                                  <p:childTnLst>
                                    <p:animEffect transition="out" filter="fade">
                                      <p:cBhvr>
                                        <p:cTn id="218" dur="500"/>
                                        <p:tgtEl>
                                          <p:spTgt spid="39"/>
                                        </p:tgtEl>
                                      </p:cBhvr>
                                    </p:animEffect>
                                    <p:set>
                                      <p:cBhvr>
                                        <p:cTn id="219" dur="1" fill="hold">
                                          <p:stCondLst>
                                            <p:cond delay="499"/>
                                          </p:stCondLst>
                                        </p:cTn>
                                        <p:tgtEl>
                                          <p:spTgt spid="39"/>
                                        </p:tgtEl>
                                        <p:attrNameLst>
                                          <p:attrName>style.visibility</p:attrName>
                                        </p:attrNameLst>
                                      </p:cBhvr>
                                      <p:to>
                                        <p:strVal val="hidden"/>
                                      </p:to>
                                    </p:set>
                                  </p:childTnLst>
                                </p:cTn>
                              </p:par>
                            </p:childTnLst>
                          </p:cTn>
                        </p:par>
                        <p:par>
                          <p:cTn id="220" fill="hold">
                            <p:stCondLst>
                              <p:cond delay="26000"/>
                            </p:stCondLst>
                            <p:childTnLst>
                              <p:par>
                                <p:cTn id="221" presetID="10" presetClass="entr" presetSubtype="0" fill="hold" grpId="0" nodeType="afterEffect">
                                  <p:stCondLst>
                                    <p:cond delay="0"/>
                                  </p:stCondLst>
                                  <p:childTnLst>
                                    <p:set>
                                      <p:cBhvr>
                                        <p:cTn id="222" dur="1" fill="hold">
                                          <p:stCondLst>
                                            <p:cond delay="0"/>
                                          </p:stCondLst>
                                        </p:cTn>
                                        <p:tgtEl>
                                          <p:spTgt spid="40"/>
                                        </p:tgtEl>
                                        <p:attrNameLst>
                                          <p:attrName>style.visibility</p:attrName>
                                        </p:attrNameLst>
                                      </p:cBhvr>
                                      <p:to>
                                        <p:strVal val="visible"/>
                                      </p:to>
                                    </p:set>
                                    <p:animEffect transition="in" filter="fade">
                                      <p:cBhvr>
                                        <p:cTn id="223" dur="500"/>
                                        <p:tgtEl>
                                          <p:spTgt spid="40"/>
                                        </p:tgtEl>
                                      </p:cBhvr>
                                    </p:animEffect>
                                  </p:childTnLst>
                                </p:cTn>
                              </p:par>
                            </p:childTnLst>
                          </p:cTn>
                        </p:par>
                        <p:par>
                          <p:cTn id="224" fill="hold">
                            <p:stCondLst>
                              <p:cond delay="26500"/>
                            </p:stCondLst>
                            <p:childTnLst>
                              <p:par>
                                <p:cTn id="225" presetID="10" presetClass="exit" presetSubtype="0" fill="hold" grpId="1" nodeType="afterEffect">
                                  <p:stCondLst>
                                    <p:cond delay="0"/>
                                  </p:stCondLst>
                                  <p:childTnLst>
                                    <p:animEffect transition="out" filter="fade">
                                      <p:cBhvr>
                                        <p:cTn id="226" dur="500"/>
                                        <p:tgtEl>
                                          <p:spTgt spid="40"/>
                                        </p:tgtEl>
                                      </p:cBhvr>
                                    </p:animEffect>
                                    <p:set>
                                      <p:cBhvr>
                                        <p:cTn id="227" dur="1" fill="hold">
                                          <p:stCondLst>
                                            <p:cond delay="499"/>
                                          </p:stCondLst>
                                        </p:cTn>
                                        <p:tgtEl>
                                          <p:spTgt spid="40"/>
                                        </p:tgtEl>
                                        <p:attrNameLst>
                                          <p:attrName>style.visibility</p:attrName>
                                        </p:attrNameLst>
                                      </p:cBhvr>
                                      <p:to>
                                        <p:strVal val="hidden"/>
                                      </p:to>
                                    </p:set>
                                  </p:childTnLst>
                                </p:cTn>
                              </p:par>
                            </p:childTnLst>
                          </p:cTn>
                        </p:par>
                        <p:par>
                          <p:cTn id="228" fill="hold">
                            <p:stCondLst>
                              <p:cond delay="27000"/>
                            </p:stCondLst>
                            <p:childTnLst>
                              <p:par>
                                <p:cTn id="229" presetID="10" presetClass="entr" presetSubtype="0" fill="hold" grpId="0" nodeType="afterEffect">
                                  <p:stCondLst>
                                    <p:cond delay="0"/>
                                  </p:stCondLst>
                                  <p:childTnLst>
                                    <p:set>
                                      <p:cBhvr>
                                        <p:cTn id="230" dur="1" fill="hold">
                                          <p:stCondLst>
                                            <p:cond delay="0"/>
                                          </p:stCondLst>
                                        </p:cTn>
                                        <p:tgtEl>
                                          <p:spTgt spid="41"/>
                                        </p:tgtEl>
                                        <p:attrNameLst>
                                          <p:attrName>style.visibility</p:attrName>
                                        </p:attrNameLst>
                                      </p:cBhvr>
                                      <p:to>
                                        <p:strVal val="visible"/>
                                      </p:to>
                                    </p:set>
                                    <p:animEffect transition="in" filter="fade">
                                      <p:cBhvr>
                                        <p:cTn id="231" dur="500"/>
                                        <p:tgtEl>
                                          <p:spTgt spid="41"/>
                                        </p:tgtEl>
                                      </p:cBhvr>
                                    </p:animEffect>
                                  </p:childTnLst>
                                </p:cTn>
                              </p:par>
                            </p:childTnLst>
                          </p:cTn>
                        </p:par>
                        <p:par>
                          <p:cTn id="232" fill="hold">
                            <p:stCondLst>
                              <p:cond delay="27500"/>
                            </p:stCondLst>
                            <p:childTnLst>
                              <p:par>
                                <p:cTn id="233" presetID="10" presetClass="exit" presetSubtype="0" fill="hold" grpId="1" nodeType="afterEffect">
                                  <p:stCondLst>
                                    <p:cond delay="0"/>
                                  </p:stCondLst>
                                  <p:childTnLst>
                                    <p:animEffect transition="out" filter="fade">
                                      <p:cBhvr>
                                        <p:cTn id="234" dur="500"/>
                                        <p:tgtEl>
                                          <p:spTgt spid="41"/>
                                        </p:tgtEl>
                                      </p:cBhvr>
                                    </p:animEffect>
                                    <p:set>
                                      <p:cBhvr>
                                        <p:cTn id="235" dur="1" fill="hold">
                                          <p:stCondLst>
                                            <p:cond delay="499"/>
                                          </p:stCondLst>
                                        </p:cTn>
                                        <p:tgtEl>
                                          <p:spTgt spid="41"/>
                                        </p:tgtEl>
                                        <p:attrNameLst>
                                          <p:attrName>style.visibility</p:attrName>
                                        </p:attrNameLst>
                                      </p:cBhvr>
                                      <p:to>
                                        <p:strVal val="hidden"/>
                                      </p:to>
                                    </p:set>
                                  </p:childTnLst>
                                </p:cTn>
                              </p:par>
                            </p:childTnLst>
                          </p:cTn>
                        </p:par>
                        <p:par>
                          <p:cTn id="236" fill="hold">
                            <p:stCondLst>
                              <p:cond delay="28000"/>
                            </p:stCondLst>
                            <p:childTnLst>
                              <p:par>
                                <p:cTn id="237" presetID="10" presetClass="entr" presetSubtype="0" fill="hold" grpId="0" nodeType="afterEffect">
                                  <p:stCondLst>
                                    <p:cond delay="0"/>
                                  </p:stCondLst>
                                  <p:childTnLst>
                                    <p:set>
                                      <p:cBhvr>
                                        <p:cTn id="238" dur="1" fill="hold">
                                          <p:stCondLst>
                                            <p:cond delay="0"/>
                                          </p:stCondLst>
                                        </p:cTn>
                                        <p:tgtEl>
                                          <p:spTgt spid="42"/>
                                        </p:tgtEl>
                                        <p:attrNameLst>
                                          <p:attrName>style.visibility</p:attrName>
                                        </p:attrNameLst>
                                      </p:cBhvr>
                                      <p:to>
                                        <p:strVal val="visible"/>
                                      </p:to>
                                    </p:set>
                                    <p:animEffect transition="in" filter="fade">
                                      <p:cBhvr>
                                        <p:cTn id="239" dur="500"/>
                                        <p:tgtEl>
                                          <p:spTgt spid="42"/>
                                        </p:tgtEl>
                                      </p:cBhvr>
                                    </p:animEffect>
                                  </p:childTnLst>
                                </p:cTn>
                              </p:par>
                            </p:childTnLst>
                          </p:cTn>
                        </p:par>
                        <p:par>
                          <p:cTn id="240" fill="hold">
                            <p:stCondLst>
                              <p:cond delay="28500"/>
                            </p:stCondLst>
                            <p:childTnLst>
                              <p:par>
                                <p:cTn id="241" presetID="10" presetClass="exit" presetSubtype="0" fill="hold" grpId="1" nodeType="afterEffect">
                                  <p:stCondLst>
                                    <p:cond delay="0"/>
                                  </p:stCondLst>
                                  <p:childTnLst>
                                    <p:animEffect transition="out" filter="fade">
                                      <p:cBhvr>
                                        <p:cTn id="242" dur="500"/>
                                        <p:tgtEl>
                                          <p:spTgt spid="42"/>
                                        </p:tgtEl>
                                      </p:cBhvr>
                                    </p:animEffect>
                                    <p:set>
                                      <p:cBhvr>
                                        <p:cTn id="243" dur="1" fill="hold">
                                          <p:stCondLst>
                                            <p:cond delay="499"/>
                                          </p:stCondLst>
                                        </p:cTn>
                                        <p:tgtEl>
                                          <p:spTgt spid="42"/>
                                        </p:tgtEl>
                                        <p:attrNameLst>
                                          <p:attrName>style.visibility</p:attrName>
                                        </p:attrNameLst>
                                      </p:cBhvr>
                                      <p:to>
                                        <p:strVal val="hidden"/>
                                      </p:to>
                                    </p:set>
                                  </p:childTnLst>
                                </p:cTn>
                              </p:par>
                            </p:childTnLst>
                          </p:cTn>
                        </p:par>
                        <p:par>
                          <p:cTn id="244" fill="hold">
                            <p:stCondLst>
                              <p:cond delay="29000"/>
                            </p:stCondLst>
                            <p:childTnLst>
                              <p:par>
                                <p:cTn id="245" presetID="10" presetClass="entr" presetSubtype="0" fill="hold" grpId="0" nodeType="afterEffect">
                                  <p:stCondLst>
                                    <p:cond delay="0"/>
                                  </p:stCondLst>
                                  <p:childTnLst>
                                    <p:set>
                                      <p:cBhvr>
                                        <p:cTn id="246" dur="1" fill="hold">
                                          <p:stCondLst>
                                            <p:cond delay="0"/>
                                          </p:stCondLst>
                                        </p:cTn>
                                        <p:tgtEl>
                                          <p:spTgt spid="43"/>
                                        </p:tgtEl>
                                        <p:attrNameLst>
                                          <p:attrName>style.visibility</p:attrName>
                                        </p:attrNameLst>
                                      </p:cBhvr>
                                      <p:to>
                                        <p:strVal val="visible"/>
                                      </p:to>
                                    </p:set>
                                    <p:animEffect transition="in" filter="fade">
                                      <p:cBhvr>
                                        <p:cTn id="247" dur="500"/>
                                        <p:tgtEl>
                                          <p:spTgt spid="43"/>
                                        </p:tgtEl>
                                      </p:cBhvr>
                                    </p:animEffect>
                                  </p:childTnLst>
                                </p:cTn>
                              </p:par>
                            </p:childTnLst>
                          </p:cTn>
                        </p:par>
                        <p:par>
                          <p:cTn id="248" fill="hold">
                            <p:stCondLst>
                              <p:cond delay="29500"/>
                            </p:stCondLst>
                            <p:childTnLst>
                              <p:par>
                                <p:cTn id="249" presetID="10" presetClass="exit" presetSubtype="0" fill="hold" grpId="1" nodeType="afterEffect">
                                  <p:stCondLst>
                                    <p:cond delay="0"/>
                                  </p:stCondLst>
                                  <p:childTnLst>
                                    <p:animEffect transition="out" filter="fade">
                                      <p:cBhvr>
                                        <p:cTn id="250" dur="500"/>
                                        <p:tgtEl>
                                          <p:spTgt spid="43"/>
                                        </p:tgtEl>
                                      </p:cBhvr>
                                    </p:animEffect>
                                    <p:set>
                                      <p:cBhvr>
                                        <p:cTn id="251" dur="1" fill="hold">
                                          <p:stCondLst>
                                            <p:cond delay="499"/>
                                          </p:stCondLst>
                                        </p:cTn>
                                        <p:tgtEl>
                                          <p:spTgt spid="43"/>
                                        </p:tgtEl>
                                        <p:attrNameLst>
                                          <p:attrName>style.visibility</p:attrName>
                                        </p:attrNameLst>
                                      </p:cBhvr>
                                      <p:to>
                                        <p:strVal val="hidden"/>
                                      </p:to>
                                    </p:set>
                                  </p:childTnLst>
                                </p:cTn>
                              </p:par>
                            </p:childTnLst>
                          </p:cTn>
                        </p:par>
                        <p:par>
                          <p:cTn id="252" fill="hold">
                            <p:stCondLst>
                              <p:cond delay="30000"/>
                            </p:stCondLst>
                            <p:childTnLst>
                              <p:par>
                                <p:cTn id="253" presetID="10" presetClass="entr" presetSubtype="0" fill="hold" grpId="0" nodeType="afterEffect">
                                  <p:stCondLst>
                                    <p:cond delay="0"/>
                                  </p:stCondLst>
                                  <p:childTnLst>
                                    <p:set>
                                      <p:cBhvr>
                                        <p:cTn id="254" dur="1" fill="hold">
                                          <p:stCondLst>
                                            <p:cond delay="0"/>
                                          </p:stCondLst>
                                        </p:cTn>
                                        <p:tgtEl>
                                          <p:spTgt spid="44"/>
                                        </p:tgtEl>
                                        <p:attrNameLst>
                                          <p:attrName>style.visibility</p:attrName>
                                        </p:attrNameLst>
                                      </p:cBhvr>
                                      <p:to>
                                        <p:strVal val="visible"/>
                                      </p:to>
                                    </p:set>
                                    <p:animEffect transition="in" filter="fade">
                                      <p:cBhvr>
                                        <p:cTn id="255" dur="500"/>
                                        <p:tgtEl>
                                          <p:spTgt spid="44"/>
                                        </p:tgtEl>
                                      </p:cBhvr>
                                    </p:animEffect>
                                  </p:childTnLst>
                                </p:cTn>
                              </p:par>
                            </p:childTnLst>
                          </p:cTn>
                        </p:par>
                        <p:par>
                          <p:cTn id="256" fill="hold">
                            <p:stCondLst>
                              <p:cond delay="30500"/>
                            </p:stCondLst>
                            <p:childTnLst>
                              <p:par>
                                <p:cTn id="257" presetID="10" presetClass="exit" presetSubtype="0" fill="hold" grpId="1" nodeType="afterEffect">
                                  <p:stCondLst>
                                    <p:cond delay="0"/>
                                  </p:stCondLst>
                                  <p:childTnLst>
                                    <p:animEffect transition="out" filter="fade">
                                      <p:cBhvr>
                                        <p:cTn id="258" dur="500"/>
                                        <p:tgtEl>
                                          <p:spTgt spid="44"/>
                                        </p:tgtEl>
                                      </p:cBhvr>
                                    </p:animEffect>
                                    <p:set>
                                      <p:cBhvr>
                                        <p:cTn id="259" dur="1" fill="hold">
                                          <p:stCondLst>
                                            <p:cond delay="499"/>
                                          </p:stCondLst>
                                        </p:cTn>
                                        <p:tgtEl>
                                          <p:spTgt spid="44"/>
                                        </p:tgtEl>
                                        <p:attrNameLst>
                                          <p:attrName>style.visibility</p:attrName>
                                        </p:attrNameLst>
                                      </p:cBhvr>
                                      <p:to>
                                        <p:strVal val="hidden"/>
                                      </p:to>
                                    </p:set>
                                  </p:childTnLst>
                                </p:cTn>
                              </p:par>
                            </p:childTnLst>
                          </p:cTn>
                        </p:par>
                        <p:par>
                          <p:cTn id="260" fill="hold">
                            <p:stCondLst>
                              <p:cond delay="31000"/>
                            </p:stCondLst>
                            <p:childTnLst>
                              <p:par>
                                <p:cTn id="261" presetID="10" presetClass="entr" presetSubtype="0" fill="hold" grpId="0" nodeType="afterEffect">
                                  <p:stCondLst>
                                    <p:cond delay="0"/>
                                  </p:stCondLst>
                                  <p:childTnLst>
                                    <p:set>
                                      <p:cBhvr>
                                        <p:cTn id="262" dur="1" fill="hold">
                                          <p:stCondLst>
                                            <p:cond delay="0"/>
                                          </p:stCondLst>
                                        </p:cTn>
                                        <p:tgtEl>
                                          <p:spTgt spid="45"/>
                                        </p:tgtEl>
                                        <p:attrNameLst>
                                          <p:attrName>style.visibility</p:attrName>
                                        </p:attrNameLst>
                                      </p:cBhvr>
                                      <p:to>
                                        <p:strVal val="visible"/>
                                      </p:to>
                                    </p:set>
                                    <p:animEffect transition="in" filter="fade">
                                      <p:cBhvr>
                                        <p:cTn id="263" dur="500"/>
                                        <p:tgtEl>
                                          <p:spTgt spid="45"/>
                                        </p:tgtEl>
                                      </p:cBhvr>
                                    </p:animEffect>
                                  </p:childTnLst>
                                </p:cTn>
                              </p:par>
                            </p:childTnLst>
                          </p:cTn>
                        </p:par>
                        <p:par>
                          <p:cTn id="264" fill="hold">
                            <p:stCondLst>
                              <p:cond delay="31500"/>
                            </p:stCondLst>
                            <p:childTnLst>
                              <p:par>
                                <p:cTn id="265" presetID="10" presetClass="exit" presetSubtype="0" fill="hold" grpId="1" nodeType="afterEffect">
                                  <p:stCondLst>
                                    <p:cond delay="0"/>
                                  </p:stCondLst>
                                  <p:childTnLst>
                                    <p:animEffect transition="out" filter="fade">
                                      <p:cBhvr>
                                        <p:cTn id="266" dur="500"/>
                                        <p:tgtEl>
                                          <p:spTgt spid="45"/>
                                        </p:tgtEl>
                                      </p:cBhvr>
                                    </p:animEffect>
                                    <p:set>
                                      <p:cBhvr>
                                        <p:cTn id="267" dur="1" fill="hold">
                                          <p:stCondLst>
                                            <p:cond delay="499"/>
                                          </p:stCondLst>
                                        </p:cTn>
                                        <p:tgtEl>
                                          <p:spTgt spid="45"/>
                                        </p:tgtEl>
                                        <p:attrNameLst>
                                          <p:attrName>style.visibility</p:attrName>
                                        </p:attrNameLst>
                                      </p:cBhvr>
                                      <p:to>
                                        <p:strVal val="hidden"/>
                                      </p:to>
                                    </p:set>
                                  </p:childTnLst>
                                </p:cTn>
                              </p:par>
                            </p:childTnLst>
                          </p:cTn>
                        </p:par>
                        <p:par>
                          <p:cTn id="268" fill="hold">
                            <p:stCondLst>
                              <p:cond delay="32000"/>
                            </p:stCondLst>
                            <p:childTnLst>
                              <p:par>
                                <p:cTn id="269" presetID="10" presetClass="entr" presetSubtype="0" fill="hold" grpId="0" nodeType="afterEffect">
                                  <p:stCondLst>
                                    <p:cond delay="0"/>
                                  </p:stCondLst>
                                  <p:childTnLst>
                                    <p:set>
                                      <p:cBhvr>
                                        <p:cTn id="270" dur="1" fill="hold">
                                          <p:stCondLst>
                                            <p:cond delay="0"/>
                                          </p:stCondLst>
                                        </p:cTn>
                                        <p:tgtEl>
                                          <p:spTgt spid="46"/>
                                        </p:tgtEl>
                                        <p:attrNameLst>
                                          <p:attrName>style.visibility</p:attrName>
                                        </p:attrNameLst>
                                      </p:cBhvr>
                                      <p:to>
                                        <p:strVal val="visible"/>
                                      </p:to>
                                    </p:set>
                                    <p:animEffect transition="in" filter="fade">
                                      <p:cBhvr>
                                        <p:cTn id="271" dur="500"/>
                                        <p:tgtEl>
                                          <p:spTgt spid="46"/>
                                        </p:tgtEl>
                                      </p:cBhvr>
                                    </p:animEffect>
                                  </p:childTnLst>
                                </p:cTn>
                              </p:par>
                            </p:childTnLst>
                          </p:cTn>
                        </p:par>
                        <p:par>
                          <p:cTn id="272" fill="hold">
                            <p:stCondLst>
                              <p:cond delay="32500"/>
                            </p:stCondLst>
                            <p:childTnLst>
                              <p:par>
                                <p:cTn id="273" presetID="10" presetClass="exit" presetSubtype="0" fill="hold" grpId="1" nodeType="afterEffect">
                                  <p:stCondLst>
                                    <p:cond delay="0"/>
                                  </p:stCondLst>
                                  <p:childTnLst>
                                    <p:animEffect transition="out" filter="fade">
                                      <p:cBhvr>
                                        <p:cTn id="274" dur="500"/>
                                        <p:tgtEl>
                                          <p:spTgt spid="46"/>
                                        </p:tgtEl>
                                      </p:cBhvr>
                                    </p:animEffect>
                                    <p:set>
                                      <p:cBhvr>
                                        <p:cTn id="275" dur="1" fill="hold">
                                          <p:stCondLst>
                                            <p:cond delay="499"/>
                                          </p:stCondLst>
                                        </p:cTn>
                                        <p:tgtEl>
                                          <p:spTgt spid="46"/>
                                        </p:tgtEl>
                                        <p:attrNameLst>
                                          <p:attrName>style.visibility</p:attrName>
                                        </p:attrNameLst>
                                      </p:cBhvr>
                                      <p:to>
                                        <p:strVal val="hidden"/>
                                      </p:to>
                                    </p:set>
                                  </p:childTnLst>
                                </p:cTn>
                              </p:par>
                            </p:childTnLst>
                          </p:cTn>
                        </p:par>
                        <p:par>
                          <p:cTn id="276" fill="hold">
                            <p:stCondLst>
                              <p:cond delay="33000"/>
                            </p:stCondLst>
                            <p:childTnLst>
                              <p:par>
                                <p:cTn id="277" presetID="10" presetClass="entr" presetSubtype="0" fill="hold" grpId="0" nodeType="afterEffect">
                                  <p:stCondLst>
                                    <p:cond delay="0"/>
                                  </p:stCondLst>
                                  <p:childTnLst>
                                    <p:set>
                                      <p:cBhvr>
                                        <p:cTn id="278" dur="1" fill="hold">
                                          <p:stCondLst>
                                            <p:cond delay="0"/>
                                          </p:stCondLst>
                                        </p:cTn>
                                        <p:tgtEl>
                                          <p:spTgt spid="47"/>
                                        </p:tgtEl>
                                        <p:attrNameLst>
                                          <p:attrName>style.visibility</p:attrName>
                                        </p:attrNameLst>
                                      </p:cBhvr>
                                      <p:to>
                                        <p:strVal val="visible"/>
                                      </p:to>
                                    </p:set>
                                    <p:animEffect transition="in" filter="fade">
                                      <p:cBhvr>
                                        <p:cTn id="279" dur="500"/>
                                        <p:tgtEl>
                                          <p:spTgt spid="47"/>
                                        </p:tgtEl>
                                      </p:cBhvr>
                                    </p:animEffect>
                                  </p:childTnLst>
                                </p:cTn>
                              </p:par>
                            </p:childTnLst>
                          </p:cTn>
                        </p:par>
                        <p:par>
                          <p:cTn id="280" fill="hold">
                            <p:stCondLst>
                              <p:cond delay="33500"/>
                            </p:stCondLst>
                            <p:childTnLst>
                              <p:par>
                                <p:cTn id="281" presetID="10" presetClass="exit" presetSubtype="0" fill="hold" grpId="1" nodeType="afterEffect">
                                  <p:stCondLst>
                                    <p:cond delay="0"/>
                                  </p:stCondLst>
                                  <p:childTnLst>
                                    <p:animEffect transition="out" filter="fade">
                                      <p:cBhvr>
                                        <p:cTn id="282" dur="500"/>
                                        <p:tgtEl>
                                          <p:spTgt spid="47"/>
                                        </p:tgtEl>
                                      </p:cBhvr>
                                    </p:animEffect>
                                    <p:set>
                                      <p:cBhvr>
                                        <p:cTn id="283" dur="1" fill="hold">
                                          <p:stCondLst>
                                            <p:cond delay="499"/>
                                          </p:stCondLst>
                                        </p:cTn>
                                        <p:tgtEl>
                                          <p:spTgt spid="47"/>
                                        </p:tgtEl>
                                        <p:attrNameLst>
                                          <p:attrName>style.visibility</p:attrName>
                                        </p:attrNameLst>
                                      </p:cBhvr>
                                      <p:to>
                                        <p:strVal val="hidden"/>
                                      </p:to>
                                    </p:set>
                                  </p:childTnLst>
                                </p:cTn>
                              </p:par>
                            </p:childTnLst>
                          </p:cTn>
                        </p:par>
                        <p:par>
                          <p:cTn id="284" fill="hold">
                            <p:stCondLst>
                              <p:cond delay="34000"/>
                            </p:stCondLst>
                            <p:childTnLst>
                              <p:par>
                                <p:cTn id="285" presetID="10" presetClass="entr" presetSubtype="0" fill="hold" grpId="0" nodeType="afterEffect">
                                  <p:stCondLst>
                                    <p:cond delay="0"/>
                                  </p:stCondLst>
                                  <p:childTnLst>
                                    <p:set>
                                      <p:cBhvr>
                                        <p:cTn id="286" dur="1" fill="hold">
                                          <p:stCondLst>
                                            <p:cond delay="0"/>
                                          </p:stCondLst>
                                        </p:cTn>
                                        <p:tgtEl>
                                          <p:spTgt spid="48"/>
                                        </p:tgtEl>
                                        <p:attrNameLst>
                                          <p:attrName>style.visibility</p:attrName>
                                        </p:attrNameLst>
                                      </p:cBhvr>
                                      <p:to>
                                        <p:strVal val="visible"/>
                                      </p:to>
                                    </p:set>
                                    <p:animEffect transition="in" filter="fade">
                                      <p:cBhvr>
                                        <p:cTn id="287" dur="500"/>
                                        <p:tgtEl>
                                          <p:spTgt spid="48"/>
                                        </p:tgtEl>
                                      </p:cBhvr>
                                    </p:animEffect>
                                  </p:childTnLst>
                                </p:cTn>
                              </p:par>
                            </p:childTnLst>
                          </p:cTn>
                        </p:par>
                        <p:par>
                          <p:cTn id="288" fill="hold">
                            <p:stCondLst>
                              <p:cond delay="34500"/>
                            </p:stCondLst>
                            <p:childTnLst>
                              <p:par>
                                <p:cTn id="289" presetID="10" presetClass="exit" presetSubtype="0" fill="hold" grpId="1" nodeType="afterEffect">
                                  <p:stCondLst>
                                    <p:cond delay="0"/>
                                  </p:stCondLst>
                                  <p:childTnLst>
                                    <p:animEffect transition="out" filter="fade">
                                      <p:cBhvr>
                                        <p:cTn id="290" dur="500"/>
                                        <p:tgtEl>
                                          <p:spTgt spid="48"/>
                                        </p:tgtEl>
                                      </p:cBhvr>
                                    </p:animEffect>
                                    <p:set>
                                      <p:cBhvr>
                                        <p:cTn id="291" dur="1" fill="hold">
                                          <p:stCondLst>
                                            <p:cond delay="499"/>
                                          </p:stCondLst>
                                        </p:cTn>
                                        <p:tgtEl>
                                          <p:spTgt spid="48"/>
                                        </p:tgtEl>
                                        <p:attrNameLst>
                                          <p:attrName>style.visibility</p:attrName>
                                        </p:attrNameLst>
                                      </p:cBhvr>
                                      <p:to>
                                        <p:strVal val="hidden"/>
                                      </p:to>
                                    </p:set>
                                  </p:childTnLst>
                                </p:cTn>
                              </p:par>
                            </p:childTnLst>
                          </p:cTn>
                        </p:par>
                        <p:par>
                          <p:cTn id="292" fill="hold">
                            <p:stCondLst>
                              <p:cond delay="35000"/>
                            </p:stCondLst>
                            <p:childTnLst>
                              <p:par>
                                <p:cTn id="293" presetID="10" presetClass="entr" presetSubtype="0" fill="hold" grpId="0" nodeType="afterEffect">
                                  <p:stCondLst>
                                    <p:cond delay="0"/>
                                  </p:stCondLst>
                                  <p:childTnLst>
                                    <p:set>
                                      <p:cBhvr>
                                        <p:cTn id="294" dur="1" fill="hold">
                                          <p:stCondLst>
                                            <p:cond delay="0"/>
                                          </p:stCondLst>
                                        </p:cTn>
                                        <p:tgtEl>
                                          <p:spTgt spid="49"/>
                                        </p:tgtEl>
                                        <p:attrNameLst>
                                          <p:attrName>style.visibility</p:attrName>
                                        </p:attrNameLst>
                                      </p:cBhvr>
                                      <p:to>
                                        <p:strVal val="visible"/>
                                      </p:to>
                                    </p:set>
                                    <p:animEffect transition="in" filter="fade">
                                      <p:cBhvr>
                                        <p:cTn id="295" dur="500"/>
                                        <p:tgtEl>
                                          <p:spTgt spid="49"/>
                                        </p:tgtEl>
                                      </p:cBhvr>
                                    </p:animEffect>
                                  </p:childTnLst>
                                </p:cTn>
                              </p:par>
                            </p:childTnLst>
                          </p:cTn>
                        </p:par>
                        <p:par>
                          <p:cTn id="296" fill="hold">
                            <p:stCondLst>
                              <p:cond delay="35500"/>
                            </p:stCondLst>
                            <p:childTnLst>
                              <p:par>
                                <p:cTn id="297" presetID="10" presetClass="exit" presetSubtype="0" fill="hold" grpId="1" nodeType="afterEffect">
                                  <p:stCondLst>
                                    <p:cond delay="0"/>
                                  </p:stCondLst>
                                  <p:childTnLst>
                                    <p:animEffect transition="out" filter="fade">
                                      <p:cBhvr>
                                        <p:cTn id="298" dur="500"/>
                                        <p:tgtEl>
                                          <p:spTgt spid="49"/>
                                        </p:tgtEl>
                                      </p:cBhvr>
                                    </p:animEffect>
                                    <p:set>
                                      <p:cBhvr>
                                        <p:cTn id="299" dur="1" fill="hold">
                                          <p:stCondLst>
                                            <p:cond delay="499"/>
                                          </p:stCondLst>
                                        </p:cTn>
                                        <p:tgtEl>
                                          <p:spTgt spid="49"/>
                                        </p:tgtEl>
                                        <p:attrNameLst>
                                          <p:attrName>style.visibility</p:attrName>
                                        </p:attrNameLst>
                                      </p:cBhvr>
                                      <p:to>
                                        <p:strVal val="hidden"/>
                                      </p:to>
                                    </p:set>
                                  </p:childTnLst>
                                </p:cTn>
                              </p:par>
                            </p:childTnLst>
                          </p:cTn>
                        </p:par>
                        <p:par>
                          <p:cTn id="300" fill="hold">
                            <p:stCondLst>
                              <p:cond delay="36000"/>
                            </p:stCondLst>
                            <p:childTnLst>
                              <p:par>
                                <p:cTn id="301" presetID="10" presetClass="entr" presetSubtype="0" fill="hold" grpId="0" nodeType="afterEffect">
                                  <p:stCondLst>
                                    <p:cond delay="0"/>
                                  </p:stCondLst>
                                  <p:childTnLst>
                                    <p:set>
                                      <p:cBhvr>
                                        <p:cTn id="302" dur="1" fill="hold">
                                          <p:stCondLst>
                                            <p:cond delay="0"/>
                                          </p:stCondLst>
                                        </p:cTn>
                                        <p:tgtEl>
                                          <p:spTgt spid="50"/>
                                        </p:tgtEl>
                                        <p:attrNameLst>
                                          <p:attrName>style.visibility</p:attrName>
                                        </p:attrNameLst>
                                      </p:cBhvr>
                                      <p:to>
                                        <p:strVal val="visible"/>
                                      </p:to>
                                    </p:set>
                                    <p:animEffect transition="in" filter="fade">
                                      <p:cBhvr>
                                        <p:cTn id="303" dur="500"/>
                                        <p:tgtEl>
                                          <p:spTgt spid="50"/>
                                        </p:tgtEl>
                                      </p:cBhvr>
                                    </p:animEffect>
                                  </p:childTnLst>
                                </p:cTn>
                              </p:par>
                            </p:childTnLst>
                          </p:cTn>
                        </p:par>
                        <p:par>
                          <p:cTn id="304" fill="hold">
                            <p:stCondLst>
                              <p:cond delay="36500"/>
                            </p:stCondLst>
                            <p:childTnLst>
                              <p:par>
                                <p:cTn id="305" presetID="10" presetClass="exit" presetSubtype="0" fill="hold" grpId="1" nodeType="afterEffect">
                                  <p:stCondLst>
                                    <p:cond delay="0"/>
                                  </p:stCondLst>
                                  <p:childTnLst>
                                    <p:animEffect transition="out" filter="fade">
                                      <p:cBhvr>
                                        <p:cTn id="306" dur="500"/>
                                        <p:tgtEl>
                                          <p:spTgt spid="50"/>
                                        </p:tgtEl>
                                      </p:cBhvr>
                                    </p:animEffect>
                                    <p:set>
                                      <p:cBhvr>
                                        <p:cTn id="307" dur="1" fill="hold">
                                          <p:stCondLst>
                                            <p:cond delay="499"/>
                                          </p:stCondLst>
                                        </p:cTn>
                                        <p:tgtEl>
                                          <p:spTgt spid="50"/>
                                        </p:tgtEl>
                                        <p:attrNameLst>
                                          <p:attrName>style.visibility</p:attrName>
                                        </p:attrNameLst>
                                      </p:cBhvr>
                                      <p:to>
                                        <p:strVal val="hidden"/>
                                      </p:to>
                                    </p:set>
                                  </p:childTnLst>
                                </p:cTn>
                              </p:par>
                            </p:childTnLst>
                          </p:cTn>
                        </p:par>
                        <p:par>
                          <p:cTn id="308" fill="hold">
                            <p:stCondLst>
                              <p:cond delay="37000"/>
                            </p:stCondLst>
                            <p:childTnLst>
                              <p:par>
                                <p:cTn id="309" presetID="10" presetClass="entr" presetSubtype="0" fill="hold" grpId="0" nodeType="afterEffect">
                                  <p:stCondLst>
                                    <p:cond delay="0"/>
                                  </p:stCondLst>
                                  <p:childTnLst>
                                    <p:set>
                                      <p:cBhvr>
                                        <p:cTn id="310" dur="1" fill="hold">
                                          <p:stCondLst>
                                            <p:cond delay="0"/>
                                          </p:stCondLst>
                                        </p:cTn>
                                        <p:tgtEl>
                                          <p:spTgt spid="51"/>
                                        </p:tgtEl>
                                        <p:attrNameLst>
                                          <p:attrName>style.visibility</p:attrName>
                                        </p:attrNameLst>
                                      </p:cBhvr>
                                      <p:to>
                                        <p:strVal val="visible"/>
                                      </p:to>
                                    </p:set>
                                    <p:animEffect transition="in" filter="fade">
                                      <p:cBhvr>
                                        <p:cTn id="311" dur="500"/>
                                        <p:tgtEl>
                                          <p:spTgt spid="51"/>
                                        </p:tgtEl>
                                      </p:cBhvr>
                                    </p:animEffect>
                                  </p:childTnLst>
                                </p:cTn>
                              </p:par>
                            </p:childTnLst>
                          </p:cTn>
                        </p:par>
                        <p:par>
                          <p:cTn id="312" fill="hold">
                            <p:stCondLst>
                              <p:cond delay="37500"/>
                            </p:stCondLst>
                            <p:childTnLst>
                              <p:par>
                                <p:cTn id="313" presetID="10" presetClass="exit" presetSubtype="0" fill="hold" grpId="1" nodeType="afterEffect">
                                  <p:stCondLst>
                                    <p:cond delay="0"/>
                                  </p:stCondLst>
                                  <p:childTnLst>
                                    <p:animEffect transition="out" filter="fade">
                                      <p:cBhvr>
                                        <p:cTn id="314" dur="500"/>
                                        <p:tgtEl>
                                          <p:spTgt spid="51"/>
                                        </p:tgtEl>
                                      </p:cBhvr>
                                    </p:animEffect>
                                    <p:set>
                                      <p:cBhvr>
                                        <p:cTn id="315" dur="1" fill="hold">
                                          <p:stCondLst>
                                            <p:cond delay="499"/>
                                          </p:stCondLst>
                                        </p:cTn>
                                        <p:tgtEl>
                                          <p:spTgt spid="51"/>
                                        </p:tgtEl>
                                        <p:attrNameLst>
                                          <p:attrName>style.visibility</p:attrName>
                                        </p:attrNameLst>
                                      </p:cBhvr>
                                      <p:to>
                                        <p:strVal val="hidden"/>
                                      </p:to>
                                    </p:set>
                                  </p:childTnLst>
                                </p:cTn>
                              </p:par>
                            </p:childTnLst>
                          </p:cTn>
                        </p:par>
                        <p:par>
                          <p:cTn id="316" fill="hold">
                            <p:stCondLst>
                              <p:cond delay="38000"/>
                            </p:stCondLst>
                            <p:childTnLst>
                              <p:par>
                                <p:cTn id="317" presetID="10" presetClass="entr" presetSubtype="0" fill="hold" grpId="0" nodeType="afterEffect">
                                  <p:stCondLst>
                                    <p:cond delay="0"/>
                                  </p:stCondLst>
                                  <p:childTnLst>
                                    <p:set>
                                      <p:cBhvr>
                                        <p:cTn id="318" dur="1" fill="hold">
                                          <p:stCondLst>
                                            <p:cond delay="0"/>
                                          </p:stCondLst>
                                        </p:cTn>
                                        <p:tgtEl>
                                          <p:spTgt spid="52"/>
                                        </p:tgtEl>
                                        <p:attrNameLst>
                                          <p:attrName>style.visibility</p:attrName>
                                        </p:attrNameLst>
                                      </p:cBhvr>
                                      <p:to>
                                        <p:strVal val="visible"/>
                                      </p:to>
                                    </p:set>
                                    <p:animEffect transition="in" filter="fade">
                                      <p:cBhvr>
                                        <p:cTn id="319" dur="500"/>
                                        <p:tgtEl>
                                          <p:spTgt spid="52"/>
                                        </p:tgtEl>
                                      </p:cBhvr>
                                    </p:animEffect>
                                  </p:childTnLst>
                                </p:cTn>
                              </p:par>
                            </p:childTnLst>
                          </p:cTn>
                        </p:par>
                        <p:par>
                          <p:cTn id="320" fill="hold">
                            <p:stCondLst>
                              <p:cond delay="38500"/>
                            </p:stCondLst>
                            <p:childTnLst>
                              <p:par>
                                <p:cTn id="321" presetID="10" presetClass="exit" presetSubtype="0" fill="hold" grpId="1" nodeType="afterEffect">
                                  <p:stCondLst>
                                    <p:cond delay="0"/>
                                  </p:stCondLst>
                                  <p:childTnLst>
                                    <p:animEffect transition="out" filter="fade">
                                      <p:cBhvr>
                                        <p:cTn id="322" dur="500"/>
                                        <p:tgtEl>
                                          <p:spTgt spid="52"/>
                                        </p:tgtEl>
                                      </p:cBhvr>
                                    </p:animEffect>
                                    <p:set>
                                      <p:cBhvr>
                                        <p:cTn id="323" dur="1" fill="hold">
                                          <p:stCondLst>
                                            <p:cond delay="499"/>
                                          </p:stCondLst>
                                        </p:cTn>
                                        <p:tgtEl>
                                          <p:spTgt spid="52"/>
                                        </p:tgtEl>
                                        <p:attrNameLst>
                                          <p:attrName>style.visibility</p:attrName>
                                        </p:attrNameLst>
                                      </p:cBhvr>
                                      <p:to>
                                        <p:strVal val="hidden"/>
                                      </p:to>
                                    </p:set>
                                  </p:childTnLst>
                                </p:cTn>
                              </p:par>
                            </p:childTnLst>
                          </p:cTn>
                        </p:par>
                        <p:par>
                          <p:cTn id="324" fill="hold">
                            <p:stCondLst>
                              <p:cond delay="39000"/>
                            </p:stCondLst>
                            <p:childTnLst>
                              <p:par>
                                <p:cTn id="325" presetID="10" presetClass="entr" presetSubtype="0" fill="hold" grpId="0" nodeType="afterEffect">
                                  <p:stCondLst>
                                    <p:cond delay="0"/>
                                  </p:stCondLst>
                                  <p:childTnLst>
                                    <p:set>
                                      <p:cBhvr>
                                        <p:cTn id="326" dur="1" fill="hold">
                                          <p:stCondLst>
                                            <p:cond delay="0"/>
                                          </p:stCondLst>
                                        </p:cTn>
                                        <p:tgtEl>
                                          <p:spTgt spid="53"/>
                                        </p:tgtEl>
                                        <p:attrNameLst>
                                          <p:attrName>style.visibility</p:attrName>
                                        </p:attrNameLst>
                                      </p:cBhvr>
                                      <p:to>
                                        <p:strVal val="visible"/>
                                      </p:to>
                                    </p:set>
                                    <p:animEffect transition="in" filter="fade">
                                      <p:cBhvr>
                                        <p:cTn id="327" dur="500"/>
                                        <p:tgtEl>
                                          <p:spTgt spid="53"/>
                                        </p:tgtEl>
                                      </p:cBhvr>
                                    </p:animEffect>
                                  </p:childTnLst>
                                </p:cTn>
                              </p:par>
                            </p:childTnLst>
                          </p:cTn>
                        </p:par>
                        <p:par>
                          <p:cTn id="328" fill="hold">
                            <p:stCondLst>
                              <p:cond delay="39500"/>
                            </p:stCondLst>
                            <p:childTnLst>
                              <p:par>
                                <p:cTn id="329" presetID="10" presetClass="exit" presetSubtype="0" fill="hold" grpId="1" nodeType="afterEffect">
                                  <p:stCondLst>
                                    <p:cond delay="0"/>
                                  </p:stCondLst>
                                  <p:childTnLst>
                                    <p:animEffect transition="out" filter="fade">
                                      <p:cBhvr>
                                        <p:cTn id="330" dur="500"/>
                                        <p:tgtEl>
                                          <p:spTgt spid="53"/>
                                        </p:tgtEl>
                                      </p:cBhvr>
                                    </p:animEffect>
                                    <p:set>
                                      <p:cBhvr>
                                        <p:cTn id="331" dur="1" fill="hold">
                                          <p:stCondLst>
                                            <p:cond delay="499"/>
                                          </p:stCondLst>
                                        </p:cTn>
                                        <p:tgtEl>
                                          <p:spTgt spid="53"/>
                                        </p:tgtEl>
                                        <p:attrNameLst>
                                          <p:attrName>style.visibility</p:attrName>
                                        </p:attrNameLst>
                                      </p:cBhvr>
                                      <p:to>
                                        <p:strVal val="hidden"/>
                                      </p:to>
                                    </p:set>
                                  </p:childTnLst>
                                </p:cTn>
                              </p:par>
                            </p:childTnLst>
                          </p:cTn>
                        </p:par>
                        <p:par>
                          <p:cTn id="332" fill="hold">
                            <p:stCondLst>
                              <p:cond delay="40000"/>
                            </p:stCondLst>
                            <p:childTnLst>
                              <p:par>
                                <p:cTn id="333" presetID="10" presetClass="entr" presetSubtype="0" fill="hold" grpId="0" nodeType="afterEffect">
                                  <p:stCondLst>
                                    <p:cond delay="0"/>
                                  </p:stCondLst>
                                  <p:childTnLst>
                                    <p:set>
                                      <p:cBhvr>
                                        <p:cTn id="334" dur="1" fill="hold">
                                          <p:stCondLst>
                                            <p:cond delay="0"/>
                                          </p:stCondLst>
                                        </p:cTn>
                                        <p:tgtEl>
                                          <p:spTgt spid="54"/>
                                        </p:tgtEl>
                                        <p:attrNameLst>
                                          <p:attrName>style.visibility</p:attrName>
                                        </p:attrNameLst>
                                      </p:cBhvr>
                                      <p:to>
                                        <p:strVal val="visible"/>
                                      </p:to>
                                    </p:set>
                                    <p:animEffect transition="in" filter="fade">
                                      <p:cBhvr>
                                        <p:cTn id="335" dur="500"/>
                                        <p:tgtEl>
                                          <p:spTgt spid="54"/>
                                        </p:tgtEl>
                                      </p:cBhvr>
                                    </p:animEffect>
                                  </p:childTnLst>
                                </p:cTn>
                              </p:par>
                            </p:childTnLst>
                          </p:cTn>
                        </p:par>
                        <p:par>
                          <p:cTn id="336" fill="hold">
                            <p:stCondLst>
                              <p:cond delay="40500"/>
                            </p:stCondLst>
                            <p:childTnLst>
                              <p:par>
                                <p:cTn id="337" presetID="10" presetClass="exit" presetSubtype="0" fill="hold" grpId="1" nodeType="afterEffect">
                                  <p:stCondLst>
                                    <p:cond delay="0"/>
                                  </p:stCondLst>
                                  <p:childTnLst>
                                    <p:animEffect transition="out" filter="fade">
                                      <p:cBhvr>
                                        <p:cTn id="338" dur="500"/>
                                        <p:tgtEl>
                                          <p:spTgt spid="54"/>
                                        </p:tgtEl>
                                      </p:cBhvr>
                                    </p:animEffect>
                                    <p:set>
                                      <p:cBhvr>
                                        <p:cTn id="339" dur="1" fill="hold">
                                          <p:stCondLst>
                                            <p:cond delay="499"/>
                                          </p:stCondLst>
                                        </p:cTn>
                                        <p:tgtEl>
                                          <p:spTgt spid="54"/>
                                        </p:tgtEl>
                                        <p:attrNameLst>
                                          <p:attrName>style.visibility</p:attrName>
                                        </p:attrNameLst>
                                      </p:cBhvr>
                                      <p:to>
                                        <p:strVal val="hidden"/>
                                      </p:to>
                                    </p:set>
                                  </p:childTnLst>
                                </p:cTn>
                              </p:par>
                            </p:childTnLst>
                          </p:cTn>
                        </p:par>
                        <p:par>
                          <p:cTn id="340" fill="hold">
                            <p:stCondLst>
                              <p:cond delay="41000"/>
                            </p:stCondLst>
                            <p:childTnLst>
                              <p:par>
                                <p:cTn id="341" presetID="10" presetClass="entr" presetSubtype="0" fill="hold" grpId="0" nodeType="afterEffect">
                                  <p:stCondLst>
                                    <p:cond delay="0"/>
                                  </p:stCondLst>
                                  <p:childTnLst>
                                    <p:set>
                                      <p:cBhvr>
                                        <p:cTn id="342" dur="1" fill="hold">
                                          <p:stCondLst>
                                            <p:cond delay="0"/>
                                          </p:stCondLst>
                                        </p:cTn>
                                        <p:tgtEl>
                                          <p:spTgt spid="55"/>
                                        </p:tgtEl>
                                        <p:attrNameLst>
                                          <p:attrName>style.visibility</p:attrName>
                                        </p:attrNameLst>
                                      </p:cBhvr>
                                      <p:to>
                                        <p:strVal val="visible"/>
                                      </p:to>
                                    </p:set>
                                    <p:animEffect transition="in" filter="fade">
                                      <p:cBhvr>
                                        <p:cTn id="343" dur="500"/>
                                        <p:tgtEl>
                                          <p:spTgt spid="55"/>
                                        </p:tgtEl>
                                      </p:cBhvr>
                                    </p:animEffect>
                                  </p:childTnLst>
                                </p:cTn>
                              </p:par>
                            </p:childTnLst>
                          </p:cTn>
                        </p:par>
                        <p:par>
                          <p:cTn id="344" fill="hold">
                            <p:stCondLst>
                              <p:cond delay="41500"/>
                            </p:stCondLst>
                            <p:childTnLst>
                              <p:par>
                                <p:cTn id="345" presetID="10" presetClass="exit" presetSubtype="0" fill="hold" grpId="1" nodeType="afterEffect">
                                  <p:stCondLst>
                                    <p:cond delay="0"/>
                                  </p:stCondLst>
                                  <p:childTnLst>
                                    <p:animEffect transition="out" filter="fade">
                                      <p:cBhvr>
                                        <p:cTn id="346" dur="500"/>
                                        <p:tgtEl>
                                          <p:spTgt spid="55"/>
                                        </p:tgtEl>
                                      </p:cBhvr>
                                    </p:animEffect>
                                    <p:set>
                                      <p:cBhvr>
                                        <p:cTn id="347" dur="1" fill="hold">
                                          <p:stCondLst>
                                            <p:cond delay="499"/>
                                          </p:stCondLst>
                                        </p:cTn>
                                        <p:tgtEl>
                                          <p:spTgt spid="55"/>
                                        </p:tgtEl>
                                        <p:attrNameLst>
                                          <p:attrName>style.visibility</p:attrName>
                                        </p:attrNameLst>
                                      </p:cBhvr>
                                      <p:to>
                                        <p:strVal val="hidden"/>
                                      </p:to>
                                    </p:set>
                                  </p:childTnLst>
                                </p:cTn>
                              </p:par>
                            </p:childTnLst>
                          </p:cTn>
                        </p:par>
                        <p:par>
                          <p:cTn id="348" fill="hold">
                            <p:stCondLst>
                              <p:cond delay="42000"/>
                            </p:stCondLst>
                            <p:childTnLst>
                              <p:par>
                                <p:cTn id="349" presetID="10" presetClass="entr" presetSubtype="0" fill="hold" grpId="0" nodeType="afterEffect">
                                  <p:stCondLst>
                                    <p:cond delay="0"/>
                                  </p:stCondLst>
                                  <p:childTnLst>
                                    <p:set>
                                      <p:cBhvr>
                                        <p:cTn id="350" dur="1" fill="hold">
                                          <p:stCondLst>
                                            <p:cond delay="0"/>
                                          </p:stCondLst>
                                        </p:cTn>
                                        <p:tgtEl>
                                          <p:spTgt spid="56"/>
                                        </p:tgtEl>
                                        <p:attrNameLst>
                                          <p:attrName>style.visibility</p:attrName>
                                        </p:attrNameLst>
                                      </p:cBhvr>
                                      <p:to>
                                        <p:strVal val="visible"/>
                                      </p:to>
                                    </p:set>
                                    <p:animEffect transition="in" filter="fade">
                                      <p:cBhvr>
                                        <p:cTn id="351" dur="500"/>
                                        <p:tgtEl>
                                          <p:spTgt spid="56"/>
                                        </p:tgtEl>
                                      </p:cBhvr>
                                    </p:animEffect>
                                  </p:childTnLst>
                                </p:cTn>
                              </p:par>
                            </p:childTnLst>
                          </p:cTn>
                        </p:par>
                        <p:par>
                          <p:cTn id="352" fill="hold">
                            <p:stCondLst>
                              <p:cond delay="42500"/>
                            </p:stCondLst>
                            <p:childTnLst>
                              <p:par>
                                <p:cTn id="353" presetID="10" presetClass="exit" presetSubtype="0" fill="hold" grpId="1" nodeType="afterEffect">
                                  <p:stCondLst>
                                    <p:cond delay="0"/>
                                  </p:stCondLst>
                                  <p:childTnLst>
                                    <p:animEffect transition="out" filter="fade">
                                      <p:cBhvr>
                                        <p:cTn id="354" dur="500"/>
                                        <p:tgtEl>
                                          <p:spTgt spid="56"/>
                                        </p:tgtEl>
                                      </p:cBhvr>
                                    </p:animEffect>
                                    <p:set>
                                      <p:cBhvr>
                                        <p:cTn id="355" dur="1" fill="hold">
                                          <p:stCondLst>
                                            <p:cond delay="499"/>
                                          </p:stCondLst>
                                        </p:cTn>
                                        <p:tgtEl>
                                          <p:spTgt spid="56"/>
                                        </p:tgtEl>
                                        <p:attrNameLst>
                                          <p:attrName>style.visibility</p:attrName>
                                        </p:attrNameLst>
                                      </p:cBhvr>
                                      <p:to>
                                        <p:strVal val="hidden"/>
                                      </p:to>
                                    </p:set>
                                  </p:childTnLst>
                                </p:cTn>
                              </p:par>
                            </p:childTnLst>
                          </p:cTn>
                        </p:par>
                        <p:par>
                          <p:cTn id="356" fill="hold">
                            <p:stCondLst>
                              <p:cond delay="43000"/>
                            </p:stCondLst>
                            <p:childTnLst>
                              <p:par>
                                <p:cTn id="357" presetID="10" presetClass="entr" presetSubtype="0" fill="hold" grpId="0" nodeType="afterEffect">
                                  <p:stCondLst>
                                    <p:cond delay="0"/>
                                  </p:stCondLst>
                                  <p:childTnLst>
                                    <p:set>
                                      <p:cBhvr>
                                        <p:cTn id="358" dur="1" fill="hold">
                                          <p:stCondLst>
                                            <p:cond delay="0"/>
                                          </p:stCondLst>
                                        </p:cTn>
                                        <p:tgtEl>
                                          <p:spTgt spid="57"/>
                                        </p:tgtEl>
                                        <p:attrNameLst>
                                          <p:attrName>style.visibility</p:attrName>
                                        </p:attrNameLst>
                                      </p:cBhvr>
                                      <p:to>
                                        <p:strVal val="visible"/>
                                      </p:to>
                                    </p:set>
                                    <p:animEffect transition="in" filter="fade">
                                      <p:cBhvr>
                                        <p:cTn id="359" dur="500"/>
                                        <p:tgtEl>
                                          <p:spTgt spid="57"/>
                                        </p:tgtEl>
                                      </p:cBhvr>
                                    </p:animEffect>
                                  </p:childTnLst>
                                </p:cTn>
                              </p:par>
                            </p:childTnLst>
                          </p:cTn>
                        </p:par>
                        <p:par>
                          <p:cTn id="360" fill="hold">
                            <p:stCondLst>
                              <p:cond delay="43500"/>
                            </p:stCondLst>
                            <p:childTnLst>
                              <p:par>
                                <p:cTn id="361" presetID="10" presetClass="exit" presetSubtype="0" fill="hold" grpId="1" nodeType="afterEffect">
                                  <p:stCondLst>
                                    <p:cond delay="0"/>
                                  </p:stCondLst>
                                  <p:childTnLst>
                                    <p:animEffect transition="out" filter="fade">
                                      <p:cBhvr>
                                        <p:cTn id="362" dur="500"/>
                                        <p:tgtEl>
                                          <p:spTgt spid="57"/>
                                        </p:tgtEl>
                                      </p:cBhvr>
                                    </p:animEffect>
                                    <p:set>
                                      <p:cBhvr>
                                        <p:cTn id="363" dur="1" fill="hold">
                                          <p:stCondLst>
                                            <p:cond delay="499"/>
                                          </p:stCondLst>
                                        </p:cTn>
                                        <p:tgtEl>
                                          <p:spTgt spid="57"/>
                                        </p:tgtEl>
                                        <p:attrNameLst>
                                          <p:attrName>style.visibility</p:attrName>
                                        </p:attrNameLst>
                                      </p:cBhvr>
                                      <p:to>
                                        <p:strVal val="hidden"/>
                                      </p:to>
                                    </p:set>
                                  </p:childTnLst>
                                </p:cTn>
                              </p:par>
                            </p:childTnLst>
                          </p:cTn>
                        </p:par>
                        <p:par>
                          <p:cTn id="364" fill="hold">
                            <p:stCondLst>
                              <p:cond delay="44000"/>
                            </p:stCondLst>
                            <p:childTnLst>
                              <p:par>
                                <p:cTn id="365" presetID="10" presetClass="entr" presetSubtype="0" fill="hold" grpId="0" nodeType="afterEffect">
                                  <p:stCondLst>
                                    <p:cond delay="0"/>
                                  </p:stCondLst>
                                  <p:childTnLst>
                                    <p:set>
                                      <p:cBhvr>
                                        <p:cTn id="366" dur="1" fill="hold">
                                          <p:stCondLst>
                                            <p:cond delay="0"/>
                                          </p:stCondLst>
                                        </p:cTn>
                                        <p:tgtEl>
                                          <p:spTgt spid="58"/>
                                        </p:tgtEl>
                                        <p:attrNameLst>
                                          <p:attrName>style.visibility</p:attrName>
                                        </p:attrNameLst>
                                      </p:cBhvr>
                                      <p:to>
                                        <p:strVal val="visible"/>
                                      </p:to>
                                    </p:set>
                                    <p:animEffect transition="in" filter="fade">
                                      <p:cBhvr>
                                        <p:cTn id="367" dur="500"/>
                                        <p:tgtEl>
                                          <p:spTgt spid="58"/>
                                        </p:tgtEl>
                                      </p:cBhvr>
                                    </p:animEffect>
                                  </p:childTnLst>
                                </p:cTn>
                              </p:par>
                            </p:childTnLst>
                          </p:cTn>
                        </p:par>
                        <p:par>
                          <p:cTn id="368" fill="hold">
                            <p:stCondLst>
                              <p:cond delay="44500"/>
                            </p:stCondLst>
                            <p:childTnLst>
                              <p:par>
                                <p:cTn id="369" presetID="10" presetClass="exit" presetSubtype="0" fill="hold" grpId="1" nodeType="afterEffect">
                                  <p:stCondLst>
                                    <p:cond delay="0"/>
                                  </p:stCondLst>
                                  <p:childTnLst>
                                    <p:animEffect transition="out" filter="fade">
                                      <p:cBhvr>
                                        <p:cTn id="370" dur="500"/>
                                        <p:tgtEl>
                                          <p:spTgt spid="58"/>
                                        </p:tgtEl>
                                      </p:cBhvr>
                                    </p:animEffect>
                                    <p:set>
                                      <p:cBhvr>
                                        <p:cTn id="371" dur="1" fill="hold">
                                          <p:stCondLst>
                                            <p:cond delay="499"/>
                                          </p:stCondLst>
                                        </p:cTn>
                                        <p:tgtEl>
                                          <p:spTgt spid="58"/>
                                        </p:tgtEl>
                                        <p:attrNameLst>
                                          <p:attrName>style.visibility</p:attrName>
                                        </p:attrNameLst>
                                      </p:cBhvr>
                                      <p:to>
                                        <p:strVal val="hidden"/>
                                      </p:to>
                                    </p:set>
                                  </p:childTnLst>
                                </p:cTn>
                              </p:par>
                            </p:childTnLst>
                          </p:cTn>
                        </p:par>
                        <p:par>
                          <p:cTn id="372" fill="hold">
                            <p:stCondLst>
                              <p:cond delay="45000"/>
                            </p:stCondLst>
                            <p:childTnLst>
                              <p:par>
                                <p:cTn id="373" presetID="10" presetClass="entr" presetSubtype="0" fill="hold" grpId="0" nodeType="afterEffect">
                                  <p:stCondLst>
                                    <p:cond delay="0"/>
                                  </p:stCondLst>
                                  <p:childTnLst>
                                    <p:set>
                                      <p:cBhvr>
                                        <p:cTn id="374" dur="1" fill="hold">
                                          <p:stCondLst>
                                            <p:cond delay="0"/>
                                          </p:stCondLst>
                                        </p:cTn>
                                        <p:tgtEl>
                                          <p:spTgt spid="59"/>
                                        </p:tgtEl>
                                        <p:attrNameLst>
                                          <p:attrName>style.visibility</p:attrName>
                                        </p:attrNameLst>
                                      </p:cBhvr>
                                      <p:to>
                                        <p:strVal val="visible"/>
                                      </p:to>
                                    </p:set>
                                    <p:animEffect transition="in" filter="fade">
                                      <p:cBhvr>
                                        <p:cTn id="375" dur="500"/>
                                        <p:tgtEl>
                                          <p:spTgt spid="59"/>
                                        </p:tgtEl>
                                      </p:cBhvr>
                                    </p:animEffect>
                                  </p:childTnLst>
                                </p:cTn>
                              </p:par>
                            </p:childTnLst>
                          </p:cTn>
                        </p:par>
                        <p:par>
                          <p:cTn id="376" fill="hold">
                            <p:stCondLst>
                              <p:cond delay="45500"/>
                            </p:stCondLst>
                            <p:childTnLst>
                              <p:par>
                                <p:cTn id="377" presetID="10" presetClass="exit" presetSubtype="0" fill="hold" grpId="1" nodeType="afterEffect">
                                  <p:stCondLst>
                                    <p:cond delay="0"/>
                                  </p:stCondLst>
                                  <p:childTnLst>
                                    <p:animEffect transition="out" filter="fade">
                                      <p:cBhvr>
                                        <p:cTn id="378" dur="500"/>
                                        <p:tgtEl>
                                          <p:spTgt spid="59"/>
                                        </p:tgtEl>
                                      </p:cBhvr>
                                    </p:animEffect>
                                    <p:set>
                                      <p:cBhvr>
                                        <p:cTn id="379" dur="1" fill="hold">
                                          <p:stCondLst>
                                            <p:cond delay="499"/>
                                          </p:stCondLst>
                                        </p:cTn>
                                        <p:tgtEl>
                                          <p:spTgt spid="59"/>
                                        </p:tgtEl>
                                        <p:attrNameLst>
                                          <p:attrName>style.visibility</p:attrName>
                                        </p:attrNameLst>
                                      </p:cBhvr>
                                      <p:to>
                                        <p:strVal val="hidden"/>
                                      </p:to>
                                    </p:set>
                                  </p:childTnLst>
                                </p:cTn>
                              </p:par>
                            </p:childTnLst>
                          </p:cTn>
                        </p:par>
                        <p:par>
                          <p:cTn id="380" fill="hold">
                            <p:stCondLst>
                              <p:cond delay="46000"/>
                            </p:stCondLst>
                            <p:childTnLst>
                              <p:par>
                                <p:cTn id="381" presetID="10" presetClass="entr" presetSubtype="0" fill="hold" grpId="0" nodeType="afterEffect">
                                  <p:stCondLst>
                                    <p:cond delay="0"/>
                                  </p:stCondLst>
                                  <p:childTnLst>
                                    <p:set>
                                      <p:cBhvr>
                                        <p:cTn id="382" dur="1" fill="hold">
                                          <p:stCondLst>
                                            <p:cond delay="0"/>
                                          </p:stCondLst>
                                        </p:cTn>
                                        <p:tgtEl>
                                          <p:spTgt spid="60"/>
                                        </p:tgtEl>
                                        <p:attrNameLst>
                                          <p:attrName>style.visibility</p:attrName>
                                        </p:attrNameLst>
                                      </p:cBhvr>
                                      <p:to>
                                        <p:strVal val="visible"/>
                                      </p:to>
                                    </p:set>
                                    <p:animEffect transition="in" filter="fade">
                                      <p:cBhvr>
                                        <p:cTn id="383" dur="500"/>
                                        <p:tgtEl>
                                          <p:spTgt spid="60"/>
                                        </p:tgtEl>
                                      </p:cBhvr>
                                    </p:animEffect>
                                  </p:childTnLst>
                                </p:cTn>
                              </p:par>
                            </p:childTnLst>
                          </p:cTn>
                        </p:par>
                        <p:par>
                          <p:cTn id="384" fill="hold">
                            <p:stCondLst>
                              <p:cond delay="46500"/>
                            </p:stCondLst>
                            <p:childTnLst>
                              <p:par>
                                <p:cTn id="385" presetID="10" presetClass="exit" presetSubtype="0" fill="hold" grpId="1" nodeType="afterEffect">
                                  <p:stCondLst>
                                    <p:cond delay="0"/>
                                  </p:stCondLst>
                                  <p:childTnLst>
                                    <p:animEffect transition="out" filter="fade">
                                      <p:cBhvr>
                                        <p:cTn id="386" dur="500"/>
                                        <p:tgtEl>
                                          <p:spTgt spid="60"/>
                                        </p:tgtEl>
                                      </p:cBhvr>
                                    </p:animEffect>
                                    <p:set>
                                      <p:cBhvr>
                                        <p:cTn id="387" dur="1" fill="hold">
                                          <p:stCondLst>
                                            <p:cond delay="499"/>
                                          </p:stCondLst>
                                        </p:cTn>
                                        <p:tgtEl>
                                          <p:spTgt spid="60"/>
                                        </p:tgtEl>
                                        <p:attrNameLst>
                                          <p:attrName>style.visibility</p:attrName>
                                        </p:attrNameLst>
                                      </p:cBhvr>
                                      <p:to>
                                        <p:strVal val="hidden"/>
                                      </p:to>
                                    </p:set>
                                  </p:childTnLst>
                                </p:cTn>
                              </p:par>
                            </p:childTnLst>
                          </p:cTn>
                        </p:par>
                        <p:par>
                          <p:cTn id="388" fill="hold">
                            <p:stCondLst>
                              <p:cond delay="47000"/>
                            </p:stCondLst>
                            <p:childTnLst>
                              <p:par>
                                <p:cTn id="389" presetID="10" presetClass="entr" presetSubtype="0" fill="hold" grpId="0" nodeType="afterEffect">
                                  <p:stCondLst>
                                    <p:cond delay="0"/>
                                  </p:stCondLst>
                                  <p:childTnLst>
                                    <p:set>
                                      <p:cBhvr>
                                        <p:cTn id="390" dur="1" fill="hold">
                                          <p:stCondLst>
                                            <p:cond delay="0"/>
                                          </p:stCondLst>
                                        </p:cTn>
                                        <p:tgtEl>
                                          <p:spTgt spid="61"/>
                                        </p:tgtEl>
                                        <p:attrNameLst>
                                          <p:attrName>style.visibility</p:attrName>
                                        </p:attrNameLst>
                                      </p:cBhvr>
                                      <p:to>
                                        <p:strVal val="visible"/>
                                      </p:to>
                                    </p:set>
                                    <p:animEffect transition="in" filter="fade">
                                      <p:cBhvr>
                                        <p:cTn id="391" dur="500"/>
                                        <p:tgtEl>
                                          <p:spTgt spid="61"/>
                                        </p:tgtEl>
                                      </p:cBhvr>
                                    </p:animEffect>
                                  </p:childTnLst>
                                </p:cTn>
                              </p:par>
                            </p:childTnLst>
                          </p:cTn>
                        </p:par>
                        <p:par>
                          <p:cTn id="392" fill="hold">
                            <p:stCondLst>
                              <p:cond delay="47500"/>
                            </p:stCondLst>
                            <p:childTnLst>
                              <p:par>
                                <p:cTn id="393" presetID="10" presetClass="exit" presetSubtype="0" fill="hold" grpId="1" nodeType="afterEffect">
                                  <p:stCondLst>
                                    <p:cond delay="0"/>
                                  </p:stCondLst>
                                  <p:childTnLst>
                                    <p:animEffect transition="out" filter="fade">
                                      <p:cBhvr>
                                        <p:cTn id="394" dur="500"/>
                                        <p:tgtEl>
                                          <p:spTgt spid="61"/>
                                        </p:tgtEl>
                                      </p:cBhvr>
                                    </p:animEffect>
                                    <p:set>
                                      <p:cBhvr>
                                        <p:cTn id="395" dur="1" fill="hold">
                                          <p:stCondLst>
                                            <p:cond delay="499"/>
                                          </p:stCondLst>
                                        </p:cTn>
                                        <p:tgtEl>
                                          <p:spTgt spid="61"/>
                                        </p:tgtEl>
                                        <p:attrNameLst>
                                          <p:attrName>style.visibility</p:attrName>
                                        </p:attrNameLst>
                                      </p:cBhvr>
                                      <p:to>
                                        <p:strVal val="hidden"/>
                                      </p:to>
                                    </p:set>
                                  </p:childTnLst>
                                </p:cTn>
                              </p:par>
                            </p:childTnLst>
                          </p:cTn>
                        </p:par>
                        <p:par>
                          <p:cTn id="396" fill="hold">
                            <p:stCondLst>
                              <p:cond delay="48000"/>
                            </p:stCondLst>
                            <p:childTnLst>
                              <p:par>
                                <p:cTn id="397" presetID="10" presetClass="entr" presetSubtype="0" fill="hold" grpId="0" nodeType="afterEffect">
                                  <p:stCondLst>
                                    <p:cond delay="0"/>
                                  </p:stCondLst>
                                  <p:childTnLst>
                                    <p:set>
                                      <p:cBhvr>
                                        <p:cTn id="398" dur="1" fill="hold">
                                          <p:stCondLst>
                                            <p:cond delay="0"/>
                                          </p:stCondLst>
                                        </p:cTn>
                                        <p:tgtEl>
                                          <p:spTgt spid="62"/>
                                        </p:tgtEl>
                                        <p:attrNameLst>
                                          <p:attrName>style.visibility</p:attrName>
                                        </p:attrNameLst>
                                      </p:cBhvr>
                                      <p:to>
                                        <p:strVal val="visible"/>
                                      </p:to>
                                    </p:set>
                                    <p:animEffect transition="in" filter="fade">
                                      <p:cBhvr>
                                        <p:cTn id="399" dur="500"/>
                                        <p:tgtEl>
                                          <p:spTgt spid="62"/>
                                        </p:tgtEl>
                                      </p:cBhvr>
                                    </p:animEffect>
                                  </p:childTnLst>
                                </p:cTn>
                              </p:par>
                            </p:childTnLst>
                          </p:cTn>
                        </p:par>
                        <p:par>
                          <p:cTn id="400" fill="hold">
                            <p:stCondLst>
                              <p:cond delay="48500"/>
                            </p:stCondLst>
                            <p:childTnLst>
                              <p:par>
                                <p:cTn id="401" presetID="10" presetClass="exit" presetSubtype="0" fill="hold" grpId="1" nodeType="afterEffect">
                                  <p:stCondLst>
                                    <p:cond delay="0"/>
                                  </p:stCondLst>
                                  <p:childTnLst>
                                    <p:animEffect transition="out" filter="fade">
                                      <p:cBhvr>
                                        <p:cTn id="402" dur="500"/>
                                        <p:tgtEl>
                                          <p:spTgt spid="62"/>
                                        </p:tgtEl>
                                      </p:cBhvr>
                                    </p:animEffect>
                                    <p:set>
                                      <p:cBhvr>
                                        <p:cTn id="403" dur="1" fill="hold">
                                          <p:stCondLst>
                                            <p:cond delay="499"/>
                                          </p:stCondLst>
                                        </p:cTn>
                                        <p:tgtEl>
                                          <p:spTgt spid="62"/>
                                        </p:tgtEl>
                                        <p:attrNameLst>
                                          <p:attrName>style.visibility</p:attrName>
                                        </p:attrNameLst>
                                      </p:cBhvr>
                                      <p:to>
                                        <p:strVal val="hidden"/>
                                      </p:to>
                                    </p:set>
                                  </p:childTnLst>
                                </p:cTn>
                              </p:par>
                            </p:childTnLst>
                          </p:cTn>
                        </p:par>
                        <p:par>
                          <p:cTn id="404" fill="hold">
                            <p:stCondLst>
                              <p:cond delay="49000"/>
                            </p:stCondLst>
                            <p:childTnLst>
                              <p:par>
                                <p:cTn id="405" presetID="10" presetClass="entr" presetSubtype="0" fill="hold" grpId="0" nodeType="afterEffect">
                                  <p:stCondLst>
                                    <p:cond delay="0"/>
                                  </p:stCondLst>
                                  <p:childTnLst>
                                    <p:set>
                                      <p:cBhvr>
                                        <p:cTn id="406" dur="1" fill="hold">
                                          <p:stCondLst>
                                            <p:cond delay="0"/>
                                          </p:stCondLst>
                                        </p:cTn>
                                        <p:tgtEl>
                                          <p:spTgt spid="63"/>
                                        </p:tgtEl>
                                        <p:attrNameLst>
                                          <p:attrName>style.visibility</p:attrName>
                                        </p:attrNameLst>
                                      </p:cBhvr>
                                      <p:to>
                                        <p:strVal val="visible"/>
                                      </p:to>
                                    </p:set>
                                    <p:animEffect transition="in" filter="fade">
                                      <p:cBhvr>
                                        <p:cTn id="407" dur="500"/>
                                        <p:tgtEl>
                                          <p:spTgt spid="63"/>
                                        </p:tgtEl>
                                      </p:cBhvr>
                                    </p:animEffect>
                                  </p:childTnLst>
                                </p:cTn>
                              </p:par>
                            </p:childTnLst>
                          </p:cTn>
                        </p:par>
                        <p:par>
                          <p:cTn id="408" fill="hold">
                            <p:stCondLst>
                              <p:cond delay="49500"/>
                            </p:stCondLst>
                            <p:childTnLst>
                              <p:par>
                                <p:cTn id="409" presetID="10" presetClass="exit" presetSubtype="0" fill="hold" grpId="1" nodeType="afterEffect">
                                  <p:stCondLst>
                                    <p:cond delay="0"/>
                                  </p:stCondLst>
                                  <p:childTnLst>
                                    <p:animEffect transition="out" filter="fade">
                                      <p:cBhvr>
                                        <p:cTn id="410" dur="500"/>
                                        <p:tgtEl>
                                          <p:spTgt spid="63"/>
                                        </p:tgtEl>
                                      </p:cBhvr>
                                    </p:animEffect>
                                    <p:set>
                                      <p:cBhvr>
                                        <p:cTn id="411" dur="1" fill="hold">
                                          <p:stCondLst>
                                            <p:cond delay="499"/>
                                          </p:stCondLst>
                                        </p:cTn>
                                        <p:tgtEl>
                                          <p:spTgt spid="63"/>
                                        </p:tgtEl>
                                        <p:attrNameLst>
                                          <p:attrName>style.visibility</p:attrName>
                                        </p:attrNameLst>
                                      </p:cBhvr>
                                      <p:to>
                                        <p:strVal val="hidden"/>
                                      </p:to>
                                    </p:set>
                                  </p:childTnLst>
                                </p:cTn>
                              </p:par>
                            </p:childTnLst>
                          </p:cTn>
                        </p:par>
                        <p:par>
                          <p:cTn id="412" fill="hold">
                            <p:stCondLst>
                              <p:cond delay="50000"/>
                            </p:stCondLst>
                            <p:childTnLst>
                              <p:par>
                                <p:cTn id="413" presetID="10" presetClass="entr" presetSubtype="0" fill="hold" grpId="0" nodeType="afterEffect">
                                  <p:stCondLst>
                                    <p:cond delay="0"/>
                                  </p:stCondLst>
                                  <p:childTnLst>
                                    <p:set>
                                      <p:cBhvr>
                                        <p:cTn id="414" dur="1" fill="hold">
                                          <p:stCondLst>
                                            <p:cond delay="0"/>
                                          </p:stCondLst>
                                        </p:cTn>
                                        <p:tgtEl>
                                          <p:spTgt spid="64"/>
                                        </p:tgtEl>
                                        <p:attrNameLst>
                                          <p:attrName>style.visibility</p:attrName>
                                        </p:attrNameLst>
                                      </p:cBhvr>
                                      <p:to>
                                        <p:strVal val="visible"/>
                                      </p:to>
                                    </p:set>
                                    <p:animEffect transition="in" filter="fade">
                                      <p:cBhvr>
                                        <p:cTn id="415" dur="500"/>
                                        <p:tgtEl>
                                          <p:spTgt spid="64"/>
                                        </p:tgtEl>
                                      </p:cBhvr>
                                    </p:animEffect>
                                  </p:childTnLst>
                                </p:cTn>
                              </p:par>
                            </p:childTnLst>
                          </p:cTn>
                        </p:par>
                        <p:par>
                          <p:cTn id="416" fill="hold">
                            <p:stCondLst>
                              <p:cond delay="50500"/>
                            </p:stCondLst>
                            <p:childTnLst>
                              <p:par>
                                <p:cTn id="417" presetID="10" presetClass="exit" presetSubtype="0" fill="hold" grpId="1" nodeType="afterEffect">
                                  <p:stCondLst>
                                    <p:cond delay="0"/>
                                  </p:stCondLst>
                                  <p:childTnLst>
                                    <p:animEffect transition="out" filter="fade">
                                      <p:cBhvr>
                                        <p:cTn id="418" dur="500"/>
                                        <p:tgtEl>
                                          <p:spTgt spid="64"/>
                                        </p:tgtEl>
                                      </p:cBhvr>
                                    </p:animEffect>
                                    <p:set>
                                      <p:cBhvr>
                                        <p:cTn id="419" dur="1" fill="hold">
                                          <p:stCondLst>
                                            <p:cond delay="499"/>
                                          </p:stCondLst>
                                        </p:cTn>
                                        <p:tgtEl>
                                          <p:spTgt spid="64"/>
                                        </p:tgtEl>
                                        <p:attrNameLst>
                                          <p:attrName>style.visibility</p:attrName>
                                        </p:attrNameLst>
                                      </p:cBhvr>
                                      <p:to>
                                        <p:strVal val="hidden"/>
                                      </p:to>
                                    </p:set>
                                  </p:childTnLst>
                                </p:cTn>
                              </p:par>
                            </p:childTnLst>
                          </p:cTn>
                        </p:par>
                        <p:par>
                          <p:cTn id="420" fill="hold">
                            <p:stCondLst>
                              <p:cond delay="51000"/>
                            </p:stCondLst>
                            <p:childTnLst>
                              <p:par>
                                <p:cTn id="421" presetID="10" presetClass="entr" presetSubtype="0" fill="hold" grpId="0" nodeType="afterEffect">
                                  <p:stCondLst>
                                    <p:cond delay="0"/>
                                  </p:stCondLst>
                                  <p:childTnLst>
                                    <p:set>
                                      <p:cBhvr>
                                        <p:cTn id="422" dur="1" fill="hold">
                                          <p:stCondLst>
                                            <p:cond delay="0"/>
                                          </p:stCondLst>
                                        </p:cTn>
                                        <p:tgtEl>
                                          <p:spTgt spid="65"/>
                                        </p:tgtEl>
                                        <p:attrNameLst>
                                          <p:attrName>style.visibility</p:attrName>
                                        </p:attrNameLst>
                                      </p:cBhvr>
                                      <p:to>
                                        <p:strVal val="visible"/>
                                      </p:to>
                                    </p:set>
                                    <p:animEffect transition="in" filter="fade">
                                      <p:cBhvr>
                                        <p:cTn id="423" dur="500"/>
                                        <p:tgtEl>
                                          <p:spTgt spid="65"/>
                                        </p:tgtEl>
                                      </p:cBhvr>
                                    </p:animEffect>
                                  </p:childTnLst>
                                </p:cTn>
                              </p:par>
                            </p:childTnLst>
                          </p:cTn>
                        </p:par>
                        <p:par>
                          <p:cTn id="424" fill="hold">
                            <p:stCondLst>
                              <p:cond delay="51500"/>
                            </p:stCondLst>
                            <p:childTnLst>
                              <p:par>
                                <p:cTn id="425" presetID="10" presetClass="exit" presetSubtype="0" fill="hold" grpId="1" nodeType="afterEffect">
                                  <p:stCondLst>
                                    <p:cond delay="0"/>
                                  </p:stCondLst>
                                  <p:childTnLst>
                                    <p:animEffect transition="out" filter="fade">
                                      <p:cBhvr>
                                        <p:cTn id="426" dur="500"/>
                                        <p:tgtEl>
                                          <p:spTgt spid="65"/>
                                        </p:tgtEl>
                                      </p:cBhvr>
                                    </p:animEffect>
                                    <p:set>
                                      <p:cBhvr>
                                        <p:cTn id="427" dur="1" fill="hold">
                                          <p:stCondLst>
                                            <p:cond delay="499"/>
                                          </p:stCondLst>
                                        </p:cTn>
                                        <p:tgtEl>
                                          <p:spTgt spid="65"/>
                                        </p:tgtEl>
                                        <p:attrNameLst>
                                          <p:attrName>style.visibility</p:attrName>
                                        </p:attrNameLst>
                                      </p:cBhvr>
                                      <p:to>
                                        <p:strVal val="hidden"/>
                                      </p:to>
                                    </p:set>
                                  </p:childTnLst>
                                </p:cTn>
                              </p:par>
                            </p:childTnLst>
                          </p:cTn>
                        </p:par>
                        <p:par>
                          <p:cTn id="428" fill="hold">
                            <p:stCondLst>
                              <p:cond delay="52000"/>
                            </p:stCondLst>
                            <p:childTnLst>
                              <p:par>
                                <p:cTn id="429" presetID="10" presetClass="entr" presetSubtype="0" fill="hold" grpId="0" nodeType="afterEffect">
                                  <p:stCondLst>
                                    <p:cond delay="0"/>
                                  </p:stCondLst>
                                  <p:childTnLst>
                                    <p:set>
                                      <p:cBhvr>
                                        <p:cTn id="430" dur="1" fill="hold">
                                          <p:stCondLst>
                                            <p:cond delay="0"/>
                                          </p:stCondLst>
                                        </p:cTn>
                                        <p:tgtEl>
                                          <p:spTgt spid="66"/>
                                        </p:tgtEl>
                                        <p:attrNameLst>
                                          <p:attrName>style.visibility</p:attrName>
                                        </p:attrNameLst>
                                      </p:cBhvr>
                                      <p:to>
                                        <p:strVal val="visible"/>
                                      </p:to>
                                    </p:set>
                                    <p:animEffect transition="in" filter="fade">
                                      <p:cBhvr>
                                        <p:cTn id="431" dur="500"/>
                                        <p:tgtEl>
                                          <p:spTgt spid="66"/>
                                        </p:tgtEl>
                                      </p:cBhvr>
                                    </p:animEffect>
                                  </p:childTnLst>
                                </p:cTn>
                              </p:par>
                            </p:childTnLst>
                          </p:cTn>
                        </p:par>
                        <p:par>
                          <p:cTn id="432" fill="hold">
                            <p:stCondLst>
                              <p:cond delay="52500"/>
                            </p:stCondLst>
                            <p:childTnLst>
                              <p:par>
                                <p:cTn id="433" presetID="10" presetClass="exit" presetSubtype="0" fill="hold" grpId="1" nodeType="afterEffect">
                                  <p:stCondLst>
                                    <p:cond delay="0"/>
                                  </p:stCondLst>
                                  <p:childTnLst>
                                    <p:animEffect transition="out" filter="fade">
                                      <p:cBhvr>
                                        <p:cTn id="434" dur="500"/>
                                        <p:tgtEl>
                                          <p:spTgt spid="66"/>
                                        </p:tgtEl>
                                      </p:cBhvr>
                                    </p:animEffect>
                                    <p:set>
                                      <p:cBhvr>
                                        <p:cTn id="435" dur="1" fill="hold">
                                          <p:stCondLst>
                                            <p:cond delay="499"/>
                                          </p:stCondLst>
                                        </p:cTn>
                                        <p:tgtEl>
                                          <p:spTgt spid="66"/>
                                        </p:tgtEl>
                                        <p:attrNameLst>
                                          <p:attrName>style.visibility</p:attrName>
                                        </p:attrNameLst>
                                      </p:cBhvr>
                                      <p:to>
                                        <p:strVal val="hidden"/>
                                      </p:to>
                                    </p:set>
                                  </p:childTnLst>
                                </p:cTn>
                              </p:par>
                            </p:childTnLst>
                          </p:cTn>
                        </p:par>
                        <p:par>
                          <p:cTn id="436" fill="hold">
                            <p:stCondLst>
                              <p:cond delay="53000"/>
                            </p:stCondLst>
                            <p:childTnLst>
                              <p:par>
                                <p:cTn id="437" presetID="10" presetClass="entr" presetSubtype="0" fill="hold" grpId="0" nodeType="afterEffect">
                                  <p:stCondLst>
                                    <p:cond delay="0"/>
                                  </p:stCondLst>
                                  <p:childTnLst>
                                    <p:set>
                                      <p:cBhvr>
                                        <p:cTn id="438" dur="1" fill="hold">
                                          <p:stCondLst>
                                            <p:cond delay="0"/>
                                          </p:stCondLst>
                                        </p:cTn>
                                        <p:tgtEl>
                                          <p:spTgt spid="67"/>
                                        </p:tgtEl>
                                        <p:attrNameLst>
                                          <p:attrName>style.visibility</p:attrName>
                                        </p:attrNameLst>
                                      </p:cBhvr>
                                      <p:to>
                                        <p:strVal val="visible"/>
                                      </p:to>
                                    </p:set>
                                    <p:animEffect transition="in" filter="fade">
                                      <p:cBhvr>
                                        <p:cTn id="439" dur="500"/>
                                        <p:tgtEl>
                                          <p:spTgt spid="67"/>
                                        </p:tgtEl>
                                      </p:cBhvr>
                                    </p:animEffect>
                                  </p:childTnLst>
                                </p:cTn>
                              </p:par>
                            </p:childTnLst>
                          </p:cTn>
                        </p:par>
                        <p:par>
                          <p:cTn id="440" fill="hold">
                            <p:stCondLst>
                              <p:cond delay="53500"/>
                            </p:stCondLst>
                            <p:childTnLst>
                              <p:par>
                                <p:cTn id="441" presetID="10" presetClass="exit" presetSubtype="0" fill="hold" grpId="1" nodeType="afterEffect">
                                  <p:stCondLst>
                                    <p:cond delay="0"/>
                                  </p:stCondLst>
                                  <p:childTnLst>
                                    <p:animEffect transition="out" filter="fade">
                                      <p:cBhvr>
                                        <p:cTn id="442" dur="500"/>
                                        <p:tgtEl>
                                          <p:spTgt spid="67"/>
                                        </p:tgtEl>
                                      </p:cBhvr>
                                    </p:animEffect>
                                    <p:set>
                                      <p:cBhvr>
                                        <p:cTn id="443" dur="1" fill="hold">
                                          <p:stCondLst>
                                            <p:cond delay="499"/>
                                          </p:stCondLst>
                                        </p:cTn>
                                        <p:tgtEl>
                                          <p:spTgt spid="67"/>
                                        </p:tgtEl>
                                        <p:attrNameLst>
                                          <p:attrName>style.visibility</p:attrName>
                                        </p:attrNameLst>
                                      </p:cBhvr>
                                      <p:to>
                                        <p:strVal val="hidden"/>
                                      </p:to>
                                    </p:set>
                                  </p:childTnLst>
                                </p:cTn>
                              </p:par>
                            </p:childTnLst>
                          </p:cTn>
                        </p:par>
                        <p:par>
                          <p:cTn id="444" fill="hold">
                            <p:stCondLst>
                              <p:cond delay="54000"/>
                            </p:stCondLst>
                            <p:childTnLst>
                              <p:par>
                                <p:cTn id="445" presetID="10" presetClass="entr" presetSubtype="0" fill="hold" grpId="0" nodeType="afterEffect">
                                  <p:stCondLst>
                                    <p:cond delay="0"/>
                                  </p:stCondLst>
                                  <p:childTnLst>
                                    <p:set>
                                      <p:cBhvr>
                                        <p:cTn id="446" dur="1" fill="hold">
                                          <p:stCondLst>
                                            <p:cond delay="0"/>
                                          </p:stCondLst>
                                        </p:cTn>
                                        <p:tgtEl>
                                          <p:spTgt spid="68"/>
                                        </p:tgtEl>
                                        <p:attrNameLst>
                                          <p:attrName>style.visibility</p:attrName>
                                        </p:attrNameLst>
                                      </p:cBhvr>
                                      <p:to>
                                        <p:strVal val="visible"/>
                                      </p:to>
                                    </p:set>
                                    <p:animEffect transition="in" filter="fade">
                                      <p:cBhvr>
                                        <p:cTn id="447" dur="500"/>
                                        <p:tgtEl>
                                          <p:spTgt spid="68"/>
                                        </p:tgtEl>
                                      </p:cBhvr>
                                    </p:animEffect>
                                  </p:childTnLst>
                                </p:cTn>
                              </p:par>
                            </p:childTnLst>
                          </p:cTn>
                        </p:par>
                        <p:par>
                          <p:cTn id="448" fill="hold">
                            <p:stCondLst>
                              <p:cond delay="54500"/>
                            </p:stCondLst>
                            <p:childTnLst>
                              <p:par>
                                <p:cTn id="449" presetID="10" presetClass="exit" presetSubtype="0" fill="hold" grpId="1" nodeType="afterEffect">
                                  <p:stCondLst>
                                    <p:cond delay="0"/>
                                  </p:stCondLst>
                                  <p:childTnLst>
                                    <p:animEffect transition="out" filter="fade">
                                      <p:cBhvr>
                                        <p:cTn id="450" dur="500"/>
                                        <p:tgtEl>
                                          <p:spTgt spid="68"/>
                                        </p:tgtEl>
                                      </p:cBhvr>
                                    </p:animEffect>
                                    <p:set>
                                      <p:cBhvr>
                                        <p:cTn id="451" dur="1" fill="hold">
                                          <p:stCondLst>
                                            <p:cond delay="499"/>
                                          </p:stCondLst>
                                        </p:cTn>
                                        <p:tgtEl>
                                          <p:spTgt spid="68"/>
                                        </p:tgtEl>
                                        <p:attrNameLst>
                                          <p:attrName>style.visibility</p:attrName>
                                        </p:attrNameLst>
                                      </p:cBhvr>
                                      <p:to>
                                        <p:strVal val="hidden"/>
                                      </p:to>
                                    </p:set>
                                  </p:childTnLst>
                                </p:cTn>
                              </p:par>
                            </p:childTnLst>
                          </p:cTn>
                        </p:par>
                        <p:par>
                          <p:cTn id="452" fill="hold">
                            <p:stCondLst>
                              <p:cond delay="55000"/>
                            </p:stCondLst>
                            <p:childTnLst>
                              <p:par>
                                <p:cTn id="453" presetID="10" presetClass="entr" presetSubtype="0" fill="hold" grpId="0" nodeType="afterEffect">
                                  <p:stCondLst>
                                    <p:cond delay="0"/>
                                  </p:stCondLst>
                                  <p:childTnLst>
                                    <p:set>
                                      <p:cBhvr>
                                        <p:cTn id="454" dur="1" fill="hold">
                                          <p:stCondLst>
                                            <p:cond delay="0"/>
                                          </p:stCondLst>
                                        </p:cTn>
                                        <p:tgtEl>
                                          <p:spTgt spid="69"/>
                                        </p:tgtEl>
                                        <p:attrNameLst>
                                          <p:attrName>style.visibility</p:attrName>
                                        </p:attrNameLst>
                                      </p:cBhvr>
                                      <p:to>
                                        <p:strVal val="visible"/>
                                      </p:to>
                                    </p:set>
                                    <p:animEffect transition="in" filter="fade">
                                      <p:cBhvr>
                                        <p:cTn id="455" dur="500"/>
                                        <p:tgtEl>
                                          <p:spTgt spid="69"/>
                                        </p:tgtEl>
                                      </p:cBhvr>
                                    </p:animEffect>
                                  </p:childTnLst>
                                </p:cTn>
                              </p:par>
                            </p:childTnLst>
                          </p:cTn>
                        </p:par>
                        <p:par>
                          <p:cTn id="456" fill="hold">
                            <p:stCondLst>
                              <p:cond delay="55500"/>
                            </p:stCondLst>
                            <p:childTnLst>
                              <p:par>
                                <p:cTn id="457" presetID="10" presetClass="exit" presetSubtype="0" fill="hold" grpId="1" nodeType="afterEffect">
                                  <p:stCondLst>
                                    <p:cond delay="0"/>
                                  </p:stCondLst>
                                  <p:childTnLst>
                                    <p:animEffect transition="out" filter="fade">
                                      <p:cBhvr>
                                        <p:cTn id="458" dur="500"/>
                                        <p:tgtEl>
                                          <p:spTgt spid="69"/>
                                        </p:tgtEl>
                                      </p:cBhvr>
                                    </p:animEffect>
                                    <p:set>
                                      <p:cBhvr>
                                        <p:cTn id="459" dur="1" fill="hold">
                                          <p:stCondLst>
                                            <p:cond delay="499"/>
                                          </p:stCondLst>
                                        </p:cTn>
                                        <p:tgtEl>
                                          <p:spTgt spid="69"/>
                                        </p:tgtEl>
                                        <p:attrNameLst>
                                          <p:attrName>style.visibility</p:attrName>
                                        </p:attrNameLst>
                                      </p:cBhvr>
                                      <p:to>
                                        <p:strVal val="hidden"/>
                                      </p:to>
                                    </p:set>
                                  </p:childTnLst>
                                </p:cTn>
                              </p:par>
                            </p:childTnLst>
                          </p:cTn>
                        </p:par>
                        <p:par>
                          <p:cTn id="460" fill="hold">
                            <p:stCondLst>
                              <p:cond delay="56000"/>
                            </p:stCondLst>
                            <p:childTnLst>
                              <p:par>
                                <p:cTn id="461" presetID="10" presetClass="entr" presetSubtype="0" fill="hold" grpId="0" nodeType="afterEffect">
                                  <p:stCondLst>
                                    <p:cond delay="0"/>
                                  </p:stCondLst>
                                  <p:childTnLst>
                                    <p:set>
                                      <p:cBhvr>
                                        <p:cTn id="462" dur="1" fill="hold">
                                          <p:stCondLst>
                                            <p:cond delay="0"/>
                                          </p:stCondLst>
                                        </p:cTn>
                                        <p:tgtEl>
                                          <p:spTgt spid="70"/>
                                        </p:tgtEl>
                                        <p:attrNameLst>
                                          <p:attrName>style.visibility</p:attrName>
                                        </p:attrNameLst>
                                      </p:cBhvr>
                                      <p:to>
                                        <p:strVal val="visible"/>
                                      </p:to>
                                    </p:set>
                                    <p:animEffect transition="in" filter="fade">
                                      <p:cBhvr>
                                        <p:cTn id="463" dur="500"/>
                                        <p:tgtEl>
                                          <p:spTgt spid="70"/>
                                        </p:tgtEl>
                                      </p:cBhvr>
                                    </p:animEffect>
                                  </p:childTnLst>
                                </p:cTn>
                              </p:par>
                            </p:childTnLst>
                          </p:cTn>
                        </p:par>
                        <p:par>
                          <p:cTn id="464" fill="hold">
                            <p:stCondLst>
                              <p:cond delay="56500"/>
                            </p:stCondLst>
                            <p:childTnLst>
                              <p:par>
                                <p:cTn id="465" presetID="10" presetClass="exit" presetSubtype="0" fill="hold" grpId="1" nodeType="afterEffect">
                                  <p:stCondLst>
                                    <p:cond delay="0"/>
                                  </p:stCondLst>
                                  <p:childTnLst>
                                    <p:animEffect transition="out" filter="fade">
                                      <p:cBhvr>
                                        <p:cTn id="466" dur="500"/>
                                        <p:tgtEl>
                                          <p:spTgt spid="70"/>
                                        </p:tgtEl>
                                      </p:cBhvr>
                                    </p:animEffect>
                                    <p:set>
                                      <p:cBhvr>
                                        <p:cTn id="467" dur="1" fill="hold">
                                          <p:stCondLst>
                                            <p:cond delay="499"/>
                                          </p:stCondLst>
                                        </p:cTn>
                                        <p:tgtEl>
                                          <p:spTgt spid="70"/>
                                        </p:tgtEl>
                                        <p:attrNameLst>
                                          <p:attrName>style.visibility</p:attrName>
                                        </p:attrNameLst>
                                      </p:cBhvr>
                                      <p:to>
                                        <p:strVal val="hidden"/>
                                      </p:to>
                                    </p:set>
                                  </p:childTnLst>
                                </p:cTn>
                              </p:par>
                            </p:childTnLst>
                          </p:cTn>
                        </p:par>
                        <p:par>
                          <p:cTn id="468" fill="hold">
                            <p:stCondLst>
                              <p:cond delay="57000"/>
                            </p:stCondLst>
                            <p:childTnLst>
                              <p:par>
                                <p:cTn id="469" presetID="10" presetClass="entr" presetSubtype="0" fill="hold" grpId="0" nodeType="afterEffect">
                                  <p:stCondLst>
                                    <p:cond delay="0"/>
                                  </p:stCondLst>
                                  <p:childTnLst>
                                    <p:set>
                                      <p:cBhvr>
                                        <p:cTn id="470" dur="1" fill="hold">
                                          <p:stCondLst>
                                            <p:cond delay="0"/>
                                          </p:stCondLst>
                                        </p:cTn>
                                        <p:tgtEl>
                                          <p:spTgt spid="71"/>
                                        </p:tgtEl>
                                        <p:attrNameLst>
                                          <p:attrName>style.visibility</p:attrName>
                                        </p:attrNameLst>
                                      </p:cBhvr>
                                      <p:to>
                                        <p:strVal val="visible"/>
                                      </p:to>
                                    </p:set>
                                    <p:animEffect transition="in" filter="fade">
                                      <p:cBhvr>
                                        <p:cTn id="471" dur="500"/>
                                        <p:tgtEl>
                                          <p:spTgt spid="71"/>
                                        </p:tgtEl>
                                      </p:cBhvr>
                                    </p:animEffect>
                                  </p:childTnLst>
                                </p:cTn>
                              </p:par>
                            </p:childTnLst>
                          </p:cTn>
                        </p:par>
                        <p:par>
                          <p:cTn id="472" fill="hold">
                            <p:stCondLst>
                              <p:cond delay="57500"/>
                            </p:stCondLst>
                            <p:childTnLst>
                              <p:par>
                                <p:cTn id="473" presetID="10" presetClass="exit" presetSubtype="0" fill="hold" grpId="1" nodeType="afterEffect">
                                  <p:stCondLst>
                                    <p:cond delay="0"/>
                                  </p:stCondLst>
                                  <p:childTnLst>
                                    <p:animEffect transition="out" filter="fade">
                                      <p:cBhvr>
                                        <p:cTn id="474" dur="500"/>
                                        <p:tgtEl>
                                          <p:spTgt spid="71"/>
                                        </p:tgtEl>
                                      </p:cBhvr>
                                    </p:animEffect>
                                    <p:set>
                                      <p:cBhvr>
                                        <p:cTn id="475" dur="1" fill="hold">
                                          <p:stCondLst>
                                            <p:cond delay="499"/>
                                          </p:stCondLst>
                                        </p:cTn>
                                        <p:tgtEl>
                                          <p:spTgt spid="71"/>
                                        </p:tgtEl>
                                        <p:attrNameLst>
                                          <p:attrName>style.visibility</p:attrName>
                                        </p:attrNameLst>
                                      </p:cBhvr>
                                      <p:to>
                                        <p:strVal val="hidden"/>
                                      </p:to>
                                    </p:set>
                                  </p:childTnLst>
                                </p:cTn>
                              </p:par>
                            </p:childTnLst>
                          </p:cTn>
                        </p:par>
                        <p:par>
                          <p:cTn id="476" fill="hold">
                            <p:stCondLst>
                              <p:cond delay="58000"/>
                            </p:stCondLst>
                            <p:childTnLst>
                              <p:par>
                                <p:cTn id="477" presetID="10" presetClass="entr" presetSubtype="0" fill="hold" grpId="0" nodeType="afterEffect">
                                  <p:stCondLst>
                                    <p:cond delay="0"/>
                                  </p:stCondLst>
                                  <p:childTnLst>
                                    <p:set>
                                      <p:cBhvr>
                                        <p:cTn id="478" dur="1" fill="hold">
                                          <p:stCondLst>
                                            <p:cond delay="0"/>
                                          </p:stCondLst>
                                        </p:cTn>
                                        <p:tgtEl>
                                          <p:spTgt spid="72"/>
                                        </p:tgtEl>
                                        <p:attrNameLst>
                                          <p:attrName>style.visibility</p:attrName>
                                        </p:attrNameLst>
                                      </p:cBhvr>
                                      <p:to>
                                        <p:strVal val="visible"/>
                                      </p:to>
                                    </p:set>
                                    <p:animEffect transition="in" filter="fade">
                                      <p:cBhvr>
                                        <p:cTn id="479" dur="500"/>
                                        <p:tgtEl>
                                          <p:spTgt spid="72"/>
                                        </p:tgtEl>
                                      </p:cBhvr>
                                    </p:animEffect>
                                  </p:childTnLst>
                                </p:cTn>
                              </p:par>
                            </p:childTnLst>
                          </p:cTn>
                        </p:par>
                        <p:par>
                          <p:cTn id="480" fill="hold">
                            <p:stCondLst>
                              <p:cond delay="58500"/>
                            </p:stCondLst>
                            <p:childTnLst>
                              <p:par>
                                <p:cTn id="481" presetID="10" presetClass="exit" presetSubtype="0" fill="hold" grpId="1" nodeType="afterEffect">
                                  <p:stCondLst>
                                    <p:cond delay="0"/>
                                  </p:stCondLst>
                                  <p:childTnLst>
                                    <p:animEffect transition="out" filter="fade">
                                      <p:cBhvr>
                                        <p:cTn id="482" dur="500"/>
                                        <p:tgtEl>
                                          <p:spTgt spid="72"/>
                                        </p:tgtEl>
                                      </p:cBhvr>
                                    </p:animEffect>
                                    <p:set>
                                      <p:cBhvr>
                                        <p:cTn id="483" dur="1" fill="hold">
                                          <p:stCondLst>
                                            <p:cond delay="499"/>
                                          </p:stCondLst>
                                        </p:cTn>
                                        <p:tgtEl>
                                          <p:spTgt spid="72"/>
                                        </p:tgtEl>
                                        <p:attrNameLst>
                                          <p:attrName>style.visibility</p:attrName>
                                        </p:attrNameLst>
                                      </p:cBhvr>
                                      <p:to>
                                        <p:strVal val="hidden"/>
                                      </p:to>
                                    </p:set>
                                  </p:childTnLst>
                                </p:cTn>
                              </p:par>
                            </p:childTnLst>
                          </p:cTn>
                        </p:par>
                        <p:par>
                          <p:cTn id="484" fill="hold">
                            <p:stCondLst>
                              <p:cond delay="59000"/>
                            </p:stCondLst>
                            <p:childTnLst>
                              <p:par>
                                <p:cTn id="485" presetID="10" presetClass="entr" presetSubtype="0" fill="hold" grpId="0" nodeType="afterEffect">
                                  <p:stCondLst>
                                    <p:cond delay="0"/>
                                  </p:stCondLst>
                                  <p:childTnLst>
                                    <p:set>
                                      <p:cBhvr>
                                        <p:cTn id="486" dur="1" fill="hold">
                                          <p:stCondLst>
                                            <p:cond delay="0"/>
                                          </p:stCondLst>
                                        </p:cTn>
                                        <p:tgtEl>
                                          <p:spTgt spid="73"/>
                                        </p:tgtEl>
                                        <p:attrNameLst>
                                          <p:attrName>style.visibility</p:attrName>
                                        </p:attrNameLst>
                                      </p:cBhvr>
                                      <p:to>
                                        <p:strVal val="visible"/>
                                      </p:to>
                                    </p:set>
                                    <p:animEffect transition="in" filter="fade">
                                      <p:cBhvr>
                                        <p:cTn id="487" dur="500"/>
                                        <p:tgtEl>
                                          <p:spTgt spid="73"/>
                                        </p:tgtEl>
                                      </p:cBhvr>
                                    </p:animEffect>
                                  </p:childTnLst>
                                </p:cTn>
                              </p:par>
                            </p:childTnLst>
                          </p:cTn>
                        </p:par>
                        <p:par>
                          <p:cTn id="488" fill="hold">
                            <p:stCondLst>
                              <p:cond delay="59500"/>
                            </p:stCondLst>
                            <p:childTnLst>
                              <p:par>
                                <p:cTn id="489" presetID="10" presetClass="exit" presetSubtype="0" fill="hold" grpId="1" nodeType="afterEffect">
                                  <p:stCondLst>
                                    <p:cond delay="0"/>
                                  </p:stCondLst>
                                  <p:childTnLst>
                                    <p:animEffect transition="out" filter="fade">
                                      <p:cBhvr>
                                        <p:cTn id="490" dur="500"/>
                                        <p:tgtEl>
                                          <p:spTgt spid="73"/>
                                        </p:tgtEl>
                                      </p:cBhvr>
                                    </p:animEffect>
                                    <p:set>
                                      <p:cBhvr>
                                        <p:cTn id="491" dur="1" fill="hold">
                                          <p:stCondLst>
                                            <p:cond delay="499"/>
                                          </p:stCondLst>
                                        </p:cTn>
                                        <p:tgtEl>
                                          <p:spTgt spid="73"/>
                                        </p:tgtEl>
                                        <p:attrNameLst>
                                          <p:attrName>style.visibility</p:attrName>
                                        </p:attrNameLst>
                                      </p:cBhvr>
                                      <p:to>
                                        <p:strVal val="hidden"/>
                                      </p:to>
                                    </p:set>
                                  </p:childTnLst>
                                </p:cTn>
                              </p:par>
                            </p:childTnLst>
                          </p:cTn>
                        </p:par>
                        <p:par>
                          <p:cTn id="492" fill="hold">
                            <p:stCondLst>
                              <p:cond delay="60000"/>
                            </p:stCondLst>
                            <p:childTnLst>
                              <p:par>
                                <p:cTn id="493" presetID="10" presetClass="exit" presetSubtype="0" fill="hold" grpId="1" nodeType="afterEffect">
                                  <p:stCondLst>
                                    <p:cond delay="0"/>
                                  </p:stCondLst>
                                  <p:childTnLst>
                                    <p:animEffect transition="out" filter="fade">
                                      <p:cBhvr>
                                        <p:cTn id="494" dur="500"/>
                                        <p:tgtEl>
                                          <p:spTgt spid="19"/>
                                        </p:tgtEl>
                                      </p:cBhvr>
                                    </p:animEffect>
                                    <p:set>
                                      <p:cBhvr>
                                        <p:cTn id="495" dur="1" fill="hold">
                                          <p:stCondLst>
                                            <p:cond delay="499"/>
                                          </p:stCondLst>
                                        </p:cTn>
                                        <p:tgtEl>
                                          <p:spTgt spid="19"/>
                                        </p:tgtEl>
                                        <p:attrNameLst>
                                          <p:attrName>style.visibility</p:attrName>
                                        </p:attrNameLst>
                                      </p:cBhvr>
                                      <p:to>
                                        <p:strVal val="hidden"/>
                                      </p:to>
                                    </p:set>
                                  </p:childTnLst>
                                </p:cTn>
                              </p:par>
                              <p:par>
                                <p:cTn id="496" presetID="10" presetClass="entr" presetSubtype="0" fill="hold" grpId="0" nodeType="withEffect">
                                  <p:stCondLst>
                                    <p:cond delay="0"/>
                                  </p:stCondLst>
                                  <p:childTnLst>
                                    <p:set>
                                      <p:cBhvr>
                                        <p:cTn id="497" dur="1" fill="hold">
                                          <p:stCondLst>
                                            <p:cond delay="0"/>
                                          </p:stCondLst>
                                        </p:cTn>
                                        <p:tgtEl>
                                          <p:spTgt spid="135"/>
                                        </p:tgtEl>
                                        <p:attrNameLst>
                                          <p:attrName>style.visibility</p:attrName>
                                        </p:attrNameLst>
                                      </p:cBhvr>
                                      <p:to>
                                        <p:strVal val="visible"/>
                                      </p:to>
                                    </p:set>
                                    <p:animEffect transition="in" filter="fade">
                                      <p:cBhvr>
                                        <p:cTn id="498" dur="1000"/>
                                        <p:tgtEl>
                                          <p:spTgt spid="135"/>
                                        </p:tgtEl>
                                      </p:cBhvr>
                                    </p:animEffect>
                                  </p:childTnLst>
                                </p:cTn>
                              </p:par>
                              <p:par>
                                <p:cTn id="499" presetID="10" presetClass="entr" presetSubtype="0" fill="hold" grpId="1" nodeType="withEffect">
                                  <p:stCondLst>
                                    <p:cond delay="0"/>
                                  </p:stCondLst>
                                  <p:childTnLst>
                                    <p:set>
                                      <p:cBhvr>
                                        <p:cTn id="500" dur="1" fill="hold">
                                          <p:stCondLst>
                                            <p:cond delay="0"/>
                                          </p:stCondLst>
                                        </p:cTn>
                                        <p:tgtEl>
                                          <p:spTgt spid="142"/>
                                        </p:tgtEl>
                                        <p:attrNameLst>
                                          <p:attrName>style.visibility</p:attrName>
                                        </p:attrNameLst>
                                      </p:cBhvr>
                                      <p:to>
                                        <p:strVal val="visible"/>
                                      </p:to>
                                    </p:set>
                                    <p:animEffect transition="in" filter="fade">
                                      <p:cBhvr>
                                        <p:cTn id="501" dur="500"/>
                                        <p:tgtEl>
                                          <p:spTgt spid="142"/>
                                        </p:tgtEl>
                                      </p:cBhvr>
                                    </p:animEffect>
                                  </p:childTnLst>
                                </p:cTn>
                              </p:par>
                              <p:par>
                                <p:cTn id="502" presetID="10" presetClass="exit" presetSubtype="0" fill="hold" grpId="0" nodeType="withEffect">
                                  <p:stCondLst>
                                    <p:cond delay="0"/>
                                  </p:stCondLst>
                                  <p:childTnLst>
                                    <p:animEffect transition="out" filter="fade">
                                      <p:cBhvr>
                                        <p:cTn id="503" dur="500"/>
                                        <p:tgtEl>
                                          <p:spTgt spid="142"/>
                                        </p:tgtEl>
                                      </p:cBhvr>
                                    </p:animEffect>
                                    <p:set>
                                      <p:cBhvr>
                                        <p:cTn id="504" dur="1" fill="hold">
                                          <p:stCondLst>
                                            <p:cond delay="499"/>
                                          </p:stCondLst>
                                        </p:cTn>
                                        <p:tgtEl>
                                          <p:spTgt spid="142"/>
                                        </p:tgtEl>
                                        <p:attrNameLst>
                                          <p:attrName>style.visibility</p:attrName>
                                        </p:attrNameLst>
                                      </p:cBhvr>
                                      <p:to>
                                        <p:strVal val="hidden"/>
                                      </p:to>
                                    </p:set>
                                  </p:childTnLst>
                                </p:cTn>
                              </p:par>
                            </p:childTnLst>
                          </p:cTn>
                        </p:par>
                        <p:par>
                          <p:cTn id="505" fill="hold">
                            <p:stCondLst>
                              <p:cond delay="61000"/>
                            </p:stCondLst>
                            <p:childTnLst>
                              <p:par>
                                <p:cTn id="506" presetID="10" presetClass="entr" presetSubtype="0" fill="hold" grpId="0" nodeType="afterEffect">
                                  <p:stCondLst>
                                    <p:cond delay="0"/>
                                  </p:stCondLst>
                                  <p:childTnLst>
                                    <p:set>
                                      <p:cBhvr>
                                        <p:cTn id="507" dur="1" fill="hold">
                                          <p:stCondLst>
                                            <p:cond delay="0"/>
                                          </p:stCondLst>
                                        </p:cTn>
                                        <p:tgtEl>
                                          <p:spTgt spid="143"/>
                                        </p:tgtEl>
                                        <p:attrNameLst>
                                          <p:attrName>style.visibility</p:attrName>
                                        </p:attrNameLst>
                                      </p:cBhvr>
                                      <p:to>
                                        <p:strVal val="visible"/>
                                      </p:to>
                                    </p:set>
                                    <p:animEffect transition="in" filter="fade">
                                      <p:cBhvr>
                                        <p:cTn id="508" dur="500"/>
                                        <p:tgtEl>
                                          <p:spTgt spid="143"/>
                                        </p:tgtEl>
                                      </p:cBhvr>
                                    </p:animEffect>
                                  </p:childTnLst>
                                </p:cTn>
                              </p:par>
                            </p:childTnLst>
                          </p:cTn>
                        </p:par>
                        <p:par>
                          <p:cTn id="509" fill="hold">
                            <p:stCondLst>
                              <p:cond delay="61500"/>
                            </p:stCondLst>
                            <p:childTnLst>
                              <p:par>
                                <p:cTn id="510" presetID="10" presetClass="exit" presetSubtype="0" fill="hold" grpId="1" nodeType="afterEffect">
                                  <p:stCondLst>
                                    <p:cond delay="0"/>
                                  </p:stCondLst>
                                  <p:childTnLst>
                                    <p:animEffect transition="out" filter="fade">
                                      <p:cBhvr>
                                        <p:cTn id="511" dur="500"/>
                                        <p:tgtEl>
                                          <p:spTgt spid="143"/>
                                        </p:tgtEl>
                                      </p:cBhvr>
                                    </p:animEffect>
                                    <p:set>
                                      <p:cBhvr>
                                        <p:cTn id="512" dur="1" fill="hold">
                                          <p:stCondLst>
                                            <p:cond delay="499"/>
                                          </p:stCondLst>
                                        </p:cTn>
                                        <p:tgtEl>
                                          <p:spTgt spid="143"/>
                                        </p:tgtEl>
                                        <p:attrNameLst>
                                          <p:attrName>style.visibility</p:attrName>
                                        </p:attrNameLst>
                                      </p:cBhvr>
                                      <p:to>
                                        <p:strVal val="hidden"/>
                                      </p:to>
                                    </p:set>
                                  </p:childTnLst>
                                </p:cTn>
                              </p:par>
                            </p:childTnLst>
                          </p:cTn>
                        </p:par>
                        <p:par>
                          <p:cTn id="513" fill="hold">
                            <p:stCondLst>
                              <p:cond delay="62000"/>
                            </p:stCondLst>
                            <p:childTnLst>
                              <p:par>
                                <p:cTn id="514" presetID="10" presetClass="entr" presetSubtype="0" fill="hold" grpId="0" nodeType="afterEffect">
                                  <p:stCondLst>
                                    <p:cond delay="0"/>
                                  </p:stCondLst>
                                  <p:childTnLst>
                                    <p:set>
                                      <p:cBhvr>
                                        <p:cTn id="515" dur="1" fill="hold">
                                          <p:stCondLst>
                                            <p:cond delay="0"/>
                                          </p:stCondLst>
                                        </p:cTn>
                                        <p:tgtEl>
                                          <p:spTgt spid="144"/>
                                        </p:tgtEl>
                                        <p:attrNameLst>
                                          <p:attrName>style.visibility</p:attrName>
                                        </p:attrNameLst>
                                      </p:cBhvr>
                                      <p:to>
                                        <p:strVal val="visible"/>
                                      </p:to>
                                    </p:set>
                                    <p:animEffect transition="in" filter="fade">
                                      <p:cBhvr>
                                        <p:cTn id="516" dur="500"/>
                                        <p:tgtEl>
                                          <p:spTgt spid="144"/>
                                        </p:tgtEl>
                                      </p:cBhvr>
                                    </p:animEffect>
                                  </p:childTnLst>
                                </p:cTn>
                              </p:par>
                            </p:childTnLst>
                          </p:cTn>
                        </p:par>
                        <p:par>
                          <p:cTn id="517" fill="hold">
                            <p:stCondLst>
                              <p:cond delay="62500"/>
                            </p:stCondLst>
                            <p:childTnLst>
                              <p:par>
                                <p:cTn id="518" presetID="10" presetClass="exit" presetSubtype="0" fill="hold" grpId="1" nodeType="afterEffect">
                                  <p:stCondLst>
                                    <p:cond delay="0"/>
                                  </p:stCondLst>
                                  <p:childTnLst>
                                    <p:animEffect transition="out" filter="fade">
                                      <p:cBhvr>
                                        <p:cTn id="519" dur="500"/>
                                        <p:tgtEl>
                                          <p:spTgt spid="144"/>
                                        </p:tgtEl>
                                      </p:cBhvr>
                                    </p:animEffect>
                                    <p:set>
                                      <p:cBhvr>
                                        <p:cTn id="520" dur="1" fill="hold">
                                          <p:stCondLst>
                                            <p:cond delay="499"/>
                                          </p:stCondLst>
                                        </p:cTn>
                                        <p:tgtEl>
                                          <p:spTgt spid="144"/>
                                        </p:tgtEl>
                                        <p:attrNameLst>
                                          <p:attrName>style.visibility</p:attrName>
                                        </p:attrNameLst>
                                      </p:cBhvr>
                                      <p:to>
                                        <p:strVal val="hidden"/>
                                      </p:to>
                                    </p:set>
                                  </p:childTnLst>
                                </p:cTn>
                              </p:par>
                            </p:childTnLst>
                          </p:cTn>
                        </p:par>
                        <p:par>
                          <p:cTn id="521" fill="hold">
                            <p:stCondLst>
                              <p:cond delay="63000"/>
                            </p:stCondLst>
                            <p:childTnLst>
                              <p:par>
                                <p:cTn id="522" presetID="10" presetClass="entr" presetSubtype="0" fill="hold" grpId="0" nodeType="afterEffect">
                                  <p:stCondLst>
                                    <p:cond delay="0"/>
                                  </p:stCondLst>
                                  <p:childTnLst>
                                    <p:set>
                                      <p:cBhvr>
                                        <p:cTn id="523" dur="1" fill="hold">
                                          <p:stCondLst>
                                            <p:cond delay="0"/>
                                          </p:stCondLst>
                                        </p:cTn>
                                        <p:tgtEl>
                                          <p:spTgt spid="145"/>
                                        </p:tgtEl>
                                        <p:attrNameLst>
                                          <p:attrName>style.visibility</p:attrName>
                                        </p:attrNameLst>
                                      </p:cBhvr>
                                      <p:to>
                                        <p:strVal val="visible"/>
                                      </p:to>
                                    </p:set>
                                    <p:animEffect transition="in" filter="fade">
                                      <p:cBhvr>
                                        <p:cTn id="524" dur="500"/>
                                        <p:tgtEl>
                                          <p:spTgt spid="145"/>
                                        </p:tgtEl>
                                      </p:cBhvr>
                                    </p:animEffect>
                                  </p:childTnLst>
                                </p:cTn>
                              </p:par>
                            </p:childTnLst>
                          </p:cTn>
                        </p:par>
                        <p:par>
                          <p:cTn id="525" fill="hold">
                            <p:stCondLst>
                              <p:cond delay="63500"/>
                            </p:stCondLst>
                            <p:childTnLst>
                              <p:par>
                                <p:cTn id="526" presetID="10" presetClass="exit" presetSubtype="0" fill="hold" grpId="1" nodeType="afterEffect">
                                  <p:stCondLst>
                                    <p:cond delay="0"/>
                                  </p:stCondLst>
                                  <p:childTnLst>
                                    <p:animEffect transition="out" filter="fade">
                                      <p:cBhvr>
                                        <p:cTn id="527" dur="500"/>
                                        <p:tgtEl>
                                          <p:spTgt spid="145"/>
                                        </p:tgtEl>
                                      </p:cBhvr>
                                    </p:animEffect>
                                    <p:set>
                                      <p:cBhvr>
                                        <p:cTn id="528" dur="1" fill="hold">
                                          <p:stCondLst>
                                            <p:cond delay="499"/>
                                          </p:stCondLst>
                                        </p:cTn>
                                        <p:tgtEl>
                                          <p:spTgt spid="145"/>
                                        </p:tgtEl>
                                        <p:attrNameLst>
                                          <p:attrName>style.visibility</p:attrName>
                                        </p:attrNameLst>
                                      </p:cBhvr>
                                      <p:to>
                                        <p:strVal val="hidden"/>
                                      </p:to>
                                    </p:set>
                                  </p:childTnLst>
                                </p:cTn>
                              </p:par>
                            </p:childTnLst>
                          </p:cTn>
                        </p:par>
                        <p:par>
                          <p:cTn id="529" fill="hold">
                            <p:stCondLst>
                              <p:cond delay="64000"/>
                            </p:stCondLst>
                            <p:childTnLst>
                              <p:par>
                                <p:cTn id="530" presetID="10" presetClass="entr" presetSubtype="0" fill="hold" grpId="0" nodeType="afterEffect">
                                  <p:stCondLst>
                                    <p:cond delay="0"/>
                                  </p:stCondLst>
                                  <p:childTnLst>
                                    <p:set>
                                      <p:cBhvr>
                                        <p:cTn id="531" dur="1" fill="hold">
                                          <p:stCondLst>
                                            <p:cond delay="0"/>
                                          </p:stCondLst>
                                        </p:cTn>
                                        <p:tgtEl>
                                          <p:spTgt spid="146"/>
                                        </p:tgtEl>
                                        <p:attrNameLst>
                                          <p:attrName>style.visibility</p:attrName>
                                        </p:attrNameLst>
                                      </p:cBhvr>
                                      <p:to>
                                        <p:strVal val="visible"/>
                                      </p:to>
                                    </p:set>
                                    <p:animEffect transition="in" filter="fade">
                                      <p:cBhvr>
                                        <p:cTn id="532" dur="500"/>
                                        <p:tgtEl>
                                          <p:spTgt spid="146"/>
                                        </p:tgtEl>
                                      </p:cBhvr>
                                    </p:animEffect>
                                  </p:childTnLst>
                                </p:cTn>
                              </p:par>
                            </p:childTnLst>
                          </p:cTn>
                        </p:par>
                        <p:par>
                          <p:cTn id="533" fill="hold">
                            <p:stCondLst>
                              <p:cond delay="64500"/>
                            </p:stCondLst>
                            <p:childTnLst>
                              <p:par>
                                <p:cTn id="534" presetID="10" presetClass="exit" presetSubtype="0" fill="hold" grpId="1" nodeType="afterEffect">
                                  <p:stCondLst>
                                    <p:cond delay="0"/>
                                  </p:stCondLst>
                                  <p:childTnLst>
                                    <p:animEffect transition="out" filter="fade">
                                      <p:cBhvr>
                                        <p:cTn id="535" dur="500"/>
                                        <p:tgtEl>
                                          <p:spTgt spid="146"/>
                                        </p:tgtEl>
                                      </p:cBhvr>
                                    </p:animEffect>
                                    <p:set>
                                      <p:cBhvr>
                                        <p:cTn id="536" dur="1" fill="hold">
                                          <p:stCondLst>
                                            <p:cond delay="499"/>
                                          </p:stCondLst>
                                        </p:cTn>
                                        <p:tgtEl>
                                          <p:spTgt spid="146"/>
                                        </p:tgtEl>
                                        <p:attrNameLst>
                                          <p:attrName>style.visibility</p:attrName>
                                        </p:attrNameLst>
                                      </p:cBhvr>
                                      <p:to>
                                        <p:strVal val="hidden"/>
                                      </p:to>
                                    </p:set>
                                  </p:childTnLst>
                                </p:cTn>
                              </p:par>
                            </p:childTnLst>
                          </p:cTn>
                        </p:par>
                        <p:par>
                          <p:cTn id="537" fill="hold">
                            <p:stCondLst>
                              <p:cond delay="65000"/>
                            </p:stCondLst>
                            <p:childTnLst>
                              <p:par>
                                <p:cTn id="538" presetID="10" presetClass="entr" presetSubtype="0" fill="hold" grpId="0" nodeType="afterEffect">
                                  <p:stCondLst>
                                    <p:cond delay="0"/>
                                  </p:stCondLst>
                                  <p:childTnLst>
                                    <p:set>
                                      <p:cBhvr>
                                        <p:cTn id="539" dur="1" fill="hold">
                                          <p:stCondLst>
                                            <p:cond delay="0"/>
                                          </p:stCondLst>
                                        </p:cTn>
                                        <p:tgtEl>
                                          <p:spTgt spid="136"/>
                                        </p:tgtEl>
                                        <p:attrNameLst>
                                          <p:attrName>style.visibility</p:attrName>
                                        </p:attrNameLst>
                                      </p:cBhvr>
                                      <p:to>
                                        <p:strVal val="visible"/>
                                      </p:to>
                                    </p:set>
                                    <p:animEffect transition="in" filter="fade">
                                      <p:cBhvr>
                                        <p:cTn id="540" dur="500"/>
                                        <p:tgtEl>
                                          <p:spTgt spid="136"/>
                                        </p:tgtEl>
                                      </p:cBhvr>
                                    </p:animEffect>
                                  </p:childTnLst>
                                </p:cTn>
                              </p:par>
                            </p:childTnLst>
                          </p:cTn>
                        </p:par>
                        <p:par>
                          <p:cTn id="541" fill="hold">
                            <p:stCondLst>
                              <p:cond delay="65500"/>
                            </p:stCondLst>
                            <p:childTnLst>
                              <p:par>
                                <p:cTn id="542" presetID="10" presetClass="exit" presetSubtype="0" fill="hold" grpId="1" nodeType="afterEffect">
                                  <p:stCondLst>
                                    <p:cond delay="0"/>
                                  </p:stCondLst>
                                  <p:childTnLst>
                                    <p:animEffect transition="out" filter="fade">
                                      <p:cBhvr>
                                        <p:cTn id="543" dur="500"/>
                                        <p:tgtEl>
                                          <p:spTgt spid="136"/>
                                        </p:tgtEl>
                                      </p:cBhvr>
                                    </p:animEffect>
                                    <p:set>
                                      <p:cBhvr>
                                        <p:cTn id="544" dur="1" fill="hold">
                                          <p:stCondLst>
                                            <p:cond delay="499"/>
                                          </p:stCondLst>
                                        </p:cTn>
                                        <p:tgtEl>
                                          <p:spTgt spid="136"/>
                                        </p:tgtEl>
                                        <p:attrNameLst>
                                          <p:attrName>style.visibility</p:attrName>
                                        </p:attrNameLst>
                                      </p:cBhvr>
                                      <p:to>
                                        <p:strVal val="hidden"/>
                                      </p:to>
                                    </p:set>
                                  </p:childTnLst>
                                </p:cTn>
                              </p:par>
                            </p:childTnLst>
                          </p:cTn>
                        </p:par>
                        <p:par>
                          <p:cTn id="545" fill="hold">
                            <p:stCondLst>
                              <p:cond delay="66000"/>
                            </p:stCondLst>
                            <p:childTnLst>
                              <p:par>
                                <p:cTn id="546" presetID="10" presetClass="entr" presetSubtype="0" fill="hold" grpId="0" nodeType="afterEffect">
                                  <p:stCondLst>
                                    <p:cond delay="0"/>
                                  </p:stCondLst>
                                  <p:childTnLst>
                                    <p:set>
                                      <p:cBhvr>
                                        <p:cTn id="547" dur="1" fill="hold">
                                          <p:stCondLst>
                                            <p:cond delay="0"/>
                                          </p:stCondLst>
                                        </p:cTn>
                                        <p:tgtEl>
                                          <p:spTgt spid="137"/>
                                        </p:tgtEl>
                                        <p:attrNameLst>
                                          <p:attrName>style.visibility</p:attrName>
                                        </p:attrNameLst>
                                      </p:cBhvr>
                                      <p:to>
                                        <p:strVal val="visible"/>
                                      </p:to>
                                    </p:set>
                                    <p:animEffect transition="in" filter="fade">
                                      <p:cBhvr>
                                        <p:cTn id="548" dur="500"/>
                                        <p:tgtEl>
                                          <p:spTgt spid="137"/>
                                        </p:tgtEl>
                                      </p:cBhvr>
                                    </p:animEffect>
                                  </p:childTnLst>
                                </p:cTn>
                              </p:par>
                            </p:childTnLst>
                          </p:cTn>
                        </p:par>
                        <p:par>
                          <p:cTn id="549" fill="hold">
                            <p:stCondLst>
                              <p:cond delay="66500"/>
                            </p:stCondLst>
                            <p:childTnLst>
                              <p:par>
                                <p:cTn id="550" presetID="10" presetClass="exit" presetSubtype="0" fill="hold" grpId="1" nodeType="afterEffect">
                                  <p:stCondLst>
                                    <p:cond delay="0"/>
                                  </p:stCondLst>
                                  <p:childTnLst>
                                    <p:animEffect transition="out" filter="fade">
                                      <p:cBhvr>
                                        <p:cTn id="551" dur="500"/>
                                        <p:tgtEl>
                                          <p:spTgt spid="137"/>
                                        </p:tgtEl>
                                      </p:cBhvr>
                                    </p:animEffect>
                                    <p:set>
                                      <p:cBhvr>
                                        <p:cTn id="552" dur="1" fill="hold">
                                          <p:stCondLst>
                                            <p:cond delay="499"/>
                                          </p:stCondLst>
                                        </p:cTn>
                                        <p:tgtEl>
                                          <p:spTgt spid="137"/>
                                        </p:tgtEl>
                                        <p:attrNameLst>
                                          <p:attrName>style.visibility</p:attrName>
                                        </p:attrNameLst>
                                      </p:cBhvr>
                                      <p:to>
                                        <p:strVal val="hidden"/>
                                      </p:to>
                                    </p:set>
                                  </p:childTnLst>
                                </p:cTn>
                              </p:par>
                            </p:childTnLst>
                          </p:cTn>
                        </p:par>
                        <p:par>
                          <p:cTn id="553" fill="hold">
                            <p:stCondLst>
                              <p:cond delay="67000"/>
                            </p:stCondLst>
                            <p:childTnLst>
                              <p:par>
                                <p:cTn id="554" presetID="10" presetClass="entr" presetSubtype="0" fill="hold" grpId="0" nodeType="afterEffect">
                                  <p:stCondLst>
                                    <p:cond delay="0"/>
                                  </p:stCondLst>
                                  <p:childTnLst>
                                    <p:set>
                                      <p:cBhvr>
                                        <p:cTn id="555" dur="1" fill="hold">
                                          <p:stCondLst>
                                            <p:cond delay="0"/>
                                          </p:stCondLst>
                                        </p:cTn>
                                        <p:tgtEl>
                                          <p:spTgt spid="138"/>
                                        </p:tgtEl>
                                        <p:attrNameLst>
                                          <p:attrName>style.visibility</p:attrName>
                                        </p:attrNameLst>
                                      </p:cBhvr>
                                      <p:to>
                                        <p:strVal val="visible"/>
                                      </p:to>
                                    </p:set>
                                    <p:animEffect transition="in" filter="fade">
                                      <p:cBhvr>
                                        <p:cTn id="556" dur="500"/>
                                        <p:tgtEl>
                                          <p:spTgt spid="138"/>
                                        </p:tgtEl>
                                      </p:cBhvr>
                                    </p:animEffect>
                                  </p:childTnLst>
                                </p:cTn>
                              </p:par>
                            </p:childTnLst>
                          </p:cTn>
                        </p:par>
                        <p:par>
                          <p:cTn id="557" fill="hold">
                            <p:stCondLst>
                              <p:cond delay="67500"/>
                            </p:stCondLst>
                            <p:childTnLst>
                              <p:par>
                                <p:cTn id="558" presetID="10" presetClass="exit" presetSubtype="0" fill="hold" grpId="1" nodeType="afterEffect">
                                  <p:stCondLst>
                                    <p:cond delay="0"/>
                                  </p:stCondLst>
                                  <p:childTnLst>
                                    <p:animEffect transition="out" filter="fade">
                                      <p:cBhvr>
                                        <p:cTn id="559" dur="500"/>
                                        <p:tgtEl>
                                          <p:spTgt spid="138"/>
                                        </p:tgtEl>
                                      </p:cBhvr>
                                    </p:animEffect>
                                    <p:set>
                                      <p:cBhvr>
                                        <p:cTn id="560" dur="1" fill="hold">
                                          <p:stCondLst>
                                            <p:cond delay="499"/>
                                          </p:stCondLst>
                                        </p:cTn>
                                        <p:tgtEl>
                                          <p:spTgt spid="138"/>
                                        </p:tgtEl>
                                        <p:attrNameLst>
                                          <p:attrName>style.visibility</p:attrName>
                                        </p:attrNameLst>
                                      </p:cBhvr>
                                      <p:to>
                                        <p:strVal val="hidden"/>
                                      </p:to>
                                    </p:set>
                                  </p:childTnLst>
                                </p:cTn>
                              </p:par>
                            </p:childTnLst>
                          </p:cTn>
                        </p:par>
                        <p:par>
                          <p:cTn id="561" fill="hold">
                            <p:stCondLst>
                              <p:cond delay="68000"/>
                            </p:stCondLst>
                            <p:childTnLst>
                              <p:par>
                                <p:cTn id="562" presetID="10" presetClass="entr" presetSubtype="0" fill="hold" grpId="0" nodeType="afterEffect">
                                  <p:stCondLst>
                                    <p:cond delay="0"/>
                                  </p:stCondLst>
                                  <p:childTnLst>
                                    <p:set>
                                      <p:cBhvr>
                                        <p:cTn id="563" dur="1" fill="hold">
                                          <p:stCondLst>
                                            <p:cond delay="0"/>
                                          </p:stCondLst>
                                        </p:cTn>
                                        <p:tgtEl>
                                          <p:spTgt spid="139"/>
                                        </p:tgtEl>
                                        <p:attrNameLst>
                                          <p:attrName>style.visibility</p:attrName>
                                        </p:attrNameLst>
                                      </p:cBhvr>
                                      <p:to>
                                        <p:strVal val="visible"/>
                                      </p:to>
                                    </p:set>
                                    <p:animEffect transition="in" filter="fade">
                                      <p:cBhvr>
                                        <p:cTn id="564" dur="500"/>
                                        <p:tgtEl>
                                          <p:spTgt spid="139"/>
                                        </p:tgtEl>
                                      </p:cBhvr>
                                    </p:animEffect>
                                  </p:childTnLst>
                                </p:cTn>
                              </p:par>
                            </p:childTnLst>
                          </p:cTn>
                        </p:par>
                        <p:par>
                          <p:cTn id="565" fill="hold">
                            <p:stCondLst>
                              <p:cond delay="68500"/>
                            </p:stCondLst>
                            <p:childTnLst>
                              <p:par>
                                <p:cTn id="566" presetID="10" presetClass="exit" presetSubtype="0" fill="hold" grpId="1" nodeType="afterEffect">
                                  <p:stCondLst>
                                    <p:cond delay="0"/>
                                  </p:stCondLst>
                                  <p:childTnLst>
                                    <p:animEffect transition="out" filter="fade">
                                      <p:cBhvr>
                                        <p:cTn id="567" dur="500"/>
                                        <p:tgtEl>
                                          <p:spTgt spid="139"/>
                                        </p:tgtEl>
                                      </p:cBhvr>
                                    </p:animEffect>
                                    <p:set>
                                      <p:cBhvr>
                                        <p:cTn id="568" dur="1" fill="hold">
                                          <p:stCondLst>
                                            <p:cond delay="499"/>
                                          </p:stCondLst>
                                        </p:cTn>
                                        <p:tgtEl>
                                          <p:spTgt spid="139"/>
                                        </p:tgtEl>
                                        <p:attrNameLst>
                                          <p:attrName>style.visibility</p:attrName>
                                        </p:attrNameLst>
                                      </p:cBhvr>
                                      <p:to>
                                        <p:strVal val="hidden"/>
                                      </p:to>
                                    </p:set>
                                  </p:childTnLst>
                                </p:cTn>
                              </p:par>
                            </p:childTnLst>
                          </p:cTn>
                        </p:par>
                        <p:par>
                          <p:cTn id="569" fill="hold">
                            <p:stCondLst>
                              <p:cond delay="69000"/>
                            </p:stCondLst>
                            <p:childTnLst>
                              <p:par>
                                <p:cTn id="570" presetID="10" presetClass="entr" presetSubtype="0" fill="hold" grpId="0" nodeType="afterEffect">
                                  <p:stCondLst>
                                    <p:cond delay="0"/>
                                  </p:stCondLst>
                                  <p:childTnLst>
                                    <p:set>
                                      <p:cBhvr>
                                        <p:cTn id="571" dur="1" fill="hold">
                                          <p:stCondLst>
                                            <p:cond delay="0"/>
                                          </p:stCondLst>
                                        </p:cTn>
                                        <p:tgtEl>
                                          <p:spTgt spid="140"/>
                                        </p:tgtEl>
                                        <p:attrNameLst>
                                          <p:attrName>style.visibility</p:attrName>
                                        </p:attrNameLst>
                                      </p:cBhvr>
                                      <p:to>
                                        <p:strVal val="visible"/>
                                      </p:to>
                                    </p:set>
                                    <p:animEffect transition="in" filter="fade">
                                      <p:cBhvr>
                                        <p:cTn id="572" dur="500"/>
                                        <p:tgtEl>
                                          <p:spTgt spid="140"/>
                                        </p:tgtEl>
                                      </p:cBhvr>
                                    </p:animEffect>
                                  </p:childTnLst>
                                </p:cTn>
                              </p:par>
                            </p:childTnLst>
                          </p:cTn>
                        </p:par>
                        <p:par>
                          <p:cTn id="573" fill="hold">
                            <p:stCondLst>
                              <p:cond delay="69500"/>
                            </p:stCondLst>
                            <p:childTnLst>
                              <p:par>
                                <p:cTn id="574" presetID="10" presetClass="exit" presetSubtype="0" fill="hold" grpId="1" nodeType="afterEffect">
                                  <p:stCondLst>
                                    <p:cond delay="0"/>
                                  </p:stCondLst>
                                  <p:childTnLst>
                                    <p:animEffect transition="out" filter="fade">
                                      <p:cBhvr>
                                        <p:cTn id="575" dur="500"/>
                                        <p:tgtEl>
                                          <p:spTgt spid="140"/>
                                        </p:tgtEl>
                                      </p:cBhvr>
                                    </p:animEffect>
                                    <p:set>
                                      <p:cBhvr>
                                        <p:cTn id="576" dur="1" fill="hold">
                                          <p:stCondLst>
                                            <p:cond delay="499"/>
                                          </p:stCondLst>
                                        </p:cTn>
                                        <p:tgtEl>
                                          <p:spTgt spid="140"/>
                                        </p:tgtEl>
                                        <p:attrNameLst>
                                          <p:attrName>style.visibility</p:attrName>
                                        </p:attrNameLst>
                                      </p:cBhvr>
                                      <p:to>
                                        <p:strVal val="hidden"/>
                                      </p:to>
                                    </p:set>
                                  </p:childTnLst>
                                </p:cTn>
                              </p:par>
                            </p:childTnLst>
                          </p:cTn>
                        </p:par>
                        <p:par>
                          <p:cTn id="577" fill="hold">
                            <p:stCondLst>
                              <p:cond delay="70000"/>
                            </p:stCondLst>
                            <p:childTnLst>
                              <p:par>
                                <p:cTn id="578" presetID="10" presetClass="entr" presetSubtype="0" fill="hold" grpId="0" nodeType="afterEffect">
                                  <p:stCondLst>
                                    <p:cond delay="0"/>
                                  </p:stCondLst>
                                  <p:childTnLst>
                                    <p:set>
                                      <p:cBhvr>
                                        <p:cTn id="579" dur="1" fill="hold">
                                          <p:stCondLst>
                                            <p:cond delay="0"/>
                                          </p:stCondLst>
                                        </p:cTn>
                                        <p:tgtEl>
                                          <p:spTgt spid="141"/>
                                        </p:tgtEl>
                                        <p:attrNameLst>
                                          <p:attrName>style.visibility</p:attrName>
                                        </p:attrNameLst>
                                      </p:cBhvr>
                                      <p:to>
                                        <p:strVal val="visible"/>
                                      </p:to>
                                    </p:set>
                                    <p:animEffect transition="in" filter="fade">
                                      <p:cBhvr>
                                        <p:cTn id="580" dur="500"/>
                                        <p:tgtEl>
                                          <p:spTgt spid="141"/>
                                        </p:tgtEl>
                                      </p:cBhvr>
                                    </p:animEffect>
                                  </p:childTnLst>
                                </p:cTn>
                              </p:par>
                            </p:childTnLst>
                          </p:cTn>
                        </p:par>
                        <p:par>
                          <p:cTn id="581" fill="hold">
                            <p:stCondLst>
                              <p:cond delay="70500"/>
                            </p:stCondLst>
                            <p:childTnLst>
                              <p:par>
                                <p:cTn id="582" presetID="10" presetClass="exit" presetSubtype="0" fill="hold" grpId="1" nodeType="afterEffect">
                                  <p:stCondLst>
                                    <p:cond delay="0"/>
                                  </p:stCondLst>
                                  <p:childTnLst>
                                    <p:animEffect transition="out" filter="fade">
                                      <p:cBhvr>
                                        <p:cTn id="583" dur="500"/>
                                        <p:tgtEl>
                                          <p:spTgt spid="141"/>
                                        </p:tgtEl>
                                      </p:cBhvr>
                                    </p:animEffect>
                                    <p:set>
                                      <p:cBhvr>
                                        <p:cTn id="584" dur="1" fill="hold">
                                          <p:stCondLst>
                                            <p:cond delay="499"/>
                                          </p:stCondLst>
                                        </p:cTn>
                                        <p:tgtEl>
                                          <p:spTgt spid="141"/>
                                        </p:tgtEl>
                                        <p:attrNameLst>
                                          <p:attrName>style.visibility</p:attrName>
                                        </p:attrNameLst>
                                      </p:cBhvr>
                                      <p:to>
                                        <p:strVal val="hidden"/>
                                      </p:to>
                                    </p:set>
                                  </p:childTnLst>
                                </p:cTn>
                              </p:par>
                            </p:childTnLst>
                          </p:cTn>
                        </p:par>
                        <p:par>
                          <p:cTn id="585" fill="hold">
                            <p:stCondLst>
                              <p:cond delay="71000"/>
                            </p:stCondLst>
                            <p:childTnLst>
                              <p:par>
                                <p:cTn id="586" presetID="10" presetClass="entr" presetSubtype="0" fill="hold" grpId="0" nodeType="afterEffect">
                                  <p:stCondLst>
                                    <p:cond delay="0"/>
                                  </p:stCondLst>
                                  <p:childTnLst>
                                    <p:set>
                                      <p:cBhvr>
                                        <p:cTn id="587" dur="1" fill="hold">
                                          <p:stCondLst>
                                            <p:cond delay="0"/>
                                          </p:stCondLst>
                                        </p:cTn>
                                        <p:tgtEl>
                                          <p:spTgt spid="147"/>
                                        </p:tgtEl>
                                        <p:attrNameLst>
                                          <p:attrName>style.visibility</p:attrName>
                                        </p:attrNameLst>
                                      </p:cBhvr>
                                      <p:to>
                                        <p:strVal val="visible"/>
                                      </p:to>
                                    </p:set>
                                    <p:animEffect transition="in" filter="fade">
                                      <p:cBhvr>
                                        <p:cTn id="588" dur="500"/>
                                        <p:tgtEl>
                                          <p:spTgt spid="147"/>
                                        </p:tgtEl>
                                      </p:cBhvr>
                                    </p:animEffect>
                                  </p:childTnLst>
                                </p:cTn>
                              </p:par>
                            </p:childTnLst>
                          </p:cTn>
                        </p:par>
                        <p:par>
                          <p:cTn id="589" fill="hold">
                            <p:stCondLst>
                              <p:cond delay="71500"/>
                            </p:stCondLst>
                            <p:childTnLst>
                              <p:par>
                                <p:cTn id="590" presetID="10" presetClass="exit" presetSubtype="0" fill="hold" grpId="1" nodeType="afterEffect">
                                  <p:stCondLst>
                                    <p:cond delay="0"/>
                                  </p:stCondLst>
                                  <p:childTnLst>
                                    <p:animEffect transition="out" filter="fade">
                                      <p:cBhvr>
                                        <p:cTn id="591" dur="500"/>
                                        <p:tgtEl>
                                          <p:spTgt spid="147"/>
                                        </p:tgtEl>
                                      </p:cBhvr>
                                    </p:animEffect>
                                    <p:set>
                                      <p:cBhvr>
                                        <p:cTn id="592" dur="1" fill="hold">
                                          <p:stCondLst>
                                            <p:cond delay="499"/>
                                          </p:stCondLst>
                                        </p:cTn>
                                        <p:tgtEl>
                                          <p:spTgt spid="147"/>
                                        </p:tgtEl>
                                        <p:attrNameLst>
                                          <p:attrName>style.visibility</p:attrName>
                                        </p:attrNameLst>
                                      </p:cBhvr>
                                      <p:to>
                                        <p:strVal val="hidden"/>
                                      </p:to>
                                    </p:set>
                                  </p:childTnLst>
                                </p:cTn>
                              </p:par>
                            </p:childTnLst>
                          </p:cTn>
                        </p:par>
                        <p:par>
                          <p:cTn id="593" fill="hold">
                            <p:stCondLst>
                              <p:cond delay="72000"/>
                            </p:stCondLst>
                            <p:childTnLst>
                              <p:par>
                                <p:cTn id="594" presetID="10" presetClass="entr" presetSubtype="0" fill="hold" grpId="0" nodeType="afterEffect">
                                  <p:stCondLst>
                                    <p:cond delay="0"/>
                                  </p:stCondLst>
                                  <p:childTnLst>
                                    <p:set>
                                      <p:cBhvr>
                                        <p:cTn id="595" dur="1" fill="hold">
                                          <p:stCondLst>
                                            <p:cond delay="0"/>
                                          </p:stCondLst>
                                        </p:cTn>
                                        <p:tgtEl>
                                          <p:spTgt spid="148"/>
                                        </p:tgtEl>
                                        <p:attrNameLst>
                                          <p:attrName>style.visibility</p:attrName>
                                        </p:attrNameLst>
                                      </p:cBhvr>
                                      <p:to>
                                        <p:strVal val="visible"/>
                                      </p:to>
                                    </p:set>
                                    <p:animEffect transition="in" filter="fade">
                                      <p:cBhvr>
                                        <p:cTn id="596" dur="500"/>
                                        <p:tgtEl>
                                          <p:spTgt spid="148"/>
                                        </p:tgtEl>
                                      </p:cBhvr>
                                    </p:animEffect>
                                  </p:childTnLst>
                                </p:cTn>
                              </p:par>
                            </p:childTnLst>
                          </p:cTn>
                        </p:par>
                        <p:par>
                          <p:cTn id="597" fill="hold">
                            <p:stCondLst>
                              <p:cond delay="72500"/>
                            </p:stCondLst>
                            <p:childTnLst>
                              <p:par>
                                <p:cTn id="598" presetID="10" presetClass="exit" presetSubtype="0" fill="hold" grpId="1" nodeType="afterEffect">
                                  <p:stCondLst>
                                    <p:cond delay="0"/>
                                  </p:stCondLst>
                                  <p:childTnLst>
                                    <p:animEffect transition="out" filter="fade">
                                      <p:cBhvr>
                                        <p:cTn id="599" dur="500"/>
                                        <p:tgtEl>
                                          <p:spTgt spid="148"/>
                                        </p:tgtEl>
                                      </p:cBhvr>
                                    </p:animEffect>
                                    <p:set>
                                      <p:cBhvr>
                                        <p:cTn id="600" dur="1" fill="hold">
                                          <p:stCondLst>
                                            <p:cond delay="499"/>
                                          </p:stCondLst>
                                        </p:cTn>
                                        <p:tgtEl>
                                          <p:spTgt spid="148"/>
                                        </p:tgtEl>
                                        <p:attrNameLst>
                                          <p:attrName>style.visibility</p:attrName>
                                        </p:attrNameLst>
                                      </p:cBhvr>
                                      <p:to>
                                        <p:strVal val="hidden"/>
                                      </p:to>
                                    </p:set>
                                  </p:childTnLst>
                                </p:cTn>
                              </p:par>
                            </p:childTnLst>
                          </p:cTn>
                        </p:par>
                        <p:par>
                          <p:cTn id="601" fill="hold">
                            <p:stCondLst>
                              <p:cond delay="73000"/>
                            </p:stCondLst>
                            <p:childTnLst>
                              <p:par>
                                <p:cTn id="602" presetID="10" presetClass="entr" presetSubtype="0" fill="hold" grpId="0" nodeType="afterEffect">
                                  <p:stCondLst>
                                    <p:cond delay="0"/>
                                  </p:stCondLst>
                                  <p:childTnLst>
                                    <p:set>
                                      <p:cBhvr>
                                        <p:cTn id="603" dur="1" fill="hold">
                                          <p:stCondLst>
                                            <p:cond delay="0"/>
                                          </p:stCondLst>
                                        </p:cTn>
                                        <p:tgtEl>
                                          <p:spTgt spid="149"/>
                                        </p:tgtEl>
                                        <p:attrNameLst>
                                          <p:attrName>style.visibility</p:attrName>
                                        </p:attrNameLst>
                                      </p:cBhvr>
                                      <p:to>
                                        <p:strVal val="visible"/>
                                      </p:to>
                                    </p:set>
                                    <p:animEffect transition="in" filter="fade">
                                      <p:cBhvr>
                                        <p:cTn id="604" dur="500"/>
                                        <p:tgtEl>
                                          <p:spTgt spid="149"/>
                                        </p:tgtEl>
                                      </p:cBhvr>
                                    </p:animEffect>
                                  </p:childTnLst>
                                </p:cTn>
                              </p:par>
                            </p:childTnLst>
                          </p:cTn>
                        </p:par>
                        <p:par>
                          <p:cTn id="605" fill="hold">
                            <p:stCondLst>
                              <p:cond delay="73500"/>
                            </p:stCondLst>
                            <p:childTnLst>
                              <p:par>
                                <p:cTn id="606" presetID="10" presetClass="exit" presetSubtype="0" fill="hold" grpId="1" nodeType="afterEffect">
                                  <p:stCondLst>
                                    <p:cond delay="0"/>
                                  </p:stCondLst>
                                  <p:childTnLst>
                                    <p:animEffect transition="out" filter="fade">
                                      <p:cBhvr>
                                        <p:cTn id="607" dur="500"/>
                                        <p:tgtEl>
                                          <p:spTgt spid="149"/>
                                        </p:tgtEl>
                                      </p:cBhvr>
                                    </p:animEffect>
                                    <p:set>
                                      <p:cBhvr>
                                        <p:cTn id="608" dur="1" fill="hold">
                                          <p:stCondLst>
                                            <p:cond delay="499"/>
                                          </p:stCondLst>
                                        </p:cTn>
                                        <p:tgtEl>
                                          <p:spTgt spid="149"/>
                                        </p:tgtEl>
                                        <p:attrNameLst>
                                          <p:attrName>style.visibility</p:attrName>
                                        </p:attrNameLst>
                                      </p:cBhvr>
                                      <p:to>
                                        <p:strVal val="hidden"/>
                                      </p:to>
                                    </p:set>
                                  </p:childTnLst>
                                </p:cTn>
                              </p:par>
                            </p:childTnLst>
                          </p:cTn>
                        </p:par>
                        <p:par>
                          <p:cTn id="609" fill="hold">
                            <p:stCondLst>
                              <p:cond delay="74000"/>
                            </p:stCondLst>
                            <p:childTnLst>
                              <p:par>
                                <p:cTn id="610" presetID="10" presetClass="entr" presetSubtype="0" fill="hold" grpId="0" nodeType="afterEffect">
                                  <p:stCondLst>
                                    <p:cond delay="0"/>
                                  </p:stCondLst>
                                  <p:childTnLst>
                                    <p:set>
                                      <p:cBhvr>
                                        <p:cTn id="611" dur="1" fill="hold">
                                          <p:stCondLst>
                                            <p:cond delay="0"/>
                                          </p:stCondLst>
                                        </p:cTn>
                                        <p:tgtEl>
                                          <p:spTgt spid="150"/>
                                        </p:tgtEl>
                                        <p:attrNameLst>
                                          <p:attrName>style.visibility</p:attrName>
                                        </p:attrNameLst>
                                      </p:cBhvr>
                                      <p:to>
                                        <p:strVal val="visible"/>
                                      </p:to>
                                    </p:set>
                                    <p:animEffect transition="in" filter="fade">
                                      <p:cBhvr>
                                        <p:cTn id="612" dur="500"/>
                                        <p:tgtEl>
                                          <p:spTgt spid="150"/>
                                        </p:tgtEl>
                                      </p:cBhvr>
                                    </p:animEffect>
                                  </p:childTnLst>
                                </p:cTn>
                              </p:par>
                            </p:childTnLst>
                          </p:cTn>
                        </p:par>
                        <p:par>
                          <p:cTn id="613" fill="hold">
                            <p:stCondLst>
                              <p:cond delay="74500"/>
                            </p:stCondLst>
                            <p:childTnLst>
                              <p:par>
                                <p:cTn id="614" presetID="10" presetClass="exit" presetSubtype="0" fill="hold" grpId="1" nodeType="afterEffect">
                                  <p:stCondLst>
                                    <p:cond delay="0"/>
                                  </p:stCondLst>
                                  <p:childTnLst>
                                    <p:animEffect transition="out" filter="fade">
                                      <p:cBhvr>
                                        <p:cTn id="615" dur="500"/>
                                        <p:tgtEl>
                                          <p:spTgt spid="150"/>
                                        </p:tgtEl>
                                      </p:cBhvr>
                                    </p:animEffect>
                                    <p:set>
                                      <p:cBhvr>
                                        <p:cTn id="616" dur="1" fill="hold">
                                          <p:stCondLst>
                                            <p:cond delay="499"/>
                                          </p:stCondLst>
                                        </p:cTn>
                                        <p:tgtEl>
                                          <p:spTgt spid="150"/>
                                        </p:tgtEl>
                                        <p:attrNameLst>
                                          <p:attrName>style.visibility</p:attrName>
                                        </p:attrNameLst>
                                      </p:cBhvr>
                                      <p:to>
                                        <p:strVal val="hidden"/>
                                      </p:to>
                                    </p:set>
                                  </p:childTnLst>
                                </p:cTn>
                              </p:par>
                            </p:childTnLst>
                          </p:cTn>
                        </p:par>
                        <p:par>
                          <p:cTn id="617" fill="hold">
                            <p:stCondLst>
                              <p:cond delay="75000"/>
                            </p:stCondLst>
                            <p:childTnLst>
                              <p:par>
                                <p:cTn id="618" presetID="10" presetClass="entr" presetSubtype="0" fill="hold" grpId="0" nodeType="afterEffect">
                                  <p:stCondLst>
                                    <p:cond delay="0"/>
                                  </p:stCondLst>
                                  <p:childTnLst>
                                    <p:set>
                                      <p:cBhvr>
                                        <p:cTn id="619" dur="1" fill="hold">
                                          <p:stCondLst>
                                            <p:cond delay="0"/>
                                          </p:stCondLst>
                                        </p:cTn>
                                        <p:tgtEl>
                                          <p:spTgt spid="151"/>
                                        </p:tgtEl>
                                        <p:attrNameLst>
                                          <p:attrName>style.visibility</p:attrName>
                                        </p:attrNameLst>
                                      </p:cBhvr>
                                      <p:to>
                                        <p:strVal val="visible"/>
                                      </p:to>
                                    </p:set>
                                    <p:animEffect transition="in" filter="fade">
                                      <p:cBhvr>
                                        <p:cTn id="620" dur="500"/>
                                        <p:tgtEl>
                                          <p:spTgt spid="151"/>
                                        </p:tgtEl>
                                      </p:cBhvr>
                                    </p:animEffect>
                                  </p:childTnLst>
                                </p:cTn>
                              </p:par>
                            </p:childTnLst>
                          </p:cTn>
                        </p:par>
                        <p:par>
                          <p:cTn id="621" fill="hold">
                            <p:stCondLst>
                              <p:cond delay="75500"/>
                            </p:stCondLst>
                            <p:childTnLst>
                              <p:par>
                                <p:cTn id="622" presetID="10" presetClass="exit" presetSubtype="0" fill="hold" grpId="1" nodeType="afterEffect">
                                  <p:stCondLst>
                                    <p:cond delay="0"/>
                                  </p:stCondLst>
                                  <p:childTnLst>
                                    <p:animEffect transition="out" filter="fade">
                                      <p:cBhvr>
                                        <p:cTn id="623" dur="500"/>
                                        <p:tgtEl>
                                          <p:spTgt spid="151"/>
                                        </p:tgtEl>
                                      </p:cBhvr>
                                    </p:animEffect>
                                    <p:set>
                                      <p:cBhvr>
                                        <p:cTn id="624" dur="1" fill="hold">
                                          <p:stCondLst>
                                            <p:cond delay="499"/>
                                          </p:stCondLst>
                                        </p:cTn>
                                        <p:tgtEl>
                                          <p:spTgt spid="151"/>
                                        </p:tgtEl>
                                        <p:attrNameLst>
                                          <p:attrName>style.visibility</p:attrName>
                                        </p:attrNameLst>
                                      </p:cBhvr>
                                      <p:to>
                                        <p:strVal val="hidden"/>
                                      </p:to>
                                    </p:set>
                                  </p:childTnLst>
                                </p:cTn>
                              </p:par>
                            </p:childTnLst>
                          </p:cTn>
                        </p:par>
                        <p:par>
                          <p:cTn id="625" fill="hold">
                            <p:stCondLst>
                              <p:cond delay="76000"/>
                            </p:stCondLst>
                            <p:childTnLst>
                              <p:par>
                                <p:cTn id="626" presetID="10" presetClass="entr" presetSubtype="0" fill="hold" grpId="0" nodeType="afterEffect">
                                  <p:stCondLst>
                                    <p:cond delay="0"/>
                                  </p:stCondLst>
                                  <p:childTnLst>
                                    <p:set>
                                      <p:cBhvr>
                                        <p:cTn id="627" dur="1" fill="hold">
                                          <p:stCondLst>
                                            <p:cond delay="0"/>
                                          </p:stCondLst>
                                        </p:cTn>
                                        <p:tgtEl>
                                          <p:spTgt spid="152"/>
                                        </p:tgtEl>
                                        <p:attrNameLst>
                                          <p:attrName>style.visibility</p:attrName>
                                        </p:attrNameLst>
                                      </p:cBhvr>
                                      <p:to>
                                        <p:strVal val="visible"/>
                                      </p:to>
                                    </p:set>
                                    <p:animEffect transition="in" filter="fade">
                                      <p:cBhvr>
                                        <p:cTn id="628" dur="500"/>
                                        <p:tgtEl>
                                          <p:spTgt spid="152"/>
                                        </p:tgtEl>
                                      </p:cBhvr>
                                    </p:animEffect>
                                  </p:childTnLst>
                                </p:cTn>
                              </p:par>
                            </p:childTnLst>
                          </p:cTn>
                        </p:par>
                        <p:par>
                          <p:cTn id="629" fill="hold">
                            <p:stCondLst>
                              <p:cond delay="76500"/>
                            </p:stCondLst>
                            <p:childTnLst>
                              <p:par>
                                <p:cTn id="630" presetID="10" presetClass="exit" presetSubtype="0" fill="hold" grpId="1" nodeType="afterEffect">
                                  <p:stCondLst>
                                    <p:cond delay="0"/>
                                  </p:stCondLst>
                                  <p:childTnLst>
                                    <p:animEffect transition="out" filter="fade">
                                      <p:cBhvr>
                                        <p:cTn id="631" dur="500"/>
                                        <p:tgtEl>
                                          <p:spTgt spid="152"/>
                                        </p:tgtEl>
                                      </p:cBhvr>
                                    </p:animEffect>
                                    <p:set>
                                      <p:cBhvr>
                                        <p:cTn id="632" dur="1" fill="hold">
                                          <p:stCondLst>
                                            <p:cond delay="499"/>
                                          </p:stCondLst>
                                        </p:cTn>
                                        <p:tgtEl>
                                          <p:spTgt spid="152"/>
                                        </p:tgtEl>
                                        <p:attrNameLst>
                                          <p:attrName>style.visibility</p:attrName>
                                        </p:attrNameLst>
                                      </p:cBhvr>
                                      <p:to>
                                        <p:strVal val="hidden"/>
                                      </p:to>
                                    </p:set>
                                  </p:childTnLst>
                                </p:cTn>
                              </p:par>
                            </p:childTnLst>
                          </p:cTn>
                        </p:par>
                        <p:par>
                          <p:cTn id="633" fill="hold">
                            <p:stCondLst>
                              <p:cond delay="77000"/>
                            </p:stCondLst>
                            <p:childTnLst>
                              <p:par>
                                <p:cTn id="634" presetID="10" presetClass="entr" presetSubtype="0" fill="hold" grpId="0" nodeType="afterEffect">
                                  <p:stCondLst>
                                    <p:cond delay="0"/>
                                  </p:stCondLst>
                                  <p:childTnLst>
                                    <p:set>
                                      <p:cBhvr>
                                        <p:cTn id="635" dur="1" fill="hold">
                                          <p:stCondLst>
                                            <p:cond delay="0"/>
                                          </p:stCondLst>
                                        </p:cTn>
                                        <p:tgtEl>
                                          <p:spTgt spid="153"/>
                                        </p:tgtEl>
                                        <p:attrNameLst>
                                          <p:attrName>style.visibility</p:attrName>
                                        </p:attrNameLst>
                                      </p:cBhvr>
                                      <p:to>
                                        <p:strVal val="visible"/>
                                      </p:to>
                                    </p:set>
                                    <p:animEffect transition="in" filter="fade">
                                      <p:cBhvr>
                                        <p:cTn id="636" dur="500"/>
                                        <p:tgtEl>
                                          <p:spTgt spid="153"/>
                                        </p:tgtEl>
                                      </p:cBhvr>
                                    </p:animEffect>
                                  </p:childTnLst>
                                </p:cTn>
                              </p:par>
                            </p:childTnLst>
                          </p:cTn>
                        </p:par>
                        <p:par>
                          <p:cTn id="637" fill="hold">
                            <p:stCondLst>
                              <p:cond delay="77500"/>
                            </p:stCondLst>
                            <p:childTnLst>
                              <p:par>
                                <p:cTn id="638" presetID="10" presetClass="exit" presetSubtype="0" fill="hold" grpId="1" nodeType="afterEffect">
                                  <p:stCondLst>
                                    <p:cond delay="0"/>
                                  </p:stCondLst>
                                  <p:childTnLst>
                                    <p:animEffect transition="out" filter="fade">
                                      <p:cBhvr>
                                        <p:cTn id="639" dur="500"/>
                                        <p:tgtEl>
                                          <p:spTgt spid="153"/>
                                        </p:tgtEl>
                                      </p:cBhvr>
                                    </p:animEffect>
                                    <p:set>
                                      <p:cBhvr>
                                        <p:cTn id="640" dur="1" fill="hold">
                                          <p:stCondLst>
                                            <p:cond delay="499"/>
                                          </p:stCondLst>
                                        </p:cTn>
                                        <p:tgtEl>
                                          <p:spTgt spid="153"/>
                                        </p:tgtEl>
                                        <p:attrNameLst>
                                          <p:attrName>style.visibility</p:attrName>
                                        </p:attrNameLst>
                                      </p:cBhvr>
                                      <p:to>
                                        <p:strVal val="hidden"/>
                                      </p:to>
                                    </p:set>
                                  </p:childTnLst>
                                </p:cTn>
                              </p:par>
                            </p:childTnLst>
                          </p:cTn>
                        </p:par>
                        <p:par>
                          <p:cTn id="641" fill="hold">
                            <p:stCondLst>
                              <p:cond delay="78000"/>
                            </p:stCondLst>
                            <p:childTnLst>
                              <p:par>
                                <p:cTn id="642" presetID="10" presetClass="entr" presetSubtype="0" fill="hold" grpId="0" nodeType="afterEffect">
                                  <p:stCondLst>
                                    <p:cond delay="0"/>
                                  </p:stCondLst>
                                  <p:childTnLst>
                                    <p:set>
                                      <p:cBhvr>
                                        <p:cTn id="643" dur="1" fill="hold">
                                          <p:stCondLst>
                                            <p:cond delay="0"/>
                                          </p:stCondLst>
                                        </p:cTn>
                                        <p:tgtEl>
                                          <p:spTgt spid="154"/>
                                        </p:tgtEl>
                                        <p:attrNameLst>
                                          <p:attrName>style.visibility</p:attrName>
                                        </p:attrNameLst>
                                      </p:cBhvr>
                                      <p:to>
                                        <p:strVal val="visible"/>
                                      </p:to>
                                    </p:set>
                                    <p:animEffect transition="in" filter="fade">
                                      <p:cBhvr>
                                        <p:cTn id="644" dur="500"/>
                                        <p:tgtEl>
                                          <p:spTgt spid="154"/>
                                        </p:tgtEl>
                                      </p:cBhvr>
                                    </p:animEffect>
                                  </p:childTnLst>
                                </p:cTn>
                              </p:par>
                            </p:childTnLst>
                          </p:cTn>
                        </p:par>
                        <p:par>
                          <p:cTn id="645" fill="hold">
                            <p:stCondLst>
                              <p:cond delay="78500"/>
                            </p:stCondLst>
                            <p:childTnLst>
                              <p:par>
                                <p:cTn id="646" presetID="10" presetClass="exit" presetSubtype="0" fill="hold" grpId="1" nodeType="afterEffect">
                                  <p:stCondLst>
                                    <p:cond delay="0"/>
                                  </p:stCondLst>
                                  <p:childTnLst>
                                    <p:animEffect transition="out" filter="fade">
                                      <p:cBhvr>
                                        <p:cTn id="647" dur="500"/>
                                        <p:tgtEl>
                                          <p:spTgt spid="154"/>
                                        </p:tgtEl>
                                      </p:cBhvr>
                                    </p:animEffect>
                                    <p:set>
                                      <p:cBhvr>
                                        <p:cTn id="648" dur="1" fill="hold">
                                          <p:stCondLst>
                                            <p:cond delay="499"/>
                                          </p:stCondLst>
                                        </p:cTn>
                                        <p:tgtEl>
                                          <p:spTgt spid="154"/>
                                        </p:tgtEl>
                                        <p:attrNameLst>
                                          <p:attrName>style.visibility</p:attrName>
                                        </p:attrNameLst>
                                      </p:cBhvr>
                                      <p:to>
                                        <p:strVal val="hidden"/>
                                      </p:to>
                                    </p:set>
                                  </p:childTnLst>
                                </p:cTn>
                              </p:par>
                            </p:childTnLst>
                          </p:cTn>
                        </p:par>
                        <p:par>
                          <p:cTn id="649" fill="hold">
                            <p:stCondLst>
                              <p:cond delay="79000"/>
                            </p:stCondLst>
                            <p:childTnLst>
                              <p:par>
                                <p:cTn id="650" presetID="10" presetClass="entr" presetSubtype="0" fill="hold" grpId="0" nodeType="afterEffect">
                                  <p:stCondLst>
                                    <p:cond delay="0"/>
                                  </p:stCondLst>
                                  <p:childTnLst>
                                    <p:set>
                                      <p:cBhvr>
                                        <p:cTn id="651" dur="1" fill="hold">
                                          <p:stCondLst>
                                            <p:cond delay="0"/>
                                          </p:stCondLst>
                                        </p:cTn>
                                        <p:tgtEl>
                                          <p:spTgt spid="155"/>
                                        </p:tgtEl>
                                        <p:attrNameLst>
                                          <p:attrName>style.visibility</p:attrName>
                                        </p:attrNameLst>
                                      </p:cBhvr>
                                      <p:to>
                                        <p:strVal val="visible"/>
                                      </p:to>
                                    </p:set>
                                    <p:animEffect transition="in" filter="fade">
                                      <p:cBhvr>
                                        <p:cTn id="652" dur="500"/>
                                        <p:tgtEl>
                                          <p:spTgt spid="155"/>
                                        </p:tgtEl>
                                      </p:cBhvr>
                                    </p:animEffect>
                                  </p:childTnLst>
                                </p:cTn>
                              </p:par>
                            </p:childTnLst>
                          </p:cTn>
                        </p:par>
                        <p:par>
                          <p:cTn id="653" fill="hold">
                            <p:stCondLst>
                              <p:cond delay="79500"/>
                            </p:stCondLst>
                            <p:childTnLst>
                              <p:par>
                                <p:cTn id="654" presetID="10" presetClass="exit" presetSubtype="0" fill="hold" grpId="1" nodeType="afterEffect">
                                  <p:stCondLst>
                                    <p:cond delay="0"/>
                                  </p:stCondLst>
                                  <p:childTnLst>
                                    <p:animEffect transition="out" filter="fade">
                                      <p:cBhvr>
                                        <p:cTn id="655" dur="500"/>
                                        <p:tgtEl>
                                          <p:spTgt spid="155"/>
                                        </p:tgtEl>
                                      </p:cBhvr>
                                    </p:animEffect>
                                    <p:set>
                                      <p:cBhvr>
                                        <p:cTn id="656" dur="1" fill="hold">
                                          <p:stCondLst>
                                            <p:cond delay="499"/>
                                          </p:stCondLst>
                                        </p:cTn>
                                        <p:tgtEl>
                                          <p:spTgt spid="155"/>
                                        </p:tgtEl>
                                        <p:attrNameLst>
                                          <p:attrName>style.visibility</p:attrName>
                                        </p:attrNameLst>
                                      </p:cBhvr>
                                      <p:to>
                                        <p:strVal val="hidden"/>
                                      </p:to>
                                    </p:set>
                                  </p:childTnLst>
                                </p:cTn>
                              </p:par>
                            </p:childTnLst>
                          </p:cTn>
                        </p:par>
                        <p:par>
                          <p:cTn id="657" fill="hold">
                            <p:stCondLst>
                              <p:cond delay="80000"/>
                            </p:stCondLst>
                            <p:childTnLst>
                              <p:par>
                                <p:cTn id="658" presetID="10" presetClass="entr" presetSubtype="0" fill="hold" grpId="0" nodeType="afterEffect">
                                  <p:stCondLst>
                                    <p:cond delay="0"/>
                                  </p:stCondLst>
                                  <p:childTnLst>
                                    <p:set>
                                      <p:cBhvr>
                                        <p:cTn id="659" dur="1" fill="hold">
                                          <p:stCondLst>
                                            <p:cond delay="0"/>
                                          </p:stCondLst>
                                        </p:cTn>
                                        <p:tgtEl>
                                          <p:spTgt spid="156"/>
                                        </p:tgtEl>
                                        <p:attrNameLst>
                                          <p:attrName>style.visibility</p:attrName>
                                        </p:attrNameLst>
                                      </p:cBhvr>
                                      <p:to>
                                        <p:strVal val="visible"/>
                                      </p:to>
                                    </p:set>
                                    <p:animEffect transition="in" filter="fade">
                                      <p:cBhvr>
                                        <p:cTn id="660" dur="500"/>
                                        <p:tgtEl>
                                          <p:spTgt spid="156"/>
                                        </p:tgtEl>
                                      </p:cBhvr>
                                    </p:animEffect>
                                  </p:childTnLst>
                                </p:cTn>
                              </p:par>
                            </p:childTnLst>
                          </p:cTn>
                        </p:par>
                        <p:par>
                          <p:cTn id="661" fill="hold">
                            <p:stCondLst>
                              <p:cond delay="80500"/>
                            </p:stCondLst>
                            <p:childTnLst>
                              <p:par>
                                <p:cTn id="662" presetID="10" presetClass="exit" presetSubtype="0" fill="hold" grpId="1" nodeType="afterEffect">
                                  <p:stCondLst>
                                    <p:cond delay="0"/>
                                  </p:stCondLst>
                                  <p:childTnLst>
                                    <p:animEffect transition="out" filter="fade">
                                      <p:cBhvr>
                                        <p:cTn id="663" dur="500"/>
                                        <p:tgtEl>
                                          <p:spTgt spid="156"/>
                                        </p:tgtEl>
                                      </p:cBhvr>
                                    </p:animEffect>
                                    <p:set>
                                      <p:cBhvr>
                                        <p:cTn id="664" dur="1" fill="hold">
                                          <p:stCondLst>
                                            <p:cond delay="499"/>
                                          </p:stCondLst>
                                        </p:cTn>
                                        <p:tgtEl>
                                          <p:spTgt spid="156"/>
                                        </p:tgtEl>
                                        <p:attrNameLst>
                                          <p:attrName>style.visibility</p:attrName>
                                        </p:attrNameLst>
                                      </p:cBhvr>
                                      <p:to>
                                        <p:strVal val="hidden"/>
                                      </p:to>
                                    </p:set>
                                  </p:childTnLst>
                                </p:cTn>
                              </p:par>
                            </p:childTnLst>
                          </p:cTn>
                        </p:par>
                        <p:par>
                          <p:cTn id="665" fill="hold">
                            <p:stCondLst>
                              <p:cond delay="81000"/>
                            </p:stCondLst>
                            <p:childTnLst>
                              <p:par>
                                <p:cTn id="666" presetID="10" presetClass="entr" presetSubtype="0" fill="hold" grpId="0" nodeType="afterEffect">
                                  <p:stCondLst>
                                    <p:cond delay="0"/>
                                  </p:stCondLst>
                                  <p:childTnLst>
                                    <p:set>
                                      <p:cBhvr>
                                        <p:cTn id="667" dur="1" fill="hold">
                                          <p:stCondLst>
                                            <p:cond delay="0"/>
                                          </p:stCondLst>
                                        </p:cTn>
                                        <p:tgtEl>
                                          <p:spTgt spid="157"/>
                                        </p:tgtEl>
                                        <p:attrNameLst>
                                          <p:attrName>style.visibility</p:attrName>
                                        </p:attrNameLst>
                                      </p:cBhvr>
                                      <p:to>
                                        <p:strVal val="visible"/>
                                      </p:to>
                                    </p:set>
                                    <p:animEffect transition="in" filter="fade">
                                      <p:cBhvr>
                                        <p:cTn id="668" dur="500"/>
                                        <p:tgtEl>
                                          <p:spTgt spid="157"/>
                                        </p:tgtEl>
                                      </p:cBhvr>
                                    </p:animEffect>
                                  </p:childTnLst>
                                </p:cTn>
                              </p:par>
                            </p:childTnLst>
                          </p:cTn>
                        </p:par>
                        <p:par>
                          <p:cTn id="669" fill="hold">
                            <p:stCondLst>
                              <p:cond delay="81500"/>
                            </p:stCondLst>
                            <p:childTnLst>
                              <p:par>
                                <p:cTn id="670" presetID="10" presetClass="exit" presetSubtype="0" fill="hold" grpId="1" nodeType="afterEffect">
                                  <p:stCondLst>
                                    <p:cond delay="0"/>
                                  </p:stCondLst>
                                  <p:childTnLst>
                                    <p:animEffect transition="out" filter="fade">
                                      <p:cBhvr>
                                        <p:cTn id="671" dur="500"/>
                                        <p:tgtEl>
                                          <p:spTgt spid="157"/>
                                        </p:tgtEl>
                                      </p:cBhvr>
                                    </p:animEffect>
                                    <p:set>
                                      <p:cBhvr>
                                        <p:cTn id="672" dur="1" fill="hold">
                                          <p:stCondLst>
                                            <p:cond delay="499"/>
                                          </p:stCondLst>
                                        </p:cTn>
                                        <p:tgtEl>
                                          <p:spTgt spid="157"/>
                                        </p:tgtEl>
                                        <p:attrNameLst>
                                          <p:attrName>style.visibility</p:attrName>
                                        </p:attrNameLst>
                                      </p:cBhvr>
                                      <p:to>
                                        <p:strVal val="hidden"/>
                                      </p:to>
                                    </p:set>
                                  </p:childTnLst>
                                </p:cTn>
                              </p:par>
                            </p:childTnLst>
                          </p:cTn>
                        </p:par>
                        <p:par>
                          <p:cTn id="673" fill="hold">
                            <p:stCondLst>
                              <p:cond delay="82000"/>
                            </p:stCondLst>
                            <p:childTnLst>
                              <p:par>
                                <p:cTn id="674" presetID="10" presetClass="entr" presetSubtype="0" fill="hold" grpId="0" nodeType="afterEffect">
                                  <p:stCondLst>
                                    <p:cond delay="0"/>
                                  </p:stCondLst>
                                  <p:childTnLst>
                                    <p:set>
                                      <p:cBhvr>
                                        <p:cTn id="675" dur="1" fill="hold">
                                          <p:stCondLst>
                                            <p:cond delay="0"/>
                                          </p:stCondLst>
                                        </p:cTn>
                                        <p:tgtEl>
                                          <p:spTgt spid="158"/>
                                        </p:tgtEl>
                                        <p:attrNameLst>
                                          <p:attrName>style.visibility</p:attrName>
                                        </p:attrNameLst>
                                      </p:cBhvr>
                                      <p:to>
                                        <p:strVal val="visible"/>
                                      </p:to>
                                    </p:set>
                                    <p:animEffect transition="in" filter="fade">
                                      <p:cBhvr>
                                        <p:cTn id="676" dur="500"/>
                                        <p:tgtEl>
                                          <p:spTgt spid="158"/>
                                        </p:tgtEl>
                                      </p:cBhvr>
                                    </p:animEffect>
                                  </p:childTnLst>
                                </p:cTn>
                              </p:par>
                            </p:childTnLst>
                          </p:cTn>
                        </p:par>
                        <p:par>
                          <p:cTn id="677" fill="hold">
                            <p:stCondLst>
                              <p:cond delay="82500"/>
                            </p:stCondLst>
                            <p:childTnLst>
                              <p:par>
                                <p:cTn id="678" presetID="10" presetClass="exit" presetSubtype="0" fill="hold" grpId="1" nodeType="afterEffect">
                                  <p:stCondLst>
                                    <p:cond delay="0"/>
                                  </p:stCondLst>
                                  <p:childTnLst>
                                    <p:animEffect transition="out" filter="fade">
                                      <p:cBhvr>
                                        <p:cTn id="679" dur="500"/>
                                        <p:tgtEl>
                                          <p:spTgt spid="158"/>
                                        </p:tgtEl>
                                      </p:cBhvr>
                                    </p:animEffect>
                                    <p:set>
                                      <p:cBhvr>
                                        <p:cTn id="680" dur="1" fill="hold">
                                          <p:stCondLst>
                                            <p:cond delay="499"/>
                                          </p:stCondLst>
                                        </p:cTn>
                                        <p:tgtEl>
                                          <p:spTgt spid="158"/>
                                        </p:tgtEl>
                                        <p:attrNameLst>
                                          <p:attrName>style.visibility</p:attrName>
                                        </p:attrNameLst>
                                      </p:cBhvr>
                                      <p:to>
                                        <p:strVal val="hidden"/>
                                      </p:to>
                                    </p:set>
                                  </p:childTnLst>
                                </p:cTn>
                              </p:par>
                            </p:childTnLst>
                          </p:cTn>
                        </p:par>
                        <p:par>
                          <p:cTn id="681" fill="hold">
                            <p:stCondLst>
                              <p:cond delay="83000"/>
                            </p:stCondLst>
                            <p:childTnLst>
                              <p:par>
                                <p:cTn id="682" presetID="10" presetClass="entr" presetSubtype="0" fill="hold" grpId="0" nodeType="afterEffect">
                                  <p:stCondLst>
                                    <p:cond delay="0"/>
                                  </p:stCondLst>
                                  <p:childTnLst>
                                    <p:set>
                                      <p:cBhvr>
                                        <p:cTn id="683" dur="1" fill="hold">
                                          <p:stCondLst>
                                            <p:cond delay="0"/>
                                          </p:stCondLst>
                                        </p:cTn>
                                        <p:tgtEl>
                                          <p:spTgt spid="159"/>
                                        </p:tgtEl>
                                        <p:attrNameLst>
                                          <p:attrName>style.visibility</p:attrName>
                                        </p:attrNameLst>
                                      </p:cBhvr>
                                      <p:to>
                                        <p:strVal val="visible"/>
                                      </p:to>
                                    </p:set>
                                    <p:animEffect transition="in" filter="fade">
                                      <p:cBhvr>
                                        <p:cTn id="684" dur="500"/>
                                        <p:tgtEl>
                                          <p:spTgt spid="159"/>
                                        </p:tgtEl>
                                      </p:cBhvr>
                                    </p:animEffect>
                                  </p:childTnLst>
                                </p:cTn>
                              </p:par>
                            </p:childTnLst>
                          </p:cTn>
                        </p:par>
                        <p:par>
                          <p:cTn id="685" fill="hold">
                            <p:stCondLst>
                              <p:cond delay="83500"/>
                            </p:stCondLst>
                            <p:childTnLst>
                              <p:par>
                                <p:cTn id="686" presetID="10" presetClass="exit" presetSubtype="0" fill="hold" grpId="1" nodeType="afterEffect">
                                  <p:stCondLst>
                                    <p:cond delay="0"/>
                                  </p:stCondLst>
                                  <p:childTnLst>
                                    <p:animEffect transition="out" filter="fade">
                                      <p:cBhvr>
                                        <p:cTn id="687" dur="500"/>
                                        <p:tgtEl>
                                          <p:spTgt spid="159"/>
                                        </p:tgtEl>
                                      </p:cBhvr>
                                    </p:animEffect>
                                    <p:set>
                                      <p:cBhvr>
                                        <p:cTn id="688" dur="1" fill="hold">
                                          <p:stCondLst>
                                            <p:cond delay="499"/>
                                          </p:stCondLst>
                                        </p:cTn>
                                        <p:tgtEl>
                                          <p:spTgt spid="159"/>
                                        </p:tgtEl>
                                        <p:attrNameLst>
                                          <p:attrName>style.visibility</p:attrName>
                                        </p:attrNameLst>
                                      </p:cBhvr>
                                      <p:to>
                                        <p:strVal val="hidden"/>
                                      </p:to>
                                    </p:set>
                                  </p:childTnLst>
                                </p:cTn>
                              </p:par>
                            </p:childTnLst>
                          </p:cTn>
                        </p:par>
                        <p:par>
                          <p:cTn id="689" fill="hold">
                            <p:stCondLst>
                              <p:cond delay="84000"/>
                            </p:stCondLst>
                            <p:childTnLst>
                              <p:par>
                                <p:cTn id="690" presetID="10" presetClass="entr" presetSubtype="0" fill="hold" grpId="0" nodeType="afterEffect">
                                  <p:stCondLst>
                                    <p:cond delay="0"/>
                                  </p:stCondLst>
                                  <p:childTnLst>
                                    <p:set>
                                      <p:cBhvr>
                                        <p:cTn id="691" dur="1" fill="hold">
                                          <p:stCondLst>
                                            <p:cond delay="0"/>
                                          </p:stCondLst>
                                        </p:cTn>
                                        <p:tgtEl>
                                          <p:spTgt spid="160"/>
                                        </p:tgtEl>
                                        <p:attrNameLst>
                                          <p:attrName>style.visibility</p:attrName>
                                        </p:attrNameLst>
                                      </p:cBhvr>
                                      <p:to>
                                        <p:strVal val="visible"/>
                                      </p:to>
                                    </p:set>
                                    <p:animEffect transition="in" filter="fade">
                                      <p:cBhvr>
                                        <p:cTn id="692" dur="500"/>
                                        <p:tgtEl>
                                          <p:spTgt spid="160"/>
                                        </p:tgtEl>
                                      </p:cBhvr>
                                    </p:animEffect>
                                  </p:childTnLst>
                                </p:cTn>
                              </p:par>
                            </p:childTnLst>
                          </p:cTn>
                        </p:par>
                        <p:par>
                          <p:cTn id="693" fill="hold">
                            <p:stCondLst>
                              <p:cond delay="84500"/>
                            </p:stCondLst>
                            <p:childTnLst>
                              <p:par>
                                <p:cTn id="694" presetID="10" presetClass="exit" presetSubtype="0" fill="hold" grpId="1" nodeType="afterEffect">
                                  <p:stCondLst>
                                    <p:cond delay="0"/>
                                  </p:stCondLst>
                                  <p:childTnLst>
                                    <p:animEffect transition="out" filter="fade">
                                      <p:cBhvr>
                                        <p:cTn id="695" dur="500"/>
                                        <p:tgtEl>
                                          <p:spTgt spid="160"/>
                                        </p:tgtEl>
                                      </p:cBhvr>
                                    </p:animEffect>
                                    <p:set>
                                      <p:cBhvr>
                                        <p:cTn id="696" dur="1" fill="hold">
                                          <p:stCondLst>
                                            <p:cond delay="499"/>
                                          </p:stCondLst>
                                        </p:cTn>
                                        <p:tgtEl>
                                          <p:spTgt spid="160"/>
                                        </p:tgtEl>
                                        <p:attrNameLst>
                                          <p:attrName>style.visibility</p:attrName>
                                        </p:attrNameLst>
                                      </p:cBhvr>
                                      <p:to>
                                        <p:strVal val="hidden"/>
                                      </p:to>
                                    </p:set>
                                  </p:childTnLst>
                                </p:cTn>
                              </p:par>
                            </p:childTnLst>
                          </p:cTn>
                        </p:par>
                        <p:par>
                          <p:cTn id="697" fill="hold">
                            <p:stCondLst>
                              <p:cond delay="85000"/>
                            </p:stCondLst>
                            <p:childTnLst>
                              <p:par>
                                <p:cTn id="698" presetID="10" presetClass="entr" presetSubtype="0" fill="hold" grpId="0" nodeType="afterEffect">
                                  <p:stCondLst>
                                    <p:cond delay="0"/>
                                  </p:stCondLst>
                                  <p:childTnLst>
                                    <p:set>
                                      <p:cBhvr>
                                        <p:cTn id="699" dur="1" fill="hold">
                                          <p:stCondLst>
                                            <p:cond delay="0"/>
                                          </p:stCondLst>
                                        </p:cTn>
                                        <p:tgtEl>
                                          <p:spTgt spid="161"/>
                                        </p:tgtEl>
                                        <p:attrNameLst>
                                          <p:attrName>style.visibility</p:attrName>
                                        </p:attrNameLst>
                                      </p:cBhvr>
                                      <p:to>
                                        <p:strVal val="visible"/>
                                      </p:to>
                                    </p:set>
                                    <p:animEffect transition="in" filter="fade">
                                      <p:cBhvr>
                                        <p:cTn id="700" dur="500"/>
                                        <p:tgtEl>
                                          <p:spTgt spid="161"/>
                                        </p:tgtEl>
                                      </p:cBhvr>
                                    </p:animEffect>
                                  </p:childTnLst>
                                </p:cTn>
                              </p:par>
                            </p:childTnLst>
                          </p:cTn>
                        </p:par>
                        <p:par>
                          <p:cTn id="701" fill="hold">
                            <p:stCondLst>
                              <p:cond delay="85500"/>
                            </p:stCondLst>
                            <p:childTnLst>
                              <p:par>
                                <p:cTn id="702" presetID="10" presetClass="exit" presetSubtype="0" fill="hold" grpId="1" nodeType="afterEffect">
                                  <p:stCondLst>
                                    <p:cond delay="0"/>
                                  </p:stCondLst>
                                  <p:childTnLst>
                                    <p:animEffect transition="out" filter="fade">
                                      <p:cBhvr>
                                        <p:cTn id="703" dur="500"/>
                                        <p:tgtEl>
                                          <p:spTgt spid="161"/>
                                        </p:tgtEl>
                                      </p:cBhvr>
                                    </p:animEffect>
                                    <p:set>
                                      <p:cBhvr>
                                        <p:cTn id="704" dur="1" fill="hold">
                                          <p:stCondLst>
                                            <p:cond delay="499"/>
                                          </p:stCondLst>
                                        </p:cTn>
                                        <p:tgtEl>
                                          <p:spTgt spid="161"/>
                                        </p:tgtEl>
                                        <p:attrNameLst>
                                          <p:attrName>style.visibility</p:attrName>
                                        </p:attrNameLst>
                                      </p:cBhvr>
                                      <p:to>
                                        <p:strVal val="hidden"/>
                                      </p:to>
                                    </p:set>
                                  </p:childTnLst>
                                </p:cTn>
                              </p:par>
                            </p:childTnLst>
                          </p:cTn>
                        </p:par>
                        <p:par>
                          <p:cTn id="705" fill="hold">
                            <p:stCondLst>
                              <p:cond delay="86000"/>
                            </p:stCondLst>
                            <p:childTnLst>
                              <p:par>
                                <p:cTn id="706" presetID="10" presetClass="entr" presetSubtype="0" fill="hold" grpId="0" nodeType="afterEffect">
                                  <p:stCondLst>
                                    <p:cond delay="0"/>
                                  </p:stCondLst>
                                  <p:childTnLst>
                                    <p:set>
                                      <p:cBhvr>
                                        <p:cTn id="707" dur="1" fill="hold">
                                          <p:stCondLst>
                                            <p:cond delay="0"/>
                                          </p:stCondLst>
                                        </p:cTn>
                                        <p:tgtEl>
                                          <p:spTgt spid="162"/>
                                        </p:tgtEl>
                                        <p:attrNameLst>
                                          <p:attrName>style.visibility</p:attrName>
                                        </p:attrNameLst>
                                      </p:cBhvr>
                                      <p:to>
                                        <p:strVal val="visible"/>
                                      </p:to>
                                    </p:set>
                                    <p:animEffect transition="in" filter="fade">
                                      <p:cBhvr>
                                        <p:cTn id="708" dur="500"/>
                                        <p:tgtEl>
                                          <p:spTgt spid="162"/>
                                        </p:tgtEl>
                                      </p:cBhvr>
                                    </p:animEffect>
                                  </p:childTnLst>
                                </p:cTn>
                              </p:par>
                            </p:childTnLst>
                          </p:cTn>
                        </p:par>
                        <p:par>
                          <p:cTn id="709" fill="hold">
                            <p:stCondLst>
                              <p:cond delay="86500"/>
                            </p:stCondLst>
                            <p:childTnLst>
                              <p:par>
                                <p:cTn id="710" presetID="10" presetClass="exit" presetSubtype="0" fill="hold" grpId="1" nodeType="afterEffect">
                                  <p:stCondLst>
                                    <p:cond delay="0"/>
                                  </p:stCondLst>
                                  <p:childTnLst>
                                    <p:animEffect transition="out" filter="fade">
                                      <p:cBhvr>
                                        <p:cTn id="711" dur="500"/>
                                        <p:tgtEl>
                                          <p:spTgt spid="162"/>
                                        </p:tgtEl>
                                      </p:cBhvr>
                                    </p:animEffect>
                                    <p:set>
                                      <p:cBhvr>
                                        <p:cTn id="712" dur="1" fill="hold">
                                          <p:stCondLst>
                                            <p:cond delay="499"/>
                                          </p:stCondLst>
                                        </p:cTn>
                                        <p:tgtEl>
                                          <p:spTgt spid="162"/>
                                        </p:tgtEl>
                                        <p:attrNameLst>
                                          <p:attrName>style.visibility</p:attrName>
                                        </p:attrNameLst>
                                      </p:cBhvr>
                                      <p:to>
                                        <p:strVal val="hidden"/>
                                      </p:to>
                                    </p:set>
                                  </p:childTnLst>
                                </p:cTn>
                              </p:par>
                            </p:childTnLst>
                          </p:cTn>
                        </p:par>
                        <p:par>
                          <p:cTn id="713" fill="hold">
                            <p:stCondLst>
                              <p:cond delay="87000"/>
                            </p:stCondLst>
                            <p:childTnLst>
                              <p:par>
                                <p:cTn id="714" presetID="10" presetClass="entr" presetSubtype="0" fill="hold" grpId="0" nodeType="afterEffect">
                                  <p:stCondLst>
                                    <p:cond delay="0"/>
                                  </p:stCondLst>
                                  <p:childTnLst>
                                    <p:set>
                                      <p:cBhvr>
                                        <p:cTn id="715" dur="1" fill="hold">
                                          <p:stCondLst>
                                            <p:cond delay="0"/>
                                          </p:stCondLst>
                                        </p:cTn>
                                        <p:tgtEl>
                                          <p:spTgt spid="163"/>
                                        </p:tgtEl>
                                        <p:attrNameLst>
                                          <p:attrName>style.visibility</p:attrName>
                                        </p:attrNameLst>
                                      </p:cBhvr>
                                      <p:to>
                                        <p:strVal val="visible"/>
                                      </p:to>
                                    </p:set>
                                    <p:animEffect transition="in" filter="fade">
                                      <p:cBhvr>
                                        <p:cTn id="716" dur="500"/>
                                        <p:tgtEl>
                                          <p:spTgt spid="163"/>
                                        </p:tgtEl>
                                      </p:cBhvr>
                                    </p:animEffect>
                                  </p:childTnLst>
                                </p:cTn>
                              </p:par>
                            </p:childTnLst>
                          </p:cTn>
                        </p:par>
                        <p:par>
                          <p:cTn id="717" fill="hold">
                            <p:stCondLst>
                              <p:cond delay="87500"/>
                            </p:stCondLst>
                            <p:childTnLst>
                              <p:par>
                                <p:cTn id="718" presetID="10" presetClass="exit" presetSubtype="0" fill="hold" grpId="1" nodeType="afterEffect">
                                  <p:stCondLst>
                                    <p:cond delay="0"/>
                                  </p:stCondLst>
                                  <p:childTnLst>
                                    <p:animEffect transition="out" filter="fade">
                                      <p:cBhvr>
                                        <p:cTn id="719" dur="500"/>
                                        <p:tgtEl>
                                          <p:spTgt spid="163"/>
                                        </p:tgtEl>
                                      </p:cBhvr>
                                    </p:animEffect>
                                    <p:set>
                                      <p:cBhvr>
                                        <p:cTn id="720" dur="1" fill="hold">
                                          <p:stCondLst>
                                            <p:cond delay="499"/>
                                          </p:stCondLst>
                                        </p:cTn>
                                        <p:tgtEl>
                                          <p:spTgt spid="163"/>
                                        </p:tgtEl>
                                        <p:attrNameLst>
                                          <p:attrName>style.visibility</p:attrName>
                                        </p:attrNameLst>
                                      </p:cBhvr>
                                      <p:to>
                                        <p:strVal val="hidden"/>
                                      </p:to>
                                    </p:set>
                                  </p:childTnLst>
                                </p:cTn>
                              </p:par>
                            </p:childTnLst>
                          </p:cTn>
                        </p:par>
                        <p:par>
                          <p:cTn id="721" fill="hold">
                            <p:stCondLst>
                              <p:cond delay="88000"/>
                            </p:stCondLst>
                            <p:childTnLst>
                              <p:par>
                                <p:cTn id="722" presetID="10" presetClass="entr" presetSubtype="0" fill="hold" grpId="0" nodeType="afterEffect">
                                  <p:stCondLst>
                                    <p:cond delay="0"/>
                                  </p:stCondLst>
                                  <p:childTnLst>
                                    <p:set>
                                      <p:cBhvr>
                                        <p:cTn id="723" dur="1" fill="hold">
                                          <p:stCondLst>
                                            <p:cond delay="0"/>
                                          </p:stCondLst>
                                        </p:cTn>
                                        <p:tgtEl>
                                          <p:spTgt spid="164"/>
                                        </p:tgtEl>
                                        <p:attrNameLst>
                                          <p:attrName>style.visibility</p:attrName>
                                        </p:attrNameLst>
                                      </p:cBhvr>
                                      <p:to>
                                        <p:strVal val="visible"/>
                                      </p:to>
                                    </p:set>
                                    <p:animEffect transition="in" filter="fade">
                                      <p:cBhvr>
                                        <p:cTn id="724" dur="500"/>
                                        <p:tgtEl>
                                          <p:spTgt spid="164"/>
                                        </p:tgtEl>
                                      </p:cBhvr>
                                    </p:animEffect>
                                  </p:childTnLst>
                                </p:cTn>
                              </p:par>
                            </p:childTnLst>
                          </p:cTn>
                        </p:par>
                        <p:par>
                          <p:cTn id="725" fill="hold">
                            <p:stCondLst>
                              <p:cond delay="88500"/>
                            </p:stCondLst>
                            <p:childTnLst>
                              <p:par>
                                <p:cTn id="726" presetID="10" presetClass="exit" presetSubtype="0" fill="hold" grpId="1" nodeType="afterEffect">
                                  <p:stCondLst>
                                    <p:cond delay="0"/>
                                  </p:stCondLst>
                                  <p:childTnLst>
                                    <p:animEffect transition="out" filter="fade">
                                      <p:cBhvr>
                                        <p:cTn id="727" dur="500"/>
                                        <p:tgtEl>
                                          <p:spTgt spid="164"/>
                                        </p:tgtEl>
                                      </p:cBhvr>
                                    </p:animEffect>
                                    <p:set>
                                      <p:cBhvr>
                                        <p:cTn id="728" dur="1" fill="hold">
                                          <p:stCondLst>
                                            <p:cond delay="499"/>
                                          </p:stCondLst>
                                        </p:cTn>
                                        <p:tgtEl>
                                          <p:spTgt spid="164"/>
                                        </p:tgtEl>
                                        <p:attrNameLst>
                                          <p:attrName>style.visibility</p:attrName>
                                        </p:attrNameLst>
                                      </p:cBhvr>
                                      <p:to>
                                        <p:strVal val="hidden"/>
                                      </p:to>
                                    </p:set>
                                  </p:childTnLst>
                                </p:cTn>
                              </p:par>
                            </p:childTnLst>
                          </p:cTn>
                        </p:par>
                        <p:par>
                          <p:cTn id="729" fill="hold">
                            <p:stCondLst>
                              <p:cond delay="89000"/>
                            </p:stCondLst>
                            <p:childTnLst>
                              <p:par>
                                <p:cTn id="730" presetID="10" presetClass="entr" presetSubtype="0" fill="hold" grpId="0" nodeType="afterEffect">
                                  <p:stCondLst>
                                    <p:cond delay="0"/>
                                  </p:stCondLst>
                                  <p:childTnLst>
                                    <p:set>
                                      <p:cBhvr>
                                        <p:cTn id="731" dur="1" fill="hold">
                                          <p:stCondLst>
                                            <p:cond delay="0"/>
                                          </p:stCondLst>
                                        </p:cTn>
                                        <p:tgtEl>
                                          <p:spTgt spid="165"/>
                                        </p:tgtEl>
                                        <p:attrNameLst>
                                          <p:attrName>style.visibility</p:attrName>
                                        </p:attrNameLst>
                                      </p:cBhvr>
                                      <p:to>
                                        <p:strVal val="visible"/>
                                      </p:to>
                                    </p:set>
                                    <p:animEffect transition="in" filter="fade">
                                      <p:cBhvr>
                                        <p:cTn id="732" dur="500"/>
                                        <p:tgtEl>
                                          <p:spTgt spid="165"/>
                                        </p:tgtEl>
                                      </p:cBhvr>
                                    </p:animEffect>
                                  </p:childTnLst>
                                </p:cTn>
                              </p:par>
                            </p:childTnLst>
                          </p:cTn>
                        </p:par>
                        <p:par>
                          <p:cTn id="733" fill="hold">
                            <p:stCondLst>
                              <p:cond delay="89500"/>
                            </p:stCondLst>
                            <p:childTnLst>
                              <p:par>
                                <p:cTn id="734" presetID="10" presetClass="exit" presetSubtype="0" fill="hold" grpId="1" nodeType="afterEffect">
                                  <p:stCondLst>
                                    <p:cond delay="0"/>
                                  </p:stCondLst>
                                  <p:childTnLst>
                                    <p:animEffect transition="out" filter="fade">
                                      <p:cBhvr>
                                        <p:cTn id="735" dur="500"/>
                                        <p:tgtEl>
                                          <p:spTgt spid="165"/>
                                        </p:tgtEl>
                                      </p:cBhvr>
                                    </p:animEffect>
                                    <p:set>
                                      <p:cBhvr>
                                        <p:cTn id="736" dur="1" fill="hold">
                                          <p:stCondLst>
                                            <p:cond delay="499"/>
                                          </p:stCondLst>
                                        </p:cTn>
                                        <p:tgtEl>
                                          <p:spTgt spid="165"/>
                                        </p:tgtEl>
                                        <p:attrNameLst>
                                          <p:attrName>style.visibility</p:attrName>
                                        </p:attrNameLst>
                                      </p:cBhvr>
                                      <p:to>
                                        <p:strVal val="hidden"/>
                                      </p:to>
                                    </p:set>
                                  </p:childTnLst>
                                </p:cTn>
                              </p:par>
                            </p:childTnLst>
                          </p:cTn>
                        </p:par>
                        <p:par>
                          <p:cTn id="737" fill="hold">
                            <p:stCondLst>
                              <p:cond delay="90000"/>
                            </p:stCondLst>
                            <p:childTnLst>
                              <p:par>
                                <p:cTn id="738" presetID="10" presetClass="entr" presetSubtype="0" fill="hold" grpId="0" nodeType="afterEffect">
                                  <p:stCondLst>
                                    <p:cond delay="0"/>
                                  </p:stCondLst>
                                  <p:childTnLst>
                                    <p:set>
                                      <p:cBhvr>
                                        <p:cTn id="739" dur="1" fill="hold">
                                          <p:stCondLst>
                                            <p:cond delay="0"/>
                                          </p:stCondLst>
                                        </p:cTn>
                                        <p:tgtEl>
                                          <p:spTgt spid="166"/>
                                        </p:tgtEl>
                                        <p:attrNameLst>
                                          <p:attrName>style.visibility</p:attrName>
                                        </p:attrNameLst>
                                      </p:cBhvr>
                                      <p:to>
                                        <p:strVal val="visible"/>
                                      </p:to>
                                    </p:set>
                                    <p:animEffect transition="in" filter="fade">
                                      <p:cBhvr>
                                        <p:cTn id="740" dur="500"/>
                                        <p:tgtEl>
                                          <p:spTgt spid="166"/>
                                        </p:tgtEl>
                                      </p:cBhvr>
                                    </p:animEffect>
                                  </p:childTnLst>
                                </p:cTn>
                              </p:par>
                            </p:childTnLst>
                          </p:cTn>
                        </p:par>
                        <p:par>
                          <p:cTn id="741" fill="hold">
                            <p:stCondLst>
                              <p:cond delay="90500"/>
                            </p:stCondLst>
                            <p:childTnLst>
                              <p:par>
                                <p:cTn id="742" presetID="10" presetClass="exit" presetSubtype="0" fill="hold" grpId="1" nodeType="afterEffect">
                                  <p:stCondLst>
                                    <p:cond delay="0"/>
                                  </p:stCondLst>
                                  <p:childTnLst>
                                    <p:animEffect transition="out" filter="fade">
                                      <p:cBhvr>
                                        <p:cTn id="743" dur="500"/>
                                        <p:tgtEl>
                                          <p:spTgt spid="166"/>
                                        </p:tgtEl>
                                      </p:cBhvr>
                                    </p:animEffect>
                                    <p:set>
                                      <p:cBhvr>
                                        <p:cTn id="744" dur="1" fill="hold">
                                          <p:stCondLst>
                                            <p:cond delay="499"/>
                                          </p:stCondLst>
                                        </p:cTn>
                                        <p:tgtEl>
                                          <p:spTgt spid="166"/>
                                        </p:tgtEl>
                                        <p:attrNameLst>
                                          <p:attrName>style.visibility</p:attrName>
                                        </p:attrNameLst>
                                      </p:cBhvr>
                                      <p:to>
                                        <p:strVal val="hidden"/>
                                      </p:to>
                                    </p:set>
                                  </p:childTnLst>
                                </p:cTn>
                              </p:par>
                            </p:childTnLst>
                          </p:cTn>
                        </p:par>
                        <p:par>
                          <p:cTn id="745" fill="hold">
                            <p:stCondLst>
                              <p:cond delay="91000"/>
                            </p:stCondLst>
                            <p:childTnLst>
                              <p:par>
                                <p:cTn id="746" presetID="10" presetClass="entr" presetSubtype="0" fill="hold" grpId="0" nodeType="afterEffect">
                                  <p:stCondLst>
                                    <p:cond delay="0"/>
                                  </p:stCondLst>
                                  <p:childTnLst>
                                    <p:set>
                                      <p:cBhvr>
                                        <p:cTn id="747" dur="1" fill="hold">
                                          <p:stCondLst>
                                            <p:cond delay="0"/>
                                          </p:stCondLst>
                                        </p:cTn>
                                        <p:tgtEl>
                                          <p:spTgt spid="167"/>
                                        </p:tgtEl>
                                        <p:attrNameLst>
                                          <p:attrName>style.visibility</p:attrName>
                                        </p:attrNameLst>
                                      </p:cBhvr>
                                      <p:to>
                                        <p:strVal val="visible"/>
                                      </p:to>
                                    </p:set>
                                    <p:animEffect transition="in" filter="fade">
                                      <p:cBhvr>
                                        <p:cTn id="748" dur="500"/>
                                        <p:tgtEl>
                                          <p:spTgt spid="167"/>
                                        </p:tgtEl>
                                      </p:cBhvr>
                                    </p:animEffect>
                                  </p:childTnLst>
                                </p:cTn>
                              </p:par>
                            </p:childTnLst>
                          </p:cTn>
                        </p:par>
                        <p:par>
                          <p:cTn id="749" fill="hold">
                            <p:stCondLst>
                              <p:cond delay="91500"/>
                            </p:stCondLst>
                            <p:childTnLst>
                              <p:par>
                                <p:cTn id="750" presetID="10" presetClass="exit" presetSubtype="0" fill="hold" grpId="1" nodeType="afterEffect">
                                  <p:stCondLst>
                                    <p:cond delay="0"/>
                                  </p:stCondLst>
                                  <p:childTnLst>
                                    <p:animEffect transition="out" filter="fade">
                                      <p:cBhvr>
                                        <p:cTn id="751" dur="500"/>
                                        <p:tgtEl>
                                          <p:spTgt spid="167"/>
                                        </p:tgtEl>
                                      </p:cBhvr>
                                    </p:animEffect>
                                    <p:set>
                                      <p:cBhvr>
                                        <p:cTn id="752" dur="1" fill="hold">
                                          <p:stCondLst>
                                            <p:cond delay="499"/>
                                          </p:stCondLst>
                                        </p:cTn>
                                        <p:tgtEl>
                                          <p:spTgt spid="167"/>
                                        </p:tgtEl>
                                        <p:attrNameLst>
                                          <p:attrName>style.visibility</p:attrName>
                                        </p:attrNameLst>
                                      </p:cBhvr>
                                      <p:to>
                                        <p:strVal val="hidden"/>
                                      </p:to>
                                    </p:set>
                                  </p:childTnLst>
                                </p:cTn>
                              </p:par>
                            </p:childTnLst>
                          </p:cTn>
                        </p:par>
                        <p:par>
                          <p:cTn id="753" fill="hold">
                            <p:stCondLst>
                              <p:cond delay="92000"/>
                            </p:stCondLst>
                            <p:childTnLst>
                              <p:par>
                                <p:cTn id="754" presetID="10" presetClass="entr" presetSubtype="0" fill="hold" grpId="0" nodeType="afterEffect">
                                  <p:stCondLst>
                                    <p:cond delay="0"/>
                                  </p:stCondLst>
                                  <p:childTnLst>
                                    <p:set>
                                      <p:cBhvr>
                                        <p:cTn id="755" dur="1" fill="hold">
                                          <p:stCondLst>
                                            <p:cond delay="0"/>
                                          </p:stCondLst>
                                        </p:cTn>
                                        <p:tgtEl>
                                          <p:spTgt spid="168"/>
                                        </p:tgtEl>
                                        <p:attrNameLst>
                                          <p:attrName>style.visibility</p:attrName>
                                        </p:attrNameLst>
                                      </p:cBhvr>
                                      <p:to>
                                        <p:strVal val="visible"/>
                                      </p:to>
                                    </p:set>
                                    <p:animEffect transition="in" filter="fade">
                                      <p:cBhvr>
                                        <p:cTn id="756" dur="500"/>
                                        <p:tgtEl>
                                          <p:spTgt spid="168"/>
                                        </p:tgtEl>
                                      </p:cBhvr>
                                    </p:animEffect>
                                  </p:childTnLst>
                                </p:cTn>
                              </p:par>
                            </p:childTnLst>
                          </p:cTn>
                        </p:par>
                        <p:par>
                          <p:cTn id="757" fill="hold">
                            <p:stCondLst>
                              <p:cond delay="92500"/>
                            </p:stCondLst>
                            <p:childTnLst>
                              <p:par>
                                <p:cTn id="758" presetID="10" presetClass="exit" presetSubtype="0" fill="hold" grpId="1" nodeType="afterEffect">
                                  <p:stCondLst>
                                    <p:cond delay="0"/>
                                  </p:stCondLst>
                                  <p:childTnLst>
                                    <p:animEffect transition="out" filter="fade">
                                      <p:cBhvr>
                                        <p:cTn id="759" dur="500"/>
                                        <p:tgtEl>
                                          <p:spTgt spid="168"/>
                                        </p:tgtEl>
                                      </p:cBhvr>
                                    </p:animEffect>
                                    <p:set>
                                      <p:cBhvr>
                                        <p:cTn id="760" dur="1" fill="hold">
                                          <p:stCondLst>
                                            <p:cond delay="499"/>
                                          </p:stCondLst>
                                        </p:cTn>
                                        <p:tgtEl>
                                          <p:spTgt spid="168"/>
                                        </p:tgtEl>
                                        <p:attrNameLst>
                                          <p:attrName>style.visibility</p:attrName>
                                        </p:attrNameLst>
                                      </p:cBhvr>
                                      <p:to>
                                        <p:strVal val="hidden"/>
                                      </p:to>
                                    </p:set>
                                  </p:childTnLst>
                                </p:cTn>
                              </p:par>
                            </p:childTnLst>
                          </p:cTn>
                        </p:par>
                        <p:par>
                          <p:cTn id="761" fill="hold">
                            <p:stCondLst>
                              <p:cond delay="93000"/>
                            </p:stCondLst>
                            <p:childTnLst>
                              <p:par>
                                <p:cTn id="762" presetID="10" presetClass="entr" presetSubtype="0" fill="hold" grpId="0" nodeType="afterEffect">
                                  <p:stCondLst>
                                    <p:cond delay="0"/>
                                  </p:stCondLst>
                                  <p:childTnLst>
                                    <p:set>
                                      <p:cBhvr>
                                        <p:cTn id="763" dur="1" fill="hold">
                                          <p:stCondLst>
                                            <p:cond delay="0"/>
                                          </p:stCondLst>
                                        </p:cTn>
                                        <p:tgtEl>
                                          <p:spTgt spid="169"/>
                                        </p:tgtEl>
                                        <p:attrNameLst>
                                          <p:attrName>style.visibility</p:attrName>
                                        </p:attrNameLst>
                                      </p:cBhvr>
                                      <p:to>
                                        <p:strVal val="visible"/>
                                      </p:to>
                                    </p:set>
                                    <p:animEffect transition="in" filter="fade">
                                      <p:cBhvr>
                                        <p:cTn id="764" dur="500"/>
                                        <p:tgtEl>
                                          <p:spTgt spid="169"/>
                                        </p:tgtEl>
                                      </p:cBhvr>
                                    </p:animEffect>
                                  </p:childTnLst>
                                </p:cTn>
                              </p:par>
                            </p:childTnLst>
                          </p:cTn>
                        </p:par>
                        <p:par>
                          <p:cTn id="765" fill="hold">
                            <p:stCondLst>
                              <p:cond delay="93500"/>
                            </p:stCondLst>
                            <p:childTnLst>
                              <p:par>
                                <p:cTn id="766" presetID="10" presetClass="exit" presetSubtype="0" fill="hold" grpId="1" nodeType="afterEffect">
                                  <p:stCondLst>
                                    <p:cond delay="0"/>
                                  </p:stCondLst>
                                  <p:childTnLst>
                                    <p:animEffect transition="out" filter="fade">
                                      <p:cBhvr>
                                        <p:cTn id="767" dur="500"/>
                                        <p:tgtEl>
                                          <p:spTgt spid="169"/>
                                        </p:tgtEl>
                                      </p:cBhvr>
                                    </p:animEffect>
                                    <p:set>
                                      <p:cBhvr>
                                        <p:cTn id="768" dur="1" fill="hold">
                                          <p:stCondLst>
                                            <p:cond delay="499"/>
                                          </p:stCondLst>
                                        </p:cTn>
                                        <p:tgtEl>
                                          <p:spTgt spid="169"/>
                                        </p:tgtEl>
                                        <p:attrNameLst>
                                          <p:attrName>style.visibility</p:attrName>
                                        </p:attrNameLst>
                                      </p:cBhvr>
                                      <p:to>
                                        <p:strVal val="hidden"/>
                                      </p:to>
                                    </p:set>
                                  </p:childTnLst>
                                </p:cTn>
                              </p:par>
                            </p:childTnLst>
                          </p:cTn>
                        </p:par>
                        <p:par>
                          <p:cTn id="769" fill="hold">
                            <p:stCondLst>
                              <p:cond delay="94000"/>
                            </p:stCondLst>
                            <p:childTnLst>
                              <p:par>
                                <p:cTn id="770" presetID="10" presetClass="entr" presetSubtype="0" fill="hold" grpId="0" nodeType="afterEffect">
                                  <p:stCondLst>
                                    <p:cond delay="0"/>
                                  </p:stCondLst>
                                  <p:childTnLst>
                                    <p:set>
                                      <p:cBhvr>
                                        <p:cTn id="771" dur="1" fill="hold">
                                          <p:stCondLst>
                                            <p:cond delay="0"/>
                                          </p:stCondLst>
                                        </p:cTn>
                                        <p:tgtEl>
                                          <p:spTgt spid="170"/>
                                        </p:tgtEl>
                                        <p:attrNameLst>
                                          <p:attrName>style.visibility</p:attrName>
                                        </p:attrNameLst>
                                      </p:cBhvr>
                                      <p:to>
                                        <p:strVal val="visible"/>
                                      </p:to>
                                    </p:set>
                                    <p:animEffect transition="in" filter="fade">
                                      <p:cBhvr>
                                        <p:cTn id="772" dur="500"/>
                                        <p:tgtEl>
                                          <p:spTgt spid="170"/>
                                        </p:tgtEl>
                                      </p:cBhvr>
                                    </p:animEffect>
                                  </p:childTnLst>
                                </p:cTn>
                              </p:par>
                            </p:childTnLst>
                          </p:cTn>
                        </p:par>
                        <p:par>
                          <p:cTn id="773" fill="hold">
                            <p:stCondLst>
                              <p:cond delay="94500"/>
                            </p:stCondLst>
                            <p:childTnLst>
                              <p:par>
                                <p:cTn id="774" presetID="10" presetClass="exit" presetSubtype="0" fill="hold" grpId="1" nodeType="afterEffect">
                                  <p:stCondLst>
                                    <p:cond delay="0"/>
                                  </p:stCondLst>
                                  <p:childTnLst>
                                    <p:animEffect transition="out" filter="fade">
                                      <p:cBhvr>
                                        <p:cTn id="775" dur="500"/>
                                        <p:tgtEl>
                                          <p:spTgt spid="170"/>
                                        </p:tgtEl>
                                      </p:cBhvr>
                                    </p:animEffect>
                                    <p:set>
                                      <p:cBhvr>
                                        <p:cTn id="776" dur="1" fill="hold">
                                          <p:stCondLst>
                                            <p:cond delay="499"/>
                                          </p:stCondLst>
                                        </p:cTn>
                                        <p:tgtEl>
                                          <p:spTgt spid="170"/>
                                        </p:tgtEl>
                                        <p:attrNameLst>
                                          <p:attrName>style.visibility</p:attrName>
                                        </p:attrNameLst>
                                      </p:cBhvr>
                                      <p:to>
                                        <p:strVal val="hidden"/>
                                      </p:to>
                                    </p:set>
                                  </p:childTnLst>
                                </p:cTn>
                              </p:par>
                            </p:childTnLst>
                          </p:cTn>
                        </p:par>
                        <p:par>
                          <p:cTn id="777" fill="hold">
                            <p:stCondLst>
                              <p:cond delay="95000"/>
                            </p:stCondLst>
                            <p:childTnLst>
                              <p:par>
                                <p:cTn id="778" presetID="10" presetClass="entr" presetSubtype="0" fill="hold" grpId="0" nodeType="afterEffect">
                                  <p:stCondLst>
                                    <p:cond delay="0"/>
                                  </p:stCondLst>
                                  <p:childTnLst>
                                    <p:set>
                                      <p:cBhvr>
                                        <p:cTn id="779" dur="1" fill="hold">
                                          <p:stCondLst>
                                            <p:cond delay="0"/>
                                          </p:stCondLst>
                                        </p:cTn>
                                        <p:tgtEl>
                                          <p:spTgt spid="171"/>
                                        </p:tgtEl>
                                        <p:attrNameLst>
                                          <p:attrName>style.visibility</p:attrName>
                                        </p:attrNameLst>
                                      </p:cBhvr>
                                      <p:to>
                                        <p:strVal val="visible"/>
                                      </p:to>
                                    </p:set>
                                    <p:animEffect transition="in" filter="fade">
                                      <p:cBhvr>
                                        <p:cTn id="780" dur="500"/>
                                        <p:tgtEl>
                                          <p:spTgt spid="171"/>
                                        </p:tgtEl>
                                      </p:cBhvr>
                                    </p:animEffect>
                                  </p:childTnLst>
                                </p:cTn>
                              </p:par>
                            </p:childTnLst>
                          </p:cTn>
                        </p:par>
                        <p:par>
                          <p:cTn id="781" fill="hold">
                            <p:stCondLst>
                              <p:cond delay="95500"/>
                            </p:stCondLst>
                            <p:childTnLst>
                              <p:par>
                                <p:cTn id="782" presetID="10" presetClass="exit" presetSubtype="0" fill="hold" grpId="1" nodeType="afterEffect">
                                  <p:stCondLst>
                                    <p:cond delay="0"/>
                                  </p:stCondLst>
                                  <p:childTnLst>
                                    <p:animEffect transition="out" filter="fade">
                                      <p:cBhvr>
                                        <p:cTn id="783" dur="500"/>
                                        <p:tgtEl>
                                          <p:spTgt spid="171"/>
                                        </p:tgtEl>
                                      </p:cBhvr>
                                    </p:animEffect>
                                    <p:set>
                                      <p:cBhvr>
                                        <p:cTn id="784" dur="1" fill="hold">
                                          <p:stCondLst>
                                            <p:cond delay="499"/>
                                          </p:stCondLst>
                                        </p:cTn>
                                        <p:tgtEl>
                                          <p:spTgt spid="171"/>
                                        </p:tgtEl>
                                        <p:attrNameLst>
                                          <p:attrName>style.visibility</p:attrName>
                                        </p:attrNameLst>
                                      </p:cBhvr>
                                      <p:to>
                                        <p:strVal val="hidden"/>
                                      </p:to>
                                    </p:set>
                                  </p:childTnLst>
                                </p:cTn>
                              </p:par>
                            </p:childTnLst>
                          </p:cTn>
                        </p:par>
                        <p:par>
                          <p:cTn id="785" fill="hold">
                            <p:stCondLst>
                              <p:cond delay="96000"/>
                            </p:stCondLst>
                            <p:childTnLst>
                              <p:par>
                                <p:cTn id="786" presetID="10" presetClass="entr" presetSubtype="0" fill="hold" grpId="0" nodeType="afterEffect">
                                  <p:stCondLst>
                                    <p:cond delay="0"/>
                                  </p:stCondLst>
                                  <p:childTnLst>
                                    <p:set>
                                      <p:cBhvr>
                                        <p:cTn id="787" dur="1" fill="hold">
                                          <p:stCondLst>
                                            <p:cond delay="0"/>
                                          </p:stCondLst>
                                        </p:cTn>
                                        <p:tgtEl>
                                          <p:spTgt spid="172"/>
                                        </p:tgtEl>
                                        <p:attrNameLst>
                                          <p:attrName>style.visibility</p:attrName>
                                        </p:attrNameLst>
                                      </p:cBhvr>
                                      <p:to>
                                        <p:strVal val="visible"/>
                                      </p:to>
                                    </p:set>
                                    <p:animEffect transition="in" filter="fade">
                                      <p:cBhvr>
                                        <p:cTn id="788" dur="500"/>
                                        <p:tgtEl>
                                          <p:spTgt spid="172"/>
                                        </p:tgtEl>
                                      </p:cBhvr>
                                    </p:animEffect>
                                  </p:childTnLst>
                                </p:cTn>
                              </p:par>
                            </p:childTnLst>
                          </p:cTn>
                        </p:par>
                        <p:par>
                          <p:cTn id="789" fill="hold">
                            <p:stCondLst>
                              <p:cond delay="96500"/>
                            </p:stCondLst>
                            <p:childTnLst>
                              <p:par>
                                <p:cTn id="790" presetID="10" presetClass="exit" presetSubtype="0" fill="hold" grpId="1" nodeType="afterEffect">
                                  <p:stCondLst>
                                    <p:cond delay="0"/>
                                  </p:stCondLst>
                                  <p:childTnLst>
                                    <p:animEffect transition="out" filter="fade">
                                      <p:cBhvr>
                                        <p:cTn id="791" dur="500"/>
                                        <p:tgtEl>
                                          <p:spTgt spid="172"/>
                                        </p:tgtEl>
                                      </p:cBhvr>
                                    </p:animEffect>
                                    <p:set>
                                      <p:cBhvr>
                                        <p:cTn id="792" dur="1" fill="hold">
                                          <p:stCondLst>
                                            <p:cond delay="499"/>
                                          </p:stCondLst>
                                        </p:cTn>
                                        <p:tgtEl>
                                          <p:spTgt spid="172"/>
                                        </p:tgtEl>
                                        <p:attrNameLst>
                                          <p:attrName>style.visibility</p:attrName>
                                        </p:attrNameLst>
                                      </p:cBhvr>
                                      <p:to>
                                        <p:strVal val="hidden"/>
                                      </p:to>
                                    </p:set>
                                  </p:childTnLst>
                                </p:cTn>
                              </p:par>
                            </p:childTnLst>
                          </p:cTn>
                        </p:par>
                        <p:par>
                          <p:cTn id="793" fill="hold">
                            <p:stCondLst>
                              <p:cond delay="97000"/>
                            </p:stCondLst>
                            <p:childTnLst>
                              <p:par>
                                <p:cTn id="794" presetID="10" presetClass="entr" presetSubtype="0" fill="hold" grpId="0" nodeType="afterEffect">
                                  <p:stCondLst>
                                    <p:cond delay="0"/>
                                  </p:stCondLst>
                                  <p:childTnLst>
                                    <p:set>
                                      <p:cBhvr>
                                        <p:cTn id="795" dur="1" fill="hold">
                                          <p:stCondLst>
                                            <p:cond delay="0"/>
                                          </p:stCondLst>
                                        </p:cTn>
                                        <p:tgtEl>
                                          <p:spTgt spid="173"/>
                                        </p:tgtEl>
                                        <p:attrNameLst>
                                          <p:attrName>style.visibility</p:attrName>
                                        </p:attrNameLst>
                                      </p:cBhvr>
                                      <p:to>
                                        <p:strVal val="visible"/>
                                      </p:to>
                                    </p:set>
                                    <p:animEffect transition="in" filter="fade">
                                      <p:cBhvr>
                                        <p:cTn id="796" dur="500"/>
                                        <p:tgtEl>
                                          <p:spTgt spid="173"/>
                                        </p:tgtEl>
                                      </p:cBhvr>
                                    </p:animEffect>
                                  </p:childTnLst>
                                </p:cTn>
                              </p:par>
                            </p:childTnLst>
                          </p:cTn>
                        </p:par>
                        <p:par>
                          <p:cTn id="797" fill="hold">
                            <p:stCondLst>
                              <p:cond delay="97500"/>
                            </p:stCondLst>
                            <p:childTnLst>
                              <p:par>
                                <p:cTn id="798" presetID="10" presetClass="exit" presetSubtype="0" fill="hold" grpId="1" nodeType="afterEffect">
                                  <p:stCondLst>
                                    <p:cond delay="0"/>
                                  </p:stCondLst>
                                  <p:childTnLst>
                                    <p:animEffect transition="out" filter="fade">
                                      <p:cBhvr>
                                        <p:cTn id="799" dur="500"/>
                                        <p:tgtEl>
                                          <p:spTgt spid="173"/>
                                        </p:tgtEl>
                                      </p:cBhvr>
                                    </p:animEffect>
                                    <p:set>
                                      <p:cBhvr>
                                        <p:cTn id="800" dur="1" fill="hold">
                                          <p:stCondLst>
                                            <p:cond delay="499"/>
                                          </p:stCondLst>
                                        </p:cTn>
                                        <p:tgtEl>
                                          <p:spTgt spid="173"/>
                                        </p:tgtEl>
                                        <p:attrNameLst>
                                          <p:attrName>style.visibility</p:attrName>
                                        </p:attrNameLst>
                                      </p:cBhvr>
                                      <p:to>
                                        <p:strVal val="hidden"/>
                                      </p:to>
                                    </p:set>
                                  </p:childTnLst>
                                </p:cTn>
                              </p:par>
                            </p:childTnLst>
                          </p:cTn>
                        </p:par>
                        <p:par>
                          <p:cTn id="801" fill="hold">
                            <p:stCondLst>
                              <p:cond delay="98000"/>
                            </p:stCondLst>
                            <p:childTnLst>
                              <p:par>
                                <p:cTn id="802" presetID="10" presetClass="entr" presetSubtype="0" fill="hold" grpId="0" nodeType="afterEffect">
                                  <p:stCondLst>
                                    <p:cond delay="0"/>
                                  </p:stCondLst>
                                  <p:childTnLst>
                                    <p:set>
                                      <p:cBhvr>
                                        <p:cTn id="803" dur="1" fill="hold">
                                          <p:stCondLst>
                                            <p:cond delay="0"/>
                                          </p:stCondLst>
                                        </p:cTn>
                                        <p:tgtEl>
                                          <p:spTgt spid="174"/>
                                        </p:tgtEl>
                                        <p:attrNameLst>
                                          <p:attrName>style.visibility</p:attrName>
                                        </p:attrNameLst>
                                      </p:cBhvr>
                                      <p:to>
                                        <p:strVal val="visible"/>
                                      </p:to>
                                    </p:set>
                                    <p:animEffect transition="in" filter="fade">
                                      <p:cBhvr>
                                        <p:cTn id="804" dur="500"/>
                                        <p:tgtEl>
                                          <p:spTgt spid="174"/>
                                        </p:tgtEl>
                                      </p:cBhvr>
                                    </p:animEffect>
                                  </p:childTnLst>
                                </p:cTn>
                              </p:par>
                            </p:childTnLst>
                          </p:cTn>
                        </p:par>
                        <p:par>
                          <p:cTn id="805" fill="hold">
                            <p:stCondLst>
                              <p:cond delay="98500"/>
                            </p:stCondLst>
                            <p:childTnLst>
                              <p:par>
                                <p:cTn id="806" presetID="10" presetClass="exit" presetSubtype="0" fill="hold" grpId="1" nodeType="afterEffect">
                                  <p:stCondLst>
                                    <p:cond delay="0"/>
                                  </p:stCondLst>
                                  <p:childTnLst>
                                    <p:animEffect transition="out" filter="fade">
                                      <p:cBhvr>
                                        <p:cTn id="807" dur="500"/>
                                        <p:tgtEl>
                                          <p:spTgt spid="174"/>
                                        </p:tgtEl>
                                      </p:cBhvr>
                                    </p:animEffect>
                                    <p:set>
                                      <p:cBhvr>
                                        <p:cTn id="808" dur="1" fill="hold">
                                          <p:stCondLst>
                                            <p:cond delay="499"/>
                                          </p:stCondLst>
                                        </p:cTn>
                                        <p:tgtEl>
                                          <p:spTgt spid="174"/>
                                        </p:tgtEl>
                                        <p:attrNameLst>
                                          <p:attrName>style.visibility</p:attrName>
                                        </p:attrNameLst>
                                      </p:cBhvr>
                                      <p:to>
                                        <p:strVal val="hidden"/>
                                      </p:to>
                                    </p:set>
                                  </p:childTnLst>
                                </p:cTn>
                              </p:par>
                            </p:childTnLst>
                          </p:cTn>
                        </p:par>
                        <p:par>
                          <p:cTn id="809" fill="hold">
                            <p:stCondLst>
                              <p:cond delay="99000"/>
                            </p:stCondLst>
                            <p:childTnLst>
                              <p:par>
                                <p:cTn id="810" presetID="10" presetClass="entr" presetSubtype="0" fill="hold" grpId="0" nodeType="afterEffect">
                                  <p:stCondLst>
                                    <p:cond delay="0"/>
                                  </p:stCondLst>
                                  <p:childTnLst>
                                    <p:set>
                                      <p:cBhvr>
                                        <p:cTn id="811" dur="1" fill="hold">
                                          <p:stCondLst>
                                            <p:cond delay="0"/>
                                          </p:stCondLst>
                                        </p:cTn>
                                        <p:tgtEl>
                                          <p:spTgt spid="175"/>
                                        </p:tgtEl>
                                        <p:attrNameLst>
                                          <p:attrName>style.visibility</p:attrName>
                                        </p:attrNameLst>
                                      </p:cBhvr>
                                      <p:to>
                                        <p:strVal val="visible"/>
                                      </p:to>
                                    </p:set>
                                    <p:animEffect transition="in" filter="fade">
                                      <p:cBhvr>
                                        <p:cTn id="812" dur="500"/>
                                        <p:tgtEl>
                                          <p:spTgt spid="175"/>
                                        </p:tgtEl>
                                      </p:cBhvr>
                                    </p:animEffect>
                                  </p:childTnLst>
                                </p:cTn>
                              </p:par>
                            </p:childTnLst>
                          </p:cTn>
                        </p:par>
                        <p:par>
                          <p:cTn id="813" fill="hold">
                            <p:stCondLst>
                              <p:cond delay="99500"/>
                            </p:stCondLst>
                            <p:childTnLst>
                              <p:par>
                                <p:cTn id="814" presetID="10" presetClass="exit" presetSubtype="0" fill="hold" grpId="1" nodeType="afterEffect">
                                  <p:stCondLst>
                                    <p:cond delay="0"/>
                                  </p:stCondLst>
                                  <p:childTnLst>
                                    <p:animEffect transition="out" filter="fade">
                                      <p:cBhvr>
                                        <p:cTn id="815" dur="500"/>
                                        <p:tgtEl>
                                          <p:spTgt spid="175"/>
                                        </p:tgtEl>
                                      </p:cBhvr>
                                    </p:animEffect>
                                    <p:set>
                                      <p:cBhvr>
                                        <p:cTn id="816" dur="1" fill="hold">
                                          <p:stCondLst>
                                            <p:cond delay="499"/>
                                          </p:stCondLst>
                                        </p:cTn>
                                        <p:tgtEl>
                                          <p:spTgt spid="175"/>
                                        </p:tgtEl>
                                        <p:attrNameLst>
                                          <p:attrName>style.visibility</p:attrName>
                                        </p:attrNameLst>
                                      </p:cBhvr>
                                      <p:to>
                                        <p:strVal val="hidden"/>
                                      </p:to>
                                    </p:set>
                                  </p:childTnLst>
                                </p:cTn>
                              </p:par>
                            </p:childTnLst>
                          </p:cTn>
                        </p:par>
                        <p:par>
                          <p:cTn id="817" fill="hold">
                            <p:stCondLst>
                              <p:cond delay="100000"/>
                            </p:stCondLst>
                            <p:childTnLst>
                              <p:par>
                                <p:cTn id="818" presetID="10" presetClass="entr" presetSubtype="0" fill="hold" grpId="0" nodeType="afterEffect">
                                  <p:stCondLst>
                                    <p:cond delay="0"/>
                                  </p:stCondLst>
                                  <p:childTnLst>
                                    <p:set>
                                      <p:cBhvr>
                                        <p:cTn id="819" dur="1" fill="hold">
                                          <p:stCondLst>
                                            <p:cond delay="0"/>
                                          </p:stCondLst>
                                        </p:cTn>
                                        <p:tgtEl>
                                          <p:spTgt spid="176"/>
                                        </p:tgtEl>
                                        <p:attrNameLst>
                                          <p:attrName>style.visibility</p:attrName>
                                        </p:attrNameLst>
                                      </p:cBhvr>
                                      <p:to>
                                        <p:strVal val="visible"/>
                                      </p:to>
                                    </p:set>
                                    <p:animEffect transition="in" filter="fade">
                                      <p:cBhvr>
                                        <p:cTn id="820" dur="500"/>
                                        <p:tgtEl>
                                          <p:spTgt spid="176"/>
                                        </p:tgtEl>
                                      </p:cBhvr>
                                    </p:animEffect>
                                  </p:childTnLst>
                                </p:cTn>
                              </p:par>
                            </p:childTnLst>
                          </p:cTn>
                        </p:par>
                        <p:par>
                          <p:cTn id="821" fill="hold">
                            <p:stCondLst>
                              <p:cond delay="100500"/>
                            </p:stCondLst>
                            <p:childTnLst>
                              <p:par>
                                <p:cTn id="822" presetID="10" presetClass="exit" presetSubtype="0" fill="hold" grpId="1" nodeType="afterEffect">
                                  <p:stCondLst>
                                    <p:cond delay="0"/>
                                  </p:stCondLst>
                                  <p:childTnLst>
                                    <p:animEffect transition="out" filter="fade">
                                      <p:cBhvr>
                                        <p:cTn id="823" dur="500"/>
                                        <p:tgtEl>
                                          <p:spTgt spid="176"/>
                                        </p:tgtEl>
                                      </p:cBhvr>
                                    </p:animEffect>
                                    <p:set>
                                      <p:cBhvr>
                                        <p:cTn id="824" dur="1" fill="hold">
                                          <p:stCondLst>
                                            <p:cond delay="499"/>
                                          </p:stCondLst>
                                        </p:cTn>
                                        <p:tgtEl>
                                          <p:spTgt spid="176"/>
                                        </p:tgtEl>
                                        <p:attrNameLst>
                                          <p:attrName>style.visibility</p:attrName>
                                        </p:attrNameLst>
                                      </p:cBhvr>
                                      <p:to>
                                        <p:strVal val="hidden"/>
                                      </p:to>
                                    </p:set>
                                  </p:childTnLst>
                                </p:cTn>
                              </p:par>
                            </p:childTnLst>
                          </p:cTn>
                        </p:par>
                        <p:par>
                          <p:cTn id="825" fill="hold">
                            <p:stCondLst>
                              <p:cond delay="101000"/>
                            </p:stCondLst>
                            <p:childTnLst>
                              <p:par>
                                <p:cTn id="826" presetID="10" presetClass="entr" presetSubtype="0" fill="hold" grpId="0" nodeType="afterEffect">
                                  <p:stCondLst>
                                    <p:cond delay="0"/>
                                  </p:stCondLst>
                                  <p:childTnLst>
                                    <p:set>
                                      <p:cBhvr>
                                        <p:cTn id="827" dur="1" fill="hold">
                                          <p:stCondLst>
                                            <p:cond delay="0"/>
                                          </p:stCondLst>
                                        </p:cTn>
                                        <p:tgtEl>
                                          <p:spTgt spid="177"/>
                                        </p:tgtEl>
                                        <p:attrNameLst>
                                          <p:attrName>style.visibility</p:attrName>
                                        </p:attrNameLst>
                                      </p:cBhvr>
                                      <p:to>
                                        <p:strVal val="visible"/>
                                      </p:to>
                                    </p:set>
                                    <p:animEffect transition="in" filter="fade">
                                      <p:cBhvr>
                                        <p:cTn id="828" dur="500"/>
                                        <p:tgtEl>
                                          <p:spTgt spid="177"/>
                                        </p:tgtEl>
                                      </p:cBhvr>
                                    </p:animEffect>
                                  </p:childTnLst>
                                </p:cTn>
                              </p:par>
                            </p:childTnLst>
                          </p:cTn>
                        </p:par>
                        <p:par>
                          <p:cTn id="829" fill="hold">
                            <p:stCondLst>
                              <p:cond delay="101500"/>
                            </p:stCondLst>
                            <p:childTnLst>
                              <p:par>
                                <p:cTn id="830" presetID="10" presetClass="exit" presetSubtype="0" fill="hold" grpId="1" nodeType="afterEffect">
                                  <p:stCondLst>
                                    <p:cond delay="0"/>
                                  </p:stCondLst>
                                  <p:childTnLst>
                                    <p:animEffect transition="out" filter="fade">
                                      <p:cBhvr>
                                        <p:cTn id="831" dur="500"/>
                                        <p:tgtEl>
                                          <p:spTgt spid="177"/>
                                        </p:tgtEl>
                                      </p:cBhvr>
                                    </p:animEffect>
                                    <p:set>
                                      <p:cBhvr>
                                        <p:cTn id="832" dur="1" fill="hold">
                                          <p:stCondLst>
                                            <p:cond delay="499"/>
                                          </p:stCondLst>
                                        </p:cTn>
                                        <p:tgtEl>
                                          <p:spTgt spid="177"/>
                                        </p:tgtEl>
                                        <p:attrNameLst>
                                          <p:attrName>style.visibility</p:attrName>
                                        </p:attrNameLst>
                                      </p:cBhvr>
                                      <p:to>
                                        <p:strVal val="hidden"/>
                                      </p:to>
                                    </p:set>
                                  </p:childTnLst>
                                </p:cTn>
                              </p:par>
                            </p:childTnLst>
                          </p:cTn>
                        </p:par>
                        <p:par>
                          <p:cTn id="833" fill="hold">
                            <p:stCondLst>
                              <p:cond delay="102000"/>
                            </p:stCondLst>
                            <p:childTnLst>
                              <p:par>
                                <p:cTn id="834" presetID="10" presetClass="entr" presetSubtype="0" fill="hold" grpId="0" nodeType="afterEffect">
                                  <p:stCondLst>
                                    <p:cond delay="0"/>
                                  </p:stCondLst>
                                  <p:childTnLst>
                                    <p:set>
                                      <p:cBhvr>
                                        <p:cTn id="835" dur="1" fill="hold">
                                          <p:stCondLst>
                                            <p:cond delay="0"/>
                                          </p:stCondLst>
                                        </p:cTn>
                                        <p:tgtEl>
                                          <p:spTgt spid="178"/>
                                        </p:tgtEl>
                                        <p:attrNameLst>
                                          <p:attrName>style.visibility</p:attrName>
                                        </p:attrNameLst>
                                      </p:cBhvr>
                                      <p:to>
                                        <p:strVal val="visible"/>
                                      </p:to>
                                    </p:set>
                                    <p:animEffect transition="in" filter="fade">
                                      <p:cBhvr>
                                        <p:cTn id="836" dur="500"/>
                                        <p:tgtEl>
                                          <p:spTgt spid="178"/>
                                        </p:tgtEl>
                                      </p:cBhvr>
                                    </p:animEffect>
                                  </p:childTnLst>
                                </p:cTn>
                              </p:par>
                            </p:childTnLst>
                          </p:cTn>
                        </p:par>
                        <p:par>
                          <p:cTn id="837" fill="hold">
                            <p:stCondLst>
                              <p:cond delay="102500"/>
                            </p:stCondLst>
                            <p:childTnLst>
                              <p:par>
                                <p:cTn id="838" presetID="10" presetClass="exit" presetSubtype="0" fill="hold" grpId="1" nodeType="afterEffect">
                                  <p:stCondLst>
                                    <p:cond delay="0"/>
                                  </p:stCondLst>
                                  <p:childTnLst>
                                    <p:animEffect transition="out" filter="fade">
                                      <p:cBhvr>
                                        <p:cTn id="839" dur="500"/>
                                        <p:tgtEl>
                                          <p:spTgt spid="178"/>
                                        </p:tgtEl>
                                      </p:cBhvr>
                                    </p:animEffect>
                                    <p:set>
                                      <p:cBhvr>
                                        <p:cTn id="840" dur="1" fill="hold">
                                          <p:stCondLst>
                                            <p:cond delay="499"/>
                                          </p:stCondLst>
                                        </p:cTn>
                                        <p:tgtEl>
                                          <p:spTgt spid="178"/>
                                        </p:tgtEl>
                                        <p:attrNameLst>
                                          <p:attrName>style.visibility</p:attrName>
                                        </p:attrNameLst>
                                      </p:cBhvr>
                                      <p:to>
                                        <p:strVal val="hidden"/>
                                      </p:to>
                                    </p:set>
                                  </p:childTnLst>
                                </p:cTn>
                              </p:par>
                            </p:childTnLst>
                          </p:cTn>
                        </p:par>
                        <p:par>
                          <p:cTn id="841" fill="hold">
                            <p:stCondLst>
                              <p:cond delay="103000"/>
                            </p:stCondLst>
                            <p:childTnLst>
                              <p:par>
                                <p:cTn id="842" presetID="10" presetClass="entr" presetSubtype="0" fill="hold" grpId="0" nodeType="afterEffect">
                                  <p:stCondLst>
                                    <p:cond delay="0"/>
                                  </p:stCondLst>
                                  <p:childTnLst>
                                    <p:set>
                                      <p:cBhvr>
                                        <p:cTn id="843" dur="1" fill="hold">
                                          <p:stCondLst>
                                            <p:cond delay="0"/>
                                          </p:stCondLst>
                                        </p:cTn>
                                        <p:tgtEl>
                                          <p:spTgt spid="179"/>
                                        </p:tgtEl>
                                        <p:attrNameLst>
                                          <p:attrName>style.visibility</p:attrName>
                                        </p:attrNameLst>
                                      </p:cBhvr>
                                      <p:to>
                                        <p:strVal val="visible"/>
                                      </p:to>
                                    </p:set>
                                    <p:animEffect transition="in" filter="fade">
                                      <p:cBhvr>
                                        <p:cTn id="844" dur="500"/>
                                        <p:tgtEl>
                                          <p:spTgt spid="179"/>
                                        </p:tgtEl>
                                      </p:cBhvr>
                                    </p:animEffect>
                                  </p:childTnLst>
                                </p:cTn>
                              </p:par>
                            </p:childTnLst>
                          </p:cTn>
                        </p:par>
                        <p:par>
                          <p:cTn id="845" fill="hold">
                            <p:stCondLst>
                              <p:cond delay="103500"/>
                            </p:stCondLst>
                            <p:childTnLst>
                              <p:par>
                                <p:cTn id="846" presetID="10" presetClass="exit" presetSubtype="0" fill="hold" grpId="1" nodeType="afterEffect">
                                  <p:stCondLst>
                                    <p:cond delay="0"/>
                                  </p:stCondLst>
                                  <p:childTnLst>
                                    <p:animEffect transition="out" filter="fade">
                                      <p:cBhvr>
                                        <p:cTn id="847" dur="500"/>
                                        <p:tgtEl>
                                          <p:spTgt spid="179"/>
                                        </p:tgtEl>
                                      </p:cBhvr>
                                    </p:animEffect>
                                    <p:set>
                                      <p:cBhvr>
                                        <p:cTn id="848" dur="1" fill="hold">
                                          <p:stCondLst>
                                            <p:cond delay="499"/>
                                          </p:stCondLst>
                                        </p:cTn>
                                        <p:tgtEl>
                                          <p:spTgt spid="179"/>
                                        </p:tgtEl>
                                        <p:attrNameLst>
                                          <p:attrName>style.visibility</p:attrName>
                                        </p:attrNameLst>
                                      </p:cBhvr>
                                      <p:to>
                                        <p:strVal val="hidden"/>
                                      </p:to>
                                    </p:set>
                                  </p:childTnLst>
                                </p:cTn>
                              </p:par>
                            </p:childTnLst>
                          </p:cTn>
                        </p:par>
                        <p:par>
                          <p:cTn id="849" fill="hold">
                            <p:stCondLst>
                              <p:cond delay="104000"/>
                            </p:stCondLst>
                            <p:childTnLst>
                              <p:par>
                                <p:cTn id="850" presetID="10" presetClass="entr" presetSubtype="0" fill="hold" grpId="0" nodeType="afterEffect">
                                  <p:stCondLst>
                                    <p:cond delay="0"/>
                                  </p:stCondLst>
                                  <p:childTnLst>
                                    <p:set>
                                      <p:cBhvr>
                                        <p:cTn id="851" dur="1" fill="hold">
                                          <p:stCondLst>
                                            <p:cond delay="0"/>
                                          </p:stCondLst>
                                        </p:cTn>
                                        <p:tgtEl>
                                          <p:spTgt spid="180"/>
                                        </p:tgtEl>
                                        <p:attrNameLst>
                                          <p:attrName>style.visibility</p:attrName>
                                        </p:attrNameLst>
                                      </p:cBhvr>
                                      <p:to>
                                        <p:strVal val="visible"/>
                                      </p:to>
                                    </p:set>
                                    <p:animEffect transition="in" filter="fade">
                                      <p:cBhvr>
                                        <p:cTn id="852" dur="500"/>
                                        <p:tgtEl>
                                          <p:spTgt spid="180"/>
                                        </p:tgtEl>
                                      </p:cBhvr>
                                    </p:animEffect>
                                  </p:childTnLst>
                                </p:cTn>
                              </p:par>
                            </p:childTnLst>
                          </p:cTn>
                        </p:par>
                        <p:par>
                          <p:cTn id="853" fill="hold">
                            <p:stCondLst>
                              <p:cond delay="104500"/>
                            </p:stCondLst>
                            <p:childTnLst>
                              <p:par>
                                <p:cTn id="854" presetID="10" presetClass="exit" presetSubtype="0" fill="hold" grpId="1" nodeType="afterEffect">
                                  <p:stCondLst>
                                    <p:cond delay="0"/>
                                  </p:stCondLst>
                                  <p:childTnLst>
                                    <p:animEffect transition="out" filter="fade">
                                      <p:cBhvr>
                                        <p:cTn id="855" dur="500"/>
                                        <p:tgtEl>
                                          <p:spTgt spid="180"/>
                                        </p:tgtEl>
                                      </p:cBhvr>
                                    </p:animEffect>
                                    <p:set>
                                      <p:cBhvr>
                                        <p:cTn id="856" dur="1" fill="hold">
                                          <p:stCondLst>
                                            <p:cond delay="499"/>
                                          </p:stCondLst>
                                        </p:cTn>
                                        <p:tgtEl>
                                          <p:spTgt spid="180"/>
                                        </p:tgtEl>
                                        <p:attrNameLst>
                                          <p:attrName>style.visibility</p:attrName>
                                        </p:attrNameLst>
                                      </p:cBhvr>
                                      <p:to>
                                        <p:strVal val="hidden"/>
                                      </p:to>
                                    </p:set>
                                  </p:childTnLst>
                                </p:cTn>
                              </p:par>
                            </p:childTnLst>
                          </p:cTn>
                        </p:par>
                        <p:par>
                          <p:cTn id="857" fill="hold">
                            <p:stCondLst>
                              <p:cond delay="105000"/>
                            </p:stCondLst>
                            <p:childTnLst>
                              <p:par>
                                <p:cTn id="858" presetID="10" presetClass="entr" presetSubtype="0" fill="hold" grpId="0" nodeType="afterEffect">
                                  <p:stCondLst>
                                    <p:cond delay="0"/>
                                  </p:stCondLst>
                                  <p:childTnLst>
                                    <p:set>
                                      <p:cBhvr>
                                        <p:cTn id="859" dur="1" fill="hold">
                                          <p:stCondLst>
                                            <p:cond delay="0"/>
                                          </p:stCondLst>
                                        </p:cTn>
                                        <p:tgtEl>
                                          <p:spTgt spid="181"/>
                                        </p:tgtEl>
                                        <p:attrNameLst>
                                          <p:attrName>style.visibility</p:attrName>
                                        </p:attrNameLst>
                                      </p:cBhvr>
                                      <p:to>
                                        <p:strVal val="visible"/>
                                      </p:to>
                                    </p:set>
                                    <p:animEffect transition="in" filter="fade">
                                      <p:cBhvr>
                                        <p:cTn id="860" dur="500"/>
                                        <p:tgtEl>
                                          <p:spTgt spid="181"/>
                                        </p:tgtEl>
                                      </p:cBhvr>
                                    </p:animEffect>
                                  </p:childTnLst>
                                </p:cTn>
                              </p:par>
                            </p:childTnLst>
                          </p:cTn>
                        </p:par>
                        <p:par>
                          <p:cTn id="861" fill="hold">
                            <p:stCondLst>
                              <p:cond delay="105500"/>
                            </p:stCondLst>
                            <p:childTnLst>
                              <p:par>
                                <p:cTn id="862" presetID="10" presetClass="exit" presetSubtype="0" fill="hold" grpId="1" nodeType="afterEffect">
                                  <p:stCondLst>
                                    <p:cond delay="0"/>
                                  </p:stCondLst>
                                  <p:childTnLst>
                                    <p:animEffect transition="out" filter="fade">
                                      <p:cBhvr>
                                        <p:cTn id="863" dur="500"/>
                                        <p:tgtEl>
                                          <p:spTgt spid="181"/>
                                        </p:tgtEl>
                                      </p:cBhvr>
                                    </p:animEffect>
                                    <p:set>
                                      <p:cBhvr>
                                        <p:cTn id="864" dur="1" fill="hold">
                                          <p:stCondLst>
                                            <p:cond delay="499"/>
                                          </p:stCondLst>
                                        </p:cTn>
                                        <p:tgtEl>
                                          <p:spTgt spid="181"/>
                                        </p:tgtEl>
                                        <p:attrNameLst>
                                          <p:attrName>style.visibility</p:attrName>
                                        </p:attrNameLst>
                                      </p:cBhvr>
                                      <p:to>
                                        <p:strVal val="hidden"/>
                                      </p:to>
                                    </p:set>
                                  </p:childTnLst>
                                </p:cTn>
                              </p:par>
                            </p:childTnLst>
                          </p:cTn>
                        </p:par>
                        <p:par>
                          <p:cTn id="865" fill="hold">
                            <p:stCondLst>
                              <p:cond delay="106000"/>
                            </p:stCondLst>
                            <p:childTnLst>
                              <p:par>
                                <p:cTn id="866" presetID="10" presetClass="entr" presetSubtype="0" fill="hold" grpId="0" nodeType="afterEffect">
                                  <p:stCondLst>
                                    <p:cond delay="0"/>
                                  </p:stCondLst>
                                  <p:childTnLst>
                                    <p:set>
                                      <p:cBhvr>
                                        <p:cTn id="867" dur="1" fill="hold">
                                          <p:stCondLst>
                                            <p:cond delay="0"/>
                                          </p:stCondLst>
                                        </p:cTn>
                                        <p:tgtEl>
                                          <p:spTgt spid="182"/>
                                        </p:tgtEl>
                                        <p:attrNameLst>
                                          <p:attrName>style.visibility</p:attrName>
                                        </p:attrNameLst>
                                      </p:cBhvr>
                                      <p:to>
                                        <p:strVal val="visible"/>
                                      </p:to>
                                    </p:set>
                                    <p:animEffect transition="in" filter="fade">
                                      <p:cBhvr>
                                        <p:cTn id="868" dur="500"/>
                                        <p:tgtEl>
                                          <p:spTgt spid="182"/>
                                        </p:tgtEl>
                                      </p:cBhvr>
                                    </p:animEffect>
                                  </p:childTnLst>
                                </p:cTn>
                              </p:par>
                            </p:childTnLst>
                          </p:cTn>
                        </p:par>
                        <p:par>
                          <p:cTn id="869" fill="hold">
                            <p:stCondLst>
                              <p:cond delay="106500"/>
                            </p:stCondLst>
                            <p:childTnLst>
                              <p:par>
                                <p:cTn id="870" presetID="10" presetClass="exit" presetSubtype="0" fill="hold" grpId="1" nodeType="afterEffect">
                                  <p:stCondLst>
                                    <p:cond delay="0"/>
                                  </p:stCondLst>
                                  <p:childTnLst>
                                    <p:animEffect transition="out" filter="fade">
                                      <p:cBhvr>
                                        <p:cTn id="871" dur="500"/>
                                        <p:tgtEl>
                                          <p:spTgt spid="182"/>
                                        </p:tgtEl>
                                      </p:cBhvr>
                                    </p:animEffect>
                                    <p:set>
                                      <p:cBhvr>
                                        <p:cTn id="872" dur="1" fill="hold">
                                          <p:stCondLst>
                                            <p:cond delay="499"/>
                                          </p:stCondLst>
                                        </p:cTn>
                                        <p:tgtEl>
                                          <p:spTgt spid="182"/>
                                        </p:tgtEl>
                                        <p:attrNameLst>
                                          <p:attrName>style.visibility</p:attrName>
                                        </p:attrNameLst>
                                      </p:cBhvr>
                                      <p:to>
                                        <p:strVal val="hidden"/>
                                      </p:to>
                                    </p:set>
                                  </p:childTnLst>
                                </p:cTn>
                              </p:par>
                            </p:childTnLst>
                          </p:cTn>
                        </p:par>
                        <p:par>
                          <p:cTn id="873" fill="hold">
                            <p:stCondLst>
                              <p:cond delay="107000"/>
                            </p:stCondLst>
                            <p:childTnLst>
                              <p:par>
                                <p:cTn id="874" presetID="10" presetClass="entr" presetSubtype="0" fill="hold" grpId="0" nodeType="afterEffect">
                                  <p:stCondLst>
                                    <p:cond delay="0"/>
                                  </p:stCondLst>
                                  <p:childTnLst>
                                    <p:set>
                                      <p:cBhvr>
                                        <p:cTn id="875" dur="1" fill="hold">
                                          <p:stCondLst>
                                            <p:cond delay="0"/>
                                          </p:stCondLst>
                                        </p:cTn>
                                        <p:tgtEl>
                                          <p:spTgt spid="183"/>
                                        </p:tgtEl>
                                        <p:attrNameLst>
                                          <p:attrName>style.visibility</p:attrName>
                                        </p:attrNameLst>
                                      </p:cBhvr>
                                      <p:to>
                                        <p:strVal val="visible"/>
                                      </p:to>
                                    </p:set>
                                    <p:animEffect transition="in" filter="fade">
                                      <p:cBhvr>
                                        <p:cTn id="876" dur="500"/>
                                        <p:tgtEl>
                                          <p:spTgt spid="183"/>
                                        </p:tgtEl>
                                      </p:cBhvr>
                                    </p:animEffect>
                                  </p:childTnLst>
                                </p:cTn>
                              </p:par>
                            </p:childTnLst>
                          </p:cTn>
                        </p:par>
                        <p:par>
                          <p:cTn id="877" fill="hold">
                            <p:stCondLst>
                              <p:cond delay="107500"/>
                            </p:stCondLst>
                            <p:childTnLst>
                              <p:par>
                                <p:cTn id="878" presetID="10" presetClass="exit" presetSubtype="0" fill="hold" grpId="1" nodeType="afterEffect">
                                  <p:stCondLst>
                                    <p:cond delay="0"/>
                                  </p:stCondLst>
                                  <p:childTnLst>
                                    <p:animEffect transition="out" filter="fade">
                                      <p:cBhvr>
                                        <p:cTn id="879" dur="500"/>
                                        <p:tgtEl>
                                          <p:spTgt spid="183"/>
                                        </p:tgtEl>
                                      </p:cBhvr>
                                    </p:animEffect>
                                    <p:set>
                                      <p:cBhvr>
                                        <p:cTn id="880" dur="1" fill="hold">
                                          <p:stCondLst>
                                            <p:cond delay="499"/>
                                          </p:stCondLst>
                                        </p:cTn>
                                        <p:tgtEl>
                                          <p:spTgt spid="183"/>
                                        </p:tgtEl>
                                        <p:attrNameLst>
                                          <p:attrName>style.visibility</p:attrName>
                                        </p:attrNameLst>
                                      </p:cBhvr>
                                      <p:to>
                                        <p:strVal val="hidden"/>
                                      </p:to>
                                    </p:set>
                                  </p:childTnLst>
                                </p:cTn>
                              </p:par>
                            </p:childTnLst>
                          </p:cTn>
                        </p:par>
                        <p:par>
                          <p:cTn id="881" fill="hold">
                            <p:stCondLst>
                              <p:cond delay="108000"/>
                            </p:stCondLst>
                            <p:childTnLst>
                              <p:par>
                                <p:cTn id="882" presetID="10" presetClass="entr" presetSubtype="0" fill="hold" grpId="0" nodeType="afterEffect">
                                  <p:stCondLst>
                                    <p:cond delay="0"/>
                                  </p:stCondLst>
                                  <p:childTnLst>
                                    <p:set>
                                      <p:cBhvr>
                                        <p:cTn id="883" dur="1" fill="hold">
                                          <p:stCondLst>
                                            <p:cond delay="0"/>
                                          </p:stCondLst>
                                        </p:cTn>
                                        <p:tgtEl>
                                          <p:spTgt spid="184"/>
                                        </p:tgtEl>
                                        <p:attrNameLst>
                                          <p:attrName>style.visibility</p:attrName>
                                        </p:attrNameLst>
                                      </p:cBhvr>
                                      <p:to>
                                        <p:strVal val="visible"/>
                                      </p:to>
                                    </p:set>
                                    <p:animEffect transition="in" filter="fade">
                                      <p:cBhvr>
                                        <p:cTn id="884" dur="500"/>
                                        <p:tgtEl>
                                          <p:spTgt spid="184"/>
                                        </p:tgtEl>
                                      </p:cBhvr>
                                    </p:animEffect>
                                  </p:childTnLst>
                                </p:cTn>
                              </p:par>
                            </p:childTnLst>
                          </p:cTn>
                        </p:par>
                        <p:par>
                          <p:cTn id="885" fill="hold">
                            <p:stCondLst>
                              <p:cond delay="108500"/>
                            </p:stCondLst>
                            <p:childTnLst>
                              <p:par>
                                <p:cTn id="886" presetID="10" presetClass="exit" presetSubtype="0" fill="hold" grpId="1" nodeType="afterEffect">
                                  <p:stCondLst>
                                    <p:cond delay="0"/>
                                  </p:stCondLst>
                                  <p:childTnLst>
                                    <p:animEffect transition="out" filter="fade">
                                      <p:cBhvr>
                                        <p:cTn id="887" dur="500"/>
                                        <p:tgtEl>
                                          <p:spTgt spid="184"/>
                                        </p:tgtEl>
                                      </p:cBhvr>
                                    </p:animEffect>
                                    <p:set>
                                      <p:cBhvr>
                                        <p:cTn id="888" dur="1" fill="hold">
                                          <p:stCondLst>
                                            <p:cond delay="499"/>
                                          </p:stCondLst>
                                        </p:cTn>
                                        <p:tgtEl>
                                          <p:spTgt spid="184"/>
                                        </p:tgtEl>
                                        <p:attrNameLst>
                                          <p:attrName>style.visibility</p:attrName>
                                        </p:attrNameLst>
                                      </p:cBhvr>
                                      <p:to>
                                        <p:strVal val="hidden"/>
                                      </p:to>
                                    </p:set>
                                  </p:childTnLst>
                                </p:cTn>
                              </p:par>
                            </p:childTnLst>
                          </p:cTn>
                        </p:par>
                        <p:par>
                          <p:cTn id="889" fill="hold">
                            <p:stCondLst>
                              <p:cond delay="109000"/>
                            </p:stCondLst>
                            <p:childTnLst>
                              <p:par>
                                <p:cTn id="890" presetID="10" presetClass="entr" presetSubtype="0" fill="hold" grpId="0" nodeType="afterEffect">
                                  <p:stCondLst>
                                    <p:cond delay="0"/>
                                  </p:stCondLst>
                                  <p:childTnLst>
                                    <p:set>
                                      <p:cBhvr>
                                        <p:cTn id="891" dur="1" fill="hold">
                                          <p:stCondLst>
                                            <p:cond delay="0"/>
                                          </p:stCondLst>
                                        </p:cTn>
                                        <p:tgtEl>
                                          <p:spTgt spid="185"/>
                                        </p:tgtEl>
                                        <p:attrNameLst>
                                          <p:attrName>style.visibility</p:attrName>
                                        </p:attrNameLst>
                                      </p:cBhvr>
                                      <p:to>
                                        <p:strVal val="visible"/>
                                      </p:to>
                                    </p:set>
                                    <p:animEffect transition="in" filter="fade">
                                      <p:cBhvr>
                                        <p:cTn id="892" dur="500"/>
                                        <p:tgtEl>
                                          <p:spTgt spid="185"/>
                                        </p:tgtEl>
                                      </p:cBhvr>
                                    </p:animEffect>
                                  </p:childTnLst>
                                </p:cTn>
                              </p:par>
                            </p:childTnLst>
                          </p:cTn>
                        </p:par>
                        <p:par>
                          <p:cTn id="893" fill="hold">
                            <p:stCondLst>
                              <p:cond delay="109500"/>
                            </p:stCondLst>
                            <p:childTnLst>
                              <p:par>
                                <p:cTn id="894" presetID="10" presetClass="exit" presetSubtype="0" fill="hold" grpId="1" nodeType="afterEffect">
                                  <p:stCondLst>
                                    <p:cond delay="0"/>
                                  </p:stCondLst>
                                  <p:childTnLst>
                                    <p:animEffect transition="out" filter="fade">
                                      <p:cBhvr>
                                        <p:cTn id="895" dur="500"/>
                                        <p:tgtEl>
                                          <p:spTgt spid="185"/>
                                        </p:tgtEl>
                                      </p:cBhvr>
                                    </p:animEffect>
                                    <p:set>
                                      <p:cBhvr>
                                        <p:cTn id="896" dur="1" fill="hold">
                                          <p:stCondLst>
                                            <p:cond delay="499"/>
                                          </p:stCondLst>
                                        </p:cTn>
                                        <p:tgtEl>
                                          <p:spTgt spid="185"/>
                                        </p:tgtEl>
                                        <p:attrNameLst>
                                          <p:attrName>style.visibility</p:attrName>
                                        </p:attrNameLst>
                                      </p:cBhvr>
                                      <p:to>
                                        <p:strVal val="hidden"/>
                                      </p:to>
                                    </p:set>
                                  </p:childTnLst>
                                </p:cTn>
                              </p:par>
                            </p:childTnLst>
                          </p:cTn>
                        </p:par>
                        <p:par>
                          <p:cTn id="897" fill="hold">
                            <p:stCondLst>
                              <p:cond delay="110000"/>
                            </p:stCondLst>
                            <p:childTnLst>
                              <p:par>
                                <p:cTn id="898" presetID="10" presetClass="entr" presetSubtype="0" fill="hold" grpId="0" nodeType="afterEffect">
                                  <p:stCondLst>
                                    <p:cond delay="0"/>
                                  </p:stCondLst>
                                  <p:childTnLst>
                                    <p:set>
                                      <p:cBhvr>
                                        <p:cTn id="899" dur="1" fill="hold">
                                          <p:stCondLst>
                                            <p:cond delay="0"/>
                                          </p:stCondLst>
                                        </p:cTn>
                                        <p:tgtEl>
                                          <p:spTgt spid="186"/>
                                        </p:tgtEl>
                                        <p:attrNameLst>
                                          <p:attrName>style.visibility</p:attrName>
                                        </p:attrNameLst>
                                      </p:cBhvr>
                                      <p:to>
                                        <p:strVal val="visible"/>
                                      </p:to>
                                    </p:set>
                                    <p:animEffect transition="in" filter="fade">
                                      <p:cBhvr>
                                        <p:cTn id="900" dur="500"/>
                                        <p:tgtEl>
                                          <p:spTgt spid="186"/>
                                        </p:tgtEl>
                                      </p:cBhvr>
                                    </p:animEffect>
                                  </p:childTnLst>
                                </p:cTn>
                              </p:par>
                            </p:childTnLst>
                          </p:cTn>
                        </p:par>
                        <p:par>
                          <p:cTn id="901" fill="hold">
                            <p:stCondLst>
                              <p:cond delay="110500"/>
                            </p:stCondLst>
                            <p:childTnLst>
                              <p:par>
                                <p:cTn id="902" presetID="10" presetClass="exit" presetSubtype="0" fill="hold" grpId="1" nodeType="afterEffect">
                                  <p:stCondLst>
                                    <p:cond delay="0"/>
                                  </p:stCondLst>
                                  <p:childTnLst>
                                    <p:animEffect transition="out" filter="fade">
                                      <p:cBhvr>
                                        <p:cTn id="903" dur="500"/>
                                        <p:tgtEl>
                                          <p:spTgt spid="186"/>
                                        </p:tgtEl>
                                      </p:cBhvr>
                                    </p:animEffect>
                                    <p:set>
                                      <p:cBhvr>
                                        <p:cTn id="904" dur="1" fill="hold">
                                          <p:stCondLst>
                                            <p:cond delay="499"/>
                                          </p:stCondLst>
                                        </p:cTn>
                                        <p:tgtEl>
                                          <p:spTgt spid="186"/>
                                        </p:tgtEl>
                                        <p:attrNameLst>
                                          <p:attrName>style.visibility</p:attrName>
                                        </p:attrNameLst>
                                      </p:cBhvr>
                                      <p:to>
                                        <p:strVal val="hidden"/>
                                      </p:to>
                                    </p:set>
                                  </p:childTnLst>
                                </p:cTn>
                              </p:par>
                            </p:childTnLst>
                          </p:cTn>
                        </p:par>
                        <p:par>
                          <p:cTn id="905" fill="hold">
                            <p:stCondLst>
                              <p:cond delay="111000"/>
                            </p:stCondLst>
                            <p:childTnLst>
                              <p:par>
                                <p:cTn id="906" presetID="10" presetClass="entr" presetSubtype="0" fill="hold" grpId="0" nodeType="afterEffect">
                                  <p:stCondLst>
                                    <p:cond delay="0"/>
                                  </p:stCondLst>
                                  <p:childTnLst>
                                    <p:set>
                                      <p:cBhvr>
                                        <p:cTn id="907" dur="1" fill="hold">
                                          <p:stCondLst>
                                            <p:cond delay="0"/>
                                          </p:stCondLst>
                                        </p:cTn>
                                        <p:tgtEl>
                                          <p:spTgt spid="187"/>
                                        </p:tgtEl>
                                        <p:attrNameLst>
                                          <p:attrName>style.visibility</p:attrName>
                                        </p:attrNameLst>
                                      </p:cBhvr>
                                      <p:to>
                                        <p:strVal val="visible"/>
                                      </p:to>
                                    </p:set>
                                    <p:animEffect transition="in" filter="fade">
                                      <p:cBhvr>
                                        <p:cTn id="908" dur="500"/>
                                        <p:tgtEl>
                                          <p:spTgt spid="187"/>
                                        </p:tgtEl>
                                      </p:cBhvr>
                                    </p:animEffect>
                                  </p:childTnLst>
                                </p:cTn>
                              </p:par>
                            </p:childTnLst>
                          </p:cTn>
                        </p:par>
                        <p:par>
                          <p:cTn id="909" fill="hold">
                            <p:stCondLst>
                              <p:cond delay="111500"/>
                            </p:stCondLst>
                            <p:childTnLst>
                              <p:par>
                                <p:cTn id="910" presetID="10" presetClass="exit" presetSubtype="0" fill="hold" grpId="1" nodeType="afterEffect">
                                  <p:stCondLst>
                                    <p:cond delay="0"/>
                                  </p:stCondLst>
                                  <p:childTnLst>
                                    <p:animEffect transition="out" filter="fade">
                                      <p:cBhvr>
                                        <p:cTn id="911" dur="500"/>
                                        <p:tgtEl>
                                          <p:spTgt spid="187"/>
                                        </p:tgtEl>
                                      </p:cBhvr>
                                    </p:animEffect>
                                    <p:set>
                                      <p:cBhvr>
                                        <p:cTn id="912" dur="1" fill="hold">
                                          <p:stCondLst>
                                            <p:cond delay="499"/>
                                          </p:stCondLst>
                                        </p:cTn>
                                        <p:tgtEl>
                                          <p:spTgt spid="187"/>
                                        </p:tgtEl>
                                        <p:attrNameLst>
                                          <p:attrName>style.visibility</p:attrName>
                                        </p:attrNameLst>
                                      </p:cBhvr>
                                      <p:to>
                                        <p:strVal val="hidden"/>
                                      </p:to>
                                    </p:set>
                                  </p:childTnLst>
                                </p:cTn>
                              </p:par>
                            </p:childTnLst>
                          </p:cTn>
                        </p:par>
                        <p:par>
                          <p:cTn id="913" fill="hold">
                            <p:stCondLst>
                              <p:cond delay="112000"/>
                            </p:stCondLst>
                            <p:childTnLst>
                              <p:par>
                                <p:cTn id="914" presetID="10" presetClass="entr" presetSubtype="0" fill="hold" grpId="0" nodeType="afterEffect">
                                  <p:stCondLst>
                                    <p:cond delay="0"/>
                                  </p:stCondLst>
                                  <p:childTnLst>
                                    <p:set>
                                      <p:cBhvr>
                                        <p:cTn id="915" dur="1" fill="hold">
                                          <p:stCondLst>
                                            <p:cond delay="0"/>
                                          </p:stCondLst>
                                        </p:cTn>
                                        <p:tgtEl>
                                          <p:spTgt spid="188"/>
                                        </p:tgtEl>
                                        <p:attrNameLst>
                                          <p:attrName>style.visibility</p:attrName>
                                        </p:attrNameLst>
                                      </p:cBhvr>
                                      <p:to>
                                        <p:strVal val="visible"/>
                                      </p:to>
                                    </p:set>
                                    <p:animEffect transition="in" filter="fade">
                                      <p:cBhvr>
                                        <p:cTn id="916" dur="500"/>
                                        <p:tgtEl>
                                          <p:spTgt spid="188"/>
                                        </p:tgtEl>
                                      </p:cBhvr>
                                    </p:animEffect>
                                  </p:childTnLst>
                                </p:cTn>
                              </p:par>
                            </p:childTnLst>
                          </p:cTn>
                        </p:par>
                        <p:par>
                          <p:cTn id="917" fill="hold">
                            <p:stCondLst>
                              <p:cond delay="112500"/>
                            </p:stCondLst>
                            <p:childTnLst>
                              <p:par>
                                <p:cTn id="918" presetID="10" presetClass="exit" presetSubtype="0" fill="hold" grpId="1" nodeType="afterEffect">
                                  <p:stCondLst>
                                    <p:cond delay="0"/>
                                  </p:stCondLst>
                                  <p:childTnLst>
                                    <p:animEffect transition="out" filter="fade">
                                      <p:cBhvr>
                                        <p:cTn id="919" dur="500"/>
                                        <p:tgtEl>
                                          <p:spTgt spid="188"/>
                                        </p:tgtEl>
                                      </p:cBhvr>
                                    </p:animEffect>
                                    <p:set>
                                      <p:cBhvr>
                                        <p:cTn id="920" dur="1" fill="hold">
                                          <p:stCondLst>
                                            <p:cond delay="499"/>
                                          </p:stCondLst>
                                        </p:cTn>
                                        <p:tgtEl>
                                          <p:spTgt spid="188"/>
                                        </p:tgtEl>
                                        <p:attrNameLst>
                                          <p:attrName>style.visibility</p:attrName>
                                        </p:attrNameLst>
                                      </p:cBhvr>
                                      <p:to>
                                        <p:strVal val="hidden"/>
                                      </p:to>
                                    </p:set>
                                  </p:childTnLst>
                                </p:cTn>
                              </p:par>
                            </p:childTnLst>
                          </p:cTn>
                        </p:par>
                        <p:par>
                          <p:cTn id="921" fill="hold">
                            <p:stCondLst>
                              <p:cond delay="113000"/>
                            </p:stCondLst>
                            <p:childTnLst>
                              <p:par>
                                <p:cTn id="922" presetID="10" presetClass="entr" presetSubtype="0" fill="hold" grpId="0" nodeType="afterEffect">
                                  <p:stCondLst>
                                    <p:cond delay="0"/>
                                  </p:stCondLst>
                                  <p:childTnLst>
                                    <p:set>
                                      <p:cBhvr>
                                        <p:cTn id="923" dur="1" fill="hold">
                                          <p:stCondLst>
                                            <p:cond delay="0"/>
                                          </p:stCondLst>
                                        </p:cTn>
                                        <p:tgtEl>
                                          <p:spTgt spid="189"/>
                                        </p:tgtEl>
                                        <p:attrNameLst>
                                          <p:attrName>style.visibility</p:attrName>
                                        </p:attrNameLst>
                                      </p:cBhvr>
                                      <p:to>
                                        <p:strVal val="visible"/>
                                      </p:to>
                                    </p:set>
                                    <p:animEffect transition="in" filter="fade">
                                      <p:cBhvr>
                                        <p:cTn id="924" dur="500"/>
                                        <p:tgtEl>
                                          <p:spTgt spid="189"/>
                                        </p:tgtEl>
                                      </p:cBhvr>
                                    </p:animEffect>
                                  </p:childTnLst>
                                </p:cTn>
                              </p:par>
                            </p:childTnLst>
                          </p:cTn>
                        </p:par>
                        <p:par>
                          <p:cTn id="925" fill="hold">
                            <p:stCondLst>
                              <p:cond delay="113500"/>
                            </p:stCondLst>
                            <p:childTnLst>
                              <p:par>
                                <p:cTn id="926" presetID="10" presetClass="exit" presetSubtype="0" fill="hold" grpId="1" nodeType="afterEffect">
                                  <p:stCondLst>
                                    <p:cond delay="0"/>
                                  </p:stCondLst>
                                  <p:childTnLst>
                                    <p:animEffect transition="out" filter="fade">
                                      <p:cBhvr>
                                        <p:cTn id="927" dur="500"/>
                                        <p:tgtEl>
                                          <p:spTgt spid="189"/>
                                        </p:tgtEl>
                                      </p:cBhvr>
                                    </p:animEffect>
                                    <p:set>
                                      <p:cBhvr>
                                        <p:cTn id="928" dur="1" fill="hold">
                                          <p:stCondLst>
                                            <p:cond delay="499"/>
                                          </p:stCondLst>
                                        </p:cTn>
                                        <p:tgtEl>
                                          <p:spTgt spid="189"/>
                                        </p:tgtEl>
                                        <p:attrNameLst>
                                          <p:attrName>style.visibility</p:attrName>
                                        </p:attrNameLst>
                                      </p:cBhvr>
                                      <p:to>
                                        <p:strVal val="hidden"/>
                                      </p:to>
                                    </p:set>
                                  </p:childTnLst>
                                </p:cTn>
                              </p:par>
                            </p:childTnLst>
                          </p:cTn>
                        </p:par>
                        <p:par>
                          <p:cTn id="929" fill="hold">
                            <p:stCondLst>
                              <p:cond delay="114000"/>
                            </p:stCondLst>
                            <p:childTnLst>
                              <p:par>
                                <p:cTn id="930" presetID="10" presetClass="entr" presetSubtype="0" fill="hold" grpId="0" nodeType="afterEffect">
                                  <p:stCondLst>
                                    <p:cond delay="0"/>
                                  </p:stCondLst>
                                  <p:childTnLst>
                                    <p:set>
                                      <p:cBhvr>
                                        <p:cTn id="931" dur="1" fill="hold">
                                          <p:stCondLst>
                                            <p:cond delay="0"/>
                                          </p:stCondLst>
                                        </p:cTn>
                                        <p:tgtEl>
                                          <p:spTgt spid="190"/>
                                        </p:tgtEl>
                                        <p:attrNameLst>
                                          <p:attrName>style.visibility</p:attrName>
                                        </p:attrNameLst>
                                      </p:cBhvr>
                                      <p:to>
                                        <p:strVal val="visible"/>
                                      </p:to>
                                    </p:set>
                                    <p:animEffect transition="in" filter="fade">
                                      <p:cBhvr>
                                        <p:cTn id="932" dur="500"/>
                                        <p:tgtEl>
                                          <p:spTgt spid="190"/>
                                        </p:tgtEl>
                                      </p:cBhvr>
                                    </p:animEffect>
                                  </p:childTnLst>
                                </p:cTn>
                              </p:par>
                            </p:childTnLst>
                          </p:cTn>
                        </p:par>
                        <p:par>
                          <p:cTn id="933" fill="hold">
                            <p:stCondLst>
                              <p:cond delay="114500"/>
                            </p:stCondLst>
                            <p:childTnLst>
                              <p:par>
                                <p:cTn id="934" presetID="10" presetClass="exit" presetSubtype="0" fill="hold" grpId="1" nodeType="afterEffect">
                                  <p:stCondLst>
                                    <p:cond delay="0"/>
                                  </p:stCondLst>
                                  <p:childTnLst>
                                    <p:animEffect transition="out" filter="fade">
                                      <p:cBhvr>
                                        <p:cTn id="935" dur="500"/>
                                        <p:tgtEl>
                                          <p:spTgt spid="190"/>
                                        </p:tgtEl>
                                      </p:cBhvr>
                                    </p:animEffect>
                                    <p:set>
                                      <p:cBhvr>
                                        <p:cTn id="936" dur="1" fill="hold">
                                          <p:stCondLst>
                                            <p:cond delay="499"/>
                                          </p:stCondLst>
                                        </p:cTn>
                                        <p:tgtEl>
                                          <p:spTgt spid="190"/>
                                        </p:tgtEl>
                                        <p:attrNameLst>
                                          <p:attrName>style.visibility</p:attrName>
                                        </p:attrNameLst>
                                      </p:cBhvr>
                                      <p:to>
                                        <p:strVal val="hidden"/>
                                      </p:to>
                                    </p:set>
                                  </p:childTnLst>
                                </p:cTn>
                              </p:par>
                            </p:childTnLst>
                          </p:cTn>
                        </p:par>
                        <p:par>
                          <p:cTn id="937" fill="hold">
                            <p:stCondLst>
                              <p:cond delay="115000"/>
                            </p:stCondLst>
                            <p:childTnLst>
                              <p:par>
                                <p:cTn id="938" presetID="10" presetClass="entr" presetSubtype="0" fill="hold" grpId="0" nodeType="afterEffect">
                                  <p:stCondLst>
                                    <p:cond delay="0"/>
                                  </p:stCondLst>
                                  <p:childTnLst>
                                    <p:set>
                                      <p:cBhvr>
                                        <p:cTn id="939" dur="1" fill="hold">
                                          <p:stCondLst>
                                            <p:cond delay="0"/>
                                          </p:stCondLst>
                                        </p:cTn>
                                        <p:tgtEl>
                                          <p:spTgt spid="191"/>
                                        </p:tgtEl>
                                        <p:attrNameLst>
                                          <p:attrName>style.visibility</p:attrName>
                                        </p:attrNameLst>
                                      </p:cBhvr>
                                      <p:to>
                                        <p:strVal val="visible"/>
                                      </p:to>
                                    </p:set>
                                    <p:animEffect transition="in" filter="fade">
                                      <p:cBhvr>
                                        <p:cTn id="940" dur="500"/>
                                        <p:tgtEl>
                                          <p:spTgt spid="191"/>
                                        </p:tgtEl>
                                      </p:cBhvr>
                                    </p:animEffect>
                                  </p:childTnLst>
                                </p:cTn>
                              </p:par>
                            </p:childTnLst>
                          </p:cTn>
                        </p:par>
                        <p:par>
                          <p:cTn id="941" fill="hold">
                            <p:stCondLst>
                              <p:cond delay="115500"/>
                            </p:stCondLst>
                            <p:childTnLst>
                              <p:par>
                                <p:cTn id="942" presetID="10" presetClass="exit" presetSubtype="0" fill="hold" grpId="1" nodeType="afterEffect">
                                  <p:stCondLst>
                                    <p:cond delay="0"/>
                                  </p:stCondLst>
                                  <p:childTnLst>
                                    <p:animEffect transition="out" filter="fade">
                                      <p:cBhvr>
                                        <p:cTn id="943" dur="500"/>
                                        <p:tgtEl>
                                          <p:spTgt spid="191"/>
                                        </p:tgtEl>
                                      </p:cBhvr>
                                    </p:animEffect>
                                    <p:set>
                                      <p:cBhvr>
                                        <p:cTn id="944" dur="1" fill="hold">
                                          <p:stCondLst>
                                            <p:cond delay="499"/>
                                          </p:stCondLst>
                                        </p:cTn>
                                        <p:tgtEl>
                                          <p:spTgt spid="191"/>
                                        </p:tgtEl>
                                        <p:attrNameLst>
                                          <p:attrName>style.visibility</p:attrName>
                                        </p:attrNameLst>
                                      </p:cBhvr>
                                      <p:to>
                                        <p:strVal val="hidden"/>
                                      </p:to>
                                    </p:set>
                                  </p:childTnLst>
                                </p:cTn>
                              </p:par>
                            </p:childTnLst>
                          </p:cTn>
                        </p:par>
                        <p:par>
                          <p:cTn id="945" fill="hold">
                            <p:stCondLst>
                              <p:cond delay="116000"/>
                            </p:stCondLst>
                            <p:childTnLst>
                              <p:par>
                                <p:cTn id="946" presetID="10" presetClass="entr" presetSubtype="0" fill="hold" grpId="0" nodeType="afterEffect">
                                  <p:stCondLst>
                                    <p:cond delay="0"/>
                                  </p:stCondLst>
                                  <p:childTnLst>
                                    <p:set>
                                      <p:cBhvr>
                                        <p:cTn id="947" dur="1" fill="hold">
                                          <p:stCondLst>
                                            <p:cond delay="0"/>
                                          </p:stCondLst>
                                        </p:cTn>
                                        <p:tgtEl>
                                          <p:spTgt spid="192"/>
                                        </p:tgtEl>
                                        <p:attrNameLst>
                                          <p:attrName>style.visibility</p:attrName>
                                        </p:attrNameLst>
                                      </p:cBhvr>
                                      <p:to>
                                        <p:strVal val="visible"/>
                                      </p:to>
                                    </p:set>
                                    <p:animEffect transition="in" filter="fade">
                                      <p:cBhvr>
                                        <p:cTn id="948" dur="500"/>
                                        <p:tgtEl>
                                          <p:spTgt spid="192"/>
                                        </p:tgtEl>
                                      </p:cBhvr>
                                    </p:animEffect>
                                  </p:childTnLst>
                                </p:cTn>
                              </p:par>
                            </p:childTnLst>
                          </p:cTn>
                        </p:par>
                        <p:par>
                          <p:cTn id="949" fill="hold">
                            <p:stCondLst>
                              <p:cond delay="116500"/>
                            </p:stCondLst>
                            <p:childTnLst>
                              <p:par>
                                <p:cTn id="950" presetID="10" presetClass="exit" presetSubtype="0" fill="hold" grpId="1" nodeType="afterEffect">
                                  <p:stCondLst>
                                    <p:cond delay="0"/>
                                  </p:stCondLst>
                                  <p:childTnLst>
                                    <p:animEffect transition="out" filter="fade">
                                      <p:cBhvr>
                                        <p:cTn id="951" dur="500"/>
                                        <p:tgtEl>
                                          <p:spTgt spid="192"/>
                                        </p:tgtEl>
                                      </p:cBhvr>
                                    </p:animEffect>
                                    <p:set>
                                      <p:cBhvr>
                                        <p:cTn id="952" dur="1" fill="hold">
                                          <p:stCondLst>
                                            <p:cond delay="499"/>
                                          </p:stCondLst>
                                        </p:cTn>
                                        <p:tgtEl>
                                          <p:spTgt spid="192"/>
                                        </p:tgtEl>
                                        <p:attrNameLst>
                                          <p:attrName>style.visibility</p:attrName>
                                        </p:attrNameLst>
                                      </p:cBhvr>
                                      <p:to>
                                        <p:strVal val="hidden"/>
                                      </p:to>
                                    </p:set>
                                  </p:childTnLst>
                                </p:cTn>
                              </p:par>
                            </p:childTnLst>
                          </p:cTn>
                        </p:par>
                        <p:par>
                          <p:cTn id="953" fill="hold">
                            <p:stCondLst>
                              <p:cond delay="117000"/>
                            </p:stCondLst>
                            <p:childTnLst>
                              <p:par>
                                <p:cTn id="954" presetID="10" presetClass="entr" presetSubtype="0" fill="hold" grpId="0" nodeType="afterEffect">
                                  <p:stCondLst>
                                    <p:cond delay="0"/>
                                  </p:stCondLst>
                                  <p:childTnLst>
                                    <p:set>
                                      <p:cBhvr>
                                        <p:cTn id="955" dur="1" fill="hold">
                                          <p:stCondLst>
                                            <p:cond delay="0"/>
                                          </p:stCondLst>
                                        </p:cTn>
                                        <p:tgtEl>
                                          <p:spTgt spid="193"/>
                                        </p:tgtEl>
                                        <p:attrNameLst>
                                          <p:attrName>style.visibility</p:attrName>
                                        </p:attrNameLst>
                                      </p:cBhvr>
                                      <p:to>
                                        <p:strVal val="visible"/>
                                      </p:to>
                                    </p:set>
                                    <p:animEffect transition="in" filter="fade">
                                      <p:cBhvr>
                                        <p:cTn id="956" dur="500"/>
                                        <p:tgtEl>
                                          <p:spTgt spid="193"/>
                                        </p:tgtEl>
                                      </p:cBhvr>
                                    </p:animEffect>
                                  </p:childTnLst>
                                </p:cTn>
                              </p:par>
                            </p:childTnLst>
                          </p:cTn>
                        </p:par>
                        <p:par>
                          <p:cTn id="957" fill="hold">
                            <p:stCondLst>
                              <p:cond delay="117500"/>
                            </p:stCondLst>
                            <p:childTnLst>
                              <p:par>
                                <p:cTn id="958" presetID="10" presetClass="exit" presetSubtype="0" fill="hold" grpId="1" nodeType="afterEffect">
                                  <p:stCondLst>
                                    <p:cond delay="0"/>
                                  </p:stCondLst>
                                  <p:childTnLst>
                                    <p:animEffect transition="out" filter="fade">
                                      <p:cBhvr>
                                        <p:cTn id="959" dur="500"/>
                                        <p:tgtEl>
                                          <p:spTgt spid="193"/>
                                        </p:tgtEl>
                                      </p:cBhvr>
                                    </p:animEffect>
                                    <p:set>
                                      <p:cBhvr>
                                        <p:cTn id="960" dur="1" fill="hold">
                                          <p:stCondLst>
                                            <p:cond delay="499"/>
                                          </p:stCondLst>
                                        </p:cTn>
                                        <p:tgtEl>
                                          <p:spTgt spid="193"/>
                                        </p:tgtEl>
                                        <p:attrNameLst>
                                          <p:attrName>style.visibility</p:attrName>
                                        </p:attrNameLst>
                                      </p:cBhvr>
                                      <p:to>
                                        <p:strVal val="hidden"/>
                                      </p:to>
                                    </p:set>
                                  </p:childTnLst>
                                </p:cTn>
                              </p:par>
                            </p:childTnLst>
                          </p:cTn>
                        </p:par>
                        <p:par>
                          <p:cTn id="961" fill="hold">
                            <p:stCondLst>
                              <p:cond delay="118000"/>
                            </p:stCondLst>
                            <p:childTnLst>
                              <p:par>
                                <p:cTn id="962" presetID="10" presetClass="entr" presetSubtype="0" fill="hold" grpId="0" nodeType="afterEffect">
                                  <p:stCondLst>
                                    <p:cond delay="0"/>
                                  </p:stCondLst>
                                  <p:childTnLst>
                                    <p:set>
                                      <p:cBhvr>
                                        <p:cTn id="963" dur="1" fill="hold">
                                          <p:stCondLst>
                                            <p:cond delay="0"/>
                                          </p:stCondLst>
                                        </p:cTn>
                                        <p:tgtEl>
                                          <p:spTgt spid="194"/>
                                        </p:tgtEl>
                                        <p:attrNameLst>
                                          <p:attrName>style.visibility</p:attrName>
                                        </p:attrNameLst>
                                      </p:cBhvr>
                                      <p:to>
                                        <p:strVal val="visible"/>
                                      </p:to>
                                    </p:set>
                                    <p:animEffect transition="in" filter="fade">
                                      <p:cBhvr>
                                        <p:cTn id="964" dur="500"/>
                                        <p:tgtEl>
                                          <p:spTgt spid="194"/>
                                        </p:tgtEl>
                                      </p:cBhvr>
                                    </p:animEffect>
                                  </p:childTnLst>
                                </p:cTn>
                              </p:par>
                            </p:childTnLst>
                          </p:cTn>
                        </p:par>
                        <p:par>
                          <p:cTn id="965" fill="hold">
                            <p:stCondLst>
                              <p:cond delay="118500"/>
                            </p:stCondLst>
                            <p:childTnLst>
                              <p:par>
                                <p:cTn id="966" presetID="10" presetClass="exit" presetSubtype="0" fill="hold" grpId="1" nodeType="afterEffect">
                                  <p:stCondLst>
                                    <p:cond delay="0"/>
                                  </p:stCondLst>
                                  <p:childTnLst>
                                    <p:animEffect transition="out" filter="fade">
                                      <p:cBhvr>
                                        <p:cTn id="967" dur="500"/>
                                        <p:tgtEl>
                                          <p:spTgt spid="194"/>
                                        </p:tgtEl>
                                      </p:cBhvr>
                                    </p:animEffect>
                                    <p:set>
                                      <p:cBhvr>
                                        <p:cTn id="968" dur="1" fill="hold">
                                          <p:stCondLst>
                                            <p:cond delay="499"/>
                                          </p:stCondLst>
                                        </p:cTn>
                                        <p:tgtEl>
                                          <p:spTgt spid="194"/>
                                        </p:tgtEl>
                                        <p:attrNameLst>
                                          <p:attrName>style.visibility</p:attrName>
                                        </p:attrNameLst>
                                      </p:cBhvr>
                                      <p:to>
                                        <p:strVal val="hidden"/>
                                      </p:to>
                                    </p:set>
                                  </p:childTnLst>
                                </p:cTn>
                              </p:par>
                            </p:childTnLst>
                          </p:cTn>
                        </p:par>
                        <p:par>
                          <p:cTn id="969" fill="hold">
                            <p:stCondLst>
                              <p:cond delay="119000"/>
                            </p:stCondLst>
                            <p:childTnLst>
                              <p:par>
                                <p:cTn id="970" presetID="10" presetClass="entr" presetSubtype="0" fill="hold" grpId="0" nodeType="afterEffect">
                                  <p:stCondLst>
                                    <p:cond delay="0"/>
                                  </p:stCondLst>
                                  <p:childTnLst>
                                    <p:set>
                                      <p:cBhvr>
                                        <p:cTn id="971" dur="1" fill="hold">
                                          <p:stCondLst>
                                            <p:cond delay="0"/>
                                          </p:stCondLst>
                                        </p:cTn>
                                        <p:tgtEl>
                                          <p:spTgt spid="195"/>
                                        </p:tgtEl>
                                        <p:attrNameLst>
                                          <p:attrName>style.visibility</p:attrName>
                                        </p:attrNameLst>
                                      </p:cBhvr>
                                      <p:to>
                                        <p:strVal val="visible"/>
                                      </p:to>
                                    </p:set>
                                    <p:animEffect transition="in" filter="fade">
                                      <p:cBhvr>
                                        <p:cTn id="972" dur="500"/>
                                        <p:tgtEl>
                                          <p:spTgt spid="195"/>
                                        </p:tgtEl>
                                      </p:cBhvr>
                                    </p:animEffect>
                                  </p:childTnLst>
                                </p:cTn>
                              </p:par>
                            </p:childTnLst>
                          </p:cTn>
                        </p:par>
                        <p:par>
                          <p:cTn id="973" fill="hold">
                            <p:stCondLst>
                              <p:cond delay="119500"/>
                            </p:stCondLst>
                            <p:childTnLst>
                              <p:par>
                                <p:cTn id="974" presetID="10" presetClass="exit" presetSubtype="0" fill="hold" grpId="1" nodeType="afterEffect">
                                  <p:stCondLst>
                                    <p:cond delay="0"/>
                                  </p:stCondLst>
                                  <p:childTnLst>
                                    <p:animEffect transition="out" filter="fade">
                                      <p:cBhvr>
                                        <p:cTn id="975" dur="500"/>
                                        <p:tgtEl>
                                          <p:spTgt spid="195"/>
                                        </p:tgtEl>
                                      </p:cBhvr>
                                    </p:animEffect>
                                    <p:set>
                                      <p:cBhvr>
                                        <p:cTn id="976" dur="1" fill="hold">
                                          <p:stCondLst>
                                            <p:cond delay="499"/>
                                          </p:stCondLst>
                                        </p:cTn>
                                        <p:tgtEl>
                                          <p:spTgt spid="195"/>
                                        </p:tgtEl>
                                        <p:attrNameLst>
                                          <p:attrName>style.visibility</p:attrName>
                                        </p:attrNameLst>
                                      </p:cBhvr>
                                      <p:to>
                                        <p:strVal val="hidden"/>
                                      </p:to>
                                    </p:set>
                                  </p:childTnLst>
                                </p:cTn>
                              </p:par>
                            </p:childTnLst>
                          </p:cTn>
                        </p:par>
                        <p:par>
                          <p:cTn id="977" fill="hold">
                            <p:stCondLst>
                              <p:cond delay="120000"/>
                            </p:stCondLst>
                            <p:childTnLst>
                              <p:par>
                                <p:cTn id="978" presetID="10" presetClass="exit" presetSubtype="0" fill="hold" grpId="1" nodeType="afterEffect">
                                  <p:stCondLst>
                                    <p:cond delay="0"/>
                                  </p:stCondLst>
                                  <p:childTnLst>
                                    <p:animEffect transition="out" filter="fade">
                                      <p:cBhvr>
                                        <p:cTn id="979" dur="500"/>
                                        <p:tgtEl>
                                          <p:spTgt spid="135"/>
                                        </p:tgtEl>
                                      </p:cBhvr>
                                    </p:animEffect>
                                    <p:set>
                                      <p:cBhvr>
                                        <p:cTn id="980" dur="1" fill="hold">
                                          <p:stCondLst>
                                            <p:cond delay="499"/>
                                          </p:stCondLst>
                                        </p:cTn>
                                        <p:tgtEl>
                                          <p:spTgt spid="135"/>
                                        </p:tgtEl>
                                        <p:attrNameLst>
                                          <p:attrName>style.visibility</p:attrName>
                                        </p:attrNameLst>
                                      </p:cBhvr>
                                      <p:to>
                                        <p:strVal val="hidden"/>
                                      </p:to>
                                    </p:set>
                                  </p:childTnLst>
                                </p:cTn>
                              </p:par>
                            </p:childTnLst>
                          </p:cTn>
                        </p:par>
                        <p:par>
                          <p:cTn id="981" fill="hold">
                            <p:stCondLst>
                              <p:cond delay="120500"/>
                            </p:stCondLst>
                            <p:childTnLst>
                              <p:par>
                                <p:cTn id="982" presetID="10" presetClass="entr" presetSubtype="0" fill="hold" grpId="0" nodeType="afterEffect">
                                  <p:stCondLst>
                                    <p:cond delay="0"/>
                                  </p:stCondLst>
                                  <p:childTnLst>
                                    <p:set>
                                      <p:cBhvr>
                                        <p:cTn id="983" dur="1" fill="hold">
                                          <p:stCondLst>
                                            <p:cond delay="0"/>
                                          </p:stCondLst>
                                        </p:cTn>
                                        <p:tgtEl>
                                          <p:spTgt spid="74"/>
                                        </p:tgtEl>
                                        <p:attrNameLst>
                                          <p:attrName>style.visibility</p:attrName>
                                        </p:attrNameLst>
                                      </p:cBhvr>
                                      <p:to>
                                        <p:strVal val="visible"/>
                                      </p:to>
                                    </p:set>
                                    <p:animEffect transition="in" filter="fade">
                                      <p:cBhvr>
                                        <p:cTn id="984" dur="1000"/>
                                        <p:tgtEl>
                                          <p:spTgt spid="74"/>
                                        </p:tgtEl>
                                      </p:cBhvr>
                                    </p:animEffect>
                                  </p:childTnLst>
                                </p:cTn>
                              </p:par>
                              <p:par>
                                <p:cTn id="985" presetID="10" presetClass="entr" presetSubtype="0" fill="hold" grpId="1" nodeType="withEffect">
                                  <p:stCondLst>
                                    <p:cond delay="0"/>
                                  </p:stCondLst>
                                  <p:childTnLst>
                                    <p:set>
                                      <p:cBhvr>
                                        <p:cTn id="986" dur="1" fill="hold">
                                          <p:stCondLst>
                                            <p:cond delay="0"/>
                                          </p:stCondLst>
                                        </p:cTn>
                                        <p:tgtEl>
                                          <p:spTgt spid="81"/>
                                        </p:tgtEl>
                                        <p:attrNameLst>
                                          <p:attrName>style.visibility</p:attrName>
                                        </p:attrNameLst>
                                      </p:cBhvr>
                                      <p:to>
                                        <p:strVal val="visible"/>
                                      </p:to>
                                    </p:set>
                                    <p:animEffect transition="in" filter="fade">
                                      <p:cBhvr>
                                        <p:cTn id="987" dur="500"/>
                                        <p:tgtEl>
                                          <p:spTgt spid="81"/>
                                        </p:tgtEl>
                                      </p:cBhvr>
                                    </p:animEffect>
                                  </p:childTnLst>
                                </p:cTn>
                              </p:par>
                              <p:par>
                                <p:cTn id="988" presetID="10" presetClass="exit" presetSubtype="0" fill="hold" grpId="0" nodeType="withEffect">
                                  <p:stCondLst>
                                    <p:cond delay="0"/>
                                  </p:stCondLst>
                                  <p:childTnLst>
                                    <p:animEffect transition="out" filter="fade">
                                      <p:cBhvr>
                                        <p:cTn id="989" dur="500"/>
                                        <p:tgtEl>
                                          <p:spTgt spid="81"/>
                                        </p:tgtEl>
                                      </p:cBhvr>
                                    </p:animEffect>
                                    <p:set>
                                      <p:cBhvr>
                                        <p:cTn id="990" dur="1" fill="hold">
                                          <p:stCondLst>
                                            <p:cond delay="499"/>
                                          </p:stCondLst>
                                        </p:cTn>
                                        <p:tgtEl>
                                          <p:spTgt spid="81"/>
                                        </p:tgtEl>
                                        <p:attrNameLst>
                                          <p:attrName>style.visibility</p:attrName>
                                        </p:attrNameLst>
                                      </p:cBhvr>
                                      <p:to>
                                        <p:strVal val="hidden"/>
                                      </p:to>
                                    </p:set>
                                  </p:childTnLst>
                                </p:cTn>
                              </p:par>
                            </p:childTnLst>
                          </p:cTn>
                        </p:par>
                        <p:par>
                          <p:cTn id="991" fill="hold">
                            <p:stCondLst>
                              <p:cond delay="121500"/>
                            </p:stCondLst>
                            <p:childTnLst>
                              <p:par>
                                <p:cTn id="992" presetID="10" presetClass="entr" presetSubtype="0" fill="hold" grpId="0" nodeType="afterEffect">
                                  <p:stCondLst>
                                    <p:cond delay="0"/>
                                  </p:stCondLst>
                                  <p:childTnLst>
                                    <p:set>
                                      <p:cBhvr>
                                        <p:cTn id="993" dur="1" fill="hold">
                                          <p:stCondLst>
                                            <p:cond delay="0"/>
                                          </p:stCondLst>
                                        </p:cTn>
                                        <p:tgtEl>
                                          <p:spTgt spid="82"/>
                                        </p:tgtEl>
                                        <p:attrNameLst>
                                          <p:attrName>style.visibility</p:attrName>
                                        </p:attrNameLst>
                                      </p:cBhvr>
                                      <p:to>
                                        <p:strVal val="visible"/>
                                      </p:to>
                                    </p:set>
                                    <p:animEffect transition="in" filter="fade">
                                      <p:cBhvr>
                                        <p:cTn id="994" dur="500"/>
                                        <p:tgtEl>
                                          <p:spTgt spid="82"/>
                                        </p:tgtEl>
                                      </p:cBhvr>
                                    </p:animEffect>
                                  </p:childTnLst>
                                </p:cTn>
                              </p:par>
                            </p:childTnLst>
                          </p:cTn>
                        </p:par>
                        <p:par>
                          <p:cTn id="995" fill="hold">
                            <p:stCondLst>
                              <p:cond delay="122000"/>
                            </p:stCondLst>
                            <p:childTnLst>
                              <p:par>
                                <p:cTn id="996" presetID="10" presetClass="exit" presetSubtype="0" fill="hold" grpId="1" nodeType="afterEffect">
                                  <p:stCondLst>
                                    <p:cond delay="0"/>
                                  </p:stCondLst>
                                  <p:childTnLst>
                                    <p:animEffect transition="out" filter="fade">
                                      <p:cBhvr>
                                        <p:cTn id="997" dur="500"/>
                                        <p:tgtEl>
                                          <p:spTgt spid="82"/>
                                        </p:tgtEl>
                                      </p:cBhvr>
                                    </p:animEffect>
                                    <p:set>
                                      <p:cBhvr>
                                        <p:cTn id="998" dur="1" fill="hold">
                                          <p:stCondLst>
                                            <p:cond delay="499"/>
                                          </p:stCondLst>
                                        </p:cTn>
                                        <p:tgtEl>
                                          <p:spTgt spid="82"/>
                                        </p:tgtEl>
                                        <p:attrNameLst>
                                          <p:attrName>style.visibility</p:attrName>
                                        </p:attrNameLst>
                                      </p:cBhvr>
                                      <p:to>
                                        <p:strVal val="hidden"/>
                                      </p:to>
                                    </p:set>
                                  </p:childTnLst>
                                </p:cTn>
                              </p:par>
                            </p:childTnLst>
                          </p:cTn>
                        </p:par>
                        <p:par>
                          <p:cTn id="999" fill="hold">
                            <p:stCondLst>
                              <p:cond delay="122500"/>
                            </p:stCondLst>
                            <p:childTnLst>
                              <p:par>
                                <p:cTn id="1000" presetID="10" presetClass="entr" presetSubtype="0" fill="hold" grpId="0" nodeType="afterEffect">
                                  <p:stCondLst>
                                    <p:cond delay="0"/>
                                  </p:stCondLst>
                                  <p:childTnLst>
                                    <p:set>
                                      <p:cBhvr>
                                        <p:cTn id="1001" dur="1" fill="hold">
                                          <p:stCondLst>
                                            <p:cond delay="0"/>
                                          </p:stCondLst>
                                        </p:cTn>
                                        <p:tgtEl>
                                          <p:spTgt spid="83"/>
                                        </p:tgtEl>
                                        <p:attrNameLst>
                                          <p:attrName>style.visibility</p:attrName>
                                        </p:attrNameLst>
                                      </p:cBhvr>
                                      <p:to>
                                        <p:strVal val="visible"/>
                                      </p:to>
                                    </p:set>
                                    <p:animEffect transition="in" filter="fade">
                                      <p:cBhvr>
                                        <p:cTn id="1002" dur="500"/>
                                        <p:tgtEl>
                                          <p:spTgt spid="83"/>
                                        </p:tgtEl>
                                      </p:cBhvr>
                                    </p:animEffect>
                                  </p:childTnLst>
                                </p:cTn>
                              </p:par>
                            </p:childTnLst>
                          </p:cTn>
                        </p:par>
                        <p:par>
                          <p:cTn id="1003" fill="hold">
                            <p:stCondLst>
                              <p:cond delay="123000"/>
                            </p:stCondLst>
                            <p:childTnLst>
                              <p:par>
                                <p:cTn id="1004" presetID="10" presetClass="exit" presetSubtype="0" fill="hold" grpId="1" nodeType="afterEffect">
                                  <p:stCondLst>
                                    <p:cond delay="0"/>
                                  </p:stCondLst>
                                  <p:childTnLst>
                                    <p:animEffect transition="out" filter="fade">
                                      <p:cBhvr>
                                        <p:cTn id="1005" dur="500"/>
                                        <p:tgtEl>
                                          <p:spTgt spid="83"/>
                                        </p:tgtEl>
                                      </p:cBhvr>
                                    </p:animEffect>
                                    <p:set>
                                      <p:cBhvr>
                                        <p:cTn id="1006" dur="1" fill="hold">
                                          <p:stCondLst>
                                            <p:cond delay="499"/>
                                          </p:stCondLst>
                                        </p:cTn>
                                        <p:tgtEl>
                                          <p:spTgt spid="83"/>
                                        </p:tgtEl>
                                        <p:attrNameLst>
                                          <p:attrName>style.visibility</p:attrName>
                                        </p:attrNameLst>
                                      </p:cBhvr>
                                      <p:to>
                                        <p:strVal val="hidden"/>
                                      </p:to>
                                    </p:set>
                                  </p:childTnLst>
                                </p:cTn>
                              </p:par>
                            </p:childTnLst>
                          </p:cTn>
                        </p:par>
                        <p:par>
                          <p:cTn id="1007" fill="hold">
                            <p:stCondLst>
                              <p:cond delay="123500"/>
                            </p:stCondLst>
                            <p:childTnLst>
                              <p:par>
                                <p:cTn id="1008" presetID="10" presetClass="entr" presetSubtype="0" fill="hold" grpId="0" nodeType="afterEffect">
                                  <p:stCondLst>
                                    <p:cond delay="0"/>
                                  </p:stCondLst>
                                  <p:childTnLst>
                                    <p:set>
                                      <p:cBhvr>
                                        <p:cTn id="1009" dur="1" fill="hold">
                                          <p:stCondLst>
                                            <p:cond delay="0"/>
                                          </p:stCondLst>
                                        </p:cTn>
                                        <p:tgtEl>
                                          <p:spTgt spid="84"/>
                                        </p:tgtEl>
                                        <p:attrNameLst>
                                          <p:attrName>style.visibility</p:attrName>
                                        </p:attrNameLst>
                                      </p:cBhvr>
                                      <p:to>
                                        <p:strVal val="visible"/>
                                      </p:to>
                                    </p:set>
                                    <p:animEffect transition="in" filter="fade">
                                      <p:cBhvr>
                                        <p:cTn id="1010" dur="500"/>
                                        <p:tgtEl>
                                          <p:spTgt spid="84"/>
                                        </p:tgtEl>
                                      </p:cBhvr>
                                    </p:animEffect>
                                  </p:childTnLst>
                                </p:cTn>
                              </p:par>
                            </p:childTnLst>
                          </p:cTn>
                        </p:par>
                        <p:par>
                          <p:cTn id="1011" fill="hold">
                            <p:stCondLst>
                              <p:cond delay="124000"/>
                            </p:stCondLst>
                            <p:childTnLst>
                              <p:par>
                                <p:cTn id="1012" presetID="10" presetClass="exit" presetSubtype="0" fill="hold" grpId="1" nodeType="afterEffect">
                                  <p:stCondLst>
                                    <p:cond delay="0"/>
                                  </p:stCondLst>
                                  <p:childTnLst>
                                    <p:animEffect transition="out" filter="fade">
                                      <p:cBhvr>
                                        <p:cTn id="1013" dur="500"/>
                                        <p:tgtEl>
                                          <p:spTgt spid="84"/>
                                        </p:tgtEl>
                                      </p:cBhvr>
                                    </p:animEffect>
                                    <p:set>
                                      <p:cBhvr>
                                        <p:cTn id="1014" dur="1" fill="hold">
                                          <p:stCondLst>
                                            <p:cond delay="499"/>
                                          </p:stCondLst>
                                        </p:cTn>
                                        <p:tgtEl>
                                          <p:spTgt spid="84"/>
                                        </p:tgtEl>
                                        <p:attrNameLst>
                                          <p:attrName>style.visibility</p:attrName>
                                        </p:attrNameLst>
                                      </p:cBhvr>
                                      <p:to>
                                        <p:strVal val="hidden"/>
                                      </p:to>
                                    </p:set>
                                  </p:childTnLst>
                                </p:cTn>
                              </p:par>
                            </p:childTnLst>
                          </p:cTn>
                        </p:par>
                        <p:par>
                          <p:cTn id="1015" fill="hold">
                            <p:stCondLst>
                              <p:cond delay="124500"/>
                            </p:stCondLst>
                            <p:childTnLst>
                              <p:par>
                                <p:cTn id="1016" presetID="10" presetClass="entr" presetSubtype="0" fill="hold" grpId="0" nodeType="afterEffect">
                                  <p:stCondLst>
                                    <p:cond delay="0"/>
                                  </p:stCondLst>
                                  <p:childTnLst>
                                    <p:set>
                                      <p:cBhvr>
                                        <p:cTn id="1017" dur="1" fill="hold">
                                          <p:stCondLst>
                                            <p:cond delay="0"/>
                                          </p:stCondLst>
                                        </p:cTn>
                                        <p:tgtEl>
                                          <p:spTgt spid="85"/>
                                        </p:tgtEl>
                                        <p:attrNameLst>
                                          <p:attrName>style.visibility</p:attrName>
                                        </p:attrNameLst>
                                      </p:cBhvr>
                                      <p:to>
                                        <p:strVal val="visible"/>
                                      </p:to>
                                    </p:set>
                                    <p:animEffect transition="in" filter="fade">
                                      <p:cBhvr>
                                        <p:cTn id="1018" dur="500"/>
                                        <p:tgtEl>
                                          <p:spTgt spid="85"/>
                                        </p:tgtEl>
                                      </p:cBhvr>
                                    </p:animEffect>
                                  </p:childTnLst>
                                </p:cTn>
                              </p:par>
                            </p:childTnLst>
                          </p:cTn>
                        </p:par>
                        <p:par>
                          <p:cTn id="1019" fill="hold">
                            <p:stCondLst>
                              <p:cond delay="125000"/>
                            </p:stCondLst>
                            <p:childTnLst>
                              <p:par>
                                <p:cTn id="1020" presetID="10" presetClass="exit" presetSubtype="0" fill="hold" grpId="1" nodeType="afterEffect">
                                  <p:stCondLst>
                                    <p:cond delay="0"/>
                                  </p:stCondLst>
                                  <p:childTnLst>
                                    <p:animEffect transition="out" filter="fade">
                                      <p:cBhvr>
                                        <p:cTn id="1021" dur="500"/>
                                        <p:tgtEl>
                                          <p:spTgt spid="85"/>
                                        </p:tgtEl>
                                      </p:cBhvr>
                                    </p:animEffect>
                                    <p:set>
                                      <p:cBhvr>
                                        <p:cTn id="1022" dur="1" fill="hold">
                                          <p:stCondLst>
                                            <p:cond delay="499"/>
                                          </p:stCondLst>
                                        </p:cTn>
                                        <p:tgtEl>
                                          <p:spTgt spid="85"/>
                                        </p:tgtEl>
                                        <p:attrNameLst>
                                          <p:attrName>style.visibility</p:attrName>
                                        </p:attrNameLst>
                                      </p:cBhvr>
                                      <p:to>
                                        <p:strVal val="hidden"/>
                                      </p:to>
                                    </p:set>
                                  </p:childTnLst>
                                </p:cTn>
                              </p:par>
                            </p:childTnLst>
                          </p:cTn>
                        </p:par>
                        <p:par>
                          <p:cTn id="1023" fill="hold">
                            <p:stCondLst>
                              <p:cond delay="125500"/>
                            </p:stCondLst>
                            <p:childTnLst>
                              <p:par>
                                <p:cTn id="1024" presetID="10" presetClass="entr" presetSubtype="0" fill="hold" grpId="0" nodeType="afterEffect">
                                  <p:stCondLst>
                                    <p:cond delay="0"/>
                                  </p:stCondLst>
                                  <p:childTnLst>
                                    <p:set>
                                      <p:cBhvr>
                                        <p:cTn id="1025" dur="1" fill="hold">
                                          <p:stCondLst>
                                            <p:cond delay="0"/>
                                          </p:stCondLst>
                                        </p:cTn>
                                        <p:tgtEl>
                                          <p:spTgt spid="75"/>
                                        </p:tgtEl>
                                        <p:attrNameLst>
                                          <p:attrName>style.visibility</p:attrName>
                                        </p:attrNameLst>
                                      </p:cBhvr>
                                      <p:to>
                                        <p:strVal val="visible"/>
                                      </p:to>
                                    </p:set>
                                    <p:animEffect transition="in" filter="fade">
                                      <p:cBhvr>
                                        <p:cTn id="1026" dur="500"/>
                                        <p:tgtEl>
                                          <p:spTgt spid="75"/>
                                        </p:tgtEl>
                                      </p:cBhvr>
                                    </p:animEffect>
                                  </p:childTnLst>
                                </p:cTn>
                              </p:par>
                            </p:childTnLst>
                          </p:cTn>
                        </p:par>
                        <p:par>
                          <p:cTn id="1027" fill="hold">
                            <p:stCondLst>
                              <p:cond delay="126000"/>
                            </p:stCondLst>
                            <p:childTnLst>
                              <p:par>
                                <p:cTn id="1028" presetID="10" presetClass="exit" presetSubtype="0" fill="hold" grpId="1" nodeType="afterEffect">
                                  <p:stCondLst>
                                    <p:cond delay="0"/>
                                  </p:stCondLst>
                                  <p:childTnLst>
                                    <p:animEffect transition="out" filter="fade">
                                      <p:cBhvr>
                                        <p:cTn id="1029" dur="500"/>
                                        <p:tgtEl>
                                          <p:spTgt spid="75"/>
                                        </p:tgtEl>
                                      </p:cBhvr>
                                    </p:animEffect>
                                    <p:set>
                                      <p:cBhvr>
                                        <p:cTn id="1030" dur="1" fill="hold">
                                          <p:stCondLst>
                                            <p:cond delay="499"/>
                                          </p:stCondLst>
                                        </p:cTn>
                                        <p:tgtEl>
                                          <p:spTgt spid="75"/>
                                        </p:tgtEl>
                                        <p:attrNameLst>
                                          <p:attrName>style.visibility</p:attrName>
                                        </p:attrNameLst>
                                      </p:cBhvr>
                                      <p:to>
                                        <p:strVal val="hidden"/>
                                      </p:to>
                                    </p:set>
                                  </p:childTnLst>
                                </p:cTn>
                              </p:par>
                            </p:childTnLst>
                          </p:cTn>
                        </p:par>
                        <p:par>
                          <p:cTn id="1031" fill="hold">
                            <p:stCondLst>
                              <p:cond delay="126500"/>
                            </p:stCondLst>
                            <p:childTnLst>
                              <p:par>
                                <p:cTn id="1032" presetID="10" presetClass="entr" presetSubtype="0" fill="hold" grpId="0" nodeType="afterEffect">
                                  <p:stCondLst>
                                    <p:cond delay="0"/>
                                  </p:stCondLst>
                                  <p:childTnLst>
                                    <p:set>
                                      <p:cBhvr>
                                        <p:cTn id="1033" dur="1" fill="hold">
                                          <p:stCondLst>
                                            <p:cond delay="0"/>
                                          </p:stCondLst>
                                        </p:cTn>
                                        <p:tgtEl>
                                          <p:spTgt spid="76"/>
                                        </p:tgtEl>
                                        <p:attrNameLst>
                                          <p:attrName>style.visibility</p:attrName>
                                        </p:attrNameLst>
                                      </p:cBhvr>
                                      <p:to>
                                        <p:strVal val="visible"/>
                                      </p:to>
                                    </p:set>
                                    <p:animEffect transition="in" filter="fade">
                                      <p:cBhvr>
                                        <p:cTn id="1034" dur="500"/>
                                        <p:tgtEl>
                                          <p:spTgt spid="76"/>
                                        </p:tgtEl>
                                      </p:cBhvr>
                                    </p:animEffect>
                                  </p:childTnLst>
                                </p:cTn>
                              </p:par>
                            </p:childTnLst>
                          </p:cTn>
                        </p:par>
                        <p:par>
                          <p:cTn id="1035" fill="hold">
                            <p:stCondLst>
                              <p:cond delay="127000"/>
                            </p:stCondLst>
                            <p:childTnLst>
                              <p:par>
                                <p:cTn id="1036" presetID="10" presetClass="exit" presetSubtype="0" fill="hold" grpId="1" nodeType="afterEffect">
                                  <p:stCondLst>
                                    <p:cond delay="0"/>
                                  </p:stCondLst>
                                  <p:childTnLst>
                                    <p:animEffect transition="out" filter="fade">
                                      <p:cBhvr>
                                        <p:cTn id="1037" dur="500"/>
                                        <p:tgtEl>
                                          <p:spTgt spid="76"/>
                                        </p:tgtEl>
                                      </p:cBhvr>
                                    </p:animEffect>
                                    <p:set>
                                      <p:cBhvr>
                                        <p:cTn id="1038" dur="1" fill="hold">
                                          <p:stCondLst>
                                            <p:cond delay="499"/>
                                          </p:stCondLst>
                                        </p:cTn>
                                        <p:tgtEl>
                                          <p:spTgt spid="76"/>
                                        </p:tgtEl>
                                        <p:attrNameLst>
                                          <p:attrName>style.visibility</p:attrName>
                                        </p:attrNameLst>
                                      </p:cBhvr>
                                      <p:to>
                                        <p:strVal val="hidden"/>
                                      </p:to>
                                    </p:set>
                                  </p:childTnLst>
                                </p:cTn>
                              </p:par>
                            </p:childTnLst>
                          </p:cTn>
                        </p:par>
                        <p:par>
                          <p:cTn id="1039" fill="hold">
                            <p:stCondLst>
                              <p:cond delay="127500"/>
                            </p:stCondLst>
                            <p:childTnLst>
                              <p:par>
                                <p:cTn id="1040" presetID="10" presetClass="entr" presetSubtype="0" fill="hold" grpId="0" nodeType="afterEffect">
                                  <p:stCondLst>
                                    <p:cond delay="0"/>
                                  </p:stCondLst>
                                  <p:childTnLst>
                                    <p:set>
                                      <p:cBhvr>
                                        <p:cTn id="1041" dur="1" fill="hold">
                                          <p:stCondLst>
                                            <p:cond delay="0"/>
                                          </p:stCondLst>
                                        </p:cTn>
                                        <p:tgtEl>
                                          <p:spTgt spid="77"/>
                                        </p:tgtEl>
                                        <p:attrNameLst>
                                          <p:attrName>style.visibility</p:attrName>
                                        </p:attrNameLst>
                                      </p:cBhvr>
                                      <p:to>
                                        <p:strVal val="visible"/>
                                      </p:to>
                                    </p:set>
                                    <p:animEffect transition="in" filter="fade">
                                      <p:cBhvr>
                                        <p:cTn id="1042" dur="500"/>
                                        <p:tgtEl>
                                          <p:spTgt spid="77"/>
                                        </p:tgtEl>
                                      </p:cBhvr>
                                    </p:animEffect>
                                  </p:childTnLst>
                                </p:cTn>
                              </p:par>
                            </p:childTnLst>
                          </p:cTn>
                        </p:par>
                        <p:par>
                          <p:cTn id="1043" fill="hold">
                            <p:stCondLst>
                              <p:cond delay="128000"/>
                            </p:stCondLst>
                            <p:childTnLst>
                              <p:par>
                                <p:cTn id="1044" presetID="10" presetClass="exit" presetSubtype="0" fill="hold" grpId="1" nodeType="afterEffect">
                                  <p:stCondLst>
                                    <p:cond delay="0"/>
                                  </p:stCondLst>
                                  <p:childTnLst>
                                    <p:animEffect transition="out" filter="fade">
                                      <p:cBhvr>
                                        <p:cTn id="1045" dur="500"/>
                                        <p:tgtEl>
                                          <p:spTgt spid="77"/>
                                        </p:tgtEl>
                                      </p:cBhvr>
                                    </p:animEffect>
                                    <p:set>
                                      <p:cBhvr>
                                        <p:cTn id="1046" dur="1" fill="hold">
                                          <p:stCondLst>
                                            <p:cond delay="499"/>
                                          </p:stCondLst>
                                        </p:cTn>
                                        <p:tgtEl>
                                          <p:spTgt spid="77"/>
                                        </p:tgtEl>
                                        <p:attrNameLst>
                                          <p:attrName>style.visibility</p:attrName>
                                        </p:attrNameLst>
                                      </p:cBhvr>
                                      <p:to>
                                        <p:strVal val="hidden"/>
                                      </p:to>
                                    </p:set>
                                  </p:childTnLst>
                                </p:cTn>
                              </p:par>
                            </p:childTnLst>
                          </p:cTn>
                        </p:par>
                        <p:par>
                          <p:cTn id="1047" fill="hold">
                            <p:stCondLst>
                              <p:cond delay="128500"/>
                            </p:stCondLst>
                            <p:childTnLst>
                              <p:par>
                                <p:cTn id="1048" presetID="10" presetClass="entr" presetSubtype="0" fill="hold" grpId="0" nodeType="afterEffect">
                                  <p:stCondLst>
                                    <p:cond delay="0"/>
                                  </p:stCondLst>
                                  <p:childTnLst>
                                    <p:set>
                                      <p:cBhvr>
                                        <p:cTn id="1049" dur="1" fill="hold">
                                          <p:stCondLst>
                                            <p:cond delay="0"/>
                                          </p:stCondLst>
                                        </p:cTn>
                                        <p:tgtEl>
                                          <p:spTgt spid="78"/>
                                        </p:tgtEl>
                                        <p:attrNameLst>
                                          <p:attrName>style.visibility</p:attrName>
                                        </p:attrNameLst>
                                      </p:cBhvr>
                                      <p:to>
                                        <p:strVal val="visible"/>
                                      </p:to>
                                    </p:set>
                                    <p:animEffect transition="in" filter="fade">
                                      <p:cBhvr>
                                        <p:cTn id="1050" dur="500"/>
                                        <p:tgtEl>
                                          <p:spTgt spid="78"/>
                                        </p:tgtEl>
                                      </p:cBhvr>
                                    </p:animEffect>
                                  </p:childTnLst>
                                </p:cTn>
                              </p:par>
                            </p:childTnLst>
                          </p:cTn>
                        </p:par>
                        <p:par>
                          <p:cTn id="1051" fill="hold">
                            <p:stCondLst>
                              <p:cond delay="129000"/>
                            </p:stCondLst>
                            <p:childTnLst>
                              <p:par>
                                <p:cTn id="1052" presetID="10" presetClass="exit" presetSubtype="0" fill="hold" grpId="1" nodeType="afterEffect">
                                  <p:stCondLst>
                                    <p:cond delay="0"/>
                                  </p:stCondLst>
                                  <p:childTnLst>
                                    <p:animEffect transition="out" filter="fade">
                                      <p:cBhvr>
                                        <p:cTn id="1053" dur="500"/>
                                        <p:tgtEl>
                                          <p:spTgt spid="78"/>
                                        </p:tgtEl>
                                      </p:cBhvr>
                                    </p:animEffect>
                                    <p:set>
                                      <p:cBhvr>
                                        <p:cTn id="1054" dur="1" fill="hold">
                                          <p:stCondLst>
                                            <p:cond delay="499"/>
                                          </p:stCondLst>
                                        </p:cTn>
                                        <p:tgtEl>
                                          <p:spTgt spid="78"/>
                                        </p:tgtEl>
                                        <p:attrNameLst>
                                          <p:attrName>style.visibility</p:attrName>
                                        </p:attrNameLst>
                                      </p:cBhvr>
                                      <p:to>
                                        <p:strVal val="hidden"/>
                                      </p:to>
                                    </p:set>
                                  </p:childTnLst>
                                </p:cTn>
                              </p:par>
                            </p:childTnLst>
                          </p:cTn>
                        </p:par>
                        <p:par>
                          <p:cTn id="1055" fill="hold">
                            <p:stCondLst>
                              <p:cond delay="129500"/>
                            </p:stCondLst>
                            <p:childTnLst>
                              <p:par>
                                <p:cTn id="1056" presetID="10" presetClass="entr" presetSubtype="0" fill="hold" grpId="0" nodeType="afterEffect">
                                  <p:stCondLst>
                                    <p:cond delay="0"/>
                                  </p:stCondLst>
                                  <p:childTnLst>
                                    <p:set>
                                      <p:cBhvr>
                                        <p:cTn id="1057" dur="1" fill="hold">
                                          <p:stCondLst>
                                            <p:cond delay="0"/>
                                          </p:stCondLst>
                                        </p:cTn>
                                        <p:tgtEl>
                                          <p:spTgt spid="79"/>
                                        </p:tgtEl>
                                        <p:attrNameLst>
                                          <p:attrName>style.visibility</p:attrName>
                                        </p:attrNameLst>
                                      </p:cBhvr>
                                      <p:to>
                                        <p:strVal val="visible"/>
                                      </p:to>
                                    </p:set>
                                    <p:animEffect transition="in" filter="fade">
                                      <p:cBhvr>
                                        <p:cTn id="1058" dur="500"/>
                                        <p:tgtEl>
                                          <p:spTgt spid="79"/>
                                        </p:tgtEl>
                                      </p:cBhvr>
                                    </p:animEffect>
                                  </p:childTnLst>
                                </p:cTn>
                              </p:par>
                            </p:childTnLst>
                          </p:cTn>
                        </p:par>
                        <p:par>
                          <p:cTn id="1059" fill="hold">
                            <p:stCondLst>
                              <p:cond delay="130000"/>
                            </p:stCondLst>
                            <p:childTnLst>
                              <p:par>
                                <p:cTn id="1060" presetID="10" presetClass="exit" presetSubtype="0" fill="hold" grpId="1" nodeType="afterEffect">
                                  <p:stCondLst>
                                    <p:cond delay="0"/>
                                  </p:stCondLst>
                                  <p:childTnLst>
                                    <p:animEffect transition="out" filter="fade">
                                      <p:cBhvr>
                                        <p:cTn id="1061" dur="500"/>
                                        <p:tgtEl>
                                          <p:spTgt spid="79"/>
                                        </p:tgtEl>
                                      </p:cBhvr>
                                    </p:animEffect>
                                    <p:set>
                                      <p:cBhvr>
                                        <p:cTn id="1062" dur="1" fill="hold">
                                          <p:stCondLst>
                                            <p:cond delay="499"/>
                                          </p:stCondLst>
                                        </p:cTn>
                                        <p:tgtEl>
                                          <p:spTgt spid="79"/>
                                        </p:tgtEl>
                                        <p:attrNameLst>
                                          <p:attrName>style.visibility</p:attrName>
                                        </p:attrNameLst>
                                      </p:cBhvr>
                                      <p:to>
                                        <p:strVal val="hidden"/>
                                      </p:to>
                                    </p:set>
                                  </p:childTnLst>
                                </p:cTn>
                              </p:par>
                            </p:childTnLst>
                          </p:cTn>
                        </p:par>
                        <p:par>
                          <p:cTn id="1063" fill="hold">
                            <p:stCondLst>
                              <p:cond delay="130500"/>
                            </p:stCondLst>
                            <p:childTnLst>
                              <p:par>
                                <p:cTn id="1064" presetID="10" presetClass="entr" presetSubtype="0" fill="hold" grpId="0" nodeType="afterEffect">
                                  <p:stCondLst>
                                    <p:cond delay="0"/>
                                  </p:stCondLst>
                                  <p:childTnLst>
                                    <p:set>
                                      <p:cBhvr>
                                        <p:cTn id="1065" dur="1" fill="hold">
                                          <p:stCondLst>
                                            <p:cond delay="0"/>
                                          </p:stCondLst>
                                        </p:cTn>
                                        <p:tgtEl>
                                          <p:spTgt spid="80"/>
                                        </p:tgtEl>
                                        <p:attrNameLst>
                                          <p:attrName>style.visibility</p:attrName>
                                        </p:attrNameLst>
                                      </p:cBhvr>
                                      <p:to>
                                        <p:strVal val="visible"/>
                                      </p:to>
                                    </p:set>
                                    <p:animEffect transition="in" filter="fade">
                                      <p:cBhvr>
                                        <p:cTn id="1066" dur="500"/>
                                        <p:tgtEl>
                                          <p:spTgt spid="80"/>
                                        </p:tgtEl>
                                      </p:cBhvr>
                                    </p:animEffect>
                                  </p:childTnLst>
                                </p:cTn>
                              </p:par>
                            </p:childTnLst>
                          </p:cTn>
                        </p:par>
                        <p:par>
                          <p:cTn id="1067" fill="hold">
                            <p:stCondLst>
                              <p:cond delay="131000"/>
                            </p:stCondLst>
                            <p:childTnLst>
                              <p:par>
                                <p:cTn id="1068" presetID="10" presetClass="exit" presetSubtype="0" fill="hold" grpId="1" nodeType="afterEffect">
                                  <p:stCondLst>
                                    <p:cond delay="0"/>
                                  </p:stCondLst>
                                  <p:childTnLst>
                                    <p:animEffect transition="out" filter="fade">
                                      <p:cBhvr>
                                        <p:cTn id="1069" dur="500"/>
                                        <p:tgtEl>
                                          <p:spTgt spid="80"/>
                                        </p:tgtEl>
                                      </p:cBhvr>
                                    </p:animEffect>
                                    <p:set>
                                      <p:cBhvr>
                                        <p:cTn id="1070" dur="1" fill="hold">
                                          <p:stCondLst>
                                            <p:cond delay="499"/>
                                          </p:stCondLst>
                                        </p:cTn>
                                        <p:tgtEl>
                                          <p:spTgt spid="80"/>
                                        </p:tgtEl>
                                        <p:attrNameLst>
                                          <p:attrName>style.visibility</p:attrName>
                                        </p:attrNameLst>
                                      </p:cBhvr>
                                      <p:to>
                                        <p:strVal val="hidden"/>
                                      </p:to>
                                    </p:set>
                                  </p:childTnLst>
                                </p:cTn>
                              </p:par>
                            </p:childTnLst>
                          </p:cTn>
                        </p:par>
                        <p:par>
                          <p:cTn id="1071" fill="hold">
                            <p:stCondLst>
                              <p:cond delay="131500"/>
                            </p:stCondLst>
                            <p:childTnLst>
                              <p:par>
                                <p:cTn id="1072" presetID="10" presetClass="entr" presetSubtype="0" fill="hold" grpId="0" nodeType="afterEffect">
                                  <p:stCondLst>
                                    <p:cond delay="0"/>
                                  </p:stCondLst>
                                  <p:childTnLst>
                                    <p:set>
                                      <p:cBhvr>
                                        <p:cTn id="1073" dur="1" fill="hold">
                                          <p:stCondLst>
                                            <p:cond delay="0"/>
                                          </p:stCondLst>
                                        </p:cTn>
                                        <p:tgtEl>
                                          <p:spTgt spid="86"/>
                                        </p:tgtEl>
                                        <p:attrNameLst>
                                          <p:attrName>style.visibility</p:attrName>
                                        </p:attrNameLst>
                                      </p:cBhvr>
                                      <p:to>
                                        <p:strVal val="visible"/>
                                      </p:to>
                                    </p:set>
                                    <p:animEffect transition="in" filter="fade">
                                      <p:cBhvr>
                                        <p:cTn id="1074" dur="500"/>
                                        <p:tgtEl>
                                          <p:spTgt spid="86"/>
                                        </p:tgtEl>
                                      </p:cBhvr>
                                    </p:animEffect>
                                  </p:childTnLst>
                                </p:cTn>
                              </p:par>
                            </p:childTnLst>
                          </p:cTn>
                        </p:par>
                        <p:par>
                          <p:cTn id="1075" fill="hold">
                            <p:stCondLst>
                              <p:cond delay="132000"/>
                            </p:stCondLst>
                            <p:childTnLst>
                              <p:par>
                                <p:cTn id="1076" presetID="10" presetClass="exit" presetSubtype="0" fill="hold" grpId="1" nodeType="afterEffect">
                                  <p:stCondLst>
                                    <p:cond delay="0"/>
                                  </p:stCondLst>
                                  <p:childTnLst>
                                    <p:animEffect transition="out" filter="fade">
                                      <p:cBhvr>
                                        <p:cTn id="1077" dur="500"/>
                                        <p:tgtEl>
                                          <p:spTgt spid="86"/>
                                        </p:tgtEl>
                                      </p:cBhvr>
                                    </p:animEffect>
                                    <p:set>
                                      <p:cBhvr>
                                        <p:cTn id="1078" dur="1" fill="hold">
                                          <p:stCondLst>
                                            <p:cond delay="499"/>
                                          </p:stCondLst>
                                        </p:cTn>
                                        <p:tgtEl>
                                          <p:spTgt spid="86"/>
                                        </p:tgtEl>
                                        <p:attrNameLst>
                                          <p:attrName>style.visibility</p:attrName>
                                        </p:attrNameLst>
                                      </p:cBhvr>
                                      <p:to>
                                        <p:strVal val="hidden"/>
                                      </p:to>
                                    </p:set>
                                  </p:childTnLst>
                                </p:cTn>
                              </p:par>
                            </p:childTnLst>
                          </p:cTn>
                        </p:par>
                        <p:par>
                          <p:cTn id="1079" fill="hold">
                            <p:stCondLst>
                              <p:cond delay="132500"/>
                            </p:stCondLst>
                            <p:childTnLst>
                              <p:par>
                                <p:cTn id="1080" presetID="10" presetClass="entr" presetSubtype="0" fill="hold" grpId="0" nodeType="afterEffect">
                                  <p:stCondLst>
                                    <p:cond delay="0"/>
                                  </p:stCondLst>
                                  <p:childTnLst>
                                    <p:set>
                                      <p:cBhvr>
                                        <p:cTn id="1081" dur="1" fill="hold">
                                          <p:stCondLst>
                                            <p:cond delay="0"/>
                                          </p:stCondLst>
                                        </p:cTn>
                                        <p:tgtEl>
                                          <p:spTgt spid="87"/>
                                        </p:tgtEl>
                                        <p:attrNameLst>
                                          <p:attrName>style.visibility</p:attrName>
                                        </p:attrNameLst>
                                      </p:cBhvr>
                                      <p:to>
                                        <p:strVal val="visible"/>
                                      </p:to>
                                    </p:set>
                                    <p:animEffect transition="in" filter="fade">
                                      <p:cBhvr>
                                        <p:cTn id="1082" dur="500"/>
                                        <p:tgtEl>
                                          <p:spTgt spid="87"/>
                                        </p:tgtEl>
                                      </p:cBhvr>
                                    </p:animEffect>
                                  </p:childTnLst>
                                </p:cTn>
                              </p:par>
                            </p:childTnLst>
                          </p:cTn>
                        </p:par>
                        <p:par>
                          <p:cTn id="1083" fill="hold">
                            <p:stCondLst>
                              <p:cond delay="133000"/>
                            </p:stCondLst>
                            <p:childTnLst>
                              <p:par>
                                <p:cTn id="1084" presetID="10" presetClass="exit" presetSubtype="0" fill="hold" grpId="1" nodeType="afterEffect">
                                  <p:stCondLst>
                                    <p:cond delay="0"/>
                                  </p:stCondLst>
                                  <p:childTnLst>
                                    <p:animEffect transition="out" filter="fade">
                                      <p:cBhvr>
                                        <p:cTn id="1085" dur="500"/>
                                        <p:tgtEl>
                                          <p:spTgt spid="87"/>
                                        </p:tgtEl>
                                      </p:cBhvr>
                                    </p:animEffect>
                                    <p:set>
                                      <p:cBhvr>
                                        <p:cTn id="1086" dur="1" fill="hold">
                                          <p:stCondLst>
                                            <p:cond delay="499"/>
                                          </p:stCondLst>
                                        </p:cTn>
                                        <p:tgtEl>
                                          <p:spTgt spid="87"/>
                                        </p:tgtEl>
                                        <p:attrNameLst>
                                          <p:attrName>style.visibility</p:attrName>
                                        </p:attrNameLst>
                                      </p:cBhvr>
                                      <p:to>
                                        <p:strVal val="hidden"/>
                                      </p:to>
                                    </p:set>
                                  </p:childTnLst>
                                </p:cTn>
                              </p:par>
                            </p:childTnLst>
                          </p:cTn>
                        </p:par>
                        <p:par>
                          <p:cTn id="1087" fill="hold">
                            <p:stCondLst>
                              <p:cond delay="133500"/>
                            </p:stCondLst>
                            <p:childTnLst>
                              <p:par>
                                <p:cTn id="1088" presetID="10" presetClass="entr" presetSubtype="0" fill="hold" grpId="0" nodeType="afterEffect">
                                  <p:stCondLst>
                                    <p:cond delay="0"/>
                                  </p:stCondLst>
                                  <p:childTnLst>
                                    <p:set>
                                      <p:cBhvr>
                                        <p:cTn id="1089" dur="1" fill="hold">
                                          <p:stCondLst>
                                            <p:cond delay="0"/>
                                          </p:stCondLst>
                                        </p:cTn>
                                        <p:tgtEl>
                                          <p:spTgt spid="88"/>
                                        </p:tgtEl>
                                        <p:attrNameLst>
                                          <p:attrName>style.visibility</p:attrName>
                                        </p:attrNameLst>
                                      </p:cBhvr>
                                      <p:to>
                                        <p:strVal val="visible"/>
                                      </p:to>
                                    </p:set>
                                    <p:animEffect transition="in" filter="fade">
                                      <p:cBhvr>
                                        <p:cTn id="1090" dur="500"/>
                                        <p:tgtEl>
                                          <p:spTgt spid="88"/>
                                        </p:tgtEl>
                                      </p:cBhvr>
                                    </p:animEffect>
                                  </p:childTnLst>
                                </p:cTn>
                              </p:par>
                            </p:childTnLst>
                          </p:cTn>
                        </p:par>
                        <p:par>
                          <p:cTn id="1091" fill="hold">
                            <p:stCondLst>
                              <p:cond delay="134000"/>
                            </p:stCondLst>
                            <p:childTnLst>
                              <p:par>
                                <p:cTn id="1092" presetID="10" presetClass="exit" presetSubtype="0" fill="hold" grpId="1" nodeType="afterEffect">
                                  <p:stCondLst>
                                    <p:cond delay="0"/>
                                  </p:stCondLst>
                                  <p:childTnLst>
                                    <p:animEffect transition="out" filter="fade">
                                      <p:cBhvr>
                                        <p:cTn id="1093" dur="500"/>
                                        <p:tgtEl>
                                          <p:spTgt spid="88"/>
                                        </p:tgtEl>
                                      </p:cBhvr>
                                    </p:animEffect>
                                    <p:set>
                                      <p:cBhvr>
                                        <p:cTn id="1094" dur="1" fill="hold">
                                          <p:stCondLst>
                                            <p:cond delay="499"/>
                                          </p:stCondLst>
                                        </p:cTn>
                                        <p:tgtEl>
                                          <p:spTgt spid="88"/>
                                        </p:tgtEl>
                                        <p:attrNameLst>
                                          <p:attrName>style.visibility</p:attrName>
                                        </p:attrNameLst>
                                      </p:cBhvr>
                                      <p:to>
                                        <p:strVal val="hidden"/>
                                      </p:to>
                                    </p:set>
                                  </p:childTnLst>
                                </p:cTn>
                              </p:par>
                            </p:childTnLst>
                          </p:cTn>
                        </p:par>
                        <p:par>
                          <p:cTn id="1095" fill="hold">
                            <p:stCondLst>
                              <p:cond delay="134500"/>
                            </p:stCondLst>
                            <p:childTnLst>
                              <p:par>
                                <p:cTn id="1096" presetID="10" presetClass="entr" presetSubtype="0" fill="hold" grpId="0" nodeType="afterEffect">
                                  <p:stCondLst>
                                    <p:cond delay="0"/>
                                  </p:stCondLst>
                                  <p:childTnLst>
                                    <p:set>
                                      <p:cBhvr>
                                        <p:cTn id="1097" dur="1" fill="hold">
                                          <p:stCondLst>
                                            <p:cond delay="0"/>
                                          </p:stCondLst>
                                        </p:cTn>
                                        <p:tgtEl>
                                          <p:spTgt spid="89"/>
                                        </p:tgtEl>
                                        <p:attrNameLst>
                                          <p:attrName>style.visibility</p:attrName>
                                        </p:attrNameLst>
                                      </p:cBhvr>
                                      <p:to>
                                        <p:strVal val="visible"/>
                                      </p:to>
                                    </p:set>
                                    <p:animEffect transition="in" filter="fade">
                                      <p:cBhvr>
                                        <p:cTn id="1098" dur="500"/>
                                        <p:tgtEl>
                                          <p:spTgt spid="89"/>
                                        </p:tgtEl>
                                      </p:cBhvr>
                                    </p:animEffect>
                                  </p:childTnLst>
                                </p:cTn>
                              </p:par>
                            </p:childTnLst>
                          </p:cTn>
                        </p:par>
                        <p:par>
                          <p:cTn id="1099" fill="hold">
                            <p:stCondLst>
                              <p:cond delay="135000"/>
                            </p:stCondLst>
                            <p:childTnLst>
                              <p:par>
                                <p:cTn id="1100" presetID="10" presetClass="exit" presetSubtype="0" fill="hold" grpId="1" nodeType="afterEffect">
                                  <p:stCondLst>
                                    <p:cond delay="0"/>
                                  </p:stCondLst>
                                  <p:childTnLst>
                                    <p:animEffect transition="out" filter="fade">
                                      <p:cBhvr>
                                        <p:cTn id="1101" dur="500"/>
                                        <p:tgtEl>
                                          <p:spTgt spid="89"/>
                                        </p:tgtEl>
                                      </p:cBhvr>
                                    </p:animEffect>
                                    <p:set>
                                      <p:cBhvr>
                                        <p:cTn id="1102" dur="1" fill="hold">
                                          <p:stCondLst>
                                            <p:cond delay="499"/>
                                          </p:stCondLst>
                                        </p:cTn>
                                        <p:tgtEl>
                                          <p:spTgt spid="89"/>
                                        </p:tgtEl>
                                        <p:attrNameLst>
                                          <p:attrName>style.visibility</p:attrName>
                                        </p:attrNameLst>
                                      </p:cBhvr>
                                      <p:to>
                                        <p:strVal val="hidden"/>
                                      </p:to>
                                    </p:set>
                                  </p:childTnLst>
                                </p:cTn>
                              </p:par>
                            </p:childTnLst>
                          </p:cTn>
                        </p:par>
                        <p:par>
                          <p:cTn id="1103" fill="hold">
                            <p:stCondLst>
                              <p:cond delay="135500"/>
                            </p:stCondLst>
                            <p:childTnLst>
                              <p:par>
                                <p:cTn id="1104" presetID="10" presetClass="entr" presetSubtype="0" fill="hold" grpId="0" nodeType="afterEffect">
                                  <p:stCondLst>
                                    <p:cond delay="0"/>
                                  </p:stCondLst>
                                  <p:childTnLst>
                                    <p:set>
                                      <p:cBhvr>
                                        <p:cTn id="1105" dur="1" fill="hold">
                                          <p:stCondLst>
                                            <p:cond delay="0"/>
                                          </p:stCondLst>
                                        </p:cTn>
                                        <p:tgtEl>
                                          <p:spTgt spid="90"/>
                                        </p:tgtEl>
                                        <p:attrNameLst>
                                          <p:attrName>style.visibility</p:attrName>
                                        </p:attrNameLst>
                                      </p:cBhvr>
                                      <p:to>
                                        <p:strVal val="visible"/>
                                      </p:to>
                                    </p:set>
                                    <p:animEffect transition="in" filter="fade">
                                      <p:cBhvr>
                                        <p:cTn id="1106" dur="500"/>
                                        <p:tgtEl>
                                          <p:spTgt spid="90"/>
                                        </p:tgtEl>
                                      </p:cBhvr>
                                    </p:animEffect>
                                  </p:childTnLst>
                                </p:cTn>
                              </p:par>
                            </p:childTnLst>
                          </p:cTn>
                        </p:par>
                        <p:par>
                          <p:cTn id="1107" fill="hold">
                            <p:stCondLst>
                              <p:cond delay="136000"/>
                            </p:stCondLst>
                            <p:childTnLst>
                              <p:par>
                                <p:cTn id="1108" presetID="10" presetClass="exit" presetSubtype="0" fill="hold" grpId="1" nodeType="afterEffect">
                                  <p:stCondLst>
                                    <p:cond delay="0"/>
                                  </p:stCondLst>
                                  <p:childTnLst>
                                    <p:animEffect transition="out" filter="fade">
                                      <p:cBhvr>
                                        <p:cTn id="1109" dur="500"/>
                                        <p:tgtEl>
                                          <p:spTgt spid="90"/>
                                        </p:tgtEl>
                                      </p:cBhvr>
                                    </p:animEffect>
                                    <p:set>
                                      <p:cBhvr>
                                        <p:cTn id="1110" dur="1" fill="hold">
                                          <p:stCondLst>
                                            <p:cond delay="499"/>
                                          </p:stCondLst>
                                        </p:cTn>
                                        <p:tgtEl>
                                          <p:spTgt spid="90"/>
                                        </p:tgtEl>
                                        <p:attrNameLst>
                                          <p:attrName>style.visibility</p:attrName>
                                        </p:attrNameLst>
                                      </p:cBhvr>
                                      <p:to>
                                        <p:strVal val="hidden"/>
                                      </p:to>
                                    </p:set>
                                  </p:childTnLst>
                                </p:cTn>
                              </p:par>
                            </p:childTnLst>
                          </p:cTn>
                        </p:par>
                        <p:par>
                          <p:cTn id="1111" fill="hold">
                            <p:stCondLst>
                              <p:cond delay="136500"/>
                            </p:stCondLst>
                            <p:childTnLst>
                              <p:par>
                                <p:cTn id="1112" presetID="10" presetClass="entr" presetSubtype="0" fill="hold" grpId="0" nodeType="afterEffect">
                                  <p:stCondLst>
                                    <p:cond delay="0"/>
                                  </p:stCondLst>
                                  <p:childTnLst>
                                    <p:set>
                                      <p:cBhvr>
                                        <p:cTn id="1113" dur="1" fill="hold">
                                          <p:stCondLst>
                                            <p:cond delay="0"/>
                                          </p:stCondLst>
                                        </p:cTn>
                                        <p:tgtEl>
                                          <p:spTgt spid="91"/>
                                        </p:tgtEl>
                                        <p:attrNameLst>
                                          <p:attrName>style.visibility</p:attrName>
                                        </p:attrNameLst>
                                      </p:cBhvr>
                                      <p:to>
                                        <p:strVal val="visible"/>
                                      </p:to>
                                    </p:set>
                                    <p:animEffect transition="in" filter="fade">
                                      <p:cBhvr>
                                        <p:cTn id="1114" dur="500"/>
                                        <p:tgtEl>
                                          <p:spTgt spid="91"/>
                                        </p:tgtEl>
                                      </p:cBhvr>
                                    </p:animEffect>
                                  </p:childTnLst>
                                </p:cTn>
                              </p:par>
                            </p:childTnLst>
                          </p:cTn>
                        </p:par>
                        <p:par>
                          <p:cTn id="1115" fill="hold">
                            <p:stCondLst>
                              <p:cond delay="137000"/>
                            </p:stCondLst>
                            <p:childTnLst>
                              <p:par>
                                <p:cTn id="1116" presetID="10" presetClass="exit" presetSubtype="0" fill="hold" grpId="1" nodeType="afterEffect">
                                  <p:stCondLst>
                                    <p:cond delay="0"/>
                                  </p:stCondLst>
                                  <p:childTnLst>
                                    <p:animEffect transition="out" filter="fade">
                                      <p:cBhvr>
                                        <p:cTn id="1117" dur="500"/>
                                        <p:tgtEl>
                                          <p:spTgt spid="91"/>
                                        </p:tgtEl>
                                      </p:cBhvr>
                                    </p:animEffect>
                                    <p:set>
                                      <p:cBhvr>
                                        <p:cTn id="1118" dur="1" fill="hold">
                                          <p:stCondLst>
                                            <p:cond delay="499"/>
                                          </p:stCondLst>
                                        </p:cTn>
                                        <p:tgtEl>
                                          <p:spTgt spid="91"/>
                                        </p:tgtEl>
                                        <p:attrNameLst>
                                          <p:attrName>style.visibility</p:attrName>
                                        </p:attrNameLst>
                                      </p:cBhvr>
                                      <p:to>
                                        <p:strVal val="hidden"/>
                                      </p:to>
                                    </p:set>
                                  </p:childTnLst>
                                </p:cTn>
                              </p:par>
                            </p:childTnLst>
                          </p:cTn>
                        </p:par>
                        <p:par>
                          <p:cTn id="1119" fill="hold">
                            <p:stCondLst>
                              <p:cond delay="137500"/>
                            </p:stCondLst>
                            <p:childTnLst>
                              <p:par>
                                <p:cTn id="1120" presetID="10" presetClass="entr" presetSubtype="0" fill="hold" grpId="0" nodeType="afterEffect">
                                  <p:stCondLst>
                                    <p:cond delay="0"/>
                                  </p:stCondLst>
                                  <p:childTnLst>
                                    <p:set>
                                      <p:cBhvr>
                                        <p:cTn id="1121" dur="1" fill="hold">
                                          <p:stCondLst>
                                            <p:cond delay="0"/>
                                          </p:stCondLst>
                                        </p:cTn>
                                        <p:tgtEl>
                                          <p:spTgt spid="92"/>
                                        </p:tgtEl>
                                        <p:attrNameLst>
                                          <p:attrName>style.visibility</p:attrName>
                                        </p:attrNameLst>
                                      </p:cBhvr>
                                      <p:to>
                                        <p:strVal val="visible"/>
                                      </p:to>
                                    </p:set>
                                    <p:animEffect transition="in" filter="fade">
                                      <p:cBhvr>
                                        <p:cTn id="1122" dur="500"/>
                                        <p:tgtEl>
                                          <p:spTgt spid="92"/>
                                        </p:tgtEl>
                                      </p:cBhvr>
                                    </p:animEffect>
                                  </p:childTnLst>
                                </p:cTn>
                              </p:par>
                            </p:childTnLst>
                          </p:cTn>
                        </p:par>
                        <p:par>
                          <p:cTn id="1123" fill="hold">
                            <p:stCondLst>
                              <p:cond delay="138000"/>
                            </p:stCondLst>
                            <p:childTnLst>
                              <p:par>
                                <p:cTn id="1124" presetID="10" presetClass="exit" presetSubtype="0" fill="hold" grpId="1" nodeType="afterEffect">
                                  <p:stCondLst>
                                    <p:cond delay="0"/>
                                  </p:stCondLst>
                                  <p:childTnLst>
                                    <p:animEffect transition="out" filter="fade">
                                      <p:cBhvr>
                                        <p:cTn id="1125" dur="500"/>
                                        <p:tgtEl>
                                          <p:spTgt spid="92"/>
                                        </p:tgtEl>
                                      </p:cBhvr>
                                    </p:animEffect>
                                    <p:set>
                                      <p:cBhvr>
                                        <p:cTn id="1126" dur="1" fill="hold">
                                          <p:stCondLst>
                                            <p:cond delay="499"/>
                                          </p:stCondLst>
                                        </p:cTn>
                                        <p:tgtEl>
                                          <p:spTgt spid="92"/>
                                        </p:tgtEl>
                                        <p:attrNameLst>
                                          <p:attrName>style.visibility</p:attrName>
                                        </p:attrNameLst>
                                      </p:cBhvr>
                                      <p:to>
                                        <p:strVal val="hidden"/>
                                      </p:to>
                                    </p:set>
                                  </p:childTnLst>
                                </p:cTn>
                              </p:par>
                            </p:childTnLst>
                          </p:cTn>
                        </p:par>
                        <p:par>
                          <p:cTn id="1127" fill="hold">
                            <p:stCondLst>
                              <p:cond delay="138500"/>
                            </p:stCondLst>
                            <p:childTnLst>
                              <p:par>
                                <p:cTn id="1128" presetID="10" presetClass="entr" presetSubtype="0" fill="hold" grpId="0" nodeType="afterEffect">
                                  <p:stCondLst>
                                    <p:cond delay="0"/>
                                  </p:stCondLst>
                                  <p:childTnLst>
                                    <p:set>
                                      <p:cBhvr>
                                        <p:cTn id="1129" dur="1" fill="hold">
                                          <p:stCondLst>
                                            <p:cond delay="0"/>
                                          </p:stCondLst>
                                        </p:cTn>
                                        <p:tgtEl>
                                          <p:spTgt spid="93"/>
                                        </p:tgtEl>
                                        <p:attrNameLst>
                                          <p:attrName>style.visibility</p:attrName>
                                        </p:attrNameLst>
                                      </p:cBhvr>
                                      <p:to>
                                        <p:strVal val="visible"/>
                                      </p:to>
                                    </p:set>
                                    <p:animEffect transition="in" filter="fade">
                                      <p:cBhvr>
                                        <p:cTn id="1130" dur="500"/>
                                        <p:tgtEl>
                                          <p:spTgt spid="93"/>
                                        </p:tgtEl>
                                      </p:cBhvr>
                                    </p:animEffect>
                                  </p:childTnLst>
                                </p:cTn>
                              </p:par>
                            </p:childTnLst>
                          </p:cTn>
                        </p:par>
                        <p:par>
                          <p:cTn id="1131" fill="hold">
                            <p:stCondLst>
                              <p:cond delay="139000"/>
                            </p:stCondLst>
                            <p:childTnLst>
                              <p:par>
                                <p:cTn id="1132" presetID="10" presetClass="exit" presetSubtype="0" fill="hold" grpId="1" nodeType="afterEffect">
                                  <p:stCondLst>
                                    <p:cond delay="0"/>
                                  </p:stCondLst>
                                  <p:childTnLst>
                                    <p:animEffect transition="out" filter="fade">
                                      <p:cBhvr>
                                        <p:cTn id="1133" dur="500"/>
                                        <p:tgtEl>
                                          <p:spTgt spid="93"/>
                                        </p:tgtEl>
                                      </p:cBhvr>
                                    </p:animEffect>
                                    <p:set>
                                      <p:cBhvr>
                                        <p:cTn id="1134" dur="1" fill="hold">
                                          <p:stCondLst>
                                            <p:cond delay="499"/>
                                          </p:stCondLst>
                                        </p:cTn>
                                        <p:tgtEl>
                                          <p:spTgt spid="93"/>
                                        </p:tgtEl>
                                        <p:attrNameLst>
                                          <p:attrName>style.visibility</p:attrName>
                                        </p:attrNameLst>
                                      </p:cBhvr>
                                      <p:to>
                                        <p:strVal val="hidden"/>
                                      </p:to>
                                    </p:set>
                                  </p:childTnLst>
                                </p:cTn>
                              </p:par>
                            </p:childTnLst>
                          </p:cTn>
                        </p:par>
                        <p:par>
                          <p:cTn id="1135" fill="hold">
                            <p:stCondLst>
                              <p:cond delay="139500"/>
                            </p:stCondLst>
                            <p:childTnLst>
                              <p:par>
                                <p:cTn id="1136" presetID="10" presetClass="entr" presetSubtype="0" fill="hold" grpId="0" nodeType="afterEffect">
                                  <p:stCondLst>
                                    <p:cond delay="0"/>
                                  </p:stCondLst>
                                  <p:childTnLst>
                                    <p:set>
                                      <p:cBhvr>
                                        <p:cTn id="1137" dur="1" fill="hold">
                                          <p:stCondLst>
                                            <p:cond delay="0"/>
                                          </p:stCondLst>
                                        </p:cTn>
                                        <p:tgtEl>
                                          <p:spTgt spid="94"/>
                                        </p:tgtEl>
                                        <p:attrNameLst>
                                          <p:attrName>style.visibility</p:attrName>
                                        </p:attrNameLst>
                                      </p:cBhvr>
                                      <p:to>
                                        <p:strVal val="visible"/>
                                      </p:to>
                                    </p:set>
                                    <p:animEffect transition="in" filter="fade">
                                      <p:cBhvr>
                                        <p:cTn id="1138" dur="500"/>
                                        <p:tgtEl>
                                          <p:spTgt spid="94"/>
                                        </p:tgtEl>
                                      </p:cBhvr>
                                    </p:animEffect>
                                  </p:childTnLst>
                                </p:cTn>
                              </p:par>
                            </p:childTnLst>
                          </p:cTn>
                        </p:par>
                        <p:par>
                          <p:cTn id="1139" fill="hold">
                            <p:stCondLst>
                              <p:cond delay="140000"/>
                            </p:stCondLst>
                            <p:childTnLst>
                              <p:par>
                                <p:cTn id="1140" presetID="10" presetClass="exit" presetSubtype="0" fill="hold" grpId="1" nodeType="afterEffect">
                                  <p:stCondLst>
                                    <p:cond delay="0"/>
                                  </p:stCondLst>
                                  <p:childTnLst>
                                    <p:animEffect transition="out" filter="fade">
                                      <p:cBhvr>
                                        <p:cTn id="1141" dur="500"/>
                                        <p:tgtEl>
                                          <p:spTgt spid="94"/>
                                        </p:tgtEl>
                                      </p:cBhvr>
                                    </p:animEffect>
                                    <p:set>
                                      <p:cBhvr>
                                        <p:cTn id="1142" dur="1" fill="hold">
                                          <p:stCondLst>
                                            <p:cond delay="499"/>
                                          </p:stCondLst>
                                        </p:cTn>
                                        <p:tgtEl>
                                          <p:spTgt spid="94"/>
                                        </p:tgtEl>
                                        <p:attrNameLst>
                                          <p:attrName>style.visibility</p:attrName>
                                        </p:attrNameLst>
                                      </p:cBhvr>
                                      <p:to>
                                        <p:strVal val="hidden"/>
                                      </p:to>
                                    </p:set>
                                  </p:childTnLst>
                                </p:cTn>
                              </p:par>
                            </p:childTnLst>
                          </p:cTn>
                        </p:par>
                        <p:par>
                          <p:cTn id="1143" fill="hold">
                            <p:stCondLst>
                              <p:cond delay="140500"/>
                            </p:stCondLst>
                            <p:childTnLst>
                              <p:par>
                                <p:cTn id="1144" presetID="10" presetClass="entr" presetSubtype="0" fill="hold" grpId="0" nodeType="afterEffect">
                                  <p:stCondLst>
                                    <p:cond delay="0"/>
                                  </p:stCondLst>
                                  <p:childTnLst>
                                    <p:set>
                                      <p:cBhvr>
                                        <p:cTn id="1145" dur="1" fill="hold">
                                          <p:stCondLst>
                                            <p:cond delay="0"/>
                                          </p:stCondLst>
                                        </p:cTn>
                                        <p:tgtEl>
                                          <p:spTgt spid="95"/>
                                        </p:tgtEl>
                                        <p:attrNameLst>
                                          <p:attrName>style.visibility</p:attrName>
                                        </p:attrNameLst>
                                      </p:cBhvr>
                                      <p:to>
                                        <p:strVal val="visible"/>
                                      </p:to>
                                    </p:set>
                                    <p:animEffect transition="in" filter="fade">
                                      <p:cBhvr>
                                        <p:cTn id="1146" dur="500"/>
                                        <p:tgtEl>
                                          <p:spTgt spid="95"/>
                                        </p:tgtEl>
                                      </p:cBhvr>
                                    </p:animEffect>
                                  </p:childTnLst>
                                </p:cTn>
                              </p:par>
                            </p:childTnLst>
                          </p:cTn>
                        </p:par>
                        <p:par>
                          <p:cTn id="1147" fill="hold">
                            <p:stCondLst>
                              <p:cond delay="141000"/>
                            </p:stCondLst>
                            <p:childTnLst>
                              <p:par>
                                <p:cTn id="1148" presetID="10" presetClass="exit" presetSubtype="0" fill="hold" grpId="1" nodeType="afterEffect">
                                  <p:stCondLst>
                                    <p:cond delay="0"/>
                                  </p:stCondLst>
                                  <p:childTnLst>
                                    <p:animEffect transition="out" filter="fade">
                                      <p:cBhvr>
                                        <p:cTn id="1149" dur="500"/>
                                        <p:tgtEl>
                                          <p:spTgt spid="95"/>
                                        </p:tgtEl>
                                      </p:cBhvr>
                                    </p:animEffect>
                                    <p:set>
                                      <p:cBhvr>
                                        <p:cTn id="1150" dur="1" fill="hold">
                                          <p:stCondLst>
                                            <p:cond delay="499"/>
                                          </p:stCondLst>
                                        </p:cTn>
                                        <p:tgtEl>
                                          <p:spTgt spid="95"/>
                                        </p:tgtEl>
                                        <p:attrNameLst>
                                          <p:attrName>style.visibility</p:attrName>
                                        </p:attrNameLst>
                                      </p:cBhvr>
                                      <p:to>
                                        <p:strVal val="hidden"/>
                                      </p:to>
                                    </p:set>
                                  </p:childTnLst>
                                </p:cTn>
                              </p:par>
                            </p:childTnLst>
                          </p:cTn>
                        </p:par>
                        <p:par>
                          <p:cTn id="1151" fill="hold">
                            <p:stCondLst>
                              <p:cond delay="141500"/>
                            </p:stCondLst>
                            <p:childTnLst>
                              <p:par>
                                <p:cTn id="1152" presetID="10" presetClass="entr" presetSubtype="0" fill="hold" grpId="0" nodeType="afterEffect">
                                  <p:stCondLst>
                                    <p:cond delay="0"/>
                                  </p:stCondLst>
                                  <p:childTnLst>
                                    <p:set>
                                      <p:cBhvr>
                                        <p:cTn id="1153" dur="1" fill="hold">
                                          <p:stCondLst>
                                            <p:cond delay="0"/>
                                          </p:stCondLst>
                                        </p:cTn>
                                        <p:tgtEl>
                                          <p:spTgt spid="96"/>
                                        </p:tgtEl>
                                        <p:attrNameLst>
                                          <p:attrName>style.visibility</p:attrName>
                                        </p:attrNameLst>
                                      </p:cBhvr>
                                      <p:to>
                                        <p:strVal val="visible"/>
                                      </p:to>
                                    </p:set>
                                    <p:animEffect transition="in" filter="fade">
                                      <p:cBhvr>
                                        <p:cTn id="1154" dur="500"/>
                                        <p:tgtEl>
                                          <p:spTgt spid="96"/>
                                        </p:tgtEl>
                                      </p:cBhvr>
                                    </p:animEffect>
                                  </p:childTnLst>
                                </p:cTn>
                              </p:par>
                            </p:childTnLst>
                          </p:cTn>
                        </p:par>
                        <p:par>
                          <p:cTn id="1155" fill="hold">
                            <p:stCondLst>
                              <p:cond delay="142000"/>
                            </p:stCondLst>
                            <p:childTnLst>
                              <p:par>
                                <p:cTn id="1156" presetID="10" presetClass="exit" presetSubtype="0" fill="hold" grpId="1" nodeType="afterEffect">
                                  <p:stCondLst>
                                    <p:cond delay="0"/>
                                  </p:stCondLst>
                                  <p:childTnLst>
                                    <p:animEffect transition="out" filter="fade">
                                      <p:cBhvr>
                                        <p:cTn id="1157" dur="500"/>
                                        <p:tgtEl>
                                          <p:spTgt spid="96"/>
                                        </p:tgtEl>
                                      </p:cBhvr>
                                    </p:animEffect>
                                    <p:set>
                                      <p:cBhvr>
                                        <p:cTn id="1158" dur="1" fill="hold">
                                          <p:stCondLst>
                                            <p:cond delay="499"/>
                                          </p:stCondLst>
                                        </p:cTn>
                                        <p:tgtEl>
                                          <p:spTgt spid="96"/>
                                        </p:tgtEl>
                                        <p:attrNameLst>
                                          <p:attrName>style.visibility</p:attrName>
                                        </p:attrNameLst>
                                      </p:cBhvr>
                                      <p:to>
                                        <p:strVal val="hidden"/>
                                      </p:to>
                                    </p:set>
                                  </p:childTnLst>
                                </p:cTn>
                              </p:par>
                            </p:childTnLst>
                          </p:cTn>
                        </p:par>
                        <p:par>
                          <p:cTn id="1159" fill="hold">
                            <p:stCondLst>
                              <p:cond delay="142500"/>
                            </p:stCondLst>
                            <p:childTnLst>
                              <p:par>
                                <p:cTn id="1160" presetID="10" presetClass="entr" presetSubtype="0" fill="hold" grpId="0" nodeType="afterEffect">
                                  <p:stCondLst>
                                    <p:cond delay="0"/>
                                  </p:stCondLst>
                                  <p:childTnLst>
                                    <p:set>
                                      <p:cBhvr>
                                        <p:cTn id="1161" dur="1" fill="hold">
                                          <p:stCondLst>
                                            <p:cond delay="0"/>
                                          </p:stCondLst>
                                        </p:cTn>
                                        <p:tgtEl>
                                          <p:spTgt spid="97"/>
                                        </p:tgtEl>
                                        <p:attrNameLst>
                                          <p:attrName>style.visibility</p:attrName>
                                        </p:attrNameLst>
                                      </p:cBhvr>
                                      <p:to>
                                        <p:strVal val="visible"/>
                                      </p:to>
                                    </p:set>
                                    <p:animEffect transition="in" filter="fade">
                                      <p:cBhvr>
                                        <p:cTn id="1162" dur="500"/>
                                        <p:tgtEl>
                                          <p:spTgt spid="97"/>
                                        </p:tgtEl>
                                      </p:cBhvr>
                                    </p:animEffect>
                                  </p:childTnLst>
                                </p:cTn>
                              </p:par>
                            </p:childTnLst>
                          </p:cTn>
                        </p:par>
                        <p:par>
                          <p:cTn id="1163" fill="hold">
                            <p:stCondLst>
                              <p:cond delay="143000"/>
                            </p:stCondLst>
                            <p:childTnLst>
                              <p:par>
                                <p:cTn id="1164" presetID="10" presetClass="exit" presetSubtype="0" fill="hold" grpId="1" nodeType="afterEffect">
                                  <p:stCondLst>
                                    <p:cond delay="0"/>
                                  </p:stCondLst>
                                  <p:childTnLst>
                                    <p:animEffect transition="out" filter="fade">
                                      <p:cBhvr>
                                        <p:cTn id="1165" dur="500"/>
                                        <p:tgtEl>
                                          <p:spTgt spid="97"/>
                                        </p:tgtEl>
                                      </p:cBhvr>
                                    </p:animEffect>
                                    <p:set>
                                      <p:cBhvr>
                                        <p:cTn id="1166" dur="1" fill="hold">
                                          <p:stCondLst>
                                            <p:cond delay="499"/>
                                          </p:stCondLst>
                                        </p:cTn>
                                        <p:tgtEl>
                                          <p:spTgt spid="97"/>
                                        </p:tgtEl>
                                        <p:attrNameLst>
                                          <p:attrName>style.visibility</p:attrName>
                                        </p:attrNameLst>
                                      </p:cBhvr>
                                      <p:to>
                                        <p:strVal val="hidden"/>
                                      </p:to>
                                    </p:set>
                                  </p:childTnLst>
                                </p:cTn>
                              </p:par>
                            </p:childTnLst>
                          </p:cTn>
                        </p:par>
                        <p:par>
                          <p:cTn id="1167" fill="hold">
                            <p:stCondLst>
                              <p:cond delay="143500"/>
                            </p:stCondLst>
                            <p:childTnLst>
                              <p:par>
                                <p:cTn id="1168" presetID="10" presetClass="entr" presetSubtype="0" fill="hold" grpId="0" nodeType="afterEffect">
                                  <p:stCondLst>
                                    <p:cond delay="0"/>
                                  </p:stCondLst>
                                  <p:childTnLst>
                                    <p:set>
                                      <p:cBhvr>
                                        <p:cTn id="1169" dur="1" fill="hold">
                                          <p:stCondLst>
                                            <p:cond delay="0"/>
                                          </p:stCondLst>
                                        </p:cTn>
                                        <p:tgtEl>
                                          <p:spTgt spid="98"/>
                                        </p:tgtEl>
                                        <p:attrNameLst>
                                          <p:attrName>style.visibility</p:attrName>
                                        </p:attrNameLst>
                                      </p:cBhvr>
                                      <p:to>
                                        <p:strVal val="visible"/>
                                      </p:to>
                                    </p:set>
                                    <p:animEffect transition="in" filter="fade">
                                      <p:cBhvr>
                                        <p:cTn id="1170" dur="500"/>
                                        <p:tgtEl>
                                          <p:spTgt spid="98"/>
                                        </p:tgtEl>
                                      </p:cBhvr>
                                    </p:animEffect>
                                  </p:childTnLst>
                                </p:cTn>
                              </p:par>
                            </p:childTnLst>
                          </p:cTn>
                        </p:par>
                        <p:par>
                          <p:cTn id="1171" fill="hold">
                            <p:stCondLst>
                              <p:cond delay="144000"/>
                            </p:stCondLst>
                            <p:childTnLst>
                              <p:par>
                                <p:cTn id="1172" presetID="10" presetClass="exit" presetSubtype="0" fill="hold" grpId="1" nodeType="afterEffect">
                                  <p:stCondLst>
                                    <p:cond delay="0"/>
                                  </p:stCondLst>
                                  <p:childTnLst>
                                    <p:animEffect transition="out" filter="fade">
                                      <p:cBhvr>
                                        <p:cTn id="1173" dur="500"/>
                                        <p:tgtEl>
                                          <p:spTgt spid="98"/>
                                        </p:tgtEl>
                                      </p:cBhvr>
                                    </p:animEffect>
                                    <p:set>
                                      <p:cBhvr>
                                        <p:cTn id="1174" dur="1" fill="hold">
                                          <p:stCondLst>
                                            <p:cond delay="499"/>
                                          </p:stCondLst>
                                        </p:cTn>
                                        <p:tgtEl>
                                          <p:spTgt spid="98"/>
                                        </p:tgtEl>
                                        <p:attrNameLst>
                                          <p:attrName>style.visibility</p:attrName>
                                        </p:attrNameLst>
                                      </p:cBhvr>
                                      <p:to>
                                        <p:strVal val="hidden"/>
                                      </p:to>
                                    </p:set>
                                  </p:childTnLst>
                                </p:cTn>
                              </p:par>
                            </p:childTnLst>
                          </p:cTn>
                        </p:par>
                        <p:par>
                          <p:cTn id="1175" fill="hold">
                            <p:stCondLst>
                              <p:cond delay="144500"/>
                            </p:stCondLst>
                            <p:childTnLst>
                              <p:par>
                                <p:cTn id="1176" presetID="10" presetClass="entr" presetSubtype="0" fill="hold" grpId="0" nodeType="afterEffect">
                                  <p:stCondLst>
                                    <p:cond delay="0"/>
                                  </p:stCondLst>
                                  <p:childTnLst>
                                    <p:set>
                                      <p:cBhvr>
                                        <p:cTn id="1177" dur="1" fill="hold">
                                          <p:stCondLst>
                                            <p:cond delay="0"/>
                                          </p:stCondLst>
                                        </p:cTn>
                                        <p:tgtEl>
                                          <p:spTgt spid="99"/>
                                        </p:tgtEl>
                                        <p:attrNameLst>
                                          <p:attrName>style.visibility</p:attrName>
                                        </p:attrNameLst>
                                      </p:cBhvr>
                                      <p:to>
                                        <p:strVal val="visible"/>
                                      </p:to>
                                    </p:set>
                                    <p:animEffect transition="in" filter="fade">
                                      <p:cBhvr>
                                        <p:cTn id="1178" dur="500"/>
                                        <p:tgtEl>
                                          <p:spTgt spid="99"/>
                                        </p:tgtEl>
                                      </p:cBhvr>
                                    </p:animEffect>
                                  </p:childTnLst>
                                </p:cTn>
                              </p:par>
                            </p:childTnLst>
                          </p:cTn>
                        </p:par>
                        <p:par>
                          <p:cTn id="1179" fill="hold">
                            <p:stCondLst>
                              <p:cond delay="145000"/>
                            </p:stCondLst>
                            <p:childTnLst>
                              <p:par>
                                <p:cTn id="1180" presetID="10" presetClass="exit" presetSubtype="0" fill="hold" grpId="1" nodeType="afterEffect">
                                  <p:stCondLst>
                                    <p:cond delay="0"/>
                                  </p:stCondLst>
                                  <p:childTnLst>
                                    <p:animEffect transition="out" filter="fade">
                                      <p:cBhvr>
                                        <p:cTn id="1181" dur="500"/>
                                        <p:tgtEl>
                                          <p:spTgt spid="99"/>
                                        </p:tgtEl>
                                      </p:cBhvr>
                                    </p:animEffect>
                                    <p:set>
                                      <p:cBhvr>
                                        <p:cTn id="1182" dur="1" fill="hold">
                                          <p:stCondLst>
                                            <p:cond delay="499"/>
                                          </p:stCondLst>
                                        </p:cTn>
                                        <p:tgtEl>
                                          <p:spTgt spid="99"/>
                                        </p:tgtEl>
                                        <p:attrNameLst>
                                          <p:attrName>style.visibility</p:attrName>
                                        </p:attrNameLst>
                                      </p:cBhvr>
                                      <p:to>
                                        <p:strVal val="hidden"/>
                                      </p:to>
                                    </p:set>
                                  </p:childTnLst>
                                </p:cTn>
                              </p:par>
                            </p:childTnLst>
                          </p:cTn>
                        </p:par>
                        <p:par>
                          <p:cTn id="1183" fill="hold">
                            <p:stCondLst>
                              <p:cond delay="145500"/>
                            </p:stCondLst>
                            <p:childTnLst>
                              <p:par>
                                <p:cTn id="1184" presetID="10" presetClass="entr" presetSubtype="0" fill="hold" grpId="0" nodeType="afterEffect">
                                  <p:stCondLst>
                                    <p:cond delay="0"/>
                                  </p:stCondLst>
                                  <p:childTnLst>
                                    <p:set>
                                      <p:cBhvr>
                                        <p:cTn id="1185" dur="1" fill="hold">
                                          <p:stCondLst>
                                            <p:cond delay="0"/>
                                          </p:stCondLst>
                                        </p:cTn>
                                        <p:tgtEl>
                                          <p:spTgt spid="100"/>
                                        </p:tgtEl>
                                        <p:attrNameLst>
                                          <p:attrName>style.visibility</p:attrName>
                                        </p:attrNameLst>
                                      </p:cBhvr>
                                      <p:to>
                                        <p:strVal val="visible"/>
                                      </p:to>
                                    </p:set>
                                    <p:animEffect transition="in" filter="fade">
                                      <p:cBhvr>
                                        <p:cTn id="1186" dur="500"/>
                                        <p:tgtEl>
                                          <p:spTgt spid="100"/>
                                        </p:tgtEl>
                                      </p:cBhvr>
                                    </p:animEffect>
                                  </p:childTnLst>
                                </p:cTn>
                              </p:par>
                            </p:childTnLst>
                          </p:cTn>
                        </p:par>
                        <p:par>
                          <p:cTn id="1187" fill="hold">
                            <p:stCondLst>
                              <p:cond delay="146000"/>
                            </p:stCondLst>
                            <p:childTnLst>
                              <p:par>
                                <p:cTn id="1188" presetID="10" presetClass="exit" presetSubtype="0" fill="hold" grpId="1" nodeType="afterEffect">
                                  <p:stCondLst>
                                    <p:cond delay="0"/>
                                  </p:stCondLst>
                                  <p:childTnLst>
                                    <p:animEffect transition="out" filter="fade">
                                      <p:cBhvr>
                                        <p:cTn id="1189" dur="500"/>
                                        <p:tgtEl>
                                          <p:spTgt spid="100"/>
                                        </p:tgtEl>
                                      </p:cBhvr>
                                    </p:animEffect>
                                    <p:set>
                                      <p:cBhvr>
                                        <p:cTn id="1190" dur="1" fill="hold">
                                          <p:stCondLst>
                                            <p:cond delay="499"/>
                                          </p:stCondLst>
                                        </p:cTn>
                                        <p:tgtEl>
                                          <p:spTgt spid="100"/>
                                        </p:tgtEl>
                                        <p:attrNameLst>
                                          <p:attrName>style.visibility</p:attrName>
                                        </p:attrNameLst>
                                      </p:cBhvr>
                                      <p:to>
                                        <p:strVal val="hidden"/>
                                      </p:to>
                                    </p:set>
                                  </p:childTnLst>
                                </p:cTn>
                              </p:par>
                            </p:childTnLst>
                          </p:cTn>
                        </p:par>
                        <p:par>
                          <p:cTn id="1191" fill="hold">
                            <p:stCondLst>
                              <p:cond delay="146500"/>
                            </p:stCondLst>
                            <p:childTnLst>
                              <p:par>
                                <p:cTn id="1192" presetID="10" presetClass="entr" presetSubtype="0" fill="hold" grpId="0" nodeType="afterEffect">
                                  <p:stCondLst>
                                    <p:cond delay="0"/>
                                  </p:stCondLst>
                                  <p:childTnLst>
                                    <p:set>
                                      <p:cBhvr>
                                        <p:cTn id="1193" dur="1" fill="hold">
                                          <p:stCondLst>
                                            <p:cond delay="0"/>
                                          </p:stCondLst>
                                        </p:cTn>
                                        <p:tgtEl>
                                          <p:spTgt spid="101"/>
                                        </p:tgtEl>
                                        <p:attrNameLst>
                                          <p:attrName>style.visibility</p:attrName>
                                        </p:attrNameLst>
                                      </p:cBhvr>
                                      <p:to>
                                        <p:strVal val="visible"/>
                                      </p:to>
                                    </p:set>
                                    <p:animEffect transition="in" filter="fade">
                                      <p:cBhvr>
                                        <p:cTn id="1194" dur="500"/>
                                        <p:tgtEl>
                                          <p:spTgt spid="101"/>
                                        </p:tgtEl>
                                      </p:cBhvr>
                                    </p:animEffect>
                                  </p:childTnLst>
                                </p:cTn>
                              </p:par>
                            </p:childTnLst>
                          </p:cTn>
                        </p:par>
                        <p:par>
                          <p:cTn id="1195" fill="hold">
                            <p:stCondLst>
                              <p:cond delay="147000"/>
                            </p:stCondLst>
                            <p:childTnLst>
                              <p:par>
                                <p:cTn id="1196" presetID="10" presetClass="exit" presetSubtype="0" fill="hold" grpId="1" nodeType="afterEffect">
                                  <p:stCondLst>
                                    <p:cond delay="0"/>
                                  </p:stCondLst>
                                  <p:childTnLst>
                                    <p:animEffect transition="out" filter="fade">
                                      <p:cBhvr>
                                        <p:cTn id="1197" dur="500"/>
                                        <p:tgtEl>
                                          <p:spTgt spid="101"/>
                                        </p:tgtEl>
                                      </p:cBhvr>
                                    </p:animEffect>
                                    <p:set>
                                      <p:cBhvr>
                                        <p:cTn id="1198" dur="1" fill="hold">
                                          <p:stCondLst>
                                            <p:cond delay="499"/>
                                          </p:stCondLst>
                                        </p:cTn>
                                        <p:tgtEl>
                                          <p:spTgt spid="101"/>
                                        </p:tgtEl>
                                        <p:attrNameLst>
                                          <p:attrName>style.visibility</p:attrName>
                                        </p:attrNameLst>
                                      </p:cBhvr>
                                      <p:to>
                                        <p:strVal val="hidden"/>
                                      </p:to>
                                    </p:set>
                                  </p:childTnLst>
                                </p:cTn>
                              </p:par>
                            </p:childTnLst>
                          </p:cTn>
                        </p:par>
                        <p:par>
                          <p:cTn id="1199" fill="hold">
                            <p:stCondLst>
                              <p:cond delay="147500"/>
                            </p:stCondLst>
                            <p:childTnLst>
                              <p:par>
                                <p:cTn id="1200" presetID="10" presetClass="entr" presetSubtype="0" fill="hold" grpId="0" nodeType="afterEffect">
                                  <p:stCondLst>
                                    <p:cond delay="0"/>
                                  </p:stCondLst>
                                  <p:childTnLst>
                                    <p:set>
                                      <p:cBhvr>
                                        <p:cTn id="1201" dur="1" fill="hold">
                                          <p:stCondLst>
                                            <p:cond delay="0"/>
                                          </p:stCondLst>
                                        </p:cTn>
                                        <p:tgtEl>
                                          <p:spTgt spid="102"/>
                                        </p:tgtEl>
                                        <p:attrNameLst>
                                          <p:attrName>style.visibility</p:attrName>
                                        </p:attrNameLst>
                                      </p:cBhvr>
                                      <p:to>
                                        <p:strVal val="visible"/>
                                      </p:to>
                                    </p:set>
                                    <p:animEffect transition="in" filter="fade">
                                      <p:cBhvr>
                                        <p:cTn id="1202" dur="500"/>
                                        <p:tgtEl>
                                          <p:spTgt spid="102"/>
                                        </p:tgtEl>
                                      </p:cBhvr>
                                    </p:animEffect>
                                  </p:childTnLst>
                                </p:cTn>
                              </p:par>
                            </p:childTnLst>
                          </p:cTn>
                        </p:par>
                        <p:par>
                          <p:cTn id="1203" fill="hold">
                            <p:stCondLst>
                              <p:cond delay="148000"/>
                            </p:stCondLst>
                            <p:childTnLst>
                              <p:par>
                                <p:cTn id="1204" presetID="10" presetClass="exit" presetSubtype="0" fill="hold" grpId="1" nodeType="afterEffect">
                                  <p:stCondLst>
                                    <p:cond delay="0"/>
                                  </p:stCondLst>
                                  <p:childTnLst>
                                    <p:animEffect transition="out" filter="fade">
                                      <p:cBhvr>
                                        <p:cTn id="1205" dur="500"/>
                                        <p:tgtEl>
                                          <p:spTgt spid="102"/>
                                        </p:tgtEl>
                                      </p:cBhvr>
                                    </p:animEffect>
                                    <p:set>
                                      <p:cBhvr>
                                        <p:cTn id="1206" dur="1" fill="hold">
                                          <p:stCondLst>
                                            <p:cond delay="499"/>
                                          </p:stCondLst>
                                        </p:cTn>
                                        <p:tgtEl>
                                          <p:spTgt spid="102"/>
                                        </p:tgtEl>
                                        <p:attrNameLst>
                                          <p:attrName>style.visibility</p:attrName>
                                        </p:attrNameLst>
                                      </p:cBhvr>
                                      <p:to>
                                        <p:strVal val="hidden"/>
                                      </p:to>
                                    </p:set>
                                  </p:childTnLst>
                                </p:cTn>
                              </p:par>
                            </p:childTnLst>
                          </p:cTn>
                        </p:par>
                        <p:par>
                          <p:cTn id="1207" fill="hold">
                            <p:stCondLst>
                              <p:cond delay="148500"/>
                            </p:stCondLst>
                            <p:childTnLst>
                              <p:par>
                                <p:cTn id="1208" presetID="10" presetClass="entr" presetSubtype="0" fill="hold" grpId="0" nodeType="afterEffect">
                                  <p:stCondLst>
                                    <p:cond delay="0"/>
                                  </p:stCondLst>
                                  <p:childTnLst>
                                    <p:set>
                                      <p:cBhvr>
                                        <p:cTn id="1209" dur="1" fill="hold">
                                          <p:stCondLst>
                                            <p:cond delay="0"/>
                                          </p:stCondLst>
                                        </p:cTn>
                                        <p:tgtEl>
                                          <p:spTgt spid="103"/>
                                        </p:tgtEl>
                                        <p:attrNameLst>
                                          <p:attrName>style.visibility</p:attrName>
                                        </p:attrNameLst>
                                      </p:cBhvr>
                                      <p:to>
                                        <p:strVal val="visible"/>
                                      </p:to>
                                    </p:set>
                                    <p:animEffect transition="in" filter="fade">
                                      <p:cBhvr>
                                        <p:cTn id="1210" dur="500"/>
                                        <p:tgtEl>
                                          <p:spTgt spid="103"/>
                                        </p:tgtEl>
                                      </p:cBhvr>
                                    </p:animEffect>
                                  </p:childTnLst>
                                </p:cTn>
                              </p:par>
                            </p:childTnLst>
                          </p:cTn>
                        </p:par>
                        <p:par>
                          <p:cTn id="1211" fill="hold">
                            <p:stCondLst>
                              <p:cond delay="149000"/>
                            </p:stCondLst>
                            <p:childTnLst>
                              <p:par>
                                <p:cTn id="1212" presetID="10" presetClass="exit" presetSubtype="0" fill="hold" grpId="1" nodeType="afterEffect">
                                  <p:stCondLst>
                                    <p:cond delay="0"/>
                                  </p:stCondLst>
                                  <p:childTnLst>
                                    <p:animEffect transition="out" filter="fade">
                                      <p:cBhvr>
                                        <p:cTn id="1213" dur="500"/>
                                        <p:tgtEl>
                                          <p:spTgt spid="103"/>
                                        </p:tgtEl>
                                      </p:cBhvr>
                                    </p:animEffect>
                                    <p:set>
                                      <p:cBhvr>
                                        <p:cTn id="1214" dur="1" fill="hold">
                                          <p:stCondLst>
                                            <p:cond delay="499"/>
                                          </p:stCondLst>
                                        </p:cTn>
                                        <p:tgtEl>
                                          <p:spTgt spid="103"/>
                                        </p:tgtEl>
                                        <p:attrNameLst>
                                          <p:attrName>style.visibility</p:attrName>
                                        </p:attrNameLst>
                                      </p:cBhvr>
                                      <p:to>
                                        <p:strVal val="hidden"/>
                                      </p:to>
                                    </p:set>
                                  </p:childTnLst>
                                </p:cTn>
                              </p:par>
                            </p:childTnLst>
                          </p:cTn>
                        </p:par>
                        <p:par>
                          <p:cTn id="1215" fill="hold">
                            <p:stCondLst>
                              <p:cond delay="149500"/>
                            </p:stCondLst>
                            <p:childTnLst>
                              <p:par>
                                <p:cTn id="1216" presetID="10" presetClass="entr" presetSubtype="0" fill="hold" grpId="0" nodeType="afterEffect">
                                  <p:stCondLst>
                                    <p:cond delay="0"/>
                                  </p:stCondLst>
                                  <p:childTnLst>
                                    <p:set>
                                      <p:cBhvr>
                                        <p:cTn id="1217" dur="1" fill="hold">
                                          <p:stCondLst>
                                            <p:cond delay="0"/>
                                          </p:stCondLst>
                                        </p:cTn>
                                        <p:tgtEl>
                                          <p:spTgt spid="104"/>
                                        </p:tgtEl>
                                        <p:attrNameLst>
                                          <p:attrName>style.visibility</p:attrName>
                                        </p:attrNameLst>
                                      </p:cBhvr>
                                      <p:to>
                                        <p:strVal val="visible"/>
                                      </p:to>
                                    </p:set>
                                    <p:animEffect transition="in" filter="fade">
                                      <p:cBhvr>
                                        <p:cTn id="1218" dur="500"/>
                                        <p:tgtEl>
                                          <p:spTgt spid="104"/>
                                        </p:tgtEl>
                                      </p:cBhvr>
                                    </p:animEffect>
                                  </p:childTnLst>
                                </p:cTn>
                              </p:par>
                            </p:childTnLst>
                          </p:cTn>
                        </p:par>
                        <p:par>
                          <p:cTn id="1219" fill="hold">
                            <p:stCondLst>
                              <p:cond delay="150000"/>
                            </p:stCondLst>
                            <p:childTnLst>
                              <p:par>
                                <p:cTn id="1220" presetID="10" presetClass="exit" presetSubtype="0" fill="hold" grpId="1" nodeType="afterEffect">
                                  <p:stCondLst>
                                    <p:cond delay="0"/>
                                  </p:stCondLst>
                                  <p:childTnLst>
                                    <p:animEffect transition="out" filter="fade">
                                      <p:cBhvr>
                                        <p:cTn id="1221" dur="500"/>
                                        <p:tgtEl>
                                          <p:spTgt spid="104"/>
                                        </p:tgtEl>
                                      </p:cBhvr>
                                    </p:animEffect>
                                    <p:set>
                                      <p:cBhvr>
                                        <p:cTn id="1222" dur="1" fill="hold">
                                          <p:stCondLst>
                                            <p:cond delay="499"/>
                                          </p:stCondLst>
                                        </p:cTn>
                                        <p:tgtEl>
                                          <p:spTgt spid="104"/>
                                        </p:tgtEl>
                                        <p:attrNameLst>
                                          <p:attrName>style.visibility</p:attrName>
                                        </p:attrNameLst>
                                      </p:cBhvr>
                                      <p:to>
                                        <p:strVal val="hidden"/>
                                      </p:to>
                                    </p:set>
                                  </p:childTnLst>
                                </p:cTn>
                              </p:par>
                            </p:childTnLst>
                          </p:cTn>
                        </p:par>
                        <p:par>
                          <p:cTn id="1223" fill="hold">
                            <p:stCondLst>
                              <p:cond delay="150500"/>
                            </p:stCondLst>
                            <p:childTnLst>
                              <p:par>
                                <p:cTn id="1224" presetID="10" presetClass="entr" presetSubtype="0" fill="hold" grpId="0" nodeType="afterEffect">
                                  <p:stCondLst>
                                    <p:cond delay="0"/>
                                  </p:stCondLst>
                                  <p:childTnLst>
                                    <p:set>
                                      <p:cBhvr>
                                        <p:cTn id="1225" dur="1" fill="hold">
                                          <p:stCondLst>
                                            <p:cond delay="0"/>
                                          </p:stCondLst>
                                        </p:cTn>
                                        <p:tgtEl>
                                          <p:spTgt spid="105"/>
                                        </p:tgtEl>
                                        <p:attrNameLst>
                                          <p:attrName>style.visibility</p:attrName>
                                        </p:attrNameLst>
                                      </p:cBhvr>
                                      <p:to>
                                        <p:strVal val="visible"/>
                                      </p:to>
                                    </p:set>
                                    <p:animEffect transition="in" filter="fade">
                                      <p:cBhvr>
                                        <p:cTn id="1226" dur="500"/>
                                        <p:tgtEl>
                                          <p:spTgt spid="105"/>
                                        </p:tgtEl>
                                      </p:cBhvr>
                                    </p:animEffect>
                                  </p:childTnLst>
                                </p:cTn>
                              </p:par>
                            </p:childTnLst>
                          </p:cTn>
                        </p:par>
                        <p:par>
                          <p:cTn id="1227" fill="hold">
                            <p:stCondLst>
                              <p:cond delay="151000"/>
                            </p:stCondLst>
                            <p:childTnLst>
                              <p:par>
                                <p:cTn id="1228" presetID="10" presetClass="exit" presetSubtype="0" fill="hold" grpId="1" nodeType="afterEffect">
                                  <p:stCondLst>
                                    <p:cond delay="0"/>
                                  </p:stCondLst>
                                  <p:childTnLst>
                                    <p:animEffect transition="out" filter="fade">
                                      <p:cBhvr>
                                        <p:cTn id="1229" dur="500"/>
                                        <p:tgtEl>
                                          <p:spTgt spid="105"/>
                                        </p:tgtEl>
                                      </p:cBhvr>
                                    </p:animEffect>
                                    <p:set>
                                      <p:cBhvr>
                                        <p:cTn id="1230" dur="1" fill="hold">
                                          <p:stCondLst>
                                            <p:cond delay="499"/>
                                          </p:stCondLst>
                                        </p:cTn>
                                        <p:tgtEl>
                                          <p:spTgt spid="105"/>
                                        </p:tgtEl>
                                        <p:attrNameLst>
                                          <p:attrName>style.visibility</p:attrName>
                                        </p:attrNameLst>
                                      </p:cBhvr>
                                      <p:to>
                                        <p:strVal val="hidden"/>
                                      </p:to>
                                    </p:set>
                                  </p:childTnLst>
                                </p:cTn>
                              </p:par>
                            </p:childTnLst>
                          </p:cTn>
                        </p:par>
                        <p:par>
                          <p:cTn id="1231" fill="hold">
                            <p:stCondLst>
                              <p:cond delay="151500"/>
                            </p:stCondLst>
                            <p:childTnLst>
                              <p:par>
                                <p:cTn id="1232" presetID="10" presetClass="entr" presetSubtype="0" fill="hold" grpId="0" nodeType="afterEffect">
                                  <p:stCondLst>
                                    <p:cond delay="0"/>
                                  </p:stCondLst>
                                  <p:childTnLst>
                                    <p:set>
                                      <p:cBhvr>
                                        <p:cTn id="1233" dur="1" fill="hold">
                                          <p:stCondLst>
                                            <p:cond delay="0"/>
                                          </p:stCondLst>
                                        </p:cTn>
                                        <p:tgtEl>
                                          <p:spTgt spid="106"/>
                                        </p:tgtEl>
                                        <p:attrNameLst>
                                          <p:attrName>style.visibility</p:attrName>
                                        </p:attrNameLst>
                                      </p:cBhvr>
                                      <p:to>
                                        <p:strVal val="visible"/>
                                      </p:to>
                                    </p:set>
                                    <p:animEffect transition="in" filter="fade">
                                      <p:cBhvr>
                                        <p:cTn id="1234" dur="500"/>
                                        <p:tgtEl>
                                          <p:spTgt spid="106"/>
                                        </p:tgtEl>
                                      </p:cBhvr>
                                    </p:animEffect>
                                  </p:childTnLst>
                                </p:cTn>
                              </p:par>
                            </p:childTnLst>
                          </p:cTn>
                        </p:par>
                        <p:par>
                          <p:cTn id="1235" fill="hold">
                            <p:stCondLst>
                              <p:cond delay="152000"/>
                            </p:stCondLst>
                            <p:childTnLst>
                              <p:par>
                                <p:cTn id="1236" presetID="10" presetClass="exit" presetSubtype="0" fill="hold" grpId="1" nodeType="afterEffect">
                                  <p:stCondLst>
                                    <p:cond delay="0"/>
                                  </p:stCondLst>
                                  <p:childTnLst>
                                    <p:animEffect transition="out" filter="fade">
                                      <p:cBhvr>
                                        <p:cTn id="1237" dur="500"/>
                                        <p:tgtEl>
                                          <p:spTgt spid="106"/>
                                        </p:tgtEl>
                                      </p:cBhvr>
                                    </p:animEffect>
                                    <p:set>
                                      <p:cBhvr>
                                        <p:cTn id="1238" dur="1" fill="hold">
                                          <p:stCondLst>
                                            <p:cond delay="499"/>
                                          </p:stCondLst>
                                        </p:cTn>
                                        <p:tgtEl>
                                          <p:spTgt spid="106"/>
                                        </p:tgtEl>
                                        <p:attrNameLst>
                                          <p:attrName>style.visibility</p:attrName>
                                        </p:attrNameLst>
                                      </p:cBhvr>
                                      <p:to>
                                        <p:strVal val="hidden"/>
                                      </p:to>
                                    </p:set>
                                  </p:childTnLst>
                                </p:cTn>
                              </p:par>
                            </p:childTnLst>
                          </p:cTn>
                        </p:par>
                        <p:par>
                          <p:cTn id="1239" fill="hold">
                            <p:stCondLst>
                              <p:cond delay="152500"/>
                            </p:stCondLst>
                            <p:childTnLst>
                              <p:par>
                                <p:cTn id="1240" presetID="10" presetClass="entr" presetSubtype="0" fill="hold" grpId="0" nodeType="afterEffect">
                                  <p:stCondLst>
                                    <p:cond delay="0"/>
                                  </p:stCondLst>
                                  <p:childTnLst>
                                    <p:set>
                                      <p:cBhvr>
                                        <p:cTn id="1241" dur="1" fill="hold">
                                          <p:stCondLst>
                                            <p:cond delay="0"/>
                                          </p:stCondLst>
                                        </p:cTn>
                                        <p:tgtEl>
                                          <p:spTgt spid="107"/>
                                        </p:tgtEl>
                                        <p:attrNameLst>
                                          <p:attrName>style.visibility</p:attrName>
                                        </p:attrNameLst>
                                      </p:cBhvr>
                                      <p:to>
                                        <p:strVal val="visible"/>
                                      </p:to>
                                    </p:set>
                                    <p:animEffect transition="in" filter="fade">
                                      <p:cBhvr>
                                        <p:cTn id="1242" dur="500"/>
                                        <p:tgtEl>
                                          <p:spTgt spid="107"/>
                                        </p:tgtEl>
                                      </p:cBhvr>
                                    </p:animEffect>
                                  </p:childTnLst>
                                </p:cTn>
                              </p:par>
                            </p:childTnLst>
                          </p:cTn>
                        </p:par>
                        <p:par>
                          <p:cTn id="1243" fill="hold">
                            <p:stCondLst>
                              <p:cond delay="153000"/>
                            </p:stCondLst>
                            <p:childTnLst>
                              <p:par>
                                <p:cTn id="1244" presetID="10" presetClass="exit" presetSubtype="0" fill="hold" grpId="1" nodeType="afterEffect">
                                  <p:stCondLst>
                                    <p:cond delay="0"/>
                                  </p:stCondLst>
                                  <p:childTnLst>
                                    <p:animEffect transition="out" filter="fade">
                                      <p:cBhvr>
                                        <p:cTn id="1245" dur="500"/>
                                        <p:tgtEl>
                                          <p:spTgt spid="107"/>
                                        </p:tgtEl>
                                      </p:cBhvr>
                                    </p:animEffect>
                                    <p:set>
                                      <p:cBhvr>
                                        <p:cTn id="1246" dur="1" fill="hold">
                                          <p:stCondLst>
                                            <p:cond delay="499"/>
                                          </p:stCondLst>
                                        </p:cTn>
                                        <p:tgtEl>
                                          <p:spTgt spid="107"/>
                                        </p:tgtEl>
                                        <p:attrNameLst>
                                          <p:attrName>style.visibility</p:attrName>
                                        </p:attrNameLst>
                                      </p:cBhvr>
                                      <p:to>
                                        <p:strVal val="hidden"/>
                                      </p:to>
                                    </p:set>
                                  </p:childTnLst>
                                </p:cTn>
                              </p:par>
                            </p:childTnLst>
                          </p:cTn>
                        </p:par>
                        <p:par>
                          <p:cTn id="1247" fill="hold">
                            <p:stCondLst>
                              <p:cond delay="153500"/>
                            </p:stCondLst>
                            <p:childTnLst>
                              <p:par>
                                <p:cTn id="1248" presetID="10" presetClass="entr" presetSubtype="0" fill="hold" grpId="0" nodeType="afterEffect">
                                  <p:stCondLst>
                                    <p:cond delay="0"/>
                                  </p:stCondLst>
                                  <p:childTnLst>
                                    <p:set>
                                      <p:cBhvr>
                                        <p:cTn id="1249" dur="1" fill="hold">
                                          <p:stCondLst>
                                            <p:cond delay="0"/>
                                          </p:stCondLst>
                                        </p:cTn>
                                        <p:tgtEl>
                                          <p:spTgt spid="108"/>
                                        </p:tgtEl>
                                        <p:attrNameLst>
                                          <p:attrName>style.visibility</p:attrName>
                                        </p:attrNameLst>
                                      </p:cBhvr>
                                      <p:to>
                                        <p:strVal val="visible"/>
                                      </p:to>
                                    </p:set>
                                    <p:animEffect transition="in" filter="fade">
                                      <p:cBhvr>
                                        <p:cTn id="1250" dur="500"/>
                                        <p:tgtEl>
                                          <p:spTgt spid="108"/>
                                        </p:tgtEl>
                                      </p:cBhvr>
                                    </p:animEffect>
                                  </p:childTnLst>
                                </p:cTn>
                              </p:par>
                            </p:childTnLst>
                          </p:cTn>
                        </p:par>
                        <p:par>
                          <p:cTn id="1251" fill="hold">
                            <p:stCondLst>
                              <p:cond delay="154000"/>
                            </p:stCondLst>
                            <p:childTnLst>
                              <p:par>
                                <p:cTn id="1252" presetID="10" presetClass="exit" presetSubtype="0" fill="hold" grpId="1" nodeType="afterEffect">
                                  <p:stCondLst>
                                    <p:cond delay="0"/>
                                  </p:stCondLst>
                                  <p:childTnLst>
                                    <p:animEffect transition="out" filter="fade">
                                      <p:cBhvr>
                                        <p:cTn id="1253" dur="500"/>
                                        <p:tgtEl>
                                          <p:spTgt spid="108"/>
                                        </p:tgtEl>
                                      </p:cBhvr>
                                    </p:animEffect>
                                    <p:set>
                                      <p:cBhvr>
                                        <p:cTn id="1254" dur="1" fill="hold">
                                          <p:stCondLst>
                                            <p:cond delay="499"/>
                                          </p:stCondLst>
                                        </p:cTn>
                                        <p:tgtEl>
                                          <p:spTgt spid="108"/>
                                        </p:tgtEl>
                                        <p:attrNameLst>
                                          <p:attrName>style.visibility</p:attrName>
                                        </p:attrNameLst>
                                      </p:cBhvr>
                                      <p:to>
                                        <p:strVal val="hidden"/>
                                      </p:to>
                                    </p:set>
                                  </p:childTnLst>
                                </p:cTn>
                              </p:par>
                            </p:childTnLst>
                          </p:cTn>
                        </p:par>
                        <p:par>
                          <p:cTn id="1255" fill="hold">
                            <p:stCondLst>
                              <p:cond delay="154500"/>
                            </p:stCondLst>
                            <p:childTnLst>
                              <p:par>
                                <p:cTn id="1256" presetID="10" presetClass="entr" presetSubtype="0" fill="hold" grpId="0" nodeType="afterEffect">
                                  <p:stCondLst>
                                    <p:cond delay="0"/>
                                  </p:stCondLst>
                                  <p:childTnLst>
                                    <p:set>
                                      <p:cBhvr>
                                        <p:cTn id="1257" dur="1" fill="hold">
                                          <p:stCondLst>
                                            <p:cond delay="0"/>
                                          </p:stCondLst>
                                        </p:cTn>
                                        <p:tgtEl>
                                          <p:spTgt spid="109"/>
                                        </p:tgtEl>
                                        <p:attrNameLst>
                                          <p:attrName>style.visibility</p:attrName>
                                        </p:attrNameLst>
                                      </p:cBhvr>
                                      <p:to>
                                        <p:strVal val="visible"/>
                                      </p:to>
                                    </p:set>
                                    <p:animEffect transition="in" filter="fade">
                                      <p:cBhvr>
                                        <p:cTn id="1258" dur="500"/>
                                        <p:tgtEl>
                                          <p:spTgt spid="109"/>
                                        </p:tgtEl>
                                      </p:cBhvr>
                                    </p:animEffect>
                                  </p:childTnLst>
                                </p:cTn>
                              </p:par>
                            </p:childTnLst>
                          </p:cTn>
                        </p:par>
                        <p:par>
                          <p:cTn id="1259" fill="hold">
                            <p:stCondLst>
                              <p:cond delay="155000"/>
                            </p:stCondLst>
                            <p:childTnLst>
                              <p:par>
                                <p:cTn id="1260" presetID="10" presetClass="exit" presetSubtype="0" fill="hold" grpId="1" nodeType="afterEffect">
                                  <p:stCondLst>
                                    <p:cond delay="0"/>
                                  </p:stCondLst>
                                  <p:childTnLst>
                                    <p:animEffect transition="out" filter="fade">
                                      <p:cBhvr>
                                        <p:cTn id="1261" dur="500"/>
                                        <p:tgtEl>
                                          <p:spTgt spid="109"/>
                                        </p:tgtEl>
                                      </p:cBhvr>
                                    </p:animEffect>
                                    <p:set>
                                      <p:cBhvr>
                                        <p:cTn id="1262" dur="1" fill="hold">
                                          <p:stCondLst>
                                            <p:cond delay="499"/>
                                          </p:stCondLst>
                                        </p:cTn>
                                        <p:tgtEl>
                                          <p:spTgt spid="109"/>
                                        </p:tgtEl>
                                        <p:attrNameLst>
                                          <p:attrName>style.visibility</p:attrName>
                                        </p:attrNameLst>
                                      </p:cBhvr>
                                      <p:to>
                                        <p:strVal val="hidden"/>
                                      </p:to>
                                    </p:set>
                                  </p:childTnLst>
                                </p:cTn>
                              </p:par>
                            </p:childTnLst>
                          </p:cTn>
                        </p:par>
                        <p:par>
                          <p:cTn id="1263" fill="hold">
                            <p:stCondLst>
                              <p:cond delay="155500"/>
                            </p:stCondLst>
                            <p:childTnLst>
                              <p:par>
                                <p:cTn id="1264" presetID="10" presetClass="entr" presetSubtype="0" fill="hold" grpId="0" nodeType="afterEffect">
                                  <p:stCondLst>
                                    <p:cond delay="0"/>
                                  </p:stCondLst>
                                  <p:childTnLst>
                                    <p:set>
                                      <p:cBhvr>
                                        <p:cTn id="1265" dur="1" fill="hold">
                                          <p:stCondLst>
                                            <p:cond delay="0"/>
                                          </p:stCondLst>
                                        </p:cTn>
                                        <p:tgtEl>
                                          <p:spTgt spid="110"/>
                                        </p:tgtEl>
                                        <p:attrNameLst>
                                          <p:attrName>style.visibility</p:attrName>
                                        </p:attrNameLst>
                                      </p:cBhvr>
                                      <p:to>
                                        <p:strVal val="visible"/>
                                      </p:to>
                                    </p:set>
                                    <p:animEffect transition="in" filter="fade">
                                      <p:cBhvr>
                                        <p:cTn id="1266" dur="500"/>
                                        <p:tgtEl>
                                          <p:spTgt spid="110"/>
                                        </p:tgtEl>
                                      </p:cBhvr>
                                    </p:animEffect>
                                  </p:childTnLst>
                                </p:cTn>
                              </p:par>
                            </p:childTnLst>
                          </p:cTn>
                        </p:par>
                        <p:par>
                          <p:cTn id="1267" fill="hold">
                            <p:stCondLst>
                              <p:cond delay="156000"/>
                            </p:stCondLst>
                            <p:childTnLst>
                              <p:par>
                                <p:cTn id="1268" presetID="10" presetClass="exit" presetSubtype="0" fill="hold" grpId="1" nodeType="afterEffect">
                                  <p:stCondLst>
                                    <p:cond delay="0"/>
                                  </p:stCondLst>
                                  <p:childTnLst>
                                    <p:animEffect transition="out" filter="fade">
                                      <p:cBhvr>
                                        <p:cTn id="1269" dur="500"/>
                                        <p:tgtEl>
                                          <p:spTgt spid="110"/>
                                        </p:tgtEl>
                                      </p:cBhvr>
                                    </p:animEffect>
                                    <p:set>
                                      <p:cBhvr>
                                        <p:cTn id="1270" dur="1" fill="hold">
                                          <p:stCondLst>
                                            <p:cond delay="499"/>
                                          </p:stCondLst>
                                        </p:cTn>
                                        <p:tgtEl>
                                          <p:spTgt spid="110"/>
                                        </p:tgtEl>
                                        <p:attrNameLst>
                                          <p:attrName>style.visibility</p:attrName>
                                        </p:attrNameLst>
                                      </p:cBhvr>
                                      <p:to>
                                        <p:strVal val="hidden"/>
                                      </p:to>
                                    </p:set>
                                  </p:childTnLst>
                                </p:cTn>
                              </p:par>
                            </p:childTnLst>
                          </p:cTn>
                        </p:par>
                        <p:par>
                          <p:cTn id="1271" fill="hold">
                            <p:stCondLst>
                              <p:cond delay="156500"/>
                            </p:stCondLst>
                            <p:childTnLst>
                              <p:par>
                                <p:cTn id="1272" presetID="10" presetClass="entr" presetSubtype="0" fill="hold" grpId="0" nodeType="afterEffect">
                                  <p:stCondLst>
                                    <p:cond delay="0"/>
                                  </p:stCondLst>
                                  <p:childTnLst>
                                    <p:set>
                                      <p:cBhvr>
                                        <p:cTn id="1273" dur="1" fill="hold">
                                          <p:stCondLst>
                                            <p:cond delay="0"/>
                                          </p:stCondLst>
                                        </p:cTn>
                                        <p:tgtEl>
                                          <p:spTgt spid="111"/>
                                        </p:tgtEl>
                                        <p:attrNameLst>
                                          <p:attrName>style.visibility</p:attrName>
                                        </p:attrNameLst>
                                      </p:cBhvr>
                                      <p:to>
                                        <p:strVal val="visible"/>
                                      </p:to>
                                    </p:set>
                                    <p:animEffect transition="in" filter="fade">
                                      <p:cBhvr>
                                        <p:cTn id="1274" dur="500"/>
                                        <p:tgtEl>
                                          <p:spTgt spid="111"/>
                                        </p:tgtEl>
                                      </p:cBhvr>
                                    </p:animEffect>
                                  </p:childTnLst>
                                </p:cTn>
                              </p:par>
                            </p:childTnLst>
                          </p:cTn>
                        </p:par>
                        <p:par>
                          <p:cTn id="1275" fill="hold">
                            <p:stCondLst>
                              <p:cond delay="157000"/>
                            </p:stCondLst>
                            <p:childTnLst>
                              <p:par>
                                <p:cTn id="1276" presetID="10" presetClass="exit" presetSubtype="0" fill="hold" grpId="1" nodeType="afterEffect">
                                  <p:stCondLst>
                                    <p:cond delay="0"/>
                                  </p:stCondLst>
                                  <p:childTnLst>
                                    <p:animEffect transition="out" filter="fade">
                                      <p:cBhvr>
                                        <p:cTn id="1277" dur="500"/>
                                        <p:tgtEl>
                                          <p:spTgt spid="111"/>
                                        </p:tgtEl>
                                      </p:cBhvr>
                                    </p:animEffect>
                                    <p:set>
                                      <p:cBhvr>
                                        <p:cTn id="1278" dur="1" fill="hold">
                                          <p:stCondLst>
                                            <p:cond delay="499"/>
                                          </p:stCondLst>
                                        </p:cTn>
                                        <p:tgtEl>
                                          <p:spTgt spid="111"/>
                                        </p:tgtEl>
                                        <p:attrNameLst>
                                          <p:attrName>style.visibility</p:attrName>
                                        </p:attrNameLst>
                                      </p:cBhvr>
                                      <p:to>
                                        <p:strVal val="hidden"/>
                                      </p:to>
                                    </p:set>
                                  </p:childTnLst>
                                </p:cTn>
                              </p:par>
                            </p:childTnLst>
                          </p:cTn>
                        </p:par>
                        <p:par>
                          <p:cTn id="1279" fill="hold">
                            <p:stCondLst>
                              <p:cond delay="157500"/>
                            </p:stCondLst>
                            <p:childTnLst>
                              <p:par>
                                <p:cTn id="1280" presetID="10" presetClass="entr" presetSubtype="0" fill="hold" grpId="0" nodeType="afterEffect">
                                  <p:stCondLst>
                                    <p:cond delay="0"/>
                                  </p:stCondLst>
                                  <p:childTnLst>
                                    <p:set>
                                      <p:cBhvr>
                                        <p:cTn id="1281" dur="1" fill="hold">
                                          <p:stCondLst>
                                            <p:cond delay="0"/>
                                          </p:stCondLst>
                                        </p:cTn>
                                        <p:tgtEl>
                                          <p:spTgt spid="112"/>
                                        </p:tgtEl>
                                        <p:attrNameLst>
                                          <p:attrName>style.visibility</p:attrName>
                                        </p:attrNameLst>
                                      </p:cBhvr>
                                      <p:to>
                                        <p:strVal val="visible"/>
                                      </p:to>
                                    </p:set>
                                    <p:animEffect transition="in" filter="fade">
                                      <p:cBhvr>
                                        <p:cTn id="1282" dur="500"/>
                                        <p:tgtEl>
                                          <p:spTgt spid="112"/>
                                        </p:tgtEl>
                                      </p:cBhvr>
                                    </p:animEffect>
                                  </p:childTnLst>
                                </p:cTn>
                              </p:par>
                            </p:childTnLst>
                          </p:cTn>
                        </p:par>
                        <p:par>
                          <p:cTn id="1283" fill="hold">
                            <p:stCondLst>
                              <p:cond delay="158000"/>
                            </p:stCondLst>
                            <p:childTnLst>
                              <p:par>
                                <p:cTn id="1284" presetID="10" presetClass="exit" presetSubtype="0" fill="hold" grpId="1" nodeType="afterEffect">
                                  <p:stCondLst>
                                    <p:cond delay="0"/>
                                  </p:stCondLst>
                                  <p:childTnLst>
                                    <p:animEffect transition="out" filter="fade">
                                      <p:cBhvr>
                                        <p:cTn id="1285" dur="500"/>
                                        <p:tgtEl>
                                          <p:spTgt spid="112"/>
                                        </p:tgtEl>
                                      </p:cBhvr>
                                    </p:animEffect>
                                    <p:set>
                                      <p:cBhvr>
                                        <p:cTn id="1286" dur="1" fill="hold">
                                          <p:stCondLst>
                                            <p:cond delay="499"/>
                                          </p:stCondLst>
                                        </p:cTn>
                                        <p:tgtEl>
                                          <p:spTgt spid="112"/>
                                        </p:tgtEl>
                                        <p:attrNameLst>
                                          <p:attrName>style.visibility</p:attrName>
                                        </p:attrNameLst>
                                      </p:cBhvr>
                                      <p:to>
                                        <p:strVal val="hidden"/>
                                      </p:to>
                                    </p:set>
                                  </p:childTnLst>
                                </p:cTn>
                              </p:par>
                            </p:childTnLst>
                          </p:cTn>
                        </p:par>
                        <p:par>
                          <p:cTn id="1287" fill="hold">
                            <p:stCondLst>
                              <p:cond delay="158500"/>
                            </p:stCondLst>
                            <p:childTnLst>
                              <p:par>
                                <p:cTn id="1288" presetID="10" presetClass="entr" presetSubtype="0" fill="hold" grpId="0" nodeType="afterEffect">
                                  <p:stCondLst>
                                    <p:cond delay="0"/>
                                  </p:stCondLst>
                                  <p:childTnLst>
                                    <p:set>
                                      <p:cBhvr>
                                        <p:cTn id="1289" dur="1" fill="hold">
                                          <p:stCondLst>
                                            <p:cond delay="0"/>
                                          </p:stCondLst>
                                        </p:cTn>
                                        <p:tgtEl>
                                          <p:spTgt spid="113"/>
                                        </p:tgtEl>
                                        <p:attrNameLst>
                                          <p:attrName>style.visibility</p:attrName>
                                        </p:attrNameLst>
                                      </p:cBhvr>
                                      <p:to>
                                        <p:strVal val="visible"/>
                                      </p:to>
                                    </p:set>
                                    <p:animEffect transition="in" filter="fade">
                                      <p:cBhvr>
                                        <p:cTn id="1290" dur="500"/>
                                        <p:tgtEl>
                                          <p:spTgt spid="113"/>
                                        </p:tgtEl>
                                      </p:cBhvr>
                                    </p:animEffect>
                                  </p:childTnLst>
                                </p:cTn>
                              </p:par>
                            </p:childTnLst>
                          </p:cTn>
                        </p:par>
                        <p:par>
                          <p:cTn id="1291" fill="hold">
                            <p:stCondLst>
                              <p:cond delay="159000"/>
                            </p:stCondLst>
                            <p:childTnLst>
                              <p:par>
                                <p:cTn id="1292" presetID="10" presetClass="exit" presetSubtype="0" fill="hold" grpId="1" nodeType="afterEffect">
                                  <p:stCondLst>
                                    <p:cond delay="0"/>
                                  </p:stCondLst>
                                  <p:childTnLst>
                                    <p:animEffect transition="out" filter="fade">
                                      <p:cBhvr>
                                        <p:cTn id="1293" dur="500"/>
                                        <p:tgtEl>
                                          <p:spTgt spid="113"/>
                                        </p:tgtEl>
                                      </p:cBhvr>
                                    </p:animEffect>
                                    <p:set>
                                      <p:cBhvr>
                                        <p:cTn id="1294" dur="1" fill="hold">
                                          <p:stCondLst>
                                            <p:cond delay="499"/>
                                          </p:stCondLst>
                                        </p:cTn>
                                        <p:tgtEl>
                                          <p:spTgt spid="113"/>
                                        </p:tgtEl>
                                        <p:attrNameLst>
                                          <p:attrName>style.visibility</p:attrName>
                                        </p:attrNameLst>
                                      </p:cBhvr>
                                      <p:to>
                                        <p:strVal val="hidden"/>
                                      </p:to>
                                    </p:set>
                                  </p:childTnLst>
                                </p:cTn>
                              </p:par>
                            </p:childTnLst>
                          </p:cTn>
                        </p:par>
                        <p:par>
                          <p:cTn id="1295" fill="hold">
                            <p:stCondLst>
                              <p:cond delay="159500"/>
                            </p:stCondLst>
                            <p:childTnLst>
                              <p:par>
                                <p:cTn id="1296" presetID="10" presetClass="entr" presetSubtype="0" fill="hold" grpId="0" nodeType="afterEffect">
                                  <p:stCondLst>
                                    <p:cond delay="0"/>
                                  </p:stCondLst>
                                  <p:childTnLst>
                                    <p:set>
                                      <p:cBhvr>
                                        <p:cTn id="1297" dur="1" fill="hold">
                                          <p:stCondLst>
                                            <p:cond delay="0"/>
                                          </p:stCondLst>
                                        </p:cTn>
                                        <p:tgtEl>
                                          <p:spTgt spid="114"/>
                                        </p:tgtEl>
                                        <p:attrNameLst>
                                          <p:attrName>style.visibility</p:attrName>
                                        </p:attrNameLst>
                                      </p:cBhvr>
                                      <p:to>
                                        <p:strVal val="visible"/>
                                      </p:to>
                                    </p:set>
                                    <p:animEffect transition="in" filter="fade">
                                      <p:cBhvr>
                                        <p:cTn id="1298" dur="500"/>
                                        <p:tgtEl>
                                          <p:spTgt spid="114"/>
                                        </p:tgtEl>
                                      </p:cBhvr>
                                    </p:animEffect>
                                  </p:childTnLst>
                                </p:cTn>
                              </p:par>
                            </p:childTnLst>
                          </p:cTn>
                        </p:par>
                        <p:par>
                          <p:cTn id="1299" fill="hold">
                            <p:stCondLst>
                              <p:cond delay="160000"/>
                            </p:stCondLst>
                            <p:childTnLst>
                              <p:par>
                                <p:cTn id="1300" presetID="10" presetClass="exit" presetSubtype="0" fill="hold" grpId="1" nodeType="afterEffect">
                                  <p:stCondLst>
                                    <p:cond delay="0"/>
                                  </p:stCondLst>
                                  <p:childTnLst>
                                    <p:animEffect transition="out" filter="fade">
                                      <p:cBhvr>
                                        <p:cTn id="1301" dur="500"/>
                                        <p:tgtEl>
                                          <p:spTgt spid="114"/>
                                        </p:tgtEl>
                                      </p:cBhvr>
                                    </p:animEffect>
                                    <p:set>
                                      <p:cBhvr>
                                        <p:cTn id="1302" dur="1" fill="hold">
                                          <p:stCondLst>
                                            <p:cond delay="499"/>
                                          </p:stCondLst>
                                        </p:cTn>
                                        <p:tgtEl>
                                          <p:spTgt spid="114"/>
                                        </p:tgtEl>
                                        <p:attrNameLst>
                                          <p:attrName>style.visibility</p:attrName>
                                        </p:attrNameLst>
                                      </p:cBhvr>
                                      <p:to>
                                        <p:strVal val="hidden"/>
                                      </p:to>
                                    </p:set>
                                  </p:childTnLst>
                                </p:cTn>
                              </p:par>
                            </p:childTnLst>
                          </p:cTn>
                        </p:par>
                        <p:par>
                          <p:cTn id="1303" fill="hold">
                            <p:stCondLst>
                              <p:cond delay="160500"/>
                            </p:stCondLst>
                            <p:childTnLst>
                              <p:par>
                                <p:cTn id="1304" presetID="10" presetClass="entr" presetSubtype="0" fill="hold" grpId="0" nodeType="afterEffect">
                                  <p:stCondLst>
                                    <p:cond delay="0"/>
                                  </p:stCondLst>
                                  <p:childTnLst>
                                    <p:set>
                                      <p:cBhvr>
                                        <p:cTn id="1305" dur="1" fill="hold">
                                          <p:stCondLst>
                                            <p:cond delay="0"/>
                                          </p:stCondLst>
                                        </p:cTn>
                                        <p:tgtEl>
                                          <p:spTgt spid="115"/>
                                        </p:tgtEl>
                                        <p:attrNameLst>
                                          <p:attrName>style.visibility</p:attrName>
                                        </p:attrNameLst>
                                      </p:cBhvr>
                                      <p:to>
                                        <p:strVal val="visible"/>
                                      </p:to>
                                    </p:set>
                                    <p:animEffect transition="in" filter="fade">
                                      <p:cBhvr>
                                        <p:cTn id="1306" dur="500"/>
                                        <p:tgtEl>
                                          <p:spTgt spid="115"/>
                                        </p:tgtEl>
                                      </p:cBhvr>
                                    </p:animEffect>
                                  </p:childTnLst>
                                </p:cTn>
                              </p:par>
                            </p:childTnLst>
                          </p:cTn>
                        </p:par>
                        <p:par>
                          <p:cTn id="1307" fill="hold">
                            <p:stCondLst>
                              <p:cond delay="161000"/>
                            </p:stCondLst>
                            <p:childTnLst>
                              <p:par>
                                <p:cTn id="1308" presetID="10" presetClass="exit" presetSubtype="0" fill="hold" grpId="1" nodeType="afterEffect">
                                  <p:stCondLst>
                                    <p:cond delay="0"/>
                                  </p:stCondLst>
                                  <p:childTnLst>
                                    <p:animEffect transition="out" filter="fade">
                                      <p:cBhvr>
                                        <p:cTn id="1309" dur="500"/>
                                        <p:tgtEl>
                                          <p:spTgt spid="115"/>
                                        </p:tgtEl>
                                      </p:cBhvr>
                                    </p:animEffect>
                                    <p:set>
                                      <p:cBhvr>
                                        <p:cTn id="1310" dur="1" fill="hold">
                                          <p:stCondLst>
                                            <p:cond delay="499"/>
                                          </p:stCondLst>
                                        </p:cTn>
                                        <p:tgtEl>
                                          <p:spTgt spid="115"/>
                                        </p:tgtEl>
                                        <p:attrNameLst>
                                          <p:attrName>style.visibility</p:attrName>
                                        </p:attrNameLst>
                                      </p:cBhvr>
                                      <p:to>
                                        <p:strVal val="hidden"/>
                                      </p:to>
                                    </p:set>
                                  </p:childTnLst>
                                </p:cTn>
                              </p:par>
                            </p:childTnLst>
                          </p:cTn>
                        </p:par>
                        <p:par>
                          <p:cTn id="1311" fill="hold">
                            <p:stCondLst>
                              <p:cond delay="161500"/>
                            </p:stCondLst>
                            <p:childTnLst>
                              <p:par>
                                <p:cTn id="1312" presetID="10" presetClass="entr" presetSubtype="0" fill="hold" grpId="0" nodeType="afterEffect">
                                  <p:stCondLst>
                                    <p:cond delay="0"/>
                                  </p:stCondLst>
                                  <p:childTnLst>
                                    <p:set>
                                      <p:cBhvr>
                                        <p:cTn id="1313" dur="1" fill="hold">
                                          <p:stCondLst>
                                            <p:cond delay="0"/>
                                          </p:stCondLst>
                                        </p:cTn>
                                        <p:tgtEl>
                                          <p:spTgt spid="116"/>
                                        </p:tgtEl>
                                        <p:attrNameLst>
                                          <p:attrName>style.visibility</p:attrName>
                                        </p:attrNameLst>
                                      </p:cBhvr>
                                      <p:to>
                                        <p:strVal val="visible"/>
                                      </p:to>
                                    </p:set>
                                    <p:animEffect transition="in" filter="fade">
                                      <p:cBhvr>
                                        <p:cTn id="1314" dur="500"/>
                                        <p:tgtEl>
                                          <p:spTgt spid="116"/>
                                        </p:tgtEl>
                                      </p:cBhvr>
                                    </p:animEffect>
                                  </p:childTnLst>
                                </p:cTn>
                              </p:par>
                            </p:childTnLst>
                          </p:cTn>
                        </p:par>
                        <p:par>
                          <p:cTn id="1315" fill="hold">
                            <p:stCondLst>
                              <p:cond delay="162000"/>
                            </p:stCondLst>
                            <p:childTnLst>
                              <p:par>
                                <p:cTn id="1316" presetID="10" presetClass="exit" presetSubtype="0" fill="hold" grpId="1" nodeType="afterEffect">
                                  <p:stCondLst>
                                    <p:cond delay="0"/>
                                  </p:stCondLst>
                                  <p:childTnLst>
                                    <p:animEffect transition="out" filter="fade">
                                      <p:cBhvr>
                                        <p:cTn id="1317" dur="500"/>
                                        <p:tgtEl>
                                          <p:spTgt spid="116"/>
                                        </p:tgtEl>
                                      </p:cBhvr>
                                    </p:animEffect>
                                    <p:set>
                                      <p:cBhvr>
                                        <p:cTn id="1318" dur="1" fill="hold">
                                          <p:stCondLst>
                                            <p:cond delay="499"/>
                                          </p:stCondLst>
                                        </p:cTn>
                                        <p:tgtEl>
                                          <p:spTgt spid="116"/>
                                        </p:tgtEl>
                                        <p:attrNameLst>
                                          <p:attrName>style.visibility</p:attrName>
                                        </p:attrNameLst>
                                      </p:cBhvr>
                                      <p:to>
                                        <p:strVal val="hidden"/>
                                      </p:to>
                                    </p:set>
                                  </p:childTnLst>
                                </p:cTn>
                              </p:par>
                            </p:childTnLst>
                          </p:cTn>
                        </p:par>
                        <p:par>
                          <p:cTn id="1319" fill="hold">
                            <p:stCondLst>
                              <p:cond delay="162500"/>
                            </p:stCondLst>
                            <p:childTnLst>
                              <p:par>
                                <p:cTn id="1320" presetID="10" presetClass="entr" presetSubtype="0" fill="hold" grpId="0" nodeType="afterEffect">
                                  <p:stCondLst>
                                    <p:cond delay="0"/>
                                  </p:stCondLst>
                                  <p:childTnLst>
                                    <p:set>
                                      <p:cBhvr>
                                        <p:cTn id="1321" dur="1" fill="hold">
                                          <p:stCondLst>
                                            <p:cond delay="0"/>
                                          </p:stCondLst>
                                        </p:cTn>
                                        <p:tgtEl>
                                          <p:spTgt spid="117"/>
                                        </p:tgtEl>
                                        <p:attrNameLst>
                                          <p:attrName>style.visibility</p:attrName>
                                        </p:attrNameLst>
                                      </p:cBhvr>
                                      <p:to>
                                        <p:strVal val="visible"/>
                                      </p:to>
                                    </p:set>
                                    <p:animEffect transition="in" filter="fade">
                                      <p:cBhvr>
                                        <p:cTn id="1322" dur="500"/>
                                        <p:tgtEl>
                                          <p:spTgt spid="117"/>
                                        </p:tgtEl>
                                      </p:cBhvr>
                                    </p:animEffect>
                                  </p:childTnLst>
                                </p:cTn>
                              </p:par>
                            </p:childTnLst>
                          </p:cTn>
                        </p:par>
                        <p:par>
                          <p:cTn id="1323" fill="hold">
                            <p:stCondLst>
                              <p:cond delay="163000"/>
                            </p:stCondLst>
                            <p:childTnLst>
                              <p:par>
                                <p:cTn id="1324" presetID="10" presetClass="exit" presetSubtype="0" fill="hold" grpId="1" nodeType="afterEffect">
                                  <p:stCondLst>
                                    <p:cond delay="0"/>
                                  </p:stCondLst>
                                  <p:childTnLst>
                                    <p:animEffect transition="out" filter="fade">
                                      <p:cBhvr>
                                        <p:cTn id="1325" dur="500"/>
                                        <p:tgtEl>
                                          <p:spTgt spid="117"/>
                                        </p:tgtEl>
                                      </p:cBhvr>
                                    </p:animEffect>
                                    <p:set>
                                      <p:cBhvr>
                                        <p:cTn id="1326" dur="1" fill="hold">
                                          <p:stCondLst>
                                            <p:cond delay="499"/>
                                          </p:stCondLst>
                                        </p:cTn>
                                        <p:tgtEl>
                                          <p:spTgt spid="117"/>
                                        </p:tgtEl>
                                        <p:attrNameLst>
                                          <p:attrName>style.visibility</p:attrName>
                                        </p:attrNameLst>
                                      </p:cBhvr>
                                      <p:to>
                                        <p:strVal val="hidden"/>
                                      </p:to>
                                    </p:set>
                                  </p:childTnLst>
                                </p:cTn>
                              </p:par>
                            </p:childTnLst>
                          </p:cTn>
                        </p:par>
                        <p:par>
                          <p:cTn id="1327" fill="hold">
                            <p:stCondLst>
                              <p:cond delay="163500"/>
                            </p:stCondLst>
                            <p:childTnLst>
                              <p:par>
                                <p:cTn id="1328" presetID="10" presetClass="entr" presetSubtype="0" fill="hold" grpId="0" nodeType="afterEffect">
                                  <p:stCondLst>
                                    <p:cond delay="0"/>
                                  </p:stCondLst>
                                  <p:childTnLst>
                                    <p:set>
                                      <p:cBhvr>
                                        <p:cTn id="1329" dur="1" fill="hold">
                                          <p:stCondLst>
                                            <p:cond delay="0"/>
                                          </p:stCondLst>
                                        </p:cTn>
                                        <p:tgtEl>
                                          <p:spTgt spid="118"/>
                                        </p:tgtEl>
                                        <p:attrNameLst>
                                          <p:attrName>style.visibility</p:attrName>
                                        </p:attrNameLst>
                                      </p:cBhvr>
                                      <p:to>
                                        <p:strVal val="visible"/>
                                      </p:to>
                                    </p:set>
                                    <p:animEffect transition="in" filter="fade">
                                      <p:cBhvr>
                                        <p:cTn id="1330" dur="500"/>
                                        <p:tgtEl>
                                          <p:spTgt spid="118"/>
                                        </p:tgtEl>
                                      </p:cBhvr>
                                    </p:animEffect>
                                  </p:childTnLst>
                                </p:cTn>
                              </p:par>
                            </p:childTnLst>
                          </p:cTn>
                        </p:par>
                        <p:par>
                          <p:cTn id="1331" fill="hold">
                            <p:stCondLst>
                              <p:cond delay="164000"/>
                            </p:stCondLst>
                            <p:childTnLst>
                              <p:par>
                                <p:cTn id="1332" presetID="10" presetClass="exit" presetSubtype="0" fill="hold" grpId="1" nodeType="afterEffect">
                                  <p:stCondLst>
                                    <p:cond delay="0"/>
                                  </p:stCondLst>
                                  <p:childTnLst>
                                    <p:animEffect transition="out" filter="fade">
                                      <p:cBhvr>
                                        <p:cTn id="1333" dur="500"/>
                                        <p:tgtEl>
                                          <p:spTgt spid="118"/>
                                        </p:tgtEl>
                                      </p:cBhvr>
                                    </p:animEffect>
                                    <p:set>
                                      <p:cBhvr>
                                        <p:cTn id="1334" dur="1" fill="hold">
                                          <p:stCondLst>
                                            <p:cond delay="499"/>
                                          </p:stCondLst>
                                        </p:cTn>
                                        <p:tgtEl>
                                          <p:spTgt spid="118"/>
                                        </p:tgtEl>
                                        <p:attrNameLst>
                                          <p:attrName>style.visibility</p:attrName>
                                        </p:attrNameLst>
                                      </p:cBhvr>
                                      <p:to>
                                        <p:strVal val="hidden"/>
                                      </p:to>
                                    </p:set>
                                  </p:childTnLst>
                                </p:cTn>
                              </p:par>
                            </p:childTnLst>
                          </p:cTn>
                        </p:par>
                        <p:par>
                          <p:cTn id="1335" fill="hold">
                            <p:stCondLst>
                              <p:cond delay="164500"/>
                            </p:stCondLst>
                            <p:childTnLst>
                              <p:par>
                                <p:cTn id="1336" presetID="10" presetClass="entr" presetSubtype="0" fill="hold" grpId="0" nodeType="afterEffect">
                                  <p:stCondLst>
                                    <p:cond delay="0"/>
                                  </p:stCondLst>
                                  <p:childTnLst>
                                    <p:set>
                                      <p:cBhvr>
                                        <p:cTn id="1337" dur="1" fill="hold">
                                          <p:stCondLst>
                                            <p:cond delay="0"/>
                                          </p:stCondLst>
                                        </p:cTn>
                                        <p:tgtEl>
                                          <p:spTgt spid="119"/>
                                        </p:tgtEl>
                                        <p:attrNameLst>
                                          <p:attrName>style.visibility</p:attrName>
                                        </p:attrNameLst>
                                      </p:cBhvr>
                                      <p:to>
                                        <p:strVal val="visible"/>
                                      </p:to>
                                    </p:set>
                                    <p:animEffect transition="in" filter="fade">
                                      <p:cBhvr>
                                        <p:cTn id="1338" dur="500"/>
                                        <p:tgtEl>
                                          <p:spTgt spid="119"/>
                                        </p:tgtEl>
                                      </p:cBhvr>
                                    </p:animEffect>
                                  </p:childTnLst>
                                </p:cTn>
                              </p:par>
                            </p:childTnLst>
                          </p:cTn>
                        </p:par>
                        <p:par>
                          <p:cTn id="1339" fill="hold">
                            <p:stCondLst>
                              <p:cond delay="165000"/>
                            </p:stCondLst>
                            <p:childTnLst>
                              <p:par>
                                <p:cTn id="1340" presetID="10" presetClass="exit" presetSubtype="0" fill="hold" grpId="1" nodeType="afterEffect">
                                  <p:stCondLst>
                                    <p:cond delay="0"/>
                                  </p:stCondLst>
                                  <p:childTnLst>
                                    <p:animEffect transition="out" filter="fade">
                                      <p:cBhvr>
                                        <p:cTn id="1341" dur="500"/>
                                        <p:tgtEl>
                                          <p:spTgt spid="119"/>
                                        </p:tgtEl>
                                      </p:cBhvr>
                                    </p:animEffect>
                                    <p:set>
                                      <p:cBhvr>
                                        <p:cTn id="1342" dur="1" fill="hold">
                                          <p:stCondLst>
                                            <p:cond delay="499"/>
                                          </p:stCondLst>
                                        </p:cTn>
                                        <p:tgtEl>
                                          <p:spTgt spid="119"/>
                                        </p:tgtEl>
                                        <p:attrNameLst>
                                          <p:attrName>style.visibility</p:attrName>
                                        </p:attrNameLst>
                                      </p:cBhvr>
                                      <p:to>
                                        <p:strVal val="hidden"/>
                                      </p:to>
                                    </p:set>
                                  </p:childTnLst>
                                </p:cTn>
                              </p:par>
                            </p:childTnLst>
                          </p:cTn>
                        </p:par>
                        <p:par>
                          <p:cTn id="1343" fill="hold">
                            <p:stCondLst>
                              <p:cond delay="165500"/>
                            </p:stCondLst>
                            <p:childTnLst>
                              <p:par>
                                <p:cTn id="1344" presetID="10" presetClass="entr" presetSubtype="0" fill="hold" grpId="0" nodeType="afterEffect">
                                  <p:stCondLst>
                                    <p:cond delay="0"/>
                                  </p:stCondLst>
                                  <p:childTnLst>
                                    <p:set>
                                      <p:cBhvr>
                                        <p:cTn id="1345" dur="1" fill="hold">
                                          <p:stCondLst>
                                            <p:cond delay="0"/>
                                          </p:stCondLst>
                                        </p:cTn>
                                        <p:tgtEl>
                                          <p:spTgt spid="120"/>
                                        </p:tgtEl>
                                        <p:attrNameLst>
                                          <p:attrName>style.visibility</p:attrName>
                                        </p:attrNameLst>
                                      </p:cBhvr>
                                      <p:to>
                                        <p:strVal val="visible"/>
                                      </p:to>
                                    </p:set>
                                    <p:animEffect transition="in" filter="fade">
                                      <p:cBhvr>
                                        <p:cTn id="1346" dur="500"/>
                                        <p:tgtEl>
                                          <p:spTgt spid="120"/>
                                        </p:tgtEl>
                                      </p:cBhvr>
                                    </p:animEffect>
                                  </p:childTnLst>
                                </p:cTn>
                              </p:par>
                            </p:childTnLst>
                          </p:cTn>
                        </p:par>
                        <p:par>
                          <p:cTn id="1347" fill="hold">
                            <p:stCondLst>
                              <p:cond delay="166000"/>
                            </p:stCondLst>
                            <p:childTnLst>
                              <p:par>
                                <p:cTn id="1348" presetID="10" presetClass="exit" presetSubtype="0" fill="hold" grpId="1" nodeType="afterEffect">
                                  <p:stCondLst>
                                    <p:cond delay="0"/>
                                  </p:stCondLst>
                                  <p:childTnLst>
                                    <p:animEffect transition="out" filter="fade">
                                      <p:cBhvr>
                                        <p:cTn id="1349" dur="500"/>
                                        <p:tgtEl>
                                          <p:spTgt spid="120"/>
                                        </p:tgtEl>
                                      </p:cBhvr>
                                    </p:animEffect>
                                    <p:set>
                                      <p:cBhvr>
                                        <p:cTn id="1350" dur="1" fill="hold">
                                          <p:stCondLst>
                                            <p:cond delay="499"/>
                                          </p:stCondLst>
                                        </p:cTn>
                                        <p:tgtEl>
                                          <p:spTgt spid="120"/>
                                        </p:tgtEl>
                                        <p:attrNameLst>
                                          <p:attrName>style.visibility</p:attrName>
                                        </p:attrNameLst>
                                      </p:cBhvr>
                                      <p:to>
                                        <p:strVal val="hidden"/>
                                      </p:to>
                                    </p:set>
                                  </p:childTnLst>
                                </p:cTn>
                              </p:par>
                            </p:childTnLst>
                          </p:cTn>
                        </p:par>
                        <p:par>
                          <p:cTn id="1351" fill="hold">
                            <p:stCondLst>
                              <p:cond delay="166500"/>
                            </p:stCondLst>
                            <p:childTnLst>
                              <p:par>
                                <p:cTn id="1352" presetID="10" presetClass="entr" presetSubtype="0" fill="hold" grpId="0" nodeType="afterEffect">
                                  <p:stCondLst>
                                    <p:cond delay="0"/>
                                  </p:stCondLst>
                                  <p:childTnLst>
                                    <p:set>
                                      <p:cBhvr>
                                        <p:cTn id="1353" dur="1" fill="hold">
                                          <p:stCondLst>
                                            <p:cond delay="0"/>
                                          </p:stCondLst>
                                        </p:cTn>
                                        <p:tgtEl>
                                          <p:spTgt spid="121"/>
                                        </p:tgtEl>
                                        <p:attrNameLst>
                                          <p:attrName>style.visibility</p:attrName>
                                        </p:attrNameLst>
                                      </p:cBhvr>
                                      <p:to>
                                        <p:strVal val="visible"/>
                                      </p:to>
                                    </p:set>
                                    <p:animEffect transition="in" filter="fade">
                                      <p:cBhvr>
                                        <p:cTn id="1354" dur="500"/>
                                        <p:tgtEl>
                                          <p:spTgt spid="121"/>
                                        </p:tgtEl>
                                      </p:cBhvr>
                                    </p:animEffect>
                                  </p:childTnLst>
                                </p:cTn>
                              </p:par>
                            </p:childTnLst>
                          </p:cTn>
                        </p:par>
                        <p:par>
                          <p:cTn id="1355" fill="hold">
                            <p:stCondLst>
                              <p:cond delay="167000"/>
                            </p:stCondLst>
                            <p:childTnLst>
                              <p:par>
                                <p:cTn id="1356" presetID="10" presetClass="exit" presetSubtype="0" fill="hold" grpId="1" nodeType="afterEffect">
                                  <p:stCondLst>
                                    <p:cond delay="0"/>
                                  </p:stCondLst>
                                  <p:childTnLst>
                                    <p:animEffect transition="out" filter="fade">
                                      <p:cBhvr>
                                        <p:cTn id="1357" dur="500"/>
                                        <p:tgtEl>
                                          <p:spTgt spid="121"/>
                                        </p:tgtEl>
                                      </p:cBhvr>
                                    </p:animEffect>
                                    <p:set>
                                      <p:cBhvr>
                                        <p:cTn id="1358" dur="1" fill="hold">
                                          <p:stCondLst>
                                            <p:cond delay="499"/>
                                          </p:stCondLst>
                                        </p:cTn>
                                        <p:tgtEl>
                                          <p:spTgt spid="121"/>
                                        </p:tgtEl>
                                        <p:attrNameLst>
                                          <p:attrName>style.visibility</p:attrName>
                                        </p:attrNameLst>
                                      </p:cBhvr>
                                      <p:to>
                                        <p:strVal val="hidden"/>
                                      </p:to>
                                    </p:set>
                                  </p:childTnLst>
                                </p:cTn>
                              </p:par>
                            </p:childTnLst>
                          </p:cTn>
                        </p:par>
                        <p:par>
                          <p:cTn id="1359" fill="hold">
                            <p:stCondLst>
                              <p:cond delay="167500"/>
                            </p:stCondLst>
                            <p:childTnLst>
                              <p:par>
                                <p:cTn id="1360" presetID="10" presetClass="entr" presetSubtype="0" fill="hold" grpId="0" nodeType="afterEffect">
                                  <p:stCondLst>
                                    <p:cond delay="0"/>
                                  </p:stCondLst>
                                  <p:childTnLst>
                                    <p:set>
                                      <p:cBhvr>
                                        <p:cTn id="1361" dur="1" fill="hold">
                                          <p:stCondLst>
                                            <p:cond delay="0"/>
                                          </p:stCondLst>
                                        </p:cTn>
                                        <p:tgtEl>
                                          <p:spTgt spid="122"/>
                                        </p:tgtEl>
                                        <p:attrNameLst>
                                          <p:attrName>style.visibility</p:attrName>
                                        </p:attrNameLst>
                                      </p:cBhvr>
                                      <p:to>
                                        <p:strVal val="visible"/>
                                      </p:to>
                                    </p:set>
                                    <p:animEffect transition="in" filter="fade">
                                      <p:cBhvr>
                                        <p:cTn id="1362" dur="500"/>
                                        <p:tgtEl>
                                          <p:spTgt spid="122"/>
                                        </p:tgtEl>
                                      </p:cBhvr>
                                    </p:animEffect>
                                  </p:childTnLst>
                                </p:cTn>
                              </p:par>
                            </p:childTnLst>
                          </p:cTn>
                        </p:par>
                        <p:par>
                          <p:cTn id="1363" fill="hold">
                            <p:stCondLst>
                              <p:cond delay="168000"/>
                            </p:stCondLst>
                            <p:childTnLst>
                              <p:par>
                                <p:cTn id="1364" presetID="10" presetClass="exit" presetSubtype="0" fill="hold" grpId="1" nodeType="afterEffect">
                                  <p:stCondLst>
                                    <p:cond delay="0"/>
                                  </p:stCondLst>
                                  <p:childTnLst>
                                    <p:animEffect transition="out" filter="fade">
                                      <p:cBhvr>
                                        <p:cTn id="1365" dur="500"/>
                                        <p:tgtEl>
                                          <p:spTgt spid="122"/>
                                        </p:tgtEl>
                                      </p:cBhvr>
                                    </p:animEffect>
                                    <p:set>
                                      <p:cBhvr>
                                        <p:cTn id="1366" dur="1" fill="hold">
                                          <p:stCondLst>
                                            <p:cond delay="499"/>
                                          </p:stCondLst>
                                        </p:cTn>
                                        <p:tgtEl>
                                          <p:spTgt spid="122"/>
                                        </p:tgtEl>
                                        <p:attrNameLst>
                                          <p:attrName>style.visibility</p:attrName>
                                        </p:attrNameLst>
                                      </p:cBhvr>
                                      <p:to>
                                        <p:strVal val="hidden"/>
                                      </p:to>
                                    </p:set>
                                  </p:childTnLst>
                                </p:cTn>
                              </p:par>
                            </p:childTnLst>
                          </p:cTn>
                        </p:par>
                        <p:par>
                          <p:cTn id="1367" fill="hold">
                            <p:stCondLst>
                              <p:cond delay="168500"/>
                            </p:stCondLst>
                            <p:childTnLst>
                              <p:par>
                                <p:cTn id="1368" presetID="10" presetClass="entr" presetSubtype="0" fill="hold" grpId="0" nodeType="afterEffect">
                                  <p:stCondLst>
                                    <p:cond delay="0"/>
                                  </p:stCondLst>
                                  <p:childTnLst>
                                    <p:set>
                                      <p:cBhvr>
                                        <p:cTn id="1369" dur="1" fill="hold">
                                          <p:stCondLst>
                                            <p:cond delay="0"/>
                                          </p:stCondLst>
                                        </p:cTn>
                                        <p:tgtEl>
                                          <p:spTgt spid="123"/>
                                        </p:tgtEl>
                                        <p:attrNameLst>
                                          <p:attrName>style.visibility</p:attrName>
                                        </p:attrNameLst>
                                      </p:cBhvr>
                                      <p:to>
                                        <p:strVal val="visible"/>
                                      </p:to>
                                    </p:set>
                                    <p:animEffect transition="in" filter="fade">
                                      <p:cBhvr>
                                        <p:cTn id="1370" dur="500"/>
                                        <p:tgtEl>
                                          <p:spTgt spid="123"/>
                                        </p:tgtEl>
                                      </p:cBhvr>
                                    </p:animEffect>
                                  </p:childTnLst>
                                </p:cTn>
                              </p:par>
                            </p:childTnLst>
                          </p:cTn>
                        </p:par>
                        <p:par>
                          <p:cTn id="1371" fill="hold">
                            <p:stCondLst>
                              <p:cond delay="169000"/>
                            </p:stCondLst>
                            <p:childTnLst>
                              <p:par>
                                <p:cTn id="1372" presetID="10" presetClass="exit" presetSubtype="0" fill="hold" grpId="1" nodeType="afterEffect">
                                  <p:stCondLst>
                                    <p:cond delay="0"/>
                                  </p:stCondLst>
                                  <p:childTnLst>
                                    <p:animEffect transition="out" filter="fade">
                                      <p:cBhvr>
                                        <p:cTn id="1373" dur="500"/>
                                        <p:tgtEl>
                                          <p:spTgt spid="123"/>
                                        </p:tgtEl>
                                      </p:cBhvr>
                                    </p:animEffect>
                                    <p:set>
                                      <p:cBhvr>
                                        <p:cTn id="1374" dur="1" fill="hold">
                                          <p:stCondLst>
                                            <p:cond delay="499"/>
                                          </p:stCondLst>
                                        </p:cTn>
                                        <p:tgtEl>
                                          <p:spTgt spid="123"/>
                                        </p:tgtEl>
                                        <p:attrNameLst>
                                          <p:attrName>style.visibility</p:attrName>
                                        </p:attrNameLst>
                                      </p:cBhvr>
                                      <p:to>
                                        <p:strVal val="hidden"/>
                                      </p:to>
                                    </p:set>
                                  </p:childTnLst>
                                </p:cTn>
                              </p:par>
                            </p:childTnLst>
                          </p:cTn>
                        </p:par>
                        <p:par>
                          <p:cTn id="1375" fill="hold">
                            <p:stCondLst>
                              <p:cond delay="169500"/>
                            </p:stCondLst>
                            <p:childTnLst>
                              <p:par>
                                <p:cTn id="1376" presetID="10" presetClass="entr" presetSubtype="0" fill="hold" grpId="0" nodeType="afterEffect">
                                  <p:stCondLst>
                                    <p:cond delay="0"/>
                                  </p:stCondLst>
                                  <p:childTnLst>
                                    <p:set>
                                      <p:cBhvr>
                                        <p:cTn id="1377" dur="1" fill="hold">
                                          <p:stCondLst>
                                            <p:cond delay="0"/>
                                          </p:stCondLst>
                                        </p:cTn>
                                        <p:tgtEl>
                                          <p:spTgt spid="124"/>
                                        </p:tgtEl>
                                        <p:attrNameLst>
                                          <p:attrName>style.visibility</p:attrName>
                                        </p:attrNameLst>
                                      </p:cBhvr>
                                      <p:to>
                                        <p:strVal val="visible"/>
                                      </p:to>
                                    </p:set>
                                    <p:animEffect transition="in" filter="fade">
                                      <p:cBhvr>
                                        <p:cTn id="1378" dur="500"/>
                                        <p:tgtEl>
                                          <p:spTgt spid="124"/>
                                        </p:tgtEl>
                                      </p:cBhvr>
                                    </p:animEffect>
                                  </p:childTnLst>
                                </p:cTn>
                              </p:par>
                            </p:childTnLst>
                          </p:cTn>
                        </p:par>
                        <p:par>
                          <p:cTn id="1379" fill="hold">
                            <p:stCondLst>
                              <p:cond delay="170000"/>
                            </p:stCondLst>
                            <p:childTnLst>
                              <p:par>
                                <p:cTn id="1380" presetID="10" presetClass="exit" presetSubtype="0" fill="hold" grpId="1" nodeType="afterEffect">
                                  <p:stCondLst>
                                    <p:cond delay="0"/>
                                  </p:stCondLst>
                                  <p:childTnLst>
                                    <p:animEffect transition="out" filter="fade">
                                      <p:cBhvr>
                                        <p:cTn id="1381" dur="500"/>
                                        <p:tgtEl>
                                          <p:spTgt spid="124"/>
                                        </p:tgtEl>
                                      </p:cBhvr>
                                    </p:animEffect>
                                    <p:set>
                                      <p:cBhvr>
                                        <p:cTn id="1382" dur="1" fill="hold">
                                          <p:stCondLst>
                                            <p:cond delay="499"/>
                                          </p:stCondLst>
                                        </p:cTn>
                                        <p:tgtEl>
                                          <p:spTgt spid="124"/>
                                        </p:tgtEl>
                                        <p:attrNameLst>
                                          <p:attrName>style.visibility</p:attrName>
                                        </p:attrNameLst>
                                      </p:cBhvr>
                                      <p:to>
                                        <p:strVal val="hidden"/>
                                      </p:to>
                                    </p:set>
                                  </p:childTnLst>
                                </p:cTn>
                              </p:par>
                            </p:childTnLst>
                          </p:cTn>
                        </p:par>
                        <p:par>
                          <p:cTn id="1383" fill="hold">
                            <p:stCondLst>
                              <p:cond delay="170500"/>
                            </p:stCondLst>
                            <p:childTnLst>
                              <p:par>
                                <p:cTn id="1384" presetID="10" presetClass="entr" presetSubtype="0" fill="hold" grpId="0" nodeType="afterEffect">
                                  <p:stCondLst>
                                    <p:cond delay="0"/>
                                  </p:stCondLst>
                                  <p:childTnLst>
                                    <p:set>
                                      <p:cBhvr>
                                        <p:cTn id="1385" dur="1" fill="hold">
                                          <p:stCondLst>
                                            <p:cond delay="0"/>
                                          </p:stCondLst>
                                        </p:cTn>
                                        <p:tgtEl>
                                          <p:spTgt spid="125"/>
                                        </p:tgtEl>
                                        <p:attrNameLst>
                                          <p:attrName>style.visibility</p:attrName>
                                        </p:attrNameLst>
                                      </p:cBhvr>
                                      <p:to>
                                        <p:strVal val="visible"/>
                                      </p:to>
                                    </p:set>
                                    <p:animEffect transition="in" filter="fade">
                                      <p:cBhvr>
                                        <p:cTn id="1386" dur="500"/>
                                        <p:tgtEl>
                                          <p:spTgt spid="125"/>
                                        </p:tgtEl>
                                      </p:cBhvr>
                                    </p:animEffect>
                                  </p:childTnLst>
                                </p:cTn>
                              </p:par>
                            </p:childTnLst>
                          </p:cTn>
                        </p:par>
                        <p:par>
                          <p:cTn id="1387" fill="hold">
                            <p:stCondLst>
                              <p:cond delay="171000"/>
                            </p:stCondLst>
                            <p:childTnLst>
                              <p:par>
                                <p:cTn id="1388" presetID="10" presetClass="exit" presetSubtype="0" fill="hold" grpId="1" nodeType="afterEffect">
                                  <p:stCondLst>
                                    <p:cond delay="0"/>
                                  </p:stCondLst>
                                  <p:childTnLst>
                                    <p:animEffect transition="out" filter="fade">
                                      <p:cBhvr>
                                        <p:cTn id="1389" dur="500"/>
                                        <p:tgtEl>
                                          <p:spTgt spid="125"/>
                                        </p:tgtEl>
                                      </p:cBhvr>
                                    </p:animEffect>
                                    <p:set>
                                      <p:cBhvr>
                                        <p:cTn id="1390" dur="1" fill="hold">
                                          <p:stCondLst>
                                            <p:cond delay="499"/>
                                          </p:stCondLst>
                                        </p:cTn>
                                        <p:tgtEl>
                                          <p:spTgt spid="125"/>
                                        </p:tgtEl>
                                        <p:attrNameLst>
                                          <p:attrName>style.visibility</p:attrName>
                                        </p:attrNameLst>
                                      </p:cBhvr>
                                      <p:to>
                                        <p:strVal val="hidden"/>
                                      </p:to>
                                    </p:set>
                                  </p:childTnLst>
                                </p:cTn>
                              </p:par>
                            </p:childTnLst>
                          </p:cTn>
                        </p:par>
                        <p:par>
                          <p:cTn id="1391" fill="hold">
                            <p:stCondLst>
                              <p:cond delay="171500"/>
                            </p:stCondLst>
                            <p:childTnLst>
                              <p:par>
                                <p:cTn id="1392" presetID="10" presetClass="entr" presetSubtype="0" fill="hold" grpId="0" nodeType="afterEffect">
                                  <p:stCondLst>
                                    <p:cond delay="0"/>
                                  </p:stCondLst>
                                  <p:childTnLst>
                                    <p:set>
                                      <p:cBhvr>
                                        <p:cTn id="1393" dur="1" fill="hold">
                                          <p:stCondLst>
                                            <p:cond delay="0"/>
                                          </p:stCondLst>
                                        </p:cTn>
                                        <p:tgtEl>
                                          <p:spTgt spid="126"/>
                                        </p:tgtEl>
                                        <p:attrNameLst>
                                          <p:attrName>style.visibility</p:attrName>
                                        </p:attrNameLst>
                                      </p:cBhvr>
                                      <p:to>
                                        <p:strVal val="visible"/>
                                      </p:to>
                                    </p:set>
                                    <p:animEffect transition="in" filter="fade">
                                      <p:cBhvr>
                                        <p:cTn id="1394" dur="500"/>
                                        <p:tgtEl>
                                          <p:spTgt spid="126"/>
                                        </p:tgtEl>
                                      </p:cBhvr>
                                    </p:animEffect>
                                  </p:childTnLst>
                                </p:cTn>
                              </p:par>
                            </p:childTnLst>
                          </p:cTn>
                        </p:par>
                        <p:par>
                          <p:cTn id="1395" fill="hold">
                            <p:stCondLst>
                              <p:cond delay="172000"/>
                            </p:stCondLst>
                            <p:childTnLst>
                              <p:par>
                                <p:cTn id="1396" presetID="10" presetClass="exit" presetSubtype="0" fill="hold" grpId="1" nodeType="afterEffect">
                                  <p:stCondLst>
                                    <p:cond delay="0"/>
                                  </p:stCondLst>
                                  <p:childTnLst>
                                    <p:animEffect transition="out" filter="fade">
                                      <p:cBhvr>
                                        <p:cTn id="1397" dur="500"/>
                                        <p:tgtEl>
                                          <p:spTgt spid="126"/>
                                        </p:tgtEl>
                                      </p:cBhvr>
                                    </p:animEffect>
                                    <p:set>
                                      <p:cBhvr>
                                        <p:cTn id="1398" dur="1" fill="hold">
                                          <p:stCondLst>
                                            <p:cond delay="499"/>
                                          </p:stCondLst>
                                        </p:cTn>
                                        <p:tgtEl>
                                          <p:spTgt spid="126"/>
                                        </p:tgtEl>
                                        <p:attrNameLst>
                                          <p:attrName>style.visibility</p:attrName>
                                        </p:attrNameLst>
                                      </p:cBhvr>
                                      <p:to>
                                        <p:strVal val="hidden"/>
                                      </p:to>
                                    </p:set>
                                  </p:childTnLst>
                                </p:cTn>
                              </p:par>
                            </p:childTnLst>
                          </p:cTn>
                        </p:par>
                        <p:par>
                          <p:cTn id="1399" fill="hold">
                            <p:stCondLst>
                              <p:cond delay="172500"/>
                            </p:stCondLst>
                            <p:childTnLst>
                              <p:par>
                                <p:cTn id="1400" presetID="10" presetClass="entr" presetSubtype="0" fill="hold" grpId="0" nodeType="afterEffect">
                                  <p:stCondLst>
                                    <p:cond delay="0"/>
                                  </p:stCondLst>
                                  <p:childTnLst>
                                    <p:set>
                                      <p:cBhvr>
                                        <p:cTn id="1401" dur="1" fill="hold">
                                          <p:stCondLst>
                                            <p:cond delay="0"/>
                                          </p:stCondLst>
                                        </p:cTn>
                                        <p:tgtEl>
                                          <p:spTgt spid="127"/>
                                        </p:tgtEl>
                                        <p:attrNameLst>
                                          <p:attrName>style.visibility</p:attrName>
                                        </p:attrNameLst>
                                      </p:cBhvr>
                                      <p:to>
                                        <p:strVal val="visible"/>
                                      </p:to>
                                    </p:set>
                                    <p:animEffect transition="in" filter="fade">
                                      <p:cBhvr>
                                        <p:cTn id="1402" dur="500"/>
                                        <p:tgtEl>
                                          <p:spTgt spid="127"/>
                                        </p:tgtEl>
                                      </p:cBhvr>
                                    </p:animEffect>
                                  </p:childTnLst>
                                </p:cTn>
                              </p:par>
                            </p:childTnLst>
                          </p:cTn>
                        </p:par>
                        <p:par>
                          <p:cTn id="1403" fill="hold">
                            <p:stCondLst>
                              <p:cond delay="173000"/>
                            </p:stCondLst>
                            <p:childTnLst>
                              <p:par>
                                <p:cTn id="1404" presetID="10" presetClass="exit" presetSubtype="0" fill="hold" grpId="1" nodeType="afterEffect">
                                  <p:stCondLst>
                                    <p:cond delay="0"/>
                                  </p:stCondLst>
                                  <p:childTnLst>
                                    <p:animEffect transition="out" filter="fade">
                                      <p:cBhvr>
                                        <p:cTn id="1405" dur="500"/>
                                        <p:tgtEl>
                                          <p:spTgt spid="127"/>
                                        </p:tgtEl>
                                      </p:cBhvr>
                                    </p:animEffect>
                                    <p:set>
                                      <p:cBhvr>
                                        <p:cTn id="1406" dur="1" fill="hold">
                                          <p:stCondLst>
                                            <p:cond delay="499"/>
                                          </p:stCondLst>
                                        </p:cTn>
                                        <p:tgtEl>
                                          <p:spTgt spid="127"/>
                                        </p:tgtEl>
                                        <p:attrNameLst>
                                          <p:attrName>style.visibility</p:attrName>
                                        </p:attrNameLst>
                                      </p:cBhvr>
                                      <p:to>
                                        <p:strVal val="hidden"/>
                                      </p:to>
                                    </p:set>
                                  </p:childTnLst>
                                </p:cTn>
                              </p:par>
                            </p:childTnLst>
                          </p:cTn>
                        </p:par>
                        <p:par>
                          <p:cTn id="1407" fill="hold">
                            <p:stCondLst>
                              <p:cond delay="173500"/>
                            </p:stCondLst>
                            <p:childTnLst>
                              <p:par>
                                <p:cTn id="1408" presetID="10" presetClass="entr" presetSubtype="0" fill="hold" grpId="0" nodeType="afterEffect">
                                  <p:stCondLst>
                                    <p:cond delay="0"/>
                                  </p:stCondLst>
                                  <p:childTnLst>
                                    <p:set>
                                      <p:cBhvr>
                                        <p:cTn id="1409" dur="1" fill="hold">
                                          <p:stCondLst>
                                            <p:cond delay="0"/>
                                          </p:stCondLst>
                                        </p:cTn>
                                        <p:tgtEl>
                                          <p:spTgt spid="128"/>
                                        </p:tgtEl>
                                        <p:attrNameLst>
                                          <p:attrName>style.visibility</p:attrName>
                                        </p:attrNameLst>
                                      </p:cBhvr>
                                      <p:to>
                                        <p:strVal val="visible"/>
                                      </p:to>
                                    </p:set>
                                    <p:animEffect transition="in" filter="fade">
                                      <p:cBhvr>
                                        <p:cTn id="1410" dur="500"/>
                                        <p:tgtEl>
                                          <p:spTgt spid="128"/>
                                        </p:tgtEl>
                                      </p:cBhvr>
                                    </p:animEffect>
                                  </p:childTnLst>
                                </p:cTn>
                              </p:par>
                            </p:childTnLst>
                          </p:cTn>
                        </p:par>
                        <p:par>
                          <p:cTn id="1411" fill="hold">
                            <p:stCondLst>
                              <p:cond delay="174000"/>
                            </p:stCondLst>
                            <p:childTnLst>
                              <p:par>
                                <p:cTn id="1412" presetID="10" presetClass="exit" presetSubtype="0" fill="hold" grpId="1" nodeType="afterEffect">
                                  <p:stCondLst>
                                    <p:cond delay="0"/>
                                  </p:stCondLst>
                                  <p:childTnLst>
                                    <p:animEffect transition="out" filter="fade">
                                      <p:cBhvr>
                                        <p:cTn id="1413" dur="500"/>
                                        <p:tgtEl>
                                          <p:spTgt spid="128"/>
                                        </p:tgtEl>
                                      </p:cBhvr>
                                    </p:animEffect>
                                    <p:set>
                                      <p:cBhvr>
                                        <p:cTn id="1414" dur="1" fill="hold">
                                          <p:stCondLst>
                                            <p:cond delay="499"/>
                                          </p:stCondLst>
                                        </p:cTn>
                                        <p:tgtEl>
                                          <p:spTgt spid="128"/>
                                        </p:tgtEl>
                                        <p:attrNameLst>
                                          <p:attrName>style.visibility</p:attrName>
                                        </p:attrNameLst>
                                      </p:cBhvr>
                                      <p:to>
                                        <p:strVal val="hidden"/>
                                      </p:to>
                                    </p:set>
                                  </p:childTnLst>
                                </p:cTn>
                              </p:par>
                            </p:childTnLst>
                          </p:cTn>
                        </p:par>
                        <p:par>
                          <p:cTn id="1415" fill="hold">
                            <p:stCondLst>
                              <p:cond delay="174500"/>
                            </p:stCondLst>
                            <p:childTnLst>
                              <p:par>
                                <p:cTn id="1416" presetID="10" presetClass="entr" presetSubtype="0" fill="hold" grpId="0" nodeType="afterEffect">
                                  <p:stCondLst>
                                    <p:cond delay="0"/>
                                  </p:stCondLst>
                                  <p:childTnLst>
                                    <p:set>
                                      <p:cBhvr>
                                        <p:cTn id="1417" dur="1" fill="hold">
                                          <p:stCondLst>
                                            <p:cond delay="0"/>
                                          </p:stCondLst>
                                        </p:cTn>
                                        <p:tgtEl>
                                          <p:spTgt spid="129"/>
                                        </p:tgtEl>
                                        <p:attrNameLst>
                                          <p:attrName>style.visibility</p:attrName>
                                        </p:attrNameLst>
                                      </p:cBhvr>
                                      <p:to>
                                        <p:strVal val="visible"/>
                                      </p:to>
                                    </p:set>
                                    <p:animEffect transition="in" filter="fade">
                                      <p:cBhvr>
                                        <p:cTn id="1418" dur="500"/>
                                        <p:tgtEl>
                                          <p:spTgt spid="129"/>
                                        </p:tgtEl>
                                      </p:cBhvr>
                                    </p:animEffect>
                                  </p:childTnLst>
                                </p:cTn>
                              </p:par>
                            </p:childTnLst>
                          </p:cTn>
                        </p:par>
                        <p:par>
                          <p:cTn id="1419" fill="hold">
                            <p:stCondLst>
                              <p:cond delay="175000"/>
                            </p:stCondLst>
                            <p:childTnLst>
                              <p:par>
                                <p:cTn id="1420" presetID="10" presetClass="exit" presetSubtype="0" fill="hold" grpId="1" nodeType="afterEffect">
                                  <p:stCondLst>
                                    <p:cond delay="0"/>
                                  </p:stCondLst>
                                  <p:childTnLst>
                                    <p:animEffect transition="out" filter="fade">
                                      <p:cBhvr>
                                        <p:cTn id="1421" dur="500"/>
                                        <p:tgtEl>
                                          <p:spTgt spid="129"/>
                                        </p:tgtEl>
                                      </p:cBhvr>
                                    </p:animEffect>
                                    <p:set>
                                      <p:cBhvr>
                                        <p:cTn id="1422" dur="1" fill="hold">
                                          <p:stCondLst>
                                            <p:cond delay="499"/>
                                          </p:stCondLst>
                                        </p:cTn>
                                        <p:tgtEl>
                                          <p:spTgt spid="129"/>
                                        </p:tgtEl>
                                        <p:attrNameLst>
                                          <p:attrName>style.visibility</p:attrName>
                                        </p:attrNameLst>
                                      </p:cBhvr>
                                      <p:to>
                                        <p:strVal val="hidden"/>
                                      </p:to>
                                    </p:set>
                                  </p:childTnLst>
                                </p:cTn>
                              </p:par>
                            </p:childTnLst>
                          </p:cTn>
                        </p:par>
                        <p:par>
                          <p:cTn id="1423" fill="hold">
                            <p:stCondLst>
                              <p:cond delay="175500"/>
                            </p:stCondLst>
                            <p:childTnLst>
                              <p:par>
                                <p:cTn id="1424" presetID="10" presetClass="entr" presetSubtype="0" fill="hold" grpId="0" nodeType="afterEffect">
                                  <p:stCondLst>
                                    <p:cond delay="0"/>
                                  </p:stCondLst>
                                  <p:childTnLst>
                                    <p:set>
                                      <p:cBhvr>
                                        <p:cTn id="1425" dur="1" fill="hold">
                                          <p:stCondLst>
                                            <p:cond delay="0"/>
                                          </p:stCondLst>
                                        </p:cTn>
                                        <p:tgtEl>
                                          <p:spTgt spid="130"/>
                                        </p:tgtEl>
                                        <p:attrNameLst>
                                          <p:attrName>style.visibility</p:attrName>
                                        </p:attrNameLst>
                                      </p:cBhvr>
                                      <p:to>
                                        <p:strVal val="visible"/>
                                      </p:to>
                                    </p:set>
                                    <p:animEffect transition="in" filter="fade">
                                      <p:cBhvr>
                                        <p:cTn id="1426" dur="500"/>
                                        <p:tgtEl>
                                          <p:spTgt spid="130"/>
                                        </p:tgtEl>
                                      </p:cBhvr>
                                    </p:animEffect>
                                  </p:childTnLst>
                                </p:cTn>
                              </p:par>
                            </p:childTnLst>
                          </p:cTn>
                        </p:par>
                        <p:par>
                          <p:cTn id="1427" fill="hold">
                            <p:stCondLst>
                              <p:cond delay="176000"/>
                            </p:stCondLst>
                            <p:childTnLst>
                              <p:par>
                                <p:cTn id="1428" presetID="10" presetClass="exit" presetSubtype="0" fill="hold" grpId="1" nodeType="afterEffect">
                                  <p:stCondLst>
                                    <p:cond delay="0"/>
                                  </p:stCondLst>
                                  <p:childTnLst>
                                    <p:animEffect transition="out" filter="fade">
                                      <p:cBhvr>
                                        <p:cTn id="1429" dur="500"/>
                                        <p:tgtEl>
                                          <p:spTgt spid="130"/>
                                        </p:tgtEl>
                                      </p:cBhvr>
                                    </p:animEffect>
                                    <p:set>
                                      <p:cBhvr>
                                        <p:cTn id="1430" dur="1" fill="hold">
                                          <p:stCondLst>
                                            <p:cond delay="499"/>
                                          </p:stCondLst>
                                        </p:cTn>
                                        <p:tgtEl>
                                          <p:spTgt spid="130"/>
                                        </p:tgtEl>
                                        <p:attrNameLst>
                                          <p:attrName>style.visibility</p:attrName>
                                        </p:attrNameLst>
                                      </p:cBhvr>
                                      <p:to>
                                        <p:strVal val="hidden"/>
                                      </p:to>
                                    </p:set>
                                  </p:childTnLst>
                                </p:cTn>
                              </p:par>
                            </p:childTnLst>
                          </p:cTn>
                        </p:par>
                        <p:par>
                          <p:cTn id="1431" fill="hold">
                            <p:stCondLst>
                              <p:cond delay="176500"/>
                            </p:stCondLst>
                            <p:childTnLst>
                              <p:par>
                                <p:cTn id="1432" presetID="10" presetClass="entr" presetSubtype="0" fill="hold" grpId="0" nodeType="afterEffect">
                                  <p:stCondLst>
                                    <p:cond delay="0"/>
                                  </p:stCondLst>
                                  <p:childTnLst>
                                    <p:set>
                                      <p:cBhvr>
                                        <p:cTn id="1433" dur="1" fill="hold">
                                          <p:stCondLst>
                                            <p:cond delay="0"/>
                                          </p:stCondLst>
                                        </p:cTn>
                                        <p:tgtEl>
                                          <p:spTgt spid="131"/>
                                        </p:tgtEl>
                                        <p:attrNameLst>
                                          <p:attrName>style.visibility</p:attrName>
                                        </p:attrNameLst>
                                      </p:cBhvr>
                                      <p:to>
                                        <p:strVal val="visible"/>
                                      </p:to>
                                    </p:set>
                                    <p:animEffect transition="in" filter="fade">
                                      <p:cBhvr>
                                        <p:cTn id="1434" dur="500"/>
                                        <p:tgtEl>
                                          <p:spTgt spid="131"/>
                                        </p:tgtEl>
                                      </p:cBhvr>
                                    </p:animEffect>
                                  </p:childTnLst>
                                </p:cTn>
                              </p:par>
                            </p:childTnLst>
                          </p:cTn>
                        </p:par>
                        <p:par>
                          <p:cTn id="1435" fill="hold">
                            <p:stCondLst>
                              <p:cond delay="177000"/>
                            </p:stCondLst>
                            <p:childTnLst>
                              <p:par>
                                <p:cTn id="1436" presetID="10" presetClass="exit" presetSubtype="0" fill="hold" grpId="1" nodeType="afterEffect">
                                  <p:stCondLst>
                                    <p:cond delay="0"/>
                                  </p:stCondLst>
                                  <p:childTnLst>
                                    <p:animEffect transition="out" filter="fade">
                                      <p:cBhvr>
                                        <p:cTn id="1437" dur="500"/>
                                        <p:tgtEl>
                                          <p:spTgt spid="131"/>
                                        </p:tgtEl>
                                      </p:cBhvr>
                                    </p:animEffect>
                                    <p:set>
                                      <p:cBhvr>
                                        <p:cTn id="1438" dur="1" fill="hold">
                                          <p:stCondLst>
                                            <p:cond delay="499"/>
                                          </p:stCondLst>
                                        </p:cTn>
                                        <p:tgtEl>
                                          <p:spTgt spid="131"/>
                                        </p:tgtEl>
                                        <p:attrNameLst>
                                          <p:attrName>style.visibility</p:attrName>
                                        </p:attrNameLst>
                                      </p:cBhvr>
                                      <p:to>
                                        <p:strVal val="hidden"/>
                                      </p:to>
                                    </p:set>
                                  </p:childTnLst>
                                </p:cTn>
                              </p:par>
                            </p:childTnLst>
                          </p:cTn>
                        </p:par>
                        <p:par>
                          <p:cTn id="1439" fill="hold">
                            <p:stCondLst>
                              <p:cond delay="177500"/>
                            </p:stCondLst>
                            <p:childTnLst>
                              <p:par>
                                <p:cTn id="1440" presetID="10" presetClass="entr" presetSubtype="0" fill="hold" grpId="0" nodeType="afterEffect">
                                  <p:stCondLst>
                                    <p:cond delay="0"/>
                                  </p:stCondLst>
                                  <p:childTnLst>
                                    <p:set>
                                      <p:cBhvr>
                                        <p:cTn id="1441" dur="1" fill="hold">
                                          <p:stCondLst>
                                            <p:cond delay="0"/>
                                          </p:stCondLst>
                                        </p:cTn>
                                        <p:tgtEl>
                                          <p:spTgt spid="132"/>
                                        </p:tgtEl>
                                        <p:attrNameLst>
                                          <p:attrName>style.visibility</p:attrName>
                                        </p:attrNameLst>
                                      </p:cBhvr>
                                      <p:to>
                                        <p:strVal val="visible"/>
                                      </p:to>
                                    </p:set>
                                    <p:animEffect transition="in" filter="fade">
                                      <p:cBhvr>
                                        <p:cTn id="1442" dur="500"/>
                                        <p:tgtEl>
                                          <p:spTgt spid="132"/>
                                        </p:tgtEl>
                                      </p:cBhvr>
                                    </p:animEffect>
                                  </p:childTnLst>
                                </p:cTn>
                              </p:par>
                            </p:childTnLst>
                          </p:cTn>
                        </p:par>
                        <p:par>
                          <p:cTn id="1443" fill="hold">
                            <p:stCondLst>
                              <p:cond delay="178000"/>
                            </p:stCondLst>
                            <p:childTnLst>
                              <p:par>
                                <p:cTn id="1444" presetID="10" presetClass="exit" presetSubtype="0" fill="hold" grpId="1" nodeType="afterEffect">
                                  <p:stCondLst>
                                    <p:cond delay="0"/>
                                  </p:stCondLst>
                                  <p:childTnLst>
                                    <p:animEffect transition="out" filter="fade">
                                      <p:cBhvr>
                                        <p:cTn id="1445" dur="500"/>
                                        <p:tgtEl>
                                          <p:spTgt spid="132"/>
                                        </p:tgtEl>
                                      </p:cBhvr>
                                    </p:animEffect>
                                    <p:set>
                                      <p:cBhvr>
                                        <p:cTn id="1446" dur="1" fill="hold">
                                          <p:stCondLst>
                                            <p:cond delay="499"/>
                                          </p:stCondLst>
                                        </p:cTn>
                                        <p:tgtEl>
                                          <p:spTgt spid="132"/>
                                        </p:tgtEl>
                                        <p:attrNameLst>
                                          <p:attrName>style.visibility</p:attrName>
                                        </p:attrNameLst>
                                      </p:cBhvr>
                                      <p:to>
                                        <p:strVal val="hidden"/>
                                      </p:to>
                                    </p:set>
                                  </p:childTnLst>
                                </p:cTn>
                              </p:par>
                            </p:childTnLst>
                          </p:cTn>
                        </p:par>
                        <p:par>
                          <p:cTn id="1447" fill="hold">
                            <p:stCondLst>
                              <p:cond delay="178500"/>
                            </p:stCondLst>
                            <p:childTnLst>
                              <p:par>
                                <p:cTn id="1448" presetID="10" presetClass="entr" presetSubtype="0" fill="hold" grpId="0" nodeType="afterEffect">
                                  <p:stCondLst>
                                    <p:cond delay="0"/>
                                  </p:stCondLst>
                                  <p:childTnLst>
                                    <p:set>
                                      <p:cBhvr>
                                        <p:cTn id="1449" dur="1" fill="hold">
                                          <p:stCondLst>
                                            <p:cond delay="0"/>
                                          </p:stCondLst>
                                        </p:cTn>
                                        <p:tgtEl>
                                          <p:spTgt spid="133"/>
                                        </p:tgtEl>
                                        <p:attrNameLst>
                                          <p:attrName>style.visibility</p:attrName>
                                        </p:attrNameLst>
                                      </p:cBhvr>
                                      <p:to>
                                        <p:strVal val="visible"/>
                                      </p:to>
                                    </p:set>
                                    <p:animEffect transition="in" filter="fade">
                                      <p:cBhvr>
                                        <p:cTn id="1450" dur="500"/>
                                        <p:tgtEl>
                                          <p:spTgt spid="133"/>
                                        </p:tgtEl>
                                      </p:cBhvr>
                                    </p:animEffect>
                                  </p:childTnLst>
                                </p:cTn>
                              </p:par>
                            </p:childTnLst>
                          </p:cTn>
                        </p:par>
                        <p:par>
                          <p:cTn id="1451" fill="hold">
                            <p:stCondLst>
                              <p:cond delay="179000"/>
                            </p:stCondLst>
                            <p:childTnLst>
                              <p:par>
                                <p:cTn id="1452" presetID="10" presetClass="exit" presetSubtype="0" fill="hold" grpId="1" nodeType="afterEffect">
                                  <p:stCondLst>
                                    <p:cond delay="0"/>
                                  </p:stCondLst>
                                  <p:childTnLst>
                                    <p:animEffect transition="out" filter="fade">
                                      <p:cBhvr>
                                        <p:cTn id="1453" dur="500"/>
                                        <p:tgtEl>
                                          <p:spTgt spid="133"/>
                                        </p:tgtEl>
                                      </p:cBhvr>
                                    </p:animEffect>
                                    <p:set>
                                      <p:cBhvr>
                                        <p:cTn id="1454" dur="1" fill="hold">
                                          <p:stCondLst>
                                            <p:cond delay="499"/>
                                          </p:stCondLst>
                                        </p:cTn>
                                        <p:tgtEl>
                                          <p:spTgt spid="133"/>
                                        </p:tgtEl>
                                        <p:attrNameLst>
                                          <p:attrName>style.visibility</p:attrName>
                                        </p:attrNameLst>
                                      </p:cBhvr>
                                      <p:to>
                                        <p:strVal val="hidden"/>
                                      </p:to>
                                    </p:set>
                                  </p:childTnLst>
                                </p:cTn>
                              </p:par>
                            </p:childTnLst>
                          </p:cTn>
                        </p:par>
                        <p:par>
                          <p:cTn id="1455" fill="hold">
                            <p:stCondLst>
                              <p:cond delay="179500"/>
                            </p:stCondLst>
                            <p:childTnLst>
                              <p:par>
                                <p:cTn id="1456" presetID="10" presetClass="entr" presetSubtype="0" fill="hold" grpId="0" nodeType="afterEffect">
                                  <p:stCondLst>
                                    <p:cond delay="0"/>
                                  </p:stCondLst>
                                  <p:childTnLst>
                                    <p:set>
                                      <p:cBhvr>
                                        <p:cTn id="1457" dur="1" fill="hold">
                                          <p:stCondLst>
                                            <p:cond delay="0"/>
                                          </p:stCondLst>
                                        </p:cTn>
                                        <p:tgtEl>
                                          <p:spTgt spid="134"/>
                                        </p:tgtEl>
                                        <p:attrNameLst>
                                          <p:attrName>style.visibility</p:attrName>
                                        </p:attrNameLst>
                                      </p:cBhvr>
                                      <p:to>
                                        <p:strVal val="visible"/>
                                      </p:to>
                                    </p:set>
                                    <p:animEffect transition="in" filter="fade">
                                      <p:cBhvr>
                                        <p:cTn id="1458" dur="500"/>
                                        <p:tgtEl>
                                          <p:spTgt spid="134"/>
                                        </p:tgtEl>
                                      </p:cBhvr>
                                    </p:animEffect>
                                  </p:childTnLst>
                                </p:cTn>
                              </p:par>
                            </p:childTnLst>
                          </p:cTn>
                        </p:par>
                        <p:par>
                          <p:cTn id="1459" fill="hold">
                            <p:stCondLst>
                              <p:cond delay="180000"/>
                            </p:stCondLst>
                            <p:childTnLst>
                              <p:par>
                                <p:cTn id="1460" presetID="10" presetClass="exit" presetSubtype="0" fill="hold" grpId="1" nodeType="afterEffect">
                                  <p:stCondLst>
                                    <p:cond delay="0"/>
                                  </p:stCondLst>
                                  <p:childTnLst>
                                    <p:animEffect transition="out" filter="fade">
                                      <p:cBhvr>
                                        <p:cTn id="1461" dur="500"/>
                                        <p:tgtEl>
                                          <p:spTgt spid="134"/>
                                        </p:tgtEl>
                                      </p:cBhvr>
                                    </p:animEffect>
                                    <p:set>
                                      <p:cBhvr>
                                        <p:cTn id="1462" dur="1" fill="hold">
                                          <p:stCondLst>
                                            <p:cond delay="499"/>
                                          </p:stCondLst>
                                        </p:cTn>
                                        <p:tgtEl>
                                          <p:spTgt spid="134"/>
                                        </p:tgtEl>
                                        <p:attrNameLst>
                                          <p:attrName>style.visibility</p:attrName>
                                        </p:attrNameLst>
                                      </p:cBhvr>
                                      <p:to>
                                        <p:strVal val="hidden"/>
                                      </p:to>
                                    </p:set>
                                  </p:childTnLst>
                                </p:cTn>
                              </p:par>
                            </p:childTnLst>
                          </p:cTn>
                        </p:par>
                        <p:par>
                          <p:cTn id="1463" fill="hold">
                            <p:stCondLst>
                              <p:cond delay="180500"/>
                            </p:stCondLst>
                            <p:childTnLst>
                              <p:par>
                                <p:cTn id="1464" presetID="1" presetClass="exit" presetSubtype="0" fill="hold" grpId="1" nodeType="afterEffect">
                                  <p:stCondLst>
                                    <p:cond delay="0"/>
                                  </p:stCondLst>
                                  <p:childTnLst>
                                    <p:set>
                                      <p:cBhvr>
                                        <p:cTn id="1465" dur="1" fill="hold">
                                          <p:stCondLst>
                                            <p:cond delay="0"/>
                                          </p:stCondLst>
                                        </p:cTn>
                                        <p:tgtEl>
                                          <p:spTgt spid="74"/>
                                        </p:tgtEl>
                                        <p:attrNameLst>
                                          <p:attrName>style.visibility</p:attrName>
                                        </p:attrNameLst>
                                      </p:cBhvr>
                                      <p:to>
                                        <p:strVal val="hidden"/>
                                      </p:to>
                                    </p:set>
                                  </p:childTnLst>
                                </p:cTn>
                              </p:par>
                            </p:childTnLst>
                          </p:cTn>
                        </p:par>
                        <p:par>
                          <p:cTn id="1466" fill="hold">
                            <p:stCondLst>
                              <p:cond delay="180500"/>
                            </p:stCondLst>
                            <p:childTnLst>
                              <p:par>
                                <p:cTn id="1467" presetID="1" presetClass="exit" presetSubtype="0" fill="hold" nodeType="afterEffect">
                                  <p:stCondLst>
                                    <p:cond delay="0"/>
                                  </p:stCondLst>
                                  <p:childTnLst>
                                    <p:set>
                                      <p:cBhvr>
                                        <p:cTn id="1468" dur="1" fill="hold">
                                          <p:stCondLst>
                                            <p:cond delay="0"/>
                                          </p:stCondLst>
                                        </p:cTn>
                                        <p:tgtEl>
                                          <p:spTgt spid="10"/>
                                        </p:tgtEl>
                                        <p:attrNameLst>
                                          <p:attrName>style.visibility</p:attrName>
                                        </p:attrNameLst>
                                      </p:cBhvr>
                                      <p:to>
                                        <p:strVal val="hidden"/>
                                      </p:to>
                                    </p:set>
                                  </p:childTnLst>
                                </p:cTn>
                              </p:par>
                              <p:par>
                                <p:cTn id="1469" presetID="53" presetClass="entr" presetSubtype="0" fill="hold" nodeType="withEffect">
                                  <p:stCondLst>
                                    <p:cond delay="0"/>
                                  </p:stCondLst>
                                  <p:childTnLst>
                                    <p:set>
                                      <p:cBhvr>
                                        <p:cTn id="1470" dur="1" fill="hold">
                                          <p:stCondLst>
                                            <p:cond delay="0"/>
                                          </p:stCondLst>
                                        </p:cTn>
                                        <p:tgtEl>
                                          <p:spTgt spid="3"/>
                                        </p:tgtEl>
                                        <p:attrNameLst>
                                          <p:attrName>style.visibility</p:attrName>
                                        </p:attrNameLst>
                                      </p:cBhvr>
                                      <p:to>
                                        <p:strVal val="visible"/>
                                      </p:to>
                                    </p:set>
                                    <p:anim calcmode="lin" valueType="num">
                                      <p:cBhvr>
                                        <p:cTn id="1471" dur="500" fill="hold"/>
                                        <p:tgtEl>
                                          <p:spTgt spid="3"/>
                                        </p:tgtEl>
                                        <p:attrNameLst>
                                          <p:attrName>ppt_w</p:attrName>
                                        </p:attrNameLst>
                                      </p:cBhvr>
                                      <p:tavLst>
                                        <p:tav tm="0">
                                          <p:val>
                                            <p:fltVal val="0"/>
                                          </p:val>
                                        </p:tav>
                                        <p:tav tm="100000">
                                          <p:val>
                                            <p:strVal val="#ppt_w"/>
                                          </p:val>
                                        </p:tav>
                                      </p:tavLst>
                                    </p:anim>
                                    <p:anim calcmode="lin" valueType="num">
                                      <p:cBhvr>
                                        <p:cTn id="1472" dur="500" fill="hold"/>
                                        <p:tgtEl>
                                          <p:spTgt spid="3"/>
                                        </p:tgtEl>
                                        <p:attrNameLst>
                                          <p:attrName>ppt_h</p:attrName>
                                        </p:attrNameLst>
                                      </p:cBhvr>
                                      <p:tavLst>
                                        <p:tav tm="0">
                                          <p:val>
                                            <p:fltVal val="0"/>
                                          </p:val>
                                        </p:tav>
                                        <p:tav tm="100000">
                                          <p:val>
                                            <p:strVal val="#ppt_h"/>
                                          </p:val>
                                        </p:tav>
                                      </p:tavLst>
                                    </p:anim>
                                    <p:animEffect transition="in" filter="fade">
                                      <p:cBhvr>
                                        <p:cTn id="1473" dur="500"/>
                                        <p:tgtEl>
                                          <p:spTgt spid="3"/>
                                        </p:tgtEl>
                                      </p:cBhvr>
                                    </p:animEffect>
                                  </p:childTnLst>
                                  <p:subTnLst>
                                    <p:audio>
                                      <p:cMediaNode vol="100000">
                                        <p:cTn display="0" masterRel="sameClick">
                                          <p:stCondLst>
                                            <p:cond evt="begin" delay="0">
                                              <p:tn val="1469"/>
                                            </p:cond>
                                          </p:stCondLst>
                                          <p:endCondLst>
                                            <p:cond evt="onStopAudio" delay="0">
                                              <p:tgtEl>
                                                <p:sldTgt/>
                                              </p:tgtEl>
                                            </p:cond>
                                          </p:endCondLst>
                                        </p:cTn>
                                        <p:tgtEl>
                                          <p:sndTgt r:embed="rId3"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2" grpId="0"/>
      <p:bldP spid="12" grpId="1"/>
      <p:bldP spid="13" grpId="0"/>
      <p:bldP spid="13" grpId="1"/>
      <p:bldP spid="14" grpId="0"/>
      <p:bldP spid="14" grpId="1"/>
      <p:bldP spid="15" grpId="0"/>
      <p:bldP spid="15" grpId="1"/>
      <p:bldP spid="16" grpId="0"/>
      <p:bldP spid="16" grpId="1"/>
      <p:bldP spid="19" grpId="0"/>
      <p:bldP spid="19" grpId="1"/>
      <p:bldP spid="20" grpId="0"/>
      <p:bldP spid="20" grpId="1"/>
      <p:bldP spid="21" grpId="0"/>
      <p:bldP spid="21" grpId="1"/>
      <p:bldP spid="22" grpId="0"/>
      <p:bldP spid="22" grpId="1"/>
      <p:bldP spid="23" grpId="0"/>
      <p:bldP spid="23" grpId="1"/>
      <p:bldP spid="24" grpId="0"/>
      <p:bldP spid="24" grpId="1"/>
      <p:bldP spid="25" grpId="0"/>
      <p:bldP spid="25" grpId="1"/>
      <p:bldP spid="26" grpId="0"/>
      <p:bldP spid="26" grpId="1"/>
      <p:bldP spid="27" grpId="0"/>
      <p:bldP spid="27" grpId="1"/>
      <p:bldP spid="28" grpId="0"/>
      <p:bldP spid="28" grpId="1"/>
      <p:bldP spid="29" grpId="0"/>
      <p:bldP spid="29" grpId="1"/>
      <p:bldP spid="30" grpId="0"/>
      <p:bldP spid="30" grpId="1"/>
      <p:bldP spid="31" grpId="0"/>
      <p:bldP spid="31" grpId="1"/>
      <p:bldP spid="32" grpId="0"/>
      <p:bldP spid="32" grpId="1"/>
      <p:bldP spid="33" grpId="0"/>
      <p:bldP spid="33" grpId="1"/>
      <p:bldP spid="34" grpId="0"/>
      <p:bldP spid="34" grpId="1"/>
      <p:bldP spid="35" grpId="0"/>
      <p:bldP spid="35" grpId="1"/>
      <p:bldP spid="36" grpId="0"/>
      <p:bldP spid="36" grpId="1"/>
      <p:bldP spid="37" grpId="0"/>
      <p:bldP spid="37" grpId="1"/>
      <p:bldP spid="38" grpId="0"/>
      <p:bldP spid="38" grpId="1"/>
      <p:bldP spid="39" grpId="0"/>
      <p:bldP spid="39" grpId="1"/>
      <p:bldP spid="40" grpId="0"/>
      <p:bldP spid="40" grpId="1"/>
      <p:bldP spid="41" grpId="0"/>
      <p:bldP spid="41" grpId="1"/>
      <p:bldP spid="42" grpId="0"/>
      <p:bldP spid="42" grpId="1"/>
      <p:bldP spid="43" grpId="0"/>
      <p:bldP spid="43" grpId="1"/>
      <p:bldP spid="44" grpId="0"/>
      <p:bldP spid="44" grpId="1"/>
      <p:bldP spid="45" grpId="0"/>
      <p:bldP spid="45" grpId="1"/>
      <p:bldP spid="46" grpId="0"/>
      <p:bldP spid="46" grpId="1"/>
      <p:bldP spid="47" grpId="0"/>
      <p:bldP spid="47" grpId="1"/>
      <p:bldP spid="48" grpId="0"/>
      <p:bldP spid="48" grpId="1"/>
      <p:bldP spid="49" grpId="0"/>
      <p:bldP spid="49" grpId="1"/>
      <p:bldP spid="50" grpId="0"/>
      <p:bldP spid="50" grpId="1"/>
      <p:bldP spid="51" grpId="0"/>
      <p:bldP spid="51" grpId="1"/>
      <p:bldP spid="52" grpId="0"/>
      <p:bldP spid="52" grpId="1"/>
      <p:bldP spid="53" grpId="0"/>
      <p:bldP spid="53" grpId="1"/>
      <p:bldP spid="54" grpId="0"/>
      <p:bldP spid="54" grpId="1"/>
      <p:bldP spid="55" grpId="0"/>
      <p:bldP spid="55" grpId="1"/>
      <p:bldP spid="56" grpId="0"/>
      <p:bldP spid="56" grpId="1"/>
      <p:bldP spid="57" grpId="0"/>
      <p:bldP spid="57" grpId="1"/>
      <p:bldP spid="58" grpId="0"/>
      <p:bldP spid="58" grpId="1"/>
      <p:bldP spid="59" grpId="0"/>
      <p:bldP spid="59" grpId="1"/>
      <p:bldP spid="60" grpId="0"/>
      <p:bldP spid="60" grpId="1"/>
      <p:bldP spid="61" grpId="0"/>
      <p:bldP spid="61" grpId="1"/>
      <p:bldP spid="62" grpId="0"/>
      <p:bldP spid="62" grpId="1"/>
      <p:bldP spid="63" grpId="0"/>
      <p:bldP spid="63" grpId="1"/>
      <p:bldP spid="64" grpId="0"/>
      <p:bldP spid="64" grpId="1"/>
      <p:bldP spid="65" grpId="0"/>
      <p:bldP spid="65" grpId="1"/>
      <p:bldP spid="66" grpId="0"/>
      <p:bldP spid="66" grpId="1"/>
      <p:bldP spid="67" grpId="0"/>
      <p:bldP spid="67" grpId="1"/>
      <p:bldP spid="68" grpId="0"/>
      <p:bldP spid="68" grpId="1"/>
      <p:bldP spid="69" grpId="0"/>
      <p:bldP spid="69" grpId="1"/>
      <p:bldP spid="70" grpId="0"/>
      <p:bldP spid="70" grpId="1"/>
      <p:bldP spid="71" grpId="0"/>
      <p:bldP spid="71" grpId="1"/>
      <p:bldP spid="72" grpId="0"/>
      <p:bldP spid="72" grpId="1"/>
      <p:bldP spid="73" grpId="0"/>
      <p:bldP spid="73" grpId="1"/>
      <p:bldP spid="74" grpId="0"/>
      <p:bldP spid="74" grpId="1"/>
      <p:bldP spid="75" grpId="0"/>
      <p:bldP spid="75" grpId="1"/>
      <p:bldP spid="76" grpId="0"/>
      <p:bldP spid="76" grpId="1"/>
      <p:bldP spid="77" grpId="0"/>
      <p:bldP spid="77" grpId="1"/>
      <p:bldP spid="78" grpId="0"/>
      <p:bldP spid="78" grpId="1"/>
      <p:bldP spid="79" grpId="0"/>
      <p:bldP spid="79" grpId="1"/>
      <p:bldP spid="80" grpId="0"/>
      <p:bldP spid="80" grpId="1"/>
      <p:bldP spid="81" grpId="0"/>
      <p:bldP spid="81" grpId="1"/>
      <p:bldP spid="82" grpId="0"/>
      <p:bldP spid="82" grpId="1"/>
      <p:bldP spid="83" grpId="0"/>
      <p:bldP spid="83" grpId="1"/>
      <p:bldP spid="84" grpId="0"/>
      <p:bldP spid="84" grpId="1"/>
      <p:bldP spid="85" grpId="0"/>
      <p:bldP spid="85" grpId="1"/>
      <p:bldP spid="86" grpId="0"/>
      <p:bldP spid="86" grpId="1"/>
      <p:bldP spid="87" grpId="0"/>
      <p:bldP spid="87" grpId="1"/>
      <p:bldP spid="88" grpId="0"/>
      <p:bldP spid="88" grpId="1"/>
      <p:bldP spid="89" grpId="0"/>
      <p:bldP spid="89" grpId="1"/>
      <p:bldP spid="90" grpId="0"/>
      <p:bldP spid="90" grpId="1"/>
      <p:bldP spid="91" grpId="0"/>
      <p:bldP spid="91" grpId="1"/>
      <p:bldP spid="92" grpId="0"/>
      <p:bldP spid="92" grpId="1"/>
      <p:bldP spid="93" grpId="0"/>
      <p:bldP spid="93" grpId="1"/>
      <p:bldP spid="94" grpId="0"/>
      <p:bldP spid="94" grpId="1"/>
      <p:bldP spid="95" grpId="0"/>
      <p:bldP spid="95" grpId="1"/>
      <p:bldP spid="96" grpId="0"/>
      <p:bldP spid="96" grpId="1"/>
      <p:bldP spid="97" grpId="0"/>
      <p:bldP spid="97" grpId="1"/>
      <p:bldP spid="98" grpId="0"/>
      <p:bldP spid="98" grpId="1"/>
      <p:bldP spid="99" grpId="0"/>
      <p:bldP spid="99" grpId="1"/>
      <p:bldP spid="100" grpId="0"/>
      <p:bldP spid="100" grpId="1"/>
      <p:bldP spid="101" grpId="0"/>
      <p:bldP spid="101" grpId="1"/>
      <p:bldP spid="102" grpId="0"/>
      <p:bldP spid="102" grpId="1"/>
      <p:bldP spid="103" grpId="0"/>
      <p:bldP spid="103" grpId="1"/>
      <p:bldP spid="104" grpId="0"/>
      <p:bldP spid="104" grpId="1"/>
      <p:bldP spid="105" grpId="0"/>
      <p:bldP spid="105" grpId="1"/>
      <p:bldP spid="106" grpId="0"/>
      <p:bldP spid="106" grpId="1"/>
      <p:bldP spid="107" grpId="0"/>
      <p:bldP spid="107" grpId="1"/>
      <p:bldP spid="108" grpId="0"/>
      <p:bldP spid="108" grpId="1"/>
      <p:bldP spid="109" grpId="0"/>
      <p:bldP spid="109" grpId="1"/>
      <p:bldP spid="110" grpId="0"/>
      <p:bldP spid="110" grpId="1"/>
      <p:bldP spid="111" grpId="0"/>
      <p:bldP spid="111" grpId="1"/>
      <p:bldP spid="112" grpId="0"/>
      <p:bldP spid="112" grpId="1"/>
      <p:bldP spid="113" grpId="0"/>
      <p:bldP spid="113" grpId="1"/>
      <p:bldP spid="114" grpId="0"/>
      <p:bldP spid="114" grpId="1"/>
      <p:bldP spid="115" grpId="0"/>
      <p:bldP spid="115" grpId="1"/>
      <p:bldP spid="116" grpId="0"/>
      <p:bldP spid="116" grpId="1"/>
      <p:bldP spid="117" grpId="0"/>
      <p:bldP spid="117" grpId="1"/>
      <p:bldP spid="118" grpId="0"/>
      <p:bldP spid="118" grpId="1"/>
      <p:bldP spid="119" grpId="0"/>
      <p:bldP spid="119" grpId="1"/>
      <p:bldP spid="120" grpId="0"/>
      <p:bldP spid="120" grpId="1"/>
      <p:bldP spid="121" grpId="0"/>
      <p:bldP spid="121" grpId="1"/>
      <p:bldP spid="122" grpId="0"/>
      <p:bldP spid="122" grpId="1"/>
      <p:bldP spid="123" grpId="0"/>
      <p:bldP spid="123" grpId="1"/>
      <p:bldP spid="124" grpId="0"/>
      <p:bldP spid="124" grpId="1"/>
      <p:bldP spid="125" grpId="0"/>
      <p:bldP spid="125" grpId="1"/>
      <p:bldP spid="126" grpId="0"/>
      <p:bldP spid="126" grpId="1"/>
      <p:bldP spid="127" grpId="0"/>
      <p:bldP spid="127" grpId="1"/>
      <p:bldP spid="128" grpId="0"/>
      <p:bldP spid="128" grpId="1"/>
      <p:bldP spid="129" grpId="0"/>
      <p:bldP spid="129" grpId="1"/>
      <p:bldP spid="130" grpId="0"/>
      <p:bldP spid="130" grpId="1"/>
      <p:bldP spid="131" grpId="0"/>
      <p:bldP spid="131" grpId="1"/>
      <p:bldP spid="132" grpId="0"/>
      <p:bldP spid="132" grpId="1"/>
      <p:bldP spid="133" grpId="0"/>
      <p:bldP spid="133" grpId="1"/>
      <p:bldP spid="134" grpId="0"/>
      <p:bldP spid="134" grpId="1"/>
      <p:bldP spid="135" grpId="0"/>
      <p:bldP spid="135" grpId="1"/>
      <p:bldP spid="136" grpId="0"/>
      <p:bldP spid="136" grpId="1"/>
      <p:bldP spid="137" grpId="0"/>
      <p:bldP spid="137" grpId="1"/>
      <p:bldP spid="138" grpId="0"/>
      <p:bldP spid="138" grpId="1"/>
      <p:bldP spid="139" grpId="0"/>
      <p:bldP spid="139" grpId="1"/>
      <p:bldP spid="140" grpId="0"/>
      <p:bldP spid="140" grpId="1"/>
      <p:bldP spid="141" grpId="0"/>
      <p:bldP spid="141" grpId="1"/>
      <p:bldP spid="142" grpId="0"/>
      <p:bldP spid="142" grpId="1"/>
      <p:bldP spid="143" grpId="0"/>
      <p:bldP spid="143" grpId="1"/>
      <p:bldP spid="144" grpId="0"/>
      <p:bldP spid="144" grpId="1"/>
      <p:bldP spid="145" grpId="0"/>
      <p:bldP spid="145" grpId="1"/>
      <p:bldP spid="146" grpId="0"/>
      <p:bldP spid="146" grpId="1"/>
      <p:bldP spid="147" grpId="0"/>
      <p:bldP spid="147" grpId="1"/>
      <p:bldP spid="148" grpId="0"/>
      <p:bldP spid="148" grpId="1"/>
      <p:bldP spid="149" grpId="0"/>
      <p:bldP spid="149" grpId="1"/>
      <p:bldP spid="150" grpId="0"/>
      <p:bldP spid="150" grpId="1"/>
      <p:bldP spid="151" grpId="0"/>
      <p:bldP spid="151" grpId="1"/>
      <p:bldP spid="152" grpId="0"/>
      <p:bldP spid="152" grpId="1"/>
      <p:bldP spid="153" grpId="0"/>
      <p:bldP spid="153" grpId="1"/>
      <p:bldP spid="154" grpId="0"/>
      <p:bldP spid="154" grpId="1"/>
      <p:bldP spid="155" grpId="0"/>
      <p:bldP spid="155" grpId="1"/>
      <p:bldP spid="156" grpId="0"/>
      <p:bldP spid="156" grpId="1"/>
      <p:bldP spid="157" grpId="0"/>
      <p:bldP spid="157" grpId="1"/>
      <p:bldP spid="158" grpId="0"/>
      <p:bldP spid="158" grpId="1"/>
      <p:bldP spid="159" grpId="0"/>
      <p:bldP spid="159" grpId="1"/>
      <p:bldP spid="160" grpId="0"/>
      <p:bldP spid="160" grpId="1"/>
      <p:bldP spid="161" grpId="0"/>
      <p:bldP spid="161" grpId="1"/>
      <p:bldP spid="162" grpId="0"/>
      <p:bldP spid="162" grpId="1"/>
      <p:bldP spid="163" grpId="0"/>
      <p:bldP spid="163" grpId="1"/>
      <p:bldP spid="164" grpId="0"/>
      <p:bldP spid="164" grpId="1"/>
      <p:bldP spid="165" grpId="0"/>
      <p:bldP spid="165" grpId="1"/>
      <p:bldP spid="166" grpId="0"/>
      <p:bldP spid="166" grpId="1"/>
      <p:bldP spid="167" grpId="0"/>
      <p:bldP spid="167" grpId="1"/>
      <p:bldP spid="168" grpId="0"/>
      <p:bldP spid="168" grpId="1"/>
      <p:bldP spid="169" grpId="0"/>
      <p:bldP spid="169" grpId="1"/>
      <p:bldP spid="170" grpId="0"/>
      <p:bldP spid="170" grpId="1"/>
      <p:bldP spid="171" grpId="0"/>
      <p:bldP spid="171" grpId="1"/>
      <p:bldP spid="172" grpId="0"/>
      <p:bldP spid="172" grpId="1"/>
      <p:bldP spid="173" grpId="0"/>
      <p:bldP spid="173" grpId="1"/>
      <p:bldP spid="174" grpId="0"/>
      <p:bldP spid="174" grpId="1"/>
      <p:bldP spid="175" grpId="0"/>
      <p:bldP spid="175" grpId="1"/>
      <p:bldP spid="176" grpId="0"/>
      <p:bldP spid="176" grpId="1"/>
      <p:bldP spid="177" grpId="0"/>
      <p:bldP spid="177" grpId="1"/>
      <p:bldP spid="178" grpId="0"/>
      <p:bldP spid="178" grpId="1"/>
      <p:bldP spid="179" grpId="0"/>
      <p:bldP spid="179" grpId="1"/>
      <p:bldP spid="180" grpId="0"/>
      <p:bldP spid="180" grpId="1"/>
      <p:bldP spid="181" grpId="0"/>
      <p:bldP spid="181" grpId="1"/>
      <p:bldP spid="182" grpId="0"/>
      <p:bldP spid="182" grpId="1"/>
      <p:bldP spid="183" grpId="0"/>
      <p:bldP spid="183" grpId="1"/>
      <p:bldP spid="184" grpId="0"/>
      <p:bldP spid="184" grpId="1"/>
      <p:bldP spid="185" grpId="0"/>
      <p:bldP spid="185" grpId="1"/>
      <p:bldP spid="186" grpId="0"/>
      <p:bldP spid="186" grpId="1"/>
      <p:bldP spid="187" grpId="0"/>
      <p:bldP spid="187" grpId="1"/>
      <p:bldP spid="188" grpId="0"/>
      <p:bldP spid="188" grpId="1"/>
      <p:bldP spid="189" grpId="0"/>
      <p:bldP spid="189" grpId="1"/>
      <p:bldP spid="190" grpId="0"/>
      <p:bldP spid="190" grpId="1"/>
      <p:bldP spid="191" grpId="0"/>
      <p:bldP spid="191" grpId="1"/>
      <p:bldP spid="192" grpId="0"/>
      <p:bldP spid="192" grpId="1"/>
      <p:bldP spid="193" grpId="0"/>
      <p:bldP spid="193" grpId="1"/>
      <p:bldP spid="194" grpId="0"/>
      <p:bldP spid="194" grpId="1"/>
      <p:bldP spid="195" grpId="0"/>
      <p:bldP spid="195"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152400"/>
            <a:ext cx="1524000" cy="615553"/>
          </a:xfrm>
          <a:prstGeom prst="rect">
            <a:avLst/>
          </a:prstGeom>
          <a:noFill/>
        </p:spPr>
        <p:txBody>
          <a:bodyPr wrap="square" rtlCol="0">
            <a:spAutoFit/>
          </a:bodyPr>
          <a:lstStyle/>
          <a:p>
            <a:r>
              <a:rPr lang="en-US" sz="3400" b="1" dirty="0" err="1" smtClean="0">
                <a:solidFill>
                  <a:srgbClr val="FF0000"/>
                </a:solidFill>
                <a:latin typeface="Times New Roman" pitchFamily="18" charset="0"/>
                <a:cs typeface="Times New Roman" pitchFamily="18" charset="0"/>
              </a:rPr>
              <a:t>Giải</a:t>
            </a:r>
            <a:endParaRPr lang="en-US" sz="3400" b="1" dirty="0">
              <a:solidFill>
                <a:srgbClr val="FF0000"/>
              </a:solidFill>
              <a:latin typeface="Times New Roman" pitchFamily="18" charset="0"/>
              <a:cs typeface="Times New Roman" pitchFamily="18" charset="0"/>
            </a:endParaRPr>
          </a:p>
        </p:txBody>
      </p:sp>
      <p:sp>
        <p:nvSpPr>
          <p:cNvPr id="4" name="TextBox 3"/>
          <p:cNvSpPr txBox="1"/>
          <p:nvPr/>
        </p:nvSpPr>
        <p:spPr>
          <a:xfrm>
            <a:off x="838200" y="838200"/>
            <a:ext cx="6705600" cy="615553"/>
          </a:xfrm>
          <a:prstGeom prst="rect">
            <a:avLst/>
          </a:prstGeom>
          <a:noFill/>
        </p:spPr>
        <p:txBody>
          <a:bodyPr wrap="square" rtlCol="0">
            <a:spAutoFit/>
          </a:bodyPr>
          <a:lstStyle/>
          <a:p>
            <a:r>
              <a:rPr lang="en-US" sz="3400" dirty="0" err="1" smtClean="0">
                <a:solidFill>
                  <a:srgbClr val="0000FF"/>
                </a:solidFill>
                <a:latin typeface="Times New Roman" pitchFamily="18" charset="0"/>
                <a:cs typeface="Times New Roman" pitchFamily="18" charset="0"/>
              </a:rPr>
              <a:t>Số</a:t>
            </a:r>
            <a:r>
              <a:rPr lang="en-US" sz="3400" dirty="0" smtClean="0">
                <a:solidFill>
                  <a:srgbClr val="0000FF"/>
                </a:solidFill>
                <a:latin typeface="Times New Roman" pitchFamily="18" charset="0"/>
                <a:cs typeface="Times New Roman" pitchFamily="18" charset="0"/>
              </a:rPr>
              <a:t> </a:t>
            </a:r>
            <a:r>
              <a:rPr lang="en-US" sz="3400" dirty="0" err="1" smtClean="0">
                <a:solidFill>
                  <a:srgbClr val="0000FF"/>
                </a:solidFill>
                <a:latin typeface="Times New Roman" pitchFamily="18" charset="0"/>
                <a:cs typeface="Times New Roman" pitchFamily="18" charset="0"/>
              </a:rPr>
              <a:t>viên</a:t>
            </a:r>
            <a:r>
              <a:rPr lang="en-US" sz="3400" dirty="0" smtClean="0">
                <a:solidFill>
                  <a:srgbClr val="0000FF"/>
                </a:solidFill>
                <a:latin typeface="Times New Roman" pitchFamily="18" charset="0"/>
                <a:cs typeface="Times New Roman" pitchFamily="18" charset="0"/>
              </a:rPr>
              <a:t> bi </a:t>
            </a:r>
            <a:r>
              <a:rPr lang="en-US" sz="3400" dirty="0" err="1" smtClean="0">
                <a:solidFill>
                  <a:srgbClr val="0000FF"/>
                </a:solidFill>
                <a:latin typeface="Times New Roman" pitchFamily="18" charset="0"/>
                <a:cs typeface="Times New Roman" pitchFamily="18" charset="0"/>
              </a:rPr>
              <a:t>Dũng</a:t>
            </a:r>
            <a:r>
              <a:rPr lang="en-US" sz="3400" dirty="0" smtClean="0">
                <a:solidFill>
                  <a:srgbClr val="0000FF"/>
                </a:solidFill>
                <a:latin typeface="Times New Roman" pitchFamily="18" charset="0"/>
                <a:cs typeface="Times New Roman" pitchFamily="18" charset="0"/>
              </a:rPr>
              <a:t> </a:t>
            </a:r>
            <a:r>
              <a:rPr lang="en-US" sz="3400" dirty="0" err="1" smtClean="0">
                <a:solidFill>
                  <a:srgbClr val="0000FF"/>
                </a:solidFill>
                <a:latin typeface="Times New Roman" pitchFamily="18" charset="0"/>
                <a:cs typeface="Times New Roman" pitchFamily="18" charset="0"/>
              </a:rPr>
              <a:t>được</a:t>
            </a:r>
            <a:r>
              <a:rPr lang="en-US" sz="3400" dirty="0" smtClean="0">
                <a:solidFill>
                  <a:srgbClr val="0000FF"/>
                </a:solidFill>
                <a:latin typeface="Times New Roman" pitchFamily="18" charset="0"/>
                <a:cs typeface="Times New Roman" pitchFamily="18" charset="0"/>
              </a:rPr>
              <a:t> </a:t>
            </a:r>
            <a:r>
              <a:rPr lang="en-US" sz="3400" dirty="0" err="1" smtClean="0">
                <a:solidFill>
                  <a:srgbClr val="0000FF"/>
                </a:solidFill>
                <a:latin typeface="Times New Roman" pitchFamily="18" charset="0"/>
                <a:cs typeface="Times New Roman" pitchFamily="18" charset="0"/>
              </a:rPr>
              <a:t>Tuấn</a:t>
            </a:r>
            <a:r>
              <a:rPr lang="en-US" sz="3400" dirty="0" smtClean="0">
                <a:solidFill>
                  <a:srgbClr val="0000FF"/>
                </a:solidFill>
                <a:latin typeface="Times New Roman" pitchFamily="18" charset="0"/>
                <a:cs typeface="Times New Roman" pitchFamily="18" charset="0"/>
              </a:rPr>
              <a:t> </a:t>
            </a:r>
            <a:r>
              <a:rPr lang="en-US" sz="3400" dirty="0" err="1" smtClean="0">
                <a:solidFill>
                  <a:srgbClr val="0000FF"/>
                </a:solidFill>
                <a:latin typeface="Times New Roman" pitchFamily="18" charset="0"/>
                <a:cs typeface="Times New Roman" pitchFamily="18" charset="0"/>
              </a:rPr>
              <a:t>cho</a:t>
            </a:r>
            <a:r>
              <a:rPr lang="en-US" sz="3400" dirty="0" smtClean="0">
                <a:solidFill>
                  <a:srgbClr val="0000FF"/>
                </a:solidFill>
                <a:latin typeface="Times New Roman" pitchFamily="18" charset="0"/>
                <a:cs typeface="Times New Roman" pitchFamily="18" charset="0"/>
              </a:rPr>
              <a:t> </a:t>
            </a:r>
            <a:r>
              <a:rPr lang="en-US" sz="3400" dirty="0" err="1" smtClean="0">
                <a:solidFill>
                  <a:srgbClr val="0000FF"/>
                </a:solidFill>
                <a:latin typeface="Times New Roman" pitchFamily="18" charset="0"/>
                <a:cs typeface="Times New Roman" pitchFamily="18" charset="0"/>
              </a:rPr>
              <a:t>là</a:t>
            </a:r>
            <a:r>
              <a:rPr lang="en-US" sz="3400" dirty="0" smtClean="0">
                <a:solidFill>
                  <a:srgbClr val="0000FF"/>
                </a:solidFill>
                <a:latin typeface="Times New Roman" pitchFamily="18" charset="0"/>
                <a:cs typeface="Times New Roman" pitchFamily="18" charset="0"/>
              </a:rPr>
              <a:t> </a:t>
            </a:r>
            <a:endParaRPr lang="en-US" sz="3400" dirty="0">
              <a:solidFill>
                <a:srgbClr val="0000FF"/>
              </a:solidFill>
              <a:latin typeface="Times New Roman" pitchFamily="18" charset="0"/>
              <a:cs typeface="Times New Roman" pitchFamily="18" charset="0"/>
            </a:endParaRPr>
          </a:p>
        </p:txBody>
      </p:sp>
      <p:graphicFrame>
        <p:nvGraphicFramePr>
          <p:cNvPr id="50178" name="Object 2"/>
          <p:cNvGraphicFramePr>
            <a:graphicFrameLocks noChangeAspect="1"/>
          </p:cNvGraphicFramePr>
          <p:nvPr>
            <p:extLst>
              <p:ext uri="{D42A27DB-BD31-4B8C-83A1-F6EECF244321}">
                <p14:modId xmlns:p14="http://schemas.microsoft.com/office/powerpoint/2010/main" val="598131186"/>
              </p:ext>
            </p:extLst>
          </p:nvPr>
        </p:nvGraphicFramePr>
        <p:xfrm>
          <a:off x="1695450" y="1409700"/>
          <a:ext cx="4343400" cy="1257300"/>
        </p:xfrm>
        <a:graphic>
          <a:graphicData uri="http://schemas.openxmlformats.org/presentationml/2006/ole">
            <mc:AlternateContent xmlns:mc="http://schemas.openxmlformats.org/markup-compatibility/2006">
              <mc:Choice xmlns:v="urn:schemas-microsoft-com:vml" Requires="v">
                <p:oleObj spid="_x0000_s50190" name="Equation" r:id="rId3" imgW="1447560" imgH="419040" progId="Equation.DSMT4">
                  <p:embed/>
                </p:oleObj>
              </mc:Choice>
              <mc:Fallback>
                <p:oleObj name="Equation" r:id="rId3" imgW="1447560" imgH="4190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5450" y="1409700"/>
                        <a:ext cx="43434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838200" y="2813447"/>
            <a:ext cx="5257800" cy="615553"/>
          </a:xfrm>
          <a:prstGeom prst="rect">
            <a:avLst/>
          </a:prstGeom>
          <a:noFill/>
        </p:spPr>
        <p:txBody>
          <a:bodyPr wrap="square" rtlCol="0">
            <a:spAutoFit/>
          </a:bodyPr>
          <a:lstStyle/>
          <a:p>
            <a:r>
              <a:rPr lang="en-US" sz="3400" dirty="0" err="1" smtClean="0">
                <a:solidFill>
                  <a:srgbClr val="0000FF"/>
                </a:solidFill>
                <a:latin typeface="Times New Roman" pitchFamily="18" charset="0"/>
                <a:ea typeface="Times New Roman" pitchFamily="18" charset="0"/>
                <a:cs typeface="Times New Roman" pitchFamily="18" charset="0"/>
              </a:rPr>
              <a:t>Số</a:t>
            </a:r>
            <a:r>
              <a:rPr lang="en-US" sz="3400" dirty="0" smtClean="0">
                <a:solidFill>
                  <a:srgbClr val="0000FF"/>
                </a:solidFill>
                <a:latin typeface="Times New Roman" pitchFamily="18" charset="0"/>
                <a:ea typeface="Times New Roman" pitchFamily="18" charset="0"/>
                <a:cs typeface="Times New Roman" pitchFamily="18" charset="0"/>
              </a:rPr>
              <a:t> </a:t>
            </a:r>
            <a:r>
              <a:rPr lang="en-US" sz="3400" dirty="0" err="1" smtClean="0">
                <a:solidFill>
                  <a:srgbClr val="0000FF"/>
                </a:solidFill>
                <a:latin typeface="Times New Roman" pitchFamily="18" charset="0"/>
                <a:ea typeface="Times New Roman" pitchFamily="18" charset="0"/>
                <a:cs typeface="Times New Roman" pitchFamily="18" charset="0"/>
              </a:rPr>
              <a:t>viên</a:t>
            </a:r>
            <a:r>
              <a:rPr lang="en-US" sz="3400" dirty="0" smtClean="0">
                <a:solidFill>
                  <a:srgbClr val="0000FF"/>
                </a:solidFill>
                <a:latin typeface="Times New Roman" pitchFamily="18" charset="0"/>
                <a:ea typeface="Times New Roman" pitchFamily="18" charset="0"/>
                <a:cs typeface="Times New Roman" pitchFamily="18" charset="0"/>
              </a:rPr>
              <a:t> bi </a:t>
            </a:r>
            <a:r>
              <a:rPr lang="en-US" sz="3400" dirty="0" err="1" smtClean="0">
                <a:solidFill>
                  <a:srgbClr val="0000FF"/>
                </a:solidFill>
                <a:latin typeface="Times New Roman" pitchFamily="18" charset="0"/>
                <a:ea typeface="Times New Roman" pitchFamily="18" charset="0"/>
                <a:cs typeface="Times New Roman" pitchFamily="18" charset="0"/>
              </a:rPr>
              <a:t>Tuấn</a:t>
            </a:r>
            <a:r>
              <a:rPr lang="en-US" sz="3400" dirty="0" smtClean="0">
                <a:solidFill>
                  <a:srgbClr val="0000FF"/>
                </a:solidFill>
                <a:latin typeface="Times New Roman" pitchFamily="18" charset="0"/>
                <a:ea typeface="Times New Roman" pitchFamily="18" charset="0"/>
                <a:cs typeface="Times New Roman" pitchFamily="18" charset="0"/>
              </a:rPr>
              <a:t> </a:t>
            </a:r>
            <a:r>
              <a:rPr lang="en-US" sz="3400" dirty="0" err="1" smtClean="0">
                <a:solidFill>
                  <a:srgbClr val="0000FF"/>
                </a:solidFill>
                <a:latin typeface="Times New Roman" pitchFamily="18" charset="0"/>
                <a:ea typeface="Times New Roman" pitchFamily="18" charset="0"/>
                <a:cs typeface="Times New Roman" pitchFamily="18" charset="0"/>
              </a:rPr>
              <a:t>còn</a:t>
            </a:r>
            <a:r>
              <a:rPr lang="en-US" sz="3400" dirty="0" smtClean="0">
                <a:solidFill>
                  <a:srgbClr val="0000FF"/>
                </a:solidFill>
                <a:latin typeface="Times New Roman" pitchFamily="18" charset="0"/>
                <a:ea typeface="Times New Roman" pitchFamily="18" charset="0"/>
                <a:cs typeface="Times New Roman" pitchFamily="18" charset="0"/>
              </a:rPr>
              <a:t> </a:t>
            </a:r>
            <a:r>
              <a:rPr lang="en-US" sz="3400" dirty="0" err="1" smtClean="0">
                <a:solidFill>
                  <a:srgbClr val="0000FF"/>
                </a:solidFill>
                <a:latin typeface="Times New Roman" pitchFamily="18" charset="0"/>
                <a:ea typeface="Times New Roman" pitchFamily="18" charset="0"/>
                <a:cs typeface="Times New Roman" pitchFamily="18" charset="0"/>
              </a:rPr>
              <a:t>lại</a:t>
            </a:r>
            <a:r>
              <a:rPr lang="en-US" sz="3400" dirty="0" smtClean="0">
                <a:solidFill>
                  <a:srgbClr val="0000FF"/>
                </a:solidFill>
                <a:latin typeface="Times New Roman" pitchFamily="18" charset="0"/>
                <a:ea typeface="Times New Roman" pitchFamily="18" charset="0"/>
                <a:cs typeface="Times New Roman" pitchFamily="18" charset="0"/>
              </a:rPr>
              <a:t> </a:t>
            </a:r>
            <a:r>
              <a:rPr lang="en-US" sz="3400" dirty="0" err="1" smtClean="0">
                <a:solidFill>
                  <a:srgbClr val="0000FF"/>
                </a:solidFill>
                <a:latin typeface="Times New Roman" pitchFamily="18" charset="0"/>
                <a:ea typeface="Times New Roman" pitchFamily="18" charset="0"/>
                <a:cs typeface="Times New Roman" pitchFamily="18" charset="0"/>
              </a:rPr>
              <a:t>là</a:t>
            </a:r>
            <a:r>
              <a:rPr lang="en-US" sz="3400" dirty="0" smtClean="0">
                <a:solidFill>
                  <a:srgbClr val="0000FF"/>
                </a:solidFill>
                <a:latin typeface="Times New Roman" pitchFamily="18" charset="0"/>
                <a:ea typeface="Times New Roman" pitchFamily="18" charset="0"/>
                <a:cs typeface="Times New Roman" pitchFamily="18" charset="0"/>
              </a:rPr>
              <a:t>:</a:t>
            </a:r>
            <a:endParaRPr lang="en-US" sz="3400" dirty="0">
              <a:solidFill>
                <a:srgbClr val="0000FF"/>
              </a:solidFill>
            </a:endParaRPr>
          </a:p>
        </p:txBody>
      </p:sp>
      <p:sp>
        <p:nvSpPr>
          <p:cNvPr id="8" name="TextBox 7"/>
          <p:cNvSpPr txBox="1"/>
          <p:nvPr/>
        </p:nvSpPr>
        <p:spPr>
          <a:xfrm>
            <a:off x="5943600" y="1746647"/>
            <a:ext cx="1981200" cy="615553"/>
          </a:xfrm>
          <a:prstGeom prst="rect">
            <a:avLst/>
          </a:prstGeom>
          <a:noFill/>
        </p:spPr>
        <p:txBody>
          <a:bodyPr wrap="square" rtlCol="0">
            <a:spAutoFit/>
          </a:bodyPr>
          <a:lstStyle/>
          <a:p>
            <a:r>
              <a:rPr lang="en-US" sz="3400" dirty="0" smtClean="0">
                <a:solidFill>
                  <a:srgbClr val="0000FF"/>
                </a:solidFill>
                <a:latin typeface="Times New Roman" pitchFamily="18" charset="0"/>
                <a:cs typeface="Times New Roman" pitchFamily="18" charset="0"/>
              </a:rPr>
              <a:t>(</a:t>
            </a:r>
            <a:r>
              <a:rPr lang="en-US" sz="3400" dirty="0" err="1" smtClean="0">
                <a:solidFill>
                  <a:srgbClr val="0000FF"/>
                </a:solidFill>
                <a:latin typeface="Times New Roman" pitchFamily="18" charset="0"/>
                <a:cs typeface="Times New Roman" pitchFamily="18" charset="0"/>
              </a:rPr>
              <a:t>viên</a:t>
            </a:r>
            <a:r>
              <a:rPr lang="en-US" sz="3400" dirty="0" smtClean="0">
                <a:solidFill>
                  <a:srgbClr val="0000FF"/>
                </a:solidFill>
                <a:latin typeface="Times New Roman" pitchFamily="18" charset="0"/>
                <a:cs typeface="Times New Roman" pitchFamily="18" charset="0"/>
              </a:rPr>
              <a:t> bi)</a:t>
            </a:r>
            <a:endParaRPr lang="en-US" sz="3400" dirty="0">
              <a:solidFill>
                <a:srgbClr val="0000FF"/>
              </a:solidFill>
              <a:latin typeface="Times New Roman" pitchFamily="18" charset="0"/>
              <a:cs typeface="Times New Roman" pitchFamily="18" charset="0"/>
            </a:endParaRPr>
          </a:p>
        </p:txBody>
      </p:sp>
      <p:graphicFrame>
        <p:nvGraphicFramePr>
          <p:cNvPr id="50179" name="Object 3"/>
          <p:cNvGraphicFramePr>
            <a:graphicFrameLocks noChangeAspect="1"/>
          </p:cNvGraphicFramePr>
          <p:nvPr>
            <p:extLst>
              <p:ext uri="{D42A27DB-BD31-4B8C-83A1-F6EECF244321}">
                <p14:modId xmlns:p14="http://schemas.microsoft.com/office/powerpoint/2010/main" val="1078546857"/>
              </p:ext>
            </p:extLst>
          </p:nvPr>
        </p:nvGraphicFramePr>
        <p:xfrm>
          <a:off x="1924050" y="3581400"/>
          <a:ext cx="2095500" cy="533400"/>
        </p:xfrm>
        <a:graphic>
          <a:graphicData uri="http://schemas.openxmlformats.org/presentationml/2006/ole">
            <mc:AlternateContent xmlns:mc="http://schemas.openxmlformats.org/markup-compatibility/2006">
              <mc:Choice xmlns:v="urn:schemas-microsoft-com:vml" Requires="v">
                <p:oleObj spid="_x0000_s50191" name="Equation" r:id="rId5" imgW="698400" imgH="177480" progId="Equation.DSMT4">
                  <p:embed/>
                </p:oleObj>
              </mc:Choice>
              <mc:Fallback>
                <p:oleObj name="Equation" r:id="rId5" imgW="698400" imgH="1774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24050" y="3581400"/>
                        <a:ext cx="20955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2971800" y="4267200"/>
            <a:ext cx="4343400" cy="1138773"/>
          </a:xfrm>
          <a:prstGeom prst="rect">
            <a:avLst/>
          </a:prstGeom>
          <a:noFill/>
        </p:spPr>
        <p:txBody>
          <a:bodyPr wrap="square" rtlCol="0">
            <a:spAutoFit/>
          </a:bodyPr>
          <a:lstStyle/>
          <a:p>
            <a:r>
              <a:rPr lang="en-US" sz="3400" dirty="0" smtClean="0">
                <a:solidFill>
                  <a:srgbClr val="0000FF"/>
                </a:solidFill>
                <a:latin typeface="Times New Roman" pitchFamily="18" charset="0"/>
              </a:rPr>
              <a:t> </a:t>
            </a:r>
            <a:r>
              <a:rPr lang="en-US" sz="3400" dirty="0" err="1" smtClean="0">
                <a:solidFill>
                  <a:srgbClr val="0000FF"/>
                </a:solidFill>
                <a:latin typeface="Times New Roman" pitchFamily="18" charset="0"/>
              </a:rPr>
              <a:t>Đáp</a:t>
            </a:r>
            <a:r>
              <a:rPr lang="en-US" sz="3400" dirty="0" smtClean="0">
                <a:solidFill>
                  <a:srgbClr val="0000FF"/>
                </a:solidFill>
                <a:latin typeface="Times New Roman" pitchFamily="18" charset="0"/>
              </a:rPr>
              <a:t> </a:t>
            </a:r>
            <a:r>
              <a:rPr lang="en-US" sz="3400" dirty="0" err="1" smtClean="0">
                <a:solidFill>
                  <a:srgbClr val="0000FF"/>
                </a:solidFill>
                <a:latin typeface="Times New Roman" pitchFamily="18" charset="0"/>
              </a:rPr>
              <a:t>số</a:t>
            </a:r>
            <a:r>
              <a:rPr lang="en-US" sz="3400" dirty="0" smtClean="0">
                <a:solidFill>
                  <a:srgbClr val="0000FF"/>
                </a:solidFill>
                <a:latin typeface="Times New Roman" pitchFamily="18" charset="0"/>
              </a:rPr>
              <a:t>: a) 9 </a:t>
            </a:r>
            <a:r>
              <a:rPr lang="en-US" sz="3400" dirty="0" err="1" smtClean="0">
                <a:solidFill>
                  <a:srgbClr val="0000FF"/>
                </a:solidFill>
                <a:latin typeface="Times New Roman" pitchFamily="18" charset="0"/>
              </a:rPr>
              <a:t>viên</a:t>
            </a:r>
            <a:r>
              <a:rPr lang="en-US" sz="3400" dirty="0" smtClean="0">
                <a:solidFill>
                  <a:srgbClr val="0000FF"/>
                </a:solidFill>
                <a:latin typeface="Times New Roman" pitchFamily="18" charset="0"/>
              </a:rPr>
              <a:t> bi</a:t>
            </a:r>
          </a:p>
          <a:p>
            <a:r>
              <a:rPr lang="en-US" sz="3400" dirty="0" smtClean="0">
                <a:solidFill>
                  <a:srgbClr val="0000FF"/>
                </a:solidFill>
                <a:latin typeface="Times New Roman" pitchFamily="18" charset="0"/>
              </a:rPr>
              <a:t>              b) 12 </a:t>
            </a:r>
            <a:r>
              <a:rPr lang="en-US" sz="3400" dirty="0" err="1" smtClean="0">
                <a:solidFill>
                  <a:srgbClr val="0000FF"/>
                </a:solidFill>
                <a:latin typeface="Times New Roman" pitchFamily="18" charset="0"/>
              </a:rPr>
              <a:t>viên</a:t>
            </a:r>
            <a:r>
              <a:rPr lang="en-US" sz="3400" dirty="0" smtClean="0">
                <a:solidFill>
                  <a:srgbClr val="0000FF"/>
                </a:solidFill>
                <a:latin typeface="Times New Roman" pitchFamily="18" charset="0"/>
              </a:rPr>
              <a:t> bi</a:t>
            </a:r>
            <a:endParaRPr lang="en-US" sz="3400" dirty="0">
              <a:solidFill>
                <a:srgbClr val="0000FF"/>
              </a:solidFill>
            </a:endParaRPr>
          </a:p>
        </p:txBody>
      </p:sp>
      <p:sp>
        <p:nvSpPr>
          <p:cNvPr id="14" name="TextBox 13"/>
          <p:cNvSpPr txBox="1"/>
          <p:nvPr/>
        </p:nvSpPr>
        <p:spPr>
          <a:xfrm>
            <a:off x="4038600" y="3486150"/>
            <a:ext cx="1981200" cy="615553"/>
          </a:xfrm>
          <a:prstGeom prst="rect">
            <a:avLst/>
          </a:prstGeom>
          <a:noFill/>
        </p:spPr>
        <p:txBody>
          <a:bodyPr wrap="square" rtlCol="0">
            <a:spAutoFit/>
          </a:bodyPr>
          <a:lstStyle/>
          <a:p>
            <a:r>
              <a:rPr lang="en-US" sz="3400" dirty="0" smtClean="0">
                <a:solidFill>
                  <a:srgbClr val="0000FF"/>
                </a:solidFill>
                <a:latin typeface="Times New Roman" pitchFamily="18" charset="0"/>
                <a:cs typeface="Times New Roman" pitchFamily="18" charset="0"/>
              </a:rPr>
              <a:t>(</a:t>
            </a:r>
            <a:r>
              <a:rPr lang="en-US" sz="3400" dirty="0" err="1" smtClean="0">
                <a:solidFill>
                  <a:srgbClr val="0000FF"/>
                </a:solidFill>
                <a:latin typeface="Times New Roman" pitchFamily="18" charset="0"/>
                <a:cs typeface="Times New Roman" pitchFamily="18" charset="0"/>
              </a:rPr>
              <a:t>viên</a:t>
            </a:r>
            <a:r>
              <a:rPr lang="en-US" sz="3400" dirty="0" smtClean="0">
                <a:solidFill>
                  <a:srgbClr val="0000FF"/>
                </a:solidFill>
                <a:latin typeface="Times New Roman" pitchFamily="18" charset="0"/>
                <a:cs typeface="Times New Roman" pitchFamily="18" charset="0"/>
              </a:rPr>
              <a:t> bi)</a:t>
            </a:r>
            <a:endParaRPr lang="en-US" sz="3400"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7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017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152400" y="457200"/>
            <a:ext cx="8763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lnSpc>
                <a:spcPct val="150000"/>
              </a:lnSpc>
              <a:spcBef>
                <a:spcPct val="0"/>
              </a:spcBef>
              <a:spcAft>
                <a:spcPct val="0"/>
              </a:spcAft>
            </a:pPr>
            <a:r>
              <a:rPr kumimoji="0" lang="nl-NL"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nl-NL" sz="36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Bài</a:t>
            </a:r>
            <a:r>
              <a:rPr kumimoji="0" lang="nl-NL" sz="3600" b="1"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2:</a:t>
            </a:r>
            <a:r>
              <a:rPr kumimoji="0" lang="nl-NL" sz="3600" b="1" i="0" u="none" strike="noStrike" cap="none" normalizeH="0" dirty="0" smtClean="0">
                <a:ln>
                  <a:noFill/>
                </a:ln>
                <a:effectLst/>
                <a:latin typeface="Times New Roman" pitchFamily="18" charset="0"/>
                <a:ea typeface="Times New Roman" pitchFamily="18" charset="0"/>
                <a:cs typeface="Times New Roman" pitchFamily="18" charset="0"/>
              </a:rPr>
              <a:t> </a:t>
            </a:r>
            <a:r>
              <a:rPr kumimoji="0" lang="nl-NL" sz="3600" i="0" u="none" strike="noStrike" cap="none" normalizeH="0" dirty="0" smtClean="0">
                <a:ln>
                  <a:noFill/>
                </a:ln>
                <a:solidFill>
                  <a:srgbClr val="0000FF"/>
                </a:solidFill>
                <a:effectLst/>
                <a:latin typeface="Times New Roman" pitchFamily="18" charset="0"/>
                <a:ea typeface="Times New Roman" pitchFamily="18" charset="0"/>
                <a:cs typeface="Times New Roman" pitchFamily="18" charset="0"/>
              </a:rPr>
              <a:t>Bạn Lan m</a:t>
            </a:r>
            <a:r>
              <a:rPr lang="nl-NL" sz="3600" dirty="0" smtClean="0">
                <a:solidFill>
                  <a:srgbClr val="0000FF"/>
                </a:solidFill>
                <a:latin typeface="Times New Roman" pitchFamily="18" charset="0"/>
                <a:ea typeface="Times New Roman" pitchFamily="18" charset="0"/>
                <a:cs typeface="Times New Roman" pitchFamily="18" charset="0"/>
              </a:rPr>
              <a:t>uốn làm 1,5 lít sữa chua thì cần bao nhiêu lít sữa tươi, sữa đặc có đường và sữa chua cái. Biết lượng sữa tươi, sữa đặc có đường và sữa chua cái theo thứ tự bằng                        </a:t>
            </a:r>
            <a:r>
              <a:rPr lang="nl-NL" sz="3600" dirty="0" smtClean="0">
                <a:latin typeface="Times New Roman" pitchFamily="18" charset="0"/>
                <a:ea typeface="Times New Roman" pitchFamily="18" charset="0"/>
                <a:cs typeface="Times New Roman" pitchFamily="18" charset="0"/>
              </a:rPr>
              <a:t>                                               </a:t>
            </a:r>
            <a:endParaRPr kumimoji="0" lang="nl-NL"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43009" name="Object 1"/>
          <p:cNvGraphicFramePr>
            <a:graphicFrameLocks noChangeAspect="1"/>
          </p:cNvGraphicFramePr>
          <p:nvPr>
            <p:extLst>
              <p:ext uri="{D42A27DB-BD31-4B8C-83A1-F6EECF244321}">
                <p14:modId xmlns:p14="http://schemas.microsoft.com/office/powerpoint/2010/main" val="4040392559"/>
              </p:ext>
            </p:extLst>
          </p:nvPr>
        </p:nvGraphicFramePr>
        <p:xfrm>
          <a:off x="1397000" y="3657600"/>
          <a:ext cx="831850" cy="1171575"/>
        </p:xfrm>
        <a:graphic>
          <a:graphicData uri="http://schemas.openxmlformats.org/presentationml/2006/ole">
            <mc:AlternateContent xmlns:mc="http://schemas.openxmlformats.org/markup-compatibility/2006">
              <mc:Choice xmlns:v="urn:schemas-microsoft-com:vml" Requires="v">
                <p:oleObj spid="_x0000_s43027" name="Equation" r:id="rId4" imgW="253800" imgH="393480" progId="Equation.DSMT4">
                  <p:embed/>
                </p:oleObj>
              </mc:Choice>
              <mc:Fallback>
                <p:oleObj name="Equation" r:id="rId4" imgW="253800" imgH="393480" progId="Equation.DSMT4">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97000" y="3657600"/>
                        <a:ext cx="831850" cy="1171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011" name="Rectangle 3"/>
          <p:cNvSpPr>
            <a:spLocks noChangeArrowheads="1"/>
          </p:cNvSpPr>
          <p:nvPr/>
        </p:nvSpPr>
        <p:spPr bwMode="auto">
          <a:xfrm>
            <a:off x="450850" y="2081986"/>
            <a:ext cx="8007350" cy="615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3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3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2" name="Object 2"/>
          <p:cNvGraphicFramePr>
            <a:graphicFrameLocks noChangeAspect="1"/>
          </p:cNvGraphicFramePr>
          <p:nvPr>
            <p:extLst>
              <p:ext uri="{D42A27DB-BD31-4B8C-83A1-F6EECF244321}">
                <p14:modId xmlns:p14="http://schemas.microsoft.com/office/powerpoint/2010/main" val="435515745"/>
              </p:ext>
            </p:extLst>
          </p:nvPr>
        </p:nvGraphicFramePr>
        <p:xfrm>
          <a:off x="2284412" y="3886200"/>
          <a:ext cx="706438" cy="604838"/>
        </p:xfrm>
        <a:graphic>
          <a:graphicData uri="http://schemas.openxmlformats.org/presentationml/2006/ole">
            <mc:AlternateContent xmlns:mc="http://schemas.openxmlformats.org/markup-compatibility/2006">
              <mc:Choice xmlns:v="urn:schemas-microsoft-com:vml" Requires="v">
                <p:oleObj spid="_x0000_s43028" name="Equation" r:id="rId6" imgW="215640" imgH="203040" progId="Equation.DSMT4">
                  <p:embed/>
                </p:oleObj>
              </mc:Choice>
              <mc:Fallback>
                <p:oleObj name="Equation" r:id="rId6" imgW="215640" imgH="203040" progId="Equation.DSMT4">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4412" y="3886200"/>
                        <a:ext cx="706438" cy="604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3"/>
          <p:cNvGraphicFramePr>
            <a:graphicFrameLocks noChangeAspect="1"/>
          </p:cNvGraphicFramePr>
          <p:nvPr>
            <p:extLst>
              <p:ext uri="{D42A27DB-BD31-4B8C-83A1-F6EECF244321}">
                <p14:modId xmlns:p14="http://schemas.microsoft.com/office/powerpoint/2010/main" val="1304865454"/>
              </p:ext>
            </p:extLst>
          </p:nvPr>
        </p:nvGraphicFramePr>
        <p:xfrm>
          <a:off x="228600" y="3925888"/>
          <a:ext cx="1162050" cy="603250"/>
        </p:xfrm>
        <a:graphic>
          <a:graphicData uri="http://schemas.openxmlformats.org/presentationml/2006/ole">
            <mc:AlternateContent xmlns:mc="http://schemas.openxmlformats.org/markup-compatibility/2006">
              <mc:Choice xmlns:v="urn:schemas-microsoft-com:vml" Requires="v">
                <p:oleObj spid="_x0000_s43029" name="Equation" r:id="rId8" imgW="355320" imgH="203040" progId="Equation.DSMT4">
                  <p:embed/>
                </p:oleObj>
              </mc:Choice>
              <mc:Fallback>
                <p:oleObj name="Equation" r:id="rId8" imgW="355320" imgH="203040" progId="Equation.DSMT4">
                  <p:embed/>
                  <p:pic>
                    <p:nvPicPr>
                      <p:cNvPr id="0"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 y="3925888"/>
                        <a:ext cx="1162050" cy="603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2971800" y="3810000"/>
            <a:ext cx="5410200" cy="646331"/>
          </a:xfrm>
          <a:prstGeom prst="rect">
            <a:avLst/>
          </a:prstGeom>
          <a:noFill/>
        </p:spPr>
        <p:txBody>
          <a:bodyPr wrap="square" rtlCol="0">
            <a:spAutoFit/>
          </a:bodyPr>
          <a:lstStyle/>
          <a:p>
            <a:pPr lvl="0"/>
            <a:r>
              <a:rPr lang="nl-NL" sz="3600" dirty="0" smtClean="0">
                <a:solidFill>
                  <a:srgbClr val="0000FF"/>
                </a:solidFill>
                <a:latin typeface="Times New Roman" pitchFamily="18" charset="0"/>
                <a:ea typeface="Times New Roman" pitchFamily="18" charset="0"/>
                <a:cs typeface="Times New Roman" pitchFamily="18" charset="0"/>
              </a:rPr>
              <a:t>thể tích sản phẩm thu được. </a:t>
            </a:r>
            <a:endParaRPr lang="nl-NL" sz="3600" dirty="0" smtClean="0">
              <a:solidFill>
                <a:srgbClr val="0000FF"/>
              </a:solidFill>
              <a:latin typeface="Times New Roman" pitchFamily="18" charset="0"/>
              <a:cs typeface="Times New Roman" pitchFamily="18" charset="0"/>
            </a:endParaRPr>
          </a:p>
        </p:txBody>
      </p:sp>
      <p:sp>
        <p:nvSpPr>
          <p:cNvPr id="11" name="Oval 10"/>
          <p:cNvSpPr/>
          <p:nvPr/>
        </p:nvSpPr>
        <p:spPr>
          <a:xfrm>
            <a:off x="5910226" y="5157790"/>
            <a:ext cx="2057400" cy="1357322"/>
          </a:xfrm>
          <a:prstGeom prst="ellipse">
            <a:avLst/>
          </a:prstGeom>
          <a:gradFill flip="none" rotWithShape="1">
            <a:gsLst>
              <a:gs pos="0">
                <a:schemeClr val="accent2">
                  <a:lumMod val="20000"/>
                  <a:lumOff val="80000"/>
                </a:schemeClr>
              </a:gs>
              <a:gs pos="64999">
                <a:srgbClr val="F0EBD5"/>
              </a:gs>
              <a:gs pos="100000">
                <a:srgbClr val="D1C39F"/>
              </a:gs>
            </a:gsLst>
            <a:lin ang="2700000" scaled="0"/>
            <a:tileRect/>
          </a:gradFill>
          <a:ln w="0">
            <a:solidFill>
              <a:srgbClr val="C1FCFF"/>
            </a:solidFill>
          </a:ln>
          <a:effectLst>
            <a:innerShdw blurRad="63500" dist="50800" dir="5400000">
              <a:prstClr val="black">
                <a:alpha val="50000"/>
              </a:prstClr>
            </a:innerShdw>
          </a:effectLst>
          <a:scene3d>
            <a:camera prst="perspectiveAbove"/>
            <a:lightRig rig="flood" dir="t"/>
          </a:scene3d>
          <a:sp3d contourW="12700" prstMaterial="flat">
            <a:bevelT/>
            <a:bevelB/>
            <a:contourClr>
              <a:srgbClr val="C1FC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TextBox 67"/>
          <p:cNvSpPr txBox="1">
            <a:spLocks noChangeArrowheads="1"/>
          </p:cNvSpPr>
          <p:nvPr/>
        </p:nvSpPr>
        <p:spPr bwMode="auto">
          <a:xfrm>
            <a:off x="6777023"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54</a:t>
            </a:r>
          </a:p>
        </p:txBody>
      </p:sp>
      <p:sp>
        <p:nvSpPr>
          <p:cNvPr id="13" name="TextBox 69"/>
          <p:cNvSpPr txBox="1">
            <a:spLocks noChangeArrowheads="1"/>
          </p:cNvSpPr>
          <p:nvPr/>
        </p:nvSpPr>
        <p:spPr bwMode="auto">
          <a:xfrm>
            <a:off x="6777023"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53</a:t>
            </a:r>
          </a:p>
        </p:txBody>
      </p:sp>
      <p:sp>
        <p:nvSpPr>
          <p:cNvPr id="14" name="TextBox 71"/>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52</a:t>
            </a:r>
          </a:p>
        </p:txBody>
      </p:sp>
      <p:sp>
        <p:nvSpPr>
          <p:cNvPr id="15" name="TextBox 73"/>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51</a:t>
            </a:r>
          </a:p>
        </p:txBody>
      </p:sp>
      <p:sp>
        <p:nvSpPr>
          <p:cNvPr id="16" name="TextBox 75"/>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50</a:t>
            </a:r>
          </a:p>
        </p:txBody>
      </p:sp>
      <p:sp>
        <p:nvSpPr>
          <p:cNvPr id="17" name="TextBox 77"/>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49</a:t>
            </a:r>
          </a:p>
        </p:txBody>
      </p:sp>
      <p:sp>
        <p:nvSpPr>
          <p:cNvPr id="18" name="TextBox 17"/>
          <p:cNvSpPr txBox="1">
            <a:spLocks noChangeArrowheads="1"/>
          </p:cNvSpPr>
          <p:nvPr/>
        </p:nvSpPr>
        <p:spPr bwMode="auto">
          <a:xfrm>
            <a:off x="6191235" y="5459390"/>
            <a:ext cx="9906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 :</a:t>
            </a:r>
          </a:p>
        </p:txBody>
      </p:sp>
      <p:sp>
        <p:nvSpPr>
          <p:cNvPr id="19" name="TextBox 18"/>
          <p:cNvSpPr txBox="1">
            <a:spLocks noChangeArrowheads="1"/>
          </p:cNvSpPr>
          <p:nvPr/>
        </p:nvSpPr>
        <p:spPr bwMode="auto">
          <a:xfrm>
            <a:off x="6848460"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00</a:t>
            </a:r>
          </a:p>
        </p:txBody>
      </p:sp>
      <p:sp>
        <p:nvSpPr>
          <p:cNvPr id="20" name="TextBox 19"/>
          <p:cNvSpPr txBox="1">
            <a:spLocks noChangeArrowheads="1"/>
          </p:cNvSpPr>
          <p:nvPr/>
        </p:nvSpPr>
        <p:spPr bwMode="auto">
          <a:xfrm>
            <a:off x="6191235" y="5459390"/>
            <a:ext cx="9144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 :</a:t>
            </a:r>
          </a:p>
        </p:txBody>
      </p:sp>
      <p:sp>
        <p:nvSpPr>
          <p:cNvPr id="21" name="TextBox 20"/>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59</a:t>
            </a:r>
          </a:p>
        </p:txBody>
      </p:sp>
      <p:sp>
        <p:nvSpPr>
          <p:cNvPr id="22" name="TextBox 21"/>
          <p:cNvSpPr txBox="1">
            <a:spLocks noChangeArrowheads="1"/>
          </p:cNvSpPr>
          <p:nvPr/>
        </p:nvSpPr>
        <p:spPr bwMode="auto">
          <a:xfrm>
            <a:off x="6777023"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58</a:t>
            </a:r>
          </a:p>
        </p:txBody>
      </p:sp>
      <p:sp>
        <p:nvSpPr>
          <p:cNvPr id="23" name="TextBox 22"/>
          <p:cNvSpPr txBox="1">
            <a:spLocks noChangeArrowheads="1"/>
          </p:cNvSpPr>
          <p:nvPr/>
        </p:nvSpPr>
        <p:spPr bwMode="auto">
          <a:xfrm>
            <a:off x="6777023"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57</a:t>
            </a:r>
          </a:p>
        </p:txBody>
      </p:sp>
      <p:sp>
        <p:nvSpPr>
          <p:cNvPr id="24" name="TextBox 23"/>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56</a:t>
            </a:r>
          </a:p>
        </p:txBody>
      </p:sp>
      <p:sp>
        <p:nvSpPr>
          <p:cNvPr id="25" name="TextBox 24"/>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55</a:t>
            </a:r>
          </a:p>
        </p:txBody>
      </p:sp>
      <p:sp>
        <p:nvSpPr>
          <p:cNvPr id="26" name="TextBox 77"/>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48</a:t>
            </a:r>
          </a:p>
        </p:txBody>
      </p:sp>
      <p:sp>
        <p:nvSpPr>
          <p:cNvPr id="27" name="TextBox 77"/>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47</a:t>
            </a:r>
          </a:p>
        </p:txBody>
      </p:sp>
      <p:sp>
        <p:nvSpPr>
          <p:cNvPr id="28" name="TextBox 77"/>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46</a:t>
            </a:r>
          </a:p>
        </p:txBody>
      </p:sp>
      <p:sp>
        <p:nvSpPr>
          <p:cNvPr id="29" name="TextBox 77"/>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45</a:t>
            </a:r>
          </a:p>
        </p:txBody>
      </p:sp>
      <p:sp>
        <p:nvSpPr>
          <p:cNvPr id="30" name="TextBox 77"/>
          <p:cNvSpPr txBox="1">
            <a:spLocks noChangeArrowheads="1"/>
          </p:cNvSpPr>
          <p:nvPr/>
        </p:nvSpPr>
        <p:spPr bwMode="auto">
          <a:xfrm>
            <a:off x="6777023"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44</a:t>
            </a:r>
          </a:p>
        </p:txBody>
      </p:sp>
      <p:sp>
        <p:nvSpPr>
          <p:cNvPr id="31" name="TextBox 77"/>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43</a:t>
            </a:r>
          </a:p>
        </p:txBody>
      </p:sp>
      <p:sp>
        <p:nvSpPr>
          <p:cNvPr id="32" name="TextBox 77"/>
          <p:cNvSpPr txBox="1">
            <a:spLocks noChangeArrowheads="1"/>
          </p:cNvSpPr>
          <p:nvPr/>
        </p:nvSpPr>
        <p:spPr bwMode="auto">
          <a:xfrm>
            <a:off x="6777023"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42</a:t>
            </a:r>
          </a:p>
        </p:txBody>
      </p:sp>
      <p:sp>
        <p:nvSpPr>
          <p:cNvPr id="33" name="TextBox 77"/>
          <p:cNvSpPr txBox="1">
            <a:spLocks noChangeArrowheads="1"/>
          </p:cNvSpPr>
          <p:nvPr/>
        </p:nvSpPr>
        <p:spPr bwMode="auto">
          <a:xfrm>
            <a:off x="6777023"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41</a:t>
            </a:r>
          </a:p>
        </p:txBody>
      </p:sp>
      <p:sp>
        <p:nvSpPr>
          <p:cNvPr id="34" name="TextBox 77"/>
          <p:cNvSpPr txBox="1">
            <a:spLocks noChangeArrowheads="1"/>
          </p:cNvSpPr>
          <p:nvPr/>
        </p:nvSpPr>
        <p:spPr bwMode="auto">
          <a:xfrm>
            <a:off x="6777023"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40</a:t>
            </a:r>
          </a:p>
        </p:txBody>
      </p:sp>
      <p:sp>
        <p:nvSpPr>
          <p:cNvPr id="35"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39</a:t>
            </a:r>
          </a:p>
        </p:txBody>
      </p:sp>
      <p:sp>
        <p:nvSpPr>
          <p:cNvPr id="36"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38</a:t>
            </a:r>
          </a:p>
        </p:txBody>
      </p:sp>
      <p:sp>
        <p:nvSpPr>
          <p:cNvPr id="37"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37</a:t>
            </a:r>
          </a:p>
        </p:txBody>
      </p:sp>
      <p:sp>
        <p:nvSpPr>
          <p:cNvPr id="38"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36</a:t>
            </a:r>
          </a:p>
        </p:txBody>
      </p:sp>
      <p:sp>
        <p:nvSpPr>
          <p:cNvPr id="39"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35</a:t>
            </a:r>
          </a:p>
        </p:txBody>
      </p:sp>
      <p:sp>
        <p:nvSpPr>
          <p:cNvPr id="40"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34</a:t>
            </a:r>
          </a:p>
        </p:txBody>
      </p:sp>
      <p:sp>
        <p:nvSpPr>
          <p:cNvPr id="41"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33</a:t>
            </a:r>
          </a:p>
        </p:txBody>
      </p:sp>
      <p:sp>
        <p:nvSpPr>
          <p:cNvPr id="42"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32</a:t>
            </a:r>
          </a:p>
        </p:txBody>
      </p:sp>
      <p:sp>
        <p:nvSpPr>
          <p:cNvPr id="43"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31</a:t>
            </a:r>
          </a:p>
        </p:txBody>
      </p:sp>
      <p:sp>
        <p:nvSpPr>
          <p:cNvPr id="44"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30</a:t>
            </a:r>
          </a:p>
        </p:txBody>
      </p:sp>
      <p:sp>
        <p:nvSpPr>
          <p:cNvPr id="45"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29</a:t>
            </a:r>
          </a:p>
        </p:txBody>
      </p:sp>
      <p:sp>
        <p:nvSpPr>
          <p:cNvPr id="46"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28</a:t>
            </a:r>
          </a:p>
        </p:txBody>
      </p:sp>
      <p:sp>
        <p:nvSpPr>
          <p:cNvPr id="47"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27</a:t>
            </a:r>
          </a:p>
        </p:txBody>
      </p:sp>
      <p:sp>
        <p:nvSpPr>
          <p:cNvPr id="48"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26</a:t>
            </a:r>
          </a:p>
        </p:txBody>
      </p:sp>
      <p:sp>
        <p:nvSpPr>
          <p:cNvPr id="49"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25</a:t>
            </a:r>
          </a:p>
        </p:txBody>
      </p:sp>
      <p:sp>
        <p:nvSpPr>
          <p:cNvPr id="50"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24</a:t>
            </a:r>
          </a:p>
        </p:txBody>
      </p:sp>
      <p:sp>
        <p:nvSpPr>
          <p:cNvPr id="51"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23</a:t>
            </a:r>
          </a:p>
        </p:txBody>
      </p:sp>
      <p:sp>
        <p:nvSpPr>
          <p:cNvPr id="52"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22</a:t>
            </a:r>
          </a:p>
        </p:txBody>
      </p:sp>
      <p:sp>
        <p:nvSpPr>
          <p:cNvPr id="53"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21</a:t>
            </a:r>
          </a:p>
        </p:txBody>
      </p:sp>
      <p:sp>
        <p:nvSpPr>
          <p:cNvPr id="54"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20</a:t>
            </a:r>
          </a:p>
        </p:txBody>
      </p:sp>
      <p:sp>
        <p:nvSpPr>
          <p:cNvPr id="55"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19</a:t>
            </a:r>
          </a:p>
        </p:txBody>
      </p:sp>
      <p:sp>
        <p:nvSpPr>
          <p:cNvPr id="56"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18</a:t>
            </a:r>
          </a:p>
        </p:txBody>
      </p:sp>
      <p:sp>
        <p:nvSpPr>
          <p:cNvPr id="57"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17</a:t>
            </a:r>
          </a:p>
        </p:txBody>
      </p:sp>
      <p:sp>
        <p:nvSpPr>
          <p:cNvPr id="58"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16</a:t>
            </a:r>
          </a:p>
        </p:txBody>
      </p:sp>
      <p:sp>
        <p:nvSpPr>
          <p:cNvPr id="59"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15</a:t>
            </a:r>
          </a:p>
        </p:txBody>
      </p:sp>
      <p:sp>
        <p:nvSpPr>
          <p:cNvPr id="60"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14</a:t>
            </a:r>
          </a:p>
        </p:txBody>
      </p:sp>
      <p:sp>
        <p:nvSpPr>
          <p:cNvPr id="61"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13</a:t>
            </a:r>
          </a:p>
        </p:txBody>
      </p:sp>
      <p:sp>
        <p:nvSpPr>
          <p:cNvPr id="62"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12</a:t>
            </a:r>
          </a:p>
        </p:txBody>
      </p:sp>
      <p:sp>
        <p:nvSpPr>
          <p:cNvPr id="63"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11</a:t>
            </a:r>
          </a:p>
        </p:txBody>
      </p:sp>
      <p:sp>
        <p:nvSpPr>
          <p:cNvPr id="64"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10</a:t>
            </a:r>
          </a:p>
        </p:txBody>
      </p:sp>
      <p:sp>
        <p:nvSpPr>
          <p:cNvPr id="65"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09</a:t>
            </a:r>
          </a:p>
        </p:txBody>
      </p:sp>
      <p:sp>
        <p:nvSpPr>
          <p:cNvPr id="66"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08</a:t>
            </a:r>
          </a:p>
        </p:txBody>
      </p:sp>
      <p:sp>
        <p:nvSpPr>
          <p:cNvPr id="67"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07</a:t>
            </a:r>
          </a:p>
        </p:txBody>
      </p:sp>
      <p:sp>
        <p:nvSpPr>
          <p:cNvPr id="68"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06</a:t>
            </a:r>
          </a:p>
        </p:txBody>
      </p:sp>
      <p:sp>
        <p:nvSpPr>
          <p:cNvPr id="69"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05</a:t>
            </a:r>
          </a:p>
        </p:txBody>
      </p:sp>
      <p:sp>
        <p:nvSpPr>
          <p:cNvPr id="70" name="TextBox 69"/>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04</a:t>
            </a:r>
          </a:p>
        </p:txBody>
      </p:sp>
      <p:sp>
        <p:nvSpPr>
          <p:cNvPr id="71"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03</a:t>
            </a:r>
          </a:p>
        </p:txBody>
      </p:sp>
      <p:sp>
        <p:nvSpPr>
          <p:cNvPr id="72" name="TextBox 71"/>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02</a:t>
            </a:r>
          </a:p>
        </p:txBody>
      </p:sp>
      <p:sp>
        <p:nvSpPr>
          <p:cNvPr id="73"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01</a:t>
            </a:r>
          </a:p>
        </p:txBody>
      </p:sp>
      <p:sp>
        <p:nvSpPr>
          <p:cNvPr id="74" name="TextBox 73"/>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00</a:t>
            </a:r>
          </a:p>
        </p:txBody>
      </p:sp>
      <p:sp>
        <p:nvSpPr>
          <p:cNvPr id="75" name="TextBox 74"/>
          <p:cNvSpPr txBox="1">
            <a:spLocks noChangeArrowheads="1"/>
          </p:cNvSpPr>
          <p:nvPr/>
        </p:nvSpPr>
        <p:spPr bwMode="auto">
          <a:xfrm>
            <a:off x="6191235" y="5459390"/>
            <a:ext cx="914400" cy="769937"/>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 :</a:t>
            </a:r>
          </a:p>
        </p:txBody>
      </p:sp>
      <p:sp>
        <p:nvSpPr>
          <p:cNvPr id="76" name="TextBox 6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54</a:t>
            </a:r>
          </a:p>
        </p:txBody>
      </p:sp>
      <p:sp>
        <p:nvSpPr>
          <p:cNvPr id="77" name="TextBox 69"/>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53</a:t>
            </a:r>
          </a:p>
        </p:txBody>
      </p:sp>
      <p:sp>
        <p:nvSpPr>
          <p:cNvPr id="78"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52</a:t>
            </a:r>
          </a:p>
        </p:txBody>
      </p:sp>
      <p:sp>
        <p:nvSpPr>
          <p:cNvPr id="79" name="TextBox 73"/>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51</a:t>
            </a:r>
          </a:p>
        </p:txBody>
      </p:sp>
      <p:sp>
        <p:nvSpPr>
          <p:cNvPr id="80" name="TextBox 79"/>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50</a:t>
            </a:r>
          </a:p>
        </p:txBody>
      </p:sp>
      <p:sp>
        <p:nvSpPr>
          <p:cNvPr id="81"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49</a:t>
            </a:r>
          </a:p>
        </p:txBody>
      </p:sp>
      <p:sp>
        <p:nvSpPr>
          <p:cNvPr id="82" name="TextBox 81"/>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59</a:t>
            </a:r>
          </a:p>
        </p:txBody>
      </p:sp>
      <p:sp>
        <p:nvSpPr>
          <p:cNvPr id="83" name="TextBox 82"/>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58</a:t>
            </a:r>
          </a:p>
        </p:txBody>
      </p:sp>
      <p:sp>
        <p:nvSpPr>
          <p:cNvPr id="84" name="TextBox 83"/>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57</a:t>
            </a:r>
          </a:p>
        </p:txBody>
      </p:sp>
      <p:sp>
        <p:nvSpPr>
          <p:cNvPr id="85" name="TextBox 84"/>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56</a:t>
            </a:r>
          </a:p>
        </p:txBody>
      </p:sp>
      <p:sp>
        <p:nvSpPr>
          <p:cNvPr id="86" name="TextBox 85"/>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55</a:t>
            </a:r>
          </a:p>
        </p:txBody>
      </p:sp>
      <p:sp>
        <p:nvSpPr>
          <p:cNvPr id="87"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48</a:t>
            </a:r>
          </a:p>
        </p:txBody>
      </p:sp>
      <p:sp>
        <p:nvSpPr>
          <p:cNvPr id="88"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47</a:t>
            </a:r>
          </a:p>
        </p:txBody>
      </p:sp>
      <p:sp>
        <p:nvSpPr>
          <p:cNvPr id="89"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46</a:t>
            </a:r>
          </a:p>
        </p:txBody>
      </p:sp>
      <p:sp>
        <p:nvSpPr>
          <p:cNvPr id="90"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45</a:t>
            </a:r>
          </a:p>
        </p:txBody>
      </p:sp>
      <p:sp>
        <p:nvSpPr>
          <p:cNvPr id="91"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44</a:t>
            </a:r>
          </a:p>
        </p:txBody>
      </p:sp>
      <p:sp>
        <p:nvSpPr>
          <p:cNvPr id="92"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43</a:t>
            </a:r>
          </a:p>
        </p:txBody>
      </p:sp>
      <p:sp>
        <p:nvSpPr>
          <p:cNvPr id="93"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42</a:t>
            </a:r>
          </a:p>
        </p:txBody>
      </p:sp>
      <p:sp>
        <p:nvSpPr>
          <p:cNvPr id="94"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41</a:t>
            </a:r>
          </a:p>
        </p:txBody>
      </p:sp>
      <p:sp>
        <p:nvSpPr>
          <p:cNvPr id="95"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40</a:t>
            </a:r>
          </a:p>
        </p:txBody>
      </p:sp>
      <p:sp>
        <p:nvSpPr>
          <p:cNvPr id="96"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39</a:t>
            </a:r>
          </a:p>
        </p:txBody>
      </p:sp>
      <p:sp>
        <p:nvSpPr>
          <p:cNvPr id="97"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38</a:t>
            </a:r>
          </a:p>
        </p:txBody>
      </p:sp>
      <p:sp>
        <p:nvSpPr>
          <p:cNvPr id="98"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37</a:t>
            </a:r>
          </a:p>
        </p:txBody>
      </p:sp>
      <p:sp>
        <p:nvSpPr>
          <p:cNvPr id="99"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36</a:t>
            </a:r>
          </a:p>
        </p:txBody>
      </p:sp>
      <p:sp>
        <p:nvSpPr>
          <p:cNvPr id="100"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35</a:t>
            </a:r>
          </a:p>
        </p:txBody>
      </p:sp>
      <p:sp>
        <p:nvSpPr>
          <p:cNvPr id="101"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34</a:t>
            </a:r>
          </a:p>
        </p:txBody>
      </p:sp>
      <p:sp>
        <p:nvSpPr>
          <p:cNvPr id="102"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33</a:t>
            </a:r>
          </a:p>
        </p:txBody>
      </p:sp>
      <p:sp>
        <p:nvSpPr>
          <p:cNvPr id="103"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32</a:t>
            </a:r>
          </a:p>
        </p:txBody>
      </p:sp>
      <p:sp>
        <p:nvSpPr>
          <p:cNvPr id="104"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31</a:t>
            </a:r>
          </a:p>
        </p:txBody>
      </p:sp>
      <p:sp>
        <p:nvSpPr>
          <p:cNvPr id="105"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30</a:t>
            </a:r>
          </a:p>
        </p:txBody>
      </p:sp>
      <p:sp>
        <p:nvSpPr>
          <p:cNvPr id="106"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29</a:t>
            </a:r>
          </a:p>
        </p:txBody>
      </p:sp>
      <p:sp>
        <p:nvSpPr>
          <p:cNvPr id="107"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28</a:t>
            </a:r>
          </a:p>
        </p:txBody>
      </p:sp>
      <p:sp>
        <p:nvSpPr>
          <p:cNvPr id="108"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27</a:t>
            </a:r>
          </a:p>
        </p:txBody>
      </p:sp>
      <p:sp>
        <p:nvSpPr>
          <p:cNvPr id="109"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26</a:t>
            </a:r>
          </a:p>
        </p:txBody>
      </p:sp>
      <p:sp>
        <p:nvSpPr>
          <p:cNvPr id="110"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25</a:t>
            </a:r>
          </a:p>
        </p:txBody>
      </p:sp>
      <p:sp>
        <p:nvSpPr>
          <p:cNvPr id="111"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24</a:t>
            </a:r>
          </a:p>
        </p:txBody>
      </p:sp>
      <p:sp>
        <p:nvSpPr>
          <p:cNvPr id="112"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23</a:t>
            </a:r>
          </a:p>
        </p:txBody>
      </p:sp>
      <p:sp>
        <p:nvSpPr>
          <p:cNvPr id="113"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22</a:t>
            </a:r>
          </a:p>
        </p:txBody>
      </p:sp>
      <p:sp>
        <p:nvSpPr>
          <p:cNvPr id="114"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21</a:t>
            </a:r>
          </a:p>
        </p:txBody>
      </p:sp>
      <p:sp>
        <p:nvSpPr>
          <p:cNvPr id="115"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20</a:t>
            </a:r>
          </a:p>
        </p:txBody>
      </p:sp>
      <p:sp>
        <p:nvSpPr>
          <p:cNvPr id="116"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19</a:t>
            </a:r>
          </a:p>
        </p:txBody>
      </p:sp>
      <p:sp>
        <p:nvSpPr>
          <p:cNvPr id="117"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18</a:t>
            </a:r>
          </a:p>
        </p:txBody>
      </p:sp>
      <p:sp>
        <p:nvSpPr>
          <p:cNvPr id="118"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17</a:t>
            </a:r>
          </a:p>
        </p:txBody>
      </p:sp>
      <p:sp>
        <p:nvSpPr>
          <p:cNvPr id="119"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16</a:t>
            </a:r>
          </a:p>
        </p:txBody>
      </p:sp>
      <p:sp>
        <p:nvSpPr>
          <p:cNvPr id="120"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15</a:t>
            </a:r>
          </a:p>
        </p:txBody>
      </p:sp>
      <p:sp>
        <p:nvSpPr>
          <p:cNvPr id="121"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14</a:t>
            </a:r>
          </a:p>
        </p:txBody>
      </p:sp>
      <p:sp>
        <p:nvSpPr>
          <p:cNvPr id="122"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13</a:t>
            </a:r>
          </a:p>
        </p:txBody>
      </p:sp>
      <p:sp>
        <p:nvSpPr>
          <p:cNvPr id="123"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12</a:t>
            </a:r>
          </a:p>
        </p:txBody>
      </p:sp>
      <p:sp>
        <p:nvSpPr>
          <p:cNvPr id="124"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11</a:t>
            </a:r>
          </a:p>
        </p:txBody>
      </p:sp>
      <p:sp>
        <p:nvSpPr>
          <p:cNvPr id="125"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10</a:t>
            </a:r>
          </a:p>
        </p:txBody>
      </p:sp>
      <p:sp>
        <p:nvSpPr>
          <p:cNvPr id="126"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09</a:t>
            </a:r>
          </a:p>
        </p:txBody>
      </p:sp>
      <p:sp>
        <p:nvSpPr>
          <p:cNvPr id="127"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08</a:t>
            </a:r>
          </a:p>
        </p:txBody>
      </p:sp>
      <p:sp>
        <p:nvSpPr>
          <p:cNvPr id="128" name="TextBox 77"/>
          <p:cNvSpPr txBox="1">
            <a:spLocks noChangeArrowheads="1"/>
          </p:cNvSpPr>
          <p:nvPr/>
        </p:nvSpPr>
        <p:spPr bwMode="auto">
          <a:xfrm>
            <a:off x="6848460" y="5443515"/>
            <a:ext cx="762000" cy="76835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07</a:t>
            </a:r>
          </a:p>
        </p:txBody>
      </p:sp>
      <p:sp>
        <p:nvSpPr>
          <p:cNvPr id="129"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06</a:t>
            </a:r>
          </a:p>
        </p:txBody>
      </p:sp>
      <p:sp>
        <p:nvSpPr>
          <p:cNvPr id="130"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05</a:t>
            </a:r>
          </a:p>
        </p:txBody>
      </p:sp>
      <p:sp>
        <p:nvSpPr>
          <p:cNvPr id="131"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04</a:t>
            </a:r>
          </a:p>
        </p:txBody>
      </p:sp>
      <p:sp>
        <p:nvSpPr>
          <p:cNvPr id="132"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03</a:t>
            </a:r>
          </a:p>
        </p:txBody>
      </p:sp>
      <p:sp>
        <p:nvSpPr>
          <p:cNvPr id="133"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02</a:t>
            </a:r>
          </a:p>
        </p:txBody>
      </p:sp>
      <p:sp>
        <p:nvSpPr>
          <p:cNvPr id="134"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01</a:t>
            </a:r>
          </a:p>
        </p:txBody>
      </p:sp>
      <p:sp>
        <p:nvSpPr>
          <p:cNvPr id="135"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FF0000"/>
                </a:solidFill>
                <a:latin typeface="Times New Roman" pitchFamily="18" charset="0"/>
                <a:cs typeface="Times New Roman" pitchFamily="18" charset="0"/>
              </a:rPr>
              <a:t>00</a:t>
            </a:r>
          </a:p>
        </p:txBody>
      </p:sp>
      <p:sp>
        <p:nvSpPr>
          <p:cNvPr id="136" name="TextBox 135"/>
          <p:cNvSpPr txBox="1">
            <a:spLocks noChangeArrowheads="1"/>
          </p:cNvSpPr>
          <p:nvPr/>
        </p:nvSpPr>
        <p:spPr bwMode="auto">
          <a:xfrm>
            <a:off x="6191235" y="5459390"/>
            <a:ext cx="9144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 :</a:t>
            </a:r>
          </a:p>
        </p:txBody>
      </p:sp>
      <p:sp>
        <p:nvSpPr>
          <p:cNvPr id="137" name="TextBox 67"/>
          <p:cNvSpPr txBox="1">
            <a:spLocks noChangeArrowheads="1"/>
          </p:cNvSpPr>
          <p:nvPr/>
        </p:nvSpPr>
        <p:spPr bwMode="auto">
          <a:xfrm>
            <a:off x="6777023"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54</a:t>
            </a:r>
          </a:p>
        </p:txBody>
      </p:sp>
      <p:sp>
        <p:nvSpPr>
          <p:cNvPr id="138" name="TextBox 69"/>
          <p:cNvSpPr txBox="1">
            <a:spLocks noChangeArrowheads="1"/>
          </p:cNvSpPr>
          <p:nvPr/>
        </p:nvSpPr>
        <p:spPr bwMode="auto">
          <a:xfrm>
            <a:off x="6777023"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53</a:t>
            </a:r>
          </a:p>
        </p:txBody>
      </p:sp>
      <p:sp>
        <p:nvSpPr>
          <p:cNvPr id="139" name="TextBox 71"/>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52</a:t>
            </a:r>
          </a:p>
        </p:txBody>
      </p:sp>
      <p:sp>
        <p:nvSpPr>
          <p:cNvPr id="140" name="TextBox 73"/>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51</a:t>
            </a:r>
          </a:p>
        </p:txBody>
      </p:sp>
      <p:sp>
        <p:nvSpPr>
          <p:cNvPr id="141" name="TextBox 75"/>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50</a:t>
            </a:r>
          </a:p>
        </p:txBody>
      </p:sp>
      <p:sp>
        <p:nvSpPr>
          <p:cNvPr id="142" name="TextBox 77"/>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49</a:t>
            </a:r>
          </a:p>
        </p:txBody>
      </p:sp>
      <p:sp>
        <p:nvSpPr>
          <p:cNvPr id="143" name="TextBox 142"/>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59</a:t>
            </a:r>
          </a:p>
        </p:txBody>
      </p:sp>
      <p:sp>
        <p:nvSpPr>
          <p:cNvPr id="144" name="TextBox 143"/>
          <p:cNvSpPr txBox="1">
            <a:spLocks noChangeArrowheads="1"/>
          </p:cNvSpPr>
          <p:nvPr/>
        </p:nvSpPr>
        <p:spPr bwMode="auto">
          <a:xfrm>
            <a:off x="6777023"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58</a:t>
            </a:r>
          </a:p>
        </p:txBody>
      </p:sp>
      <p:sp>
        <p:nvSpPr>
          <p:cNvPr id="145" name="TextBox 144"/>
          <p:cNvSpPr txBox="1">
            <a:spLocks noChangeArrowheads="1"/>
          </p:cNvSpPr>
          <p:nvPr/>
        </p:nvSpPr>
        <p:spPr bwMode="auto">
          <a:xfrm>
            <a:off x="6777023"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57</a:t>
            </a:r>
          </a:p>
        </p:txBody>
      </p:sp>
      <p:sp>
        <p:nvSpPr>
          <p:cNvPr id="146" name="TextBox 145"/>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56</a:t>
            </a:r>
          </a:p>
        </p:txBody>
      </p:sp>
      <p:sp>
        <p:nvSpPr>
          <p:cNvPr id="147" name="TextBox 146"/>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55</a:t>
            </a:r>
          </a:p>
        </p:txBody>
      </p:sp>
      <p:sp>
        <p:nvSpPr>
          <p:cNvPr id="148" name="TextBox 77"/>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48</a:t>
            </a:r>
          </a:p>
        </p:txBody>
      </p:sp>
      <p:sp>
        <p:nvSpPr>
          <p:cNvPr id="149" name="TextBox 77"/>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47</a:t>
            </a:r>
          </a:p>
        </p:txBody>
      </p:sp>
      <p:sp>
        <p:nvSpPr>
          <p:cNvPr id="150" name="TextBox 77"/>
          <p:cNvSpPr txBox="1">
            <a:spLocks noChangeArrowheads="1"/>
          </p:cNvSpPr>
          <p:nvPr/>
        </p:nvSpPr>
        <p:spPr bwMode="auto">
          <a:xfrm>
            <a:off x="6777023"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46</a:t>
            </a:r>
          </a:p>
        </p:txBody>
      </p:sp>
      <p:sp>
        <p:nvSpPr>
          <p:cNvPr id="151" name="TextBox 77"/>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45</a:t>
            </a:r>
          </a:p>
        </p:txBody>
      </p:sp>
      <p:sp>
        <p:nvSpPr>
          <p:cNvPr id="152" name="TextBox 77"/>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44</a:t>
            </a:r>
          </a:p>
        </p:txBody>
      </p:sp>
      <p:sp>
        <p:nvSpPr>
          <p:cNvPr id="153" name="TextBox 77"/>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43</a:t>
            </a:r>
          </a:p>
        </p:txBody>
      </p:sp>
      <p:sp>
        <p:nvSpPr>
          <p:cNvPr id="154" name="TextBox 77"/>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42</a:t>
            </a:r>
          </a:p>
        </p:txBody>
      </p:sp>
      <p:sp>
        <p:nvSpPr>
          <p:cNvPr id="155" name="TextBox 77"/>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41</a:t>
            </a:r>
          </a:p>
        </p:txBody>
      </p:sp>
      <p:sp>
        <p:nvSpPr>
          <p:cNvPr id="156" name="TextBox 77"/>
          <p:cNvSpPr txBox="1">
            <a:spLocks noChangeArrowheads="1"/>
          </p:cNvSpPr>
          <p:nvPr/>
        </p:nvSpPr>
        <p:spPr bwMode="auto">
          <a:xfrm>
            <a:off x="6777023"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40</a:t>
            </a:r>
          </a:p>
        </p:txBody>
      </p:sp>
      <p:sp>
        <p:nvSpPr>
          <p:cNvPr id="157"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39</a:t>
            </a:r>
          </a:p>
        </p:txBody>
      </p:sp>
      <p:sp>
        <p:nvSpPr>
          <p:cNvPr id="158"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38</a:t>
            </a:r>
          </a:p>
        </p:txBody>
      </p:sp>
      <p:sp>
        <p:nvSpPr>
          <p:cNvPr id="159"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37</a:t>
            </a:r>
          </a:p>
        </p:txBody>
      </p:sp>
      <p:sp>
        <p:nvSpPr>
          <p:cNvPr id="160"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36</a:t>
            </a:r>
          </a:p>
        </p:txBody>
      </p:sp>
      <p:sp>
        <p:nvSpPr>
          <p:cNvPr id="161"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35</a:t>
            </a:r>
          </a:p>
        </p:txBody>
      </p:sp>
      <p:sp>
        <p:nvSpPr>
          <p:cNvPr id="162"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34</a:t>
            </a:r>
          </a:p>
        </p:txBody>
      </p:sp>
      <p:sp>
        <p:nvSpPr>
          <p:cNvPr id="163"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33</a:t>
            </a:r>
          </a:p>
        </p:txBody>
      </p:sp>
      <p:sp>
        <p:nvSpPr>
          <p:cNvPr id="164"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32</a:t>
            </a:r>
          </a:p>
        </p:txBody>
      </p:sp>
      <p:sp>
        <p:nvSpPr>
          <p:cNvPr id="165"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31</a:t>
            </a:r>
          </a:p>
        </p:txBody>
      </p:sp>
      <p:sp>
        <p:nvSpPr>
          <p:cNvPr id="166" name="TextBox 77"/>
          <p:cNvSpPr txBox="1">
            <a:spLocks noChangeArrowheads="1"/>
          </p:cNvSpPr>
          <p:nvPr/>
        </p:nvSpPr>
        <p:spPr bwMode="auto">
          <a:xfrm>
            <a:off x="6848460"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30</a:t>
            </a:r>
          </a:p>
        </p:txBody>
      </p:sp>
      <p:sp>
        <p:nvSpPr>
          <p:cNvPr id="167"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29</a:t>
            </a:r>
          </a:p>
        </p:txBody>
      </p:sp>
      <p:sp>
        <p:nvSpPr>
          <p:cNvPr id="168"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28</a:t>
            </a:r>
          </a:p>
        </p:txBody>
      </p:sp>
      <p:sp>
        <p:nvSpPr>
          <p:cNvPr id="169"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27</a:t>
            </a:r>
          </a:p>
        </p:txBody>
      </p:sp>
      <p:sp>
        <p:nvSpPr>
          <p:cNvPr id="170"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26</a:t>
            </a:r>
          </a:p>
        </p:txBody>
      </p:sp>
      <p:sp>
        <p:nvSpPr>
          <p:cNvPr id="171"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25</a:t>
            </a:r>
          </a:p>
        </p:txBody>
      </p:sp>
      <p:sp>
        <p:nvSpPr>
          <p:cNvPr id="172"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24</a:t>
            </a:r>
          </a:p>
        </p:txBody>
      </p:sp>
      <p:sp>
        <p:nvSpPr>
          <p:cNvPr id="173"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23</a:t>
            </a:r>
          </a:p>
        </p:txBody>
      </p:sp>
      <p:sp>
        <p:nvSpPr>
          <p:cNvPr id="174"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22</a:t>
            </a:r>
          </a:p>
        </p:txBody>
      </p:sp>
      <p:sp>
        <p:nvSpPr>
          <p:cNvPr id="175"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21</a:t>
            </a:r>
          </a:p>
        </p:txBody>
      </p:sp>
      <p:sp>
        <p:nvSpPr>
          <p:cNvPr id="176"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20</a:t>
            </a:r>
          </a:p>
        </p:txBody>
      </p:sp>
      <p:sp>
        <p:nvSpPr>
          <p:cNvPr id="177"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19</a:t>
            </a:r>
          </a:p>
        </p:txBody>
      </p:sp>
      <p:sp>
        <p:nvSpPr>
          <p:cNvPr id="178"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18</a:t>
            </a:r>
          </a:p>
        </p:txBody>
      </p:sp>
      <p:sp>
        <p:nvSpPr>
          <p:cNvPr id="179"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17</a:t>
            </a:r>
          </a:p>
        </p:txBody>
      </p:sp>
      <p:sp>
        <p:nvSpPr>
          <p:cNvPr id="180"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16</a:t>
            </a:r>
          </a:p>
        </p:txBody>
      </p:sp>
      <p:sp>
        <p:nvSpPr>
          <p:cNvPr id="181"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15</a:t>
            </a:r>
          </a:p>
        </p:txBody>
      </p:sp>
      <p:sp>
        <p:nvSpPr>
          <p:cNvPr id="182"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14</a:t>
            </a:r>
          </a:p>
        </p:txBody>
      </p:sp>
      <p:sp>
        <p:nvSpPr>
          <p:cNvPr id="183"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13</a:t>
            </a:r>
          </a:p>
        </p:txBody>
      </p:sp>
      <p:sp>
        <p:nvSpPr>
          <p:cNvPr id="184"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12</a:t>
            </a:r>
          </a:p>
        </p:txBody>
      </p:sp>
      <p:sp>
        <p:nvSpPr>
          <p:cNvPr id="185"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11</a:t>
            </a:r>
          </a:p>
        </p:txBody>
      </p:sp>
      <p:sp>
        <p:nvSpPr>
          <p:cNvPr id="186"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10</a:t>
            </a:r>
          </a:p>
        </p:txBody>
      </p:sp>
      <p:sp>
        <p:nvSpPr>
          <p:cNvPr id="187"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09</a:t>
            </a:r>
          </a:p>
        </p:txBody>
      </p:sp>
      <p:sp>
        <p:nvSpPr>
          <p:cNvPr id="188"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08</a:t>
            </a:r>
          </a:p>
        </p:txBody>
      </p:sp>
      <p:sp>
        <p:nvSpPr>
          <p:cNvPr id="189"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07</a:t>
            </a:r>
          </a:p>
        </p:txBody>
      </p:sp>
      <p:sp>
        <p:nvSpPr>
          <p:cNvPr id="190"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06</a:t>
            </a:r>
          </a:p>
        </p:txBody>
      </p:sp>
      <p:sp>
        <p:nvSpPr>
          <p:cNvPr id="191" name="TextBox 77"/>
          <p:cNvSpPr txBox="1">
            <a:spLocks noChangeArrowheads="1"/>
          </p:cNvSpPr>
          <p:nvPr/>
        </p:nvSpPr>
        <p:spPr bwMode="auto">
          <a:xfrm>
            <a:off x="6824648"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05</a:t>
            </a:r>
          </a:p>
        </p:txBody>
      </p:sp>
      <p:sp>
        <p:nvSpPr>
          <p:cNvPr id="192"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04</a:t>
            </a:r>
          </a:p>
        </p:txBody>
      </p:sp>
      <p:sp>
        <p:nvSpPr>
          <p:cNvPr id="193"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03</a:t>
            </a:r>
          </a:p>
        </p:txBody>
      </p:sp>
      <p:sp>
        <p:nvSpPr>
          <p:cNvPr id="194"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02</a:t>
            </a:r>
          </a:p>
        </p:txBody>
      </p:sp>
      <p:sp>
        <p:nvSpPr>
          <p:cNvPr id="195" name="TextBox 77"/>
          <p:cNvSpPr txBox="1">
            <a:spLocks noChangeArrowheads="1"/>
          </p:cNvSpPr>
          <p:nvPr/>
        </p:nvSpPr>
        <p:spPr bwMode="auto">
          <a:xfrm>
            <a:off x="6824648" y="5460977"/>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01</a:t>
            </a:r>
          </a:p>
        </p:txBody>
      </p:sp>
      <p:sp>
        <p:nvSpPr>
          <p:cNvPr id="196" name="TextBox 195"/>
          <p:cNvSpPr txBox="1">
            <a:spLocks noChangeArrowheads="1"/>
          </p:cNvSpPr>
          <p:nvPr/>
        </p:nvSpPr>
        <p:spPr bwMode="auto">
          <a:xfrm>
            <a:off x="6848460" y="5443515"/>
            <a:ext cx="762000" cy="768350"/>
          </a:xfrm>
          <a:prstGeom prst="rect">
            <a:avLst/>
          </a:prstGeom>
          <a:noFill/>
          <a:ln w="9525">
            <a:noFill/>
            <a:miter lim="800000"/>
            <a:headEnd/>
            <a:tailEnd/>
          </a:ln>
        </p:spPr>
        <p:txBody>
          <a:bodyPr>
            <a:spAutoFit/>
          </a:bodyPr>
          <a:lstStyle/>
          <a:p>
            <a:r>
              <a:rPr lang="en-US" sz="4400">
                <a:solidFill>
                  <a:srgbClr val="002060"/>
                </a:solidFill>
                <a:latin typeface="Times New Roman" pitchFamily="18" charset="0"/>
                <a:cs typeface="Times New Roman" pitchFamily="18" charset="0"/>
              </a:rPr>
              <a:t>00</a:t>
            </a:r>
          </a:p>
        </p:txBody>
      </p:sp>
      <p:grpSp>
        <p:nvGrpSpPr>
          <p:cNvPr id="197" name="Group 139"/>
          <p:cNvGrpSpPr>
            <a:grpSpLocks/>
          </p:cNvGrpSpPr>
          <p:nvPr/>
        </p:nvGrpSpPr>
        <p:grpSpPr bwMode="auto">
          <a:xfrm>
            <a:off x="4800600" y="4800600"/>
            <a:ext cx="4191000" cy="2133600"/>
            <a:chOff x="304800" y="1143000"/>
            <a:chExt cx="4191000" cy="2133600"/>
          </a:xfrm>
          <a:scene3d>
            <a:camera prst="obliqueTopRight"/>
            <a:lightRig rig="threePt" dir="t"/>
          </a:scene3d>
        </p:grpSpPr>
        <p:sp>
          <p:nvSpPr>
            <p:cNvPr id="198" name="Rectangle 197"/>
            <p:cNvSpPr/>
            <p:nvPr/>
          </p:nvSpPr>
          <p:spPr>
            <a:xfrm>
              <a:off x="990600" y="1752600"/>
              <a:ext cx="2776605" cy="830997"/>
            </a:xfrm>
            <a:prstGeom prst="rect">
              <a:avLst/>
            </a:prstGeom>
            <a:noFill/>
            <a:sp3d>
              <a:bevelT/>
            </a:sp3d>
          </p:spPr>
          <p:txBody>
            <a:bodyPr>
              <a:spAutoFit/>
              <a:sp3d contourW="25400" prstMaterial="matte">
                <a:bevelT w="25400" h="55880" prst="artDeco"/>
                <a:contourClr>
                  <a:schemeClr val="accent2">
                    <a:tint val="20000"/>
                  </a:schemeClr>
                </a:contourClr>
              </a:sp3d>
            </a:bodyPr>
            <a:lstStyle/>
            <a:p>
              <a:pPr algn="ctr">
                <a:defRPr/>
              </a:pPr>
              <a:r>
                <a:rPr lang="en-US" sz="48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Hết</a:t>
              </a:r>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48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giờ</a:t>
              </a:r>
              <a:endPar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199" name="Explosion 1 198"/>
            <p:cNvSpPr/>
            <p:nvPr/>
          </p:nvSpPr>
          <p:spPr>
            <a:xfrm>
              <a:off x="304800" y="1143000"/>
              <a:ext cx="4191000" cy="2133600"/>
            </a:xfrm>
            <a:prstGeom prst="irregularSeal1">
              <a:avLst/>
            </a:prstGeom>
            <a:noFill/>
            <a:ln>
              <a:solidFill>
                <a:srgbClr val="FF0000"/>
              </a:solidFill>
            </a:ln>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00" name="Rectangle 199"/>
          <p:cNvSpPr/>
          <p:nvPr/>
        </p:nvSpPr>
        <p:spPr>
          <a:xfrm>
            <a:off x="1" y="-42684"/>
            <a:ext cx="9143999" cy="477054"/>
          </a:xfrm>
          <a:prstGeom prst="rect">
            <a:avLst/>
          </a:prstGeom>
          <a:solidFill>
            <a:srgbClr val="006600"/>
          </a:solidFill>
        </p:spPr>
        <p:txBody>
          <a:bodyPr wrap="square">
            <a:spAutoFit/>
          </a:bodyPr>
          <a:lstStyle/>
          <a:p>
            <a:pPr algn="ctr"/>
            <a:r>
              <a:rPr lang="en-US" sz="2500" b="1" spc="-30" dirty="0" smtClean="0">
                <a:solidFill>
                  <a:srgbClr val="FFFF00"/>
                </a:solidFill>
                <a:latin typeface="Times New Roman" pitchFamily="18" charset="0"/>
                <a:cs typeface="Times New Roman" pitchFamily="18" charset="0"/>
              </a:rPr>
              <a:t>BÀI  14: TÌM GIÁ TRỊ PHÂN SỐ </a:t>
            </a:r>
            <a:r>
              <a:rPr lang="en-US" sz="2500" b="1" spc="-30" smtClean="0">
                <a:solidFill>
                  <a:srgbClr val="FFFF00"/>
                </a:solidFill>
                <a:latin typeface="Times New Roman" pitchFamily="18" charset="0"/>
                <a:cs typeface="Times New Roman" pitchFamily="18" charset="0"/>
              </a:rPr>
              <a:t>CỦA  MỘT </a:t>
            </a:r>
            <a:r>
              <a:rPr lang="en-US" sz="2500" b="1" spc="-30" dirty="0" smtClean="0">
                <a:solidFill>
                  <a:srgbClr val="FFFF00"/>
                </a:solidFill>
                <a:latin typeface="Times New Roman" pitchFamily="18" charset="0"/>
                <a:cs typeface="Times New Roman" pitchFamily="18" charset="0"/>
              </a:rPr>
              <a:t>SỐ CHO TRƯỚC</a:t>
            </a:r>
            <a:endParaRPr lang="vi-VN" sz="2500" b="1" spc="-3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300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1000"/>
                                        <p:tgtEl>
                                          <p:spTgt spid="19"/>
                                        </p:tgtEl>
                                      </p:cBhvr>
                                    </p:animEffect>
                                    <p:set>
                                      <p:cBhvr>
                                        <p:cTn id="19" dur="1" fill="hold">
                                          <p:stCondLst>
                                            <p:cond delay="999"/>
                                          </p:stCondLst>
                                        </p:cTn>
                                        <p:tgtEl>
                                          <p:spTgt spid="19"/>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1000"/>
                                        <p:tgtEl>
                                          <p:spTgt spid="18"/>
                                        </p:tgtEl>
                                      </p:cBhvr>
                                    </p:animEffect>
                                    <p:set>
                                      <p:cBhvr>
                                        <p:cTn id="22" dur="1" fill="hold">
                                          <p:stCondLst>
                                            <p:cond delay="999"/>
                                          </p:stCondLst>
                                        </p:cTn>
                                        <p:tgtEl>
                                          <p:spTgt spid="18"/>
                                        </p:tgtEl>
                                        <p:attrNameLst>
                                          <p:attrName>style.visibility</p:attrName>
                                        </p:attrNameLst>
                                      </p:cBhvr>
                                      <p:to>
                                        <p:strVal val="hidden"/>
                                      </p:to>
                                    </p:set>
                                  </p:childTnLst>
                                </p:cTn>
                              </p:par>
                              <p:par>
                                <p:cTn id="23" presetID="10"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1000"/>
                                        <p:tgtEl>
                                          <p:spTgt spid="20"/>
                                        </p:tgtEl>
                                      </p:cBhvr>
                                    </p:animEffect>
                                  </p:childTnLst>
                                </p:cTn>
                              </p:par>
                              <p:par>
                                <p:cTn id="26" presetID="10" presetClass="entr" presetSubtype="0" fill="hold" grpId="1"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500"/>
                                        <p:tgtEl>
                                          <p:spTgt spid="21"/>
                                        </p:tgtEl>
                                      </p:cBhvr>
                                    </p:animEffect>
                                  </p:childTnLst>
                                </p:cTn>
                              </p:par>
                              <p:par>
                                <p:cTn id="29" presetID="10" presetClass="exit" presetSubtype="0" fill="hold" grpId="0" nodeType="withEffect">
                                  <p:stCondLst>
                                    <p:cond delay="0"/>
                                  </p:stCondLst>
                                  <p:childTnLst>
                                    <p:animEffect transition="out" filter="fade">
                                      <p:cBhvr>
                                        <p:cTn id="30" dur="500"/>
                                        <p:tgtEl>
                                          <p:spTgt spid="21"/>
                                        </p:tgtEl>
                                      </p:cBhvr>
                                    </p:animEffect>
                                    <p:set>
                                      <p:cBhvr>
                                        <p:cTn id="31" dur="1" fill="hold">
                                          <p:stCondLst>
                                            <p:cond delay="499"/>
                                          </p:stCondLst>
                                        </p:cTn>
                                        <p:tgtEl>
                                          <p:spTgt spid="21"/>
                                        </p:tgtEl>
                                        <p:attrNameLst>
                                          <p:attrName>style.visibility</p:attrName>
                                        </p:attrNameLst>
                                      </p:cBhvr>
                                      <p:to>
                                        <p:strVal val="hidden"/>
                                      </p:to>
                                    </p:se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childTnLst>
                          </p:cTn>
                        </p:par>
                        <p:par>
                          <p:cTn id="36" fill="hold">
                            <p:stCondLst>
                              <p:cond delay="1500"/>
                            </p:stCondLst>
                            <p:childTnLst>
                              <p:par>
                                <p:cTn id="37" presetID="10" presetClass="exit" presetSubtype="0" fill="hold" grpId="1" nodeType="afterEffect">
                                  <p:stCondLst>
                                    <p:cond delay="0"/>
                                  </p:stCondLst>
                                  <p:childTnLst>
                                    <p:animEffect transition="out" filter="fade">
                                      <p:cBhvr>
                                        <p:cTn id="38" dur="500"/>
                                        <p:tgtEl>
                                          <p:spTgt spid="22"/>
                                        </p:tgtEl>
                                      </p:cBhvr>
                                    </p:animEffect>
                                    <p:set>
                                      <p:cBhvr>
                                        <p:cTn id="39" dur="1" fill="hold">
                                          <p:stCondLst>
                                            <p:cond delay="499"/>
                                          </p:stCondLst>
                                        </p:cTn>
                                        <p:tgtEl>
                                          <p:spTgt spid="22"/>
                                        </p:tgtEl>
                                        <p:attrNameLst>
                                          <p:attrName>style.visibility</p:attrName>
                                        </p:attrNameLst>
                                      </p:cBhvr>
                                      <p:to>
                                        <p:strVal val="hidden"/>
                                      </p:to>
                                    </p:set>
                                  </p:childTnLst>
                                </p:cTn>
                              </p:par>
                            </p:childTnLst>
                          </p:cTn>
                        </p:par>
                        <p:par>
                          <p:cTn id="40" fill="hold">
                            <p:stCondLst>
                              <p:cond delay="2000"/>
                            </p:stCondLst>
                            <p:childTnLst>
                              <p:par>
                                <p:cTn id="41" presetID="10" presetClass="entr" presetSubtype="0"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500"/>
                                        <p:tgtEl>
                                          <p:spTgt spid="23"/>
                                        </p:tgtEl>
                                      </p:cBhvr>
                                    </p:animEffect>
                                  </p:childTnLst>
                                </p:cTn>
                              </p:par>
                            </p:childTnLst>
                          </p:cTn>
                        </p:par>
                        <p:par>
                          <p:cTn id="44" fill="hold">
                            <p:stCondLst>
                              <p:cond delay="2500"/>
                            </p:stCondLst>
                            <p:childTnLst>
                              <p:par>
                                <p:cTn id="45" presetID="10" presetClass="exit" presetSubtype="0" fill="hold" grpId="1" nodeType="afterEffect">
                                  <p:stCondLst>
                                    <p:cond delay="0"/>
                                  </p:stCondLst>
                                  <p:childTnLst>
                                    <p:animEffect transition="out" filter="fade">
                                      <p:cBhvr>
                                        <p:cTn id="46" dur="500"/>
                                        <p:tgtEl>
                                          <p:spTgt spid="23"/>
                                        </p:tgtEl>
                                      </p:cBhvr>
                                    </p:animEffect>
                                    <p:set>
                                      <p:cBhvr>
                                        <p:cTn id="47" dur="1" fill="hold">
                                          <p:stCondLst>
                                            <p:cond delay="499"/>
                                          </p:stCondLst>
                                        </p:cTn>
                                        <p:tgtEl>
                                          <p:spTgt spid="23"/>
                                        </p:tgtEl>
                                        <p:attrNameLst>
                                          <p:attrName>style.visibility</p:attrName>
                                        </p:attrNameLst>
                                      </p:cBhvr>
                                      <p:to>
                                        <p:strVal val="hidden"/>
                                      </p:to>
                                    </p:set>
                                  </p:childTnLst>
                                </p:cTn>
                              </p:par>
                            </p:childTnLst>
                          </p:cTn>
                        </p:par>
                        <p:par>
                          <p:cTn id="48" fill="hold">
                            <p:stCondLst>
                              <p:cond delay="3000"/>
                            </p:stCondLst>
                            <p:childTnLst>
                              <p:par>
                                <p:cTn id="49" presetID="10" presetClass="entr" presetSubtype="0"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500"/>
                                        <p:tgtEl>
                                          <p:spTgt spid="24"/>
                                        </p:tgtEl>
                                      </p:cBhvr>
                                    </p:animEffect>
                                  </p:childTnLst>
                                </p:cTn>
                              </p:par>
                            </p:childTnLst>
                          </p:cTn>
                        </p:par>
                        <p:par>
                          <p:cTn id="52" fill="hold">
                            <p:stCondLst>
                              <p:cond delay="3500"/>
                            </p:stCondLst>
                            <p:childTnLst>
                              <p:par>
                                <p:cTn id="53" presetID="10" presetClass="exit" presetSubtype="0" fill="hold" grpId="1" nodeType="afterEffect">
                                  <p:stCondLst>
                                    <p:cond delay="0"/>
                                  </p:stCondLst>
                                  <p:childTnLst>
                                    <p:animEffect transition="out" filter="fade">
                                      <p:cBhvr>
                                        <p:cTn id="54" dur="500"/>
                                        <p:tgtEl>
                                          <p:spTgt spid="24"/>
                                        </p:tgtEl>
                                      </p:cBhvr>
                                    </p:animEffect>
                                    <p:set>
                                      <p:cBhvr>
                                        <p:cTn id="55" dur="1" fill="hold">
                                          <p:stCondLst>
                                            <p:cond delay="499"/>
                                          </p:stCondLst>
                                        </p:cTn>
                                        <p:tgtEl>
                                          <p:spTgt spid="24"/>
                                        </p:tgtEl>
                                        <p:attrNameLst>
                                          <p:attrName>style.visibility</p:attrName>
                                        </p:attrNameLst>
                                      </p:cBhvr>
                                      <p:to>
                                        <p:strVal val="hidden"/>
                                      </p:to>
                                    </p:set>
                                  </p:childTnLst>
                                </p:cTn>
                              </p:par>
                            </p:childTnLst>
                          </p:cTn>
                        </p:par>
                        <p:par>
                          <p:cTn id="56" fill="hold">
                            <p:stCondLst>
                              <p:cond delay="4000"/>
                            </p:stCondLst>
                            <p:childTnLst>
                              <p:par>
                                <p:cTn id="57" presetID="10" presetClass="entr" presetSubtype="0"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500"/>
                                        <p:tgtEl>
                                          <p:spTgt spid="25"/>
                                        </p:tgtEl>
                                      </p:cBhvr>
                                    </p:animEffect>
                                  </p:childTnLst>
                                </p:cTn>
                              </p:par>
                            </p:childTnLst>
                          </p:cTn>
                        </p:par>
                        <p:par>
                          <p:cTn id="60" fill="hold">
                            <p:stCondLst>
                              <p:cond delay="4500"/>
                            </p:stCondLst>
                            <p:childTnLst>
                              <p:par>
                                <p:cTn id="61" presetID="10" presetClass="exit" presetSubtype="0" fill="hold" grpId="1" nodeType="afterEffect">
                                  <p:stCondLst>
                                    <p:cond delay="0"/>
                                  </p:stCondLst>
                                  <p:childTnLst>
                                    <p:animEffect transition="out" filter="fade">
                                      <p:cBhvr>
                                        <p:cTn id="62" dur="500"/>
                                        <p:tgtEl>
                                          <p:spTgt spid="25"/>
                                        </p:tgtEl>
                                      </p:cBhvr>
                                    </p:animEffect>
                                    <p:set>
                                      <p:cBhvr>
                                        <p:cTn id="63" dur="1" fill="hold">
                                          <p:stCondLst>
                                            <p:cond delay="499"/>
                                          </p:stCondLst>
                                        </p:cTn>
                                        <p:tgtEl>
                                          <p:spTgt spid="25"/>
                                        </p:tgtEl>
                                        <p:attrNameLst>
                                          <p:attrName>style.visibility</p:attrName>
                                        </p:attrNameLst>
                                      </p:cBhvr>
                                      <p:to>
                                        <p:strVal val="hidden"/>
                                      </p:to>
                                    </p:set>
                                  </p:childTnLst>
                                </p:cTn>
                              </p:par>
                            </p:childTnLst>
                          </p:cTn>
                        </p:par>
                        <p:par>
                          <p:cTn id="64" fill="hold">
                            <p:stCondLst>
                              <p:cond delay="5000"/>
                            </p:stCondLst>
                            <p:childTnLst>
                              <p:par>
                                <p:cTn id="65" presetID="10" presetClass="entr" presetSubtype="0" fill="hold" grpId="0" nodeType="after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500"/>
                                        <p:tgtEl>
                                          <p:spTgt spid="12"/>
                                        </p:tgtEl>
                                      </p:cBhvr>
                                    </p:animEffect>
                                  </p:childTnLst>
                                </p:cTn>
                              </p:par>
                            </p:childTnLst>
                          </p:cTn>
                        </p:par>
                        <p:par>
                          <p:cTn id="68" fill="hold">
                            <p:stCondLst>
                              <p:cond delay="5500"/>
                            </p:stCondLst>
                            <p:childTnLst>
                              <p:par>
                                <p:cTn id="69" presetID="10" presetClass="exit" presetSubtype="0" fill="hold" grpId="1" nodeType="afterEffect">
                                  <p:stCondLst>
                                    <p:cond delay="0"/>
                                  </p:stCondLst>
                                  <p:childTnLst>
                                    <p:animEffect transition="out" filter="fade">
                                      <p:cBhvr>
                                        <p:cTn id="70" dur="500"/>
                                        <p:tgtEl>
                                          <p:spTgt spid="12"/>
                                        </p:tgtEl>
                                      </p:cBhvr>
                                    </p:animEffect>
                                    <p:set>
                                      <p:cBhvr>
                                        <p:cTn id="71" dur="1" fill="hold">
                                          <p:stCondLst>
                                            <p:cond delay="499"/>
                                          </p:stCondLst>
                                        </p:cTn>
                                        <p:tgtEl>
                                          <p:spTgt spid="12"/>
                                        </p:tgtEl>
                                        <p:attrNameLst>
                                          <p:attrName>style.visibility</p:attrName>
                                        </p:attrNameLst>
                                      </p:cBhvr>
                                      <p:to>
                                        <p:strVal val="hidden"/>
                                      </p:to>
                                    </p:set>
                                  </p:childTnLst>
                                </p:cTn>
                              </p:par>
                            </p:childTnLst>
                          </p:cTn>
                        </p:par>
                        <p:par>
                          <p:cTn id="72" fill="hold">
                            <p:stCondLst>
                              <p:cond delay="6000"/>
                            </p:stCondLst>
                            <p:childTnLst>
                              <p:par>
                                <p:cTn id="73" presetID="10" presetClass="entr" presetSubtype="0" fill="hold" grpId="0" nodeType="after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fade">
                                      <p:cBhvr>
                                        <p:cTn id="75" dur="500"/>
                                        <p:tgtEl>
                                          <p:spTgt spid="13"/>
                                        </p:tgtEl>
                                      </p:cBhvr>
                                    </p:animEffect>
                                  </p:childTnLst>
                                </p:cTn>
                              </p:par>
                            </p:childTnLst>
                          </p:cTn>
                        </p:par>
                        <p:par>
                          <p:cTn id="76" fill="hold">
                            <p:stCondLst>
                              <p:cond delay="6500"/>
                            </p:stCondLst>
                            <p:childTnLst>
                              <p:par>
                                <p:cTn id="77" presetID="10" presetClass="exit" presetSubtype="0" fill="hold" grpId="1" nodeType="afterEffect">
                                  <p:stCondLst>
                                    <p:cond delay="0"/>
                                  </p:stCondLst>
                                  <p:childTnLst>
                                    <p:animEffect transition="out" filter="fade">
                                      <p:cBhvr>
                                        <p:cTn id="78" dur="500"/>
                                        <p:tgtEl>
                                          <p:spTgt spid="13"/>
                                        </p:tgtEl>
                                      </p:cBhvr>
                                    </p:animEffect>
                                    <p:set>
                                      <p:cBhvr>
                                        <p:cTn id="79" dur="1" fill="hold">
                                          <p:stCondLst>
                                            <p:cond delay="499"/>
                                          </p:stCondLst>
                                        </p:cTn>
                                        <p:tgtEl>
                                          <p:spTgt spid="13"/>
                                        </p:tgtEl>
                                        <p:attrNameLst>
                                          <p:attrName>style.visibility</p:attrName>
                                        </p:attrNameLst>
                                      </p:cBhvr>
                                      <p:to>
                                        <p:strVal val="hidden"/>
                                      </p:to>
                                    </p:set>
                                  </p:childTnLst>
                                </p:cTn>
                              </p:par>
                            </p:childTnLst>
                          </p:cTn>
                        </p:par>
                        <p:par>
                          <p:cTn id="80" fill="hold">
                            <p:stCondLst>
                              <p:cond delay="7000"/>
                            </p:stCondLst>
                            <p:childTnLst>
                              <p:par>
                                <p:cTn id="81" presetID="10" presetClass="entr" presetSubtype="0" fill="hold" grpId="0" nodeType="afterEffect">
                                  <p:stCondLst>
                                    <p:cond delay="0"/>
                                  </p:stCondLst>
                                  <p:childTnLst>
                                    <p:set>
                                      <p:cBhvr>
                                        <p:cTn id="82" dur="1" fill="hold">
                                          <p:stCondLst>
                                            <p:cond delay="0"/>
                                          </p:stCondLst>
                                        </p:cTn>
                                        <p:tgtEl>
                                          <p:spTgt spid="14"/>
                                        </p:tgtEl>
                                        <p:attrNameLst>
                                          <p:attrName>style.visibility</p:attrName>
                                        </p:attrNameLst>
                                      </p:cBhvr>
                                      <p:to>
                                        <p:strVal val="visible"/>
                                      </p:to>
                                    </p:set>
                                    <p:animEffect transition="in" filter="fade">
                                      <p:cBhvr>
                                        <p:cTn id="83" dur="500"/>
                                        <p:tgtEl>
                                          <p:spTgt spid="14"/>
                                        </p:tgtEl>
                                      </p:cBhvr>
                                    </p:animEffect>
                                  </p:childTnLst>
                                </p:cTn>
                              </p:par>
                            </p:childTnLst>
                          </p:cTn>
                        </p:par>
                        <p:par>
                          <p:cTn id="84" fill="hold">
                            <p:stCondLst>
                              <p:cond delay="7500"/>
                            </p:stCondLst>
                            <p:childTnLst>
                              <p:par>
                                <p:cTn id="85" presetID="10" presetClass="exit" presetSubtype="0" fill="hold" grpId="1" nodeType="afterEffect">
                                  <p:stCondLst>
                                    <p:cond delay="0"/>
                                  </p:stCondLst>
                                  <p:childTnLst>
                                    <p:animEffect transition="out" filter="fade">
                                      <p:cBhvr>
                                        <p:cTn id="86" dur="500"/>
                                        <p:tgtEl>
                                          <p:spTgt spid="14"/>
                                        </p:tgtEl>
                                      </p:cBhvr>
                                    </p:animEffect>
                                    <p:set>
                                      <p:cBhvr>
                                        <p:cTn id="87" dur="1" fill="hold">
                                          <p:stCondLst>
                                            <p:cond delay="499"/>
                                          </p:stCondLst>
                                        </p:cTn>
                                        <p:tgtEl>
                                          <p:spTgt spid="14"/>
                                        </p:tgtEl>
                                        <p:attrNameLst>
                                          <p:attrName>style.visibility</p:attrName>
                                        </p:attrNameLst>
                                      </p:cBhvr>
                                      <p:to>
                                        <p:strVal val="hidden"/>
                                      </p:to>
                                    </p:set>
                                  </p:childTnLst>
                                </p:cTn>
                              </p:par>
                            </p:childTnLst>
                          </p:cTn>
                        </p:par>
                        <p:par>
                          <p:cTn id="88" fill="hold">
                            <p:stCondLst>
                              <p:cond delay="8000"/>
                            </p:stCondLst>
                            <p:childTnLst>
                              <p:par>
                                <p:cTn id="89" presetID="10" presetClass="entr" presetSubtype="0" fill="hold" grpId="0" nodeType="afterEffect">
                                  <p:stCondLst>
                                    <p:cond delay="0"/>
                                  </p:stCondLst>
                                  <p:childTnLst>
                                    <p:set>
                                      <p:cBhvr>
                                        <p:cTn id="90" dur="1" fill="hold">
                                          <p:stCondLst>
                                            <p:cond delay="0"/>
                                          </p:stCondLst>
                                        </p:cTn>
                                        <p:tgtEl>
                                          <p:spTgt spid="15"/>
                                        </p:tgtEl>
                                        <p:attrNameLst>
                                          <p:attrName>style.visibility</p:attrName>
                                        </p:attrNameLst>
                                      </p:cBhvr>
                                      <p:to>
                                        <p:strVal val="visible"/>
                                      </p:to>
                                    </p:set>
                                    <p:animEffect transition="in" filter="fade">
                                      <p:cBhvr>
                                        <p:cTn id="91" dur="500"/>
                                        <p:tgtEl>
                                          <p:spTgt spid="15"/>
                                        </p:tgtEl>
                                      </p:cBhvr>
                                    </p:animEffect>
                                  </p:childTnLst>
                                </p:cTn>
                              </p:par>
                            </p:childTnLst>
                          </p:cTn>
                        </p:par>
                        <p:par>
                          <p:cTn id="92" fill="hold">
                            <p:stCondLst>
                              <p:cond delay="8500"/>
                            </p:stCondLst>
                            <p:childTnLst>
                              <p:par>
                                <p:cTn id="93" presetID="10" presetClass="exit" presetSubtype="0" fill="hold" grpId="1" nodeType="afterEffect">
                                  <p:stCondLst>
                                    <p:cond delay="0"/>
                                  </p:stCondLst>
                                  <p:childTnLst>
                                    <p:animEffect transition="out" filter="fade">
                                      <p:cBhvr>
                                        <p:cTn id="94" dur="500"/>
                                        <p:tgtEl>
                                          <p:spTgt spid="15"/>
                                        </p:tgtEl>
                                      </p:cBhvr>
                                    </p:animEffect>
                                    <p:set>
                                      <p:cBhvr>
                                        <p:cTn id="95" dur="1" fill="hold">
                                          <p:stCondLst>
                                            <p:cond delay="499"/>
                                          </p:stCondLst>
                                        </p:cTn>
                                        <p:tgtEl>
                                          <p:spTgt spid="15"/>
                                        </p:tgtEl>
                                        <p:attrNameLst>
                                          <p:attrName>style.visibility</p:attrName>
                                        </p:attrNameLst>
                                      </p:cBhvr>
                                      <p:to>
                                        <p:strVal val="hidden"/>
                                      </p:to>
                                    </p:set>
                                  </p:childTnLst>
                                </p:cTn>
                              </p:par>
                            </p:childTnLst>
                          </p:cTn>
                        </p:par>
                        <p:par>
                          <p:cTn id="96" fill="hold">
                            <p:stCondLst>
                              <p:cond delay="9000"/>
                            </p:stCondLst>
                            <p:childTnLst>
                              <p:par>
                                <p:cTn id="97" presetID="10" presetClass="entr" presetSubtype="0" fill="hold" grpId="0" nodeType="afterEffect">
                                  <p:stCondLst>
                                    <p:cond delay="0"/>
                                  </p:stCondLst>
                                  <p:childTnLst>
                                    <p:set>
                                      <p:cBhvr>
                                        <p:cTn id="98" dur="1" fill="hold">
                                          <p:stCondLst>
                                            <p:cond delay="0"/>
                                          </p:stCondLst>
                                        </p:cTn>
                                        <p:tgtEl>
                                          <p:spTgt spid="16"/>
                                        </p:tgtEl>
                                        <p:attrNameLst>
                                          <p:attrName>style.visibility</p:attrName>
                                        </p:attrNameLst>
                                      </p:cBhvr>
                                      <p:to>
                                        <p:strVal val="visible"/>
                                      </p:to>
                                    </p:set>
                                    <p:animEffect transition="in" filter="fade">
                                      <p:cBhvr>
                                        <p:cTn id="99" dur="500"/>
                                        <p:tgtEl>
                                          <p:spTgt spid="16"/>
                                        </p:tgtEl>
                                      </p:cBhvr>
                                    </p:animEffect>
                                  </p:childTnLst>
                                </p:cTn>
                              </p:par>
                            </p:childTnLst>
                          </p:cTn>
                        </p:par>
                        <p:par>
                          <p:cTn id="100" fill="hold">
                            <p:stCondLst>
                              <p:cond delay="9500"/>
                            </p:stCondLst>
                            <p:childTnLst>
                              <p:par>
                                <p:cTn id="101" presetID="10" presetClass="exit" presetSubtype="0" fill="hold" grpId="1" nodeType="afterEffect">
                                  <p:stCondLst>
                                    <p:cond delay="0"/>
                                  </p:stCondLst>
                                  <p:childTnLst>
                                    <p:animEffect transition="out" filter="fade">
                                      <p:cBhvr>
                                        <p:cTn id="102" dur="500"/>
                                        <p:tgtEl>
                                          <p:spTgt spid="16"/>
                                        </p:tgtEl>
                                      </p:cBhvr>
                                    </p:animEffect>
                                    <p:set>
                                      <p:cBhvr>
                                        <p:cTn id="103" dur="1" fill="hold">
                                          <p:stCondLst>
                                            <p:cond delay="499"/>
                                          </p:stCondLst>
                                        </p:cTn>
                                        <p:tgtEl>
                                          <p:spTgt spid="16"/>
                                        </p:tgtEl>
                                        <p:attrNameLst>
                                          <p:attrName>style.visibility</p:attrName>
                                        </p:attrNameLst>
                                      </p:cBhvr>
                                      <p:to>
                                        <p:strVal val="hidden"/>
                                      </p:to>
                                    </p:set>
                                  </p:childTnLst>
                                </p:cTn>
                              </p:par>
                            </p:childTnLst>
                          </p:cTn>
                        </p:par>
                        <p:par>
                          <p:cTn id="104" fill="hold">
                            <p:stCondLst>
                              <p:cond delay="10000"/>
                            </p:stCondLst>
                            <p:childTnLst>
                              <p:par>
                                <p:cTn id="105" presetID="10" presetClass="entr" presetSubtype="0" fill="hold" grpId="0" nodeType="afterEffect">
                                  <p:stCondLst>
                                    <p:cond delay="0"/>
                                  </p:stCondLst>
                                  <p:childTnLst>
                                    <p:set>
                                      <p:cBhvr>
                                        <p:cTn id="106" dur="1" fill="hold">
                                          <p:stCondLst>
                                            <p:cond delay="0"/>
                                          </p:stCondLst>
                                        </p:cTn>
                                        <p:tgtEl>
                                          <p:spTgt spid="17"/>
                                        </p:tgtEl>
                                        <p:attrNameLst>
                                          <p:attrName>style.visibility</p:attrName>
                                        </p:attrNameLst>
                                      </p:cBhvr>
                                      <p:to>
                                        <p:strVal val="visible"/>
                                      </p:to>
                                    </p:set>
                                    <p:animEffect transition="in" filter="fade">
                                      <p:cBhvr>
                                        <p:cTn id="107" dur="500"/>
                                        <p:tgtEl>
                                          <p:spTgt spid="17"/>
                                        </p:tgtEl>
                                      </p:cBhvr>
                                    </p:animEffect>
                                  </p:childTnLst>
                                </p:cTn>
                              </p:par>
                            </p:childTnLst>
                          </p:cTn>
                        </p:par>
                        <p:par>
                          <p:cTn id="108" fill="hold">
                            <p:stCondLst>
                              <p:cond delay="10500"/>
                            </p:stCondLst>
                            <p:childTnLst>
                              <p:par>
                                <p:cTn id="109" presetID="10" presetClass="exit" presetSubtype="0" fill="hold" grpId="1" nodeType="afterEffect">
                                  <p:stCondLst>
                                    <p:cond delay="0"/>
                                  </p:stCondLst>
                                  <p:childTnLst>
                                    <p:animEffect transition="out" filter="fade">
                                      <p:cBhvr>
                                        <p:cTn id="110" dur="500"/>
                                        <p:tgtEl>
                                          <p:spTgt spid="17"/>
                                        </p:tgtEl>
                                      </p:cBhvr>
                                    </p:animEffect>
                                    <p:set>
                                      <p:cBhvr>
                                        <p:cTn id="111" dur="1" fill="hold">
                                          <p:stCondLst>
                                            <p:cond delay="499"/>
                                          </p:stCondLst>
                                        </p:cTn>
                                        <p:tgtEl>
                                          <p:spTgt spid="17"/>
                                        </p:tgtEl>
                                        <p:attrNameLst>
                                          <p:attrName>style.visibility</p:attrName>
                                        </p:attrNameLst>
                                      </p:cBhvr>
                                      <p:to>
                                        <p:strVal val="hidden"/>
                                      </p:to>
                                    </p:set>
                                  </p:childTnLst>
                                </p:cTn>
                              </p:par>
                            </p:childTnLst>
                          </p:cTn>
                        </p:par>
                        <p:par>
                          <p:cTn id="112" fill="hold">
                            <p:stCondLst>
                              <p:cond delay="11000"/>
                            </p:stCondLst>
                            <p:childTnLst>
                              <p:par>
                                <p:cTn id="113" presetID="10" presetClass="entr" presetSubtype="0" fill="hold" grpId="0" nodeType="afterEffect">
                                  <p:stCondLst>
                                    <p:cond delay="0"/>
                                  </p:stCondLst>
                                  <p:childTnLst>
                                    <p:set>
                                      <p:cBhvr>
                                        <p:cTn id="114" dur="1" fill="hold">
                                          <p:stCondLst>
                                            <p:cond delay="0"/>
                                          </p:stCondLst>
                                        </p:cTn>
                                        <p:tgtEl>
                                          <p:spTgt spid="26"/>
                                        </p:tgtEl>
                                        <p:attrNameLst>
                                          <p:attrName>style.visibility</p:attrName>
                                        </p:attrNameLst>
                                      </p:cBhvr>
                                      <p:to>
                                        <p:strVal val="visible"/>
                                      </p:to>
                                    </p:set>
                                    <p:animEffect transition="in" filter="fade">
                                      <p:cBhvr>
                                        <p:cTn id="115" dur="500"/>
                                        <p:tgtEl>
                                          <p:spTgt spid="26"/>
                                        </p:tgtEl>
                                      </p:cBhvr>
                                    </p:animEffect>
                                  </p:childTnLst>
                                </p:cTn>
                              </p:par>
                            </p:childTnLst>
                          </p:cTn>
                        </p:par>
                        <p:par>
                          <p:cTn id="116" fill="hold">
                            <p:stCondLst>
                              <p:cond delay="11500"/>
                            </p:stCondLst>
                            <p:childTnLst>
                              <p:par>
                                <p:cTn id="117" presetID="10" presetClass="exit" presetSubtype="0" fill="hold" grpId="1" nodeType="afterEffect">
                                  <p:stCondLst>
                                    <p:cond delay="0"/>
                                  </p:stCondLst>
                                  <p:childTnLst>
                                    <p:animEffect transition="out" filter="fade">
                                      <p:cBhvr>
                                        <p:cTn id="118" dur="500"/>
                                        <p:tgtEl>
                                          <p:spTgt spid="26"/>
                                        </p:tgtEl>
                                      </p:cBhvr>
                                    </p:animEffect>
                                    <p:set>
                                      <p:cBhvr>
                                        <p:cTn id="119" dur="1" fill="hold">
                                          <p:stCondLst>
                                            <p:cond delay="499"/>
                                          </p:stCondLst>
                                        </p:cTn>
                                        <p:tgtEl>
                                          <p:spTgt spid="26"/>
                                        </p:tgtEl>
                                        <p:attrNameLst>
                                          <p:attrName>style.visibility</p:attrName>
                                        </p:attrNameLst>
                                      </p:cBhvr>
                                      <p:to>
                                        <p:strVal val="hidden"/>
                                      </p:to>
                                    </p:set>
                                  </p:childTnLst>
                                </p:cTn>
                              </p:par>
                            </p:childTnLst>
                          </p:cTn>
                        </p:par>
                        <p:par>
                          <p:cTn id="120" fill="hold">
                            <p:stCondLst>
                              <p:cond delay="12000"/>
                            </p:stCondLst>
                            <p:childTnLst>
                              <p:par>
                                <p:cTn id="121" presetID="10" presetClass="entr" presetSubtype="0" fill="hold" grpId="0" nodeType="afterEffect">
                                  <p:stCondLst>
                                    <p:cond delay="0"/>
                                  </p:stCondLst>
                                  <p:childTnLst>
                                    <p:set>
                                      <p:cBhvr>
                                        <p:cTn id="122" dur="1" fill="hold">
                                          <p:stCondLst>
                                            <p:cond delay="0"/>
                                          </p:stCondLst>
                                        </p:cTn>
                                        <p:tgtEl>
                                          <p:spTgt spid="27"/>
                                        </p:tgtEl>
                                        <p:attrNameLst>
                                          <p:attrName>style.visibility</p:attrName>
                                        </p:attrNameLst>
                                      </p:cBhvr>
                                      <p:to>
                                        <p:strVal val="visible"/>
                                      </p:to>
                                    </p:set>
                                    <p:animEffect transition="in" filter="fade">
                                      <p:cBhvr>
                                        <p:cTn id="123" dur="500"/>
                                        <p:tgtEl>
                                          <p:spTgt spid="27"/>
                                        </p:tgtEl>
                                      </p:cBhvr>
                                    </p:animEffect>
                                  </p:childTnLst>
                                </p:cTn>
                              </p:par>
                            </p:childTnLst>
                          </p:cTn>
                        </p:par>
                        <p:par>
                          <p:cTn id="124" fill="hold">
                            <p:stCondLst>
                              <p:cond delay="12500"/>
                            </p:stCondLst>
                            <p:childTnLst>
                              <p:par>
                                <p:cTn id="125" presetID="10" presetClass="exit" presetSubtype="0" fill="hold" grpId="1" nodeType="afterEffect">
                                  <p:stCondLst>
                                    <p:cond delay="0"/>
                                  </p:stCondLst>
                                  <p:childTnLst>
                                    <p:animEffect transition="out" filter="fade">
                                      <p:cBhvr>
                                        <p:cTn id="126" dur="500"/>
                                        <p:tgtEl>
                                          <p:spTgt spid="27"/>
                                        </p:tgtEl>
                                      </p:cBhvr>
                                    </p:animEffect>
                                    <p:set>
                                      <p:cBhvr>
                                        <p:cTn id="127" dur="1" fill="hold">
                                          <p:stCondLst>
                                            <p:cond delay="499"/>
                                          </p:stCondLst>
                                        </p:cTn>
                                        <p:tgtEl>
                                          <p:spTgt spid="27"/>
                                        </p:tgtEl>
                                        <p:attrNameLst>
                                          <p:attrName>style.visibility</p:attrName>
                                        </p:attrNameLst>
                                      </p:cBhvr>
                                      <p:to>
                                        <p:strVal val="hidden"/>
                                      </p:to>
                                    </p:set>
                                  </p:childTnLst>
                                </p:cTn>
                              </p:par>
                            </p:childTnLst>
                          </p:cTn>
                        </p:par>
                        <p:par>
                          <p:cTn id="128" fill="hold">
                            <p:stCondLst>
                              <p:cond delay="13000"/>
                            </p:stCondLst>
                            <p:childTnLst>
                              <p:par>
                                <p:cTn id="129" presetID="10" presetClass="entr" presetSubtype="0" fill="hold" grpId="0" nodeType="afterEffect">
                                  <p:stCondLst>
                                    <p:cond delay="0"/>
                                  </p:stCondLst>
                                  <p:childTnLst>
                                    <p:set>
                                      <p:cBhvr>
                                        <p:cTn id="130" dur="1" fill="hold">
                                          <p:stCondLst>
                                            <p:cond delay="0"/>
                                          </p:stCondLst>
                                        </p:cTn>
                                        <p:tgtEl>
                                          <p:spTgt spid="28"/>
                                        </p:tgtEl>
                                        <p:attrNameLst>
                                          <p:attrName>style.visibility</p:attrName>
                                        </p:attrNameLst>
                                      </p:cBhvr>
                                      <p:to>
                                        <p:strVal val="visible"/>
                                      </p:to>
                                    </p:set>
                                    <p:animEffect transition="in" filter="fade">
                                      <p:cBhvr>
                                        <p:cTn id="131" dur="500"/>
                                        <p:tgtEl>
                                          <p:spTgt spid="28"/>
                                        </p:tgtEl>
                                      </p:cBhvr>
                                    </p:animEffect>
                                  </p:childTnLst>
                                </p:cTn>
                              </p:par>
                            </p:childTnLst>
                          </p:cTn>
                        </p:par>
                        <p:par>
                          <p:cTn id="132" fill="hold">
                            <p:stCondLst>
                              <p:cond delay="13500"/>
                            </p:stCondLst>
                            <p:childTnLst>
                              <p:par>
                                <p:cTn id="133" presetID="10" presetClass="exit" presetSubtype="0" fill="hold" grpId="1" nodeType="afterEffect">
                                  <p:stCondLst>
                                    <p:cond delay="0"/>
                                  </p:stCondLst>
                                  <p:childTnLst>
                                    <p:animEffect transition="out" filter="fade">
                                      <p:cBhvr>
                                        <p:cTn id="134" dur="500"/>
                                        <p:tgtEl>
                                          <p:spTgt spid="28"/>
                                        </p:tgtEl>
                                      </p:cBhvr>
                                    </p:animEffect>
                                    <p:set>
                                      <p:cBhvr>
                                        <p:cTn id="135" dur="1" fill="hold">
                                          <p:stCondLst>
                                            <p:cond delay="499"/>
                                          </p:stCondLst>
                                        </p:cTn>
                                        <p:tgtEl>
                                          <p:spTgt spid="28"/>
                                        </p:tgtEl>
                                        <p:attrNameLst>
                                          <p:attrName>style.visibility</p:attrName>
                                        </p:attrNameLst>
                                      </p:cBhvr>
                                      <p:to>
                                        <p:strVal val="hidden"/>
                                      </p:to>
                                    </p:set>
                                  </p:childTnLst>
                                </p:cTn>
                              </p:par>
                            </p:childTnLst>
                          </p:cTn>
                        </p:par>
                        <p:par>
                          <p:cTn id="136" fill="hold">
                            <p:stCondLst>
                              <p:cond delay="14000"/>
                            </p:stCondLst>
                            <p:childTnLst>
                              <p:par>
                                <p:cTn id="137" presetID="10" presetClass="entr" presetSubtype="0" fill="hold" grpId="0" nodeType="afterEffect">
                                  <p:stCondLst>
                                    <p:cond delay="0"/>
                                  </p:stCondLst>
                                  <p:childTnLst>
                                    <p:set>
                                      <p:cBhvr>
                                        <p:cTn id="138" dur="1" fill="hold">
                                          <p:stCondLst>
                                            <p:cond delay="0"/>
                                          </p:stCondLst>
                                        </p:cTn>
                                        <p:tgtEl>
                                          <p:spTgt spid="29"/>
                                        </p:tgtEl>
                                        <p:attrNameLst>
                                          <p:attrName>style.visibility</p:attrName>
                                        </p:attrNameLst>
                                      </p:cBhvr>
                                      <p:to>
                                        <p:strVal val="visible"/>
                                      </p:to>
                                    </p:set>
                                    <p:animEffect transition="in" filter="fade">
                                      <p:cBhvr>
                                        <p:cTn id="139" dur="500"/>
                                        <p:tgtEl>
                                          <p:spTgt spid="29"/>
                                        </p:tgtEl>
                                      </p:cBhvr>
                                    </p:animEffect>
                                  </p:childTnLst>
                                </p:cTn>
                              </p:par>
                            </p:childTnLst>
                          </p:cTn>
                        </p:par>
                        <p:par>
                          <p:cTn id="140" fill="hold">
                            <p:stCondLst>
                              <p:cond delay="14500"/>
                            </p:stCondLst>
                            <p:childTnLst>
                              <p:par>
                                <p:cTn id="141" presetID="10" presetClass="exit" presetSubtype="0" fill="hold" grpId="1" nodeType="afterEffect">
                                  <p:stCondLst>
                                    <p:cond delay="0"/>
                                  </p:stCondLst>
                                  <p:childTnLst>
                                    <p:animEffect transition="out" filter="fade">
                                      <p:cBhvr>
                                        <p:cTn id="142" dur="500"/>
                                        <p:tgtEl>
                                          <p:spTgt spid="29"/>
                                        </p:tgtEl>
                                      </p:cBhvr>
                                    </p:animEffect>
                                    <p:set>
                                      <p:cBhvr>
                                        <p:cTn id="143" dur="1" fill="hold">
                                          <p:stCondLst>
                                            <p:cond delay="499"/>
                                          </p:stCondLst>
                                        </p:cTn>
                                        <p:tgtEl>
                                          <p:spTgt spid="29"/>
                                        </p:tgtEl>
                                        <p:attrNameLst>
                                          <p:attrName>style.visibility</p:attrName>
                                        </p:attrNameLst>
                                      </p:cBhvr>
                                      <p:to>
                                        <p:strVal val="hidden"/>
                                      </p:to>
                                    </p:set>
                                  </p:childTnLst>
                                </p:cTn>
                              </p:par>
                            </p:childTnLst>
                          </p:cTn>
                        </p:par>
                        <p:par>
                          <p:cTn id="144" fill="hold">
                            <p:stCondLst>
                              <p:cond delay="15000"/>
                            </p:stCondLst>
                            <p:childTnLst>
                              <p:par>
                                <p:cTn id="145" presetID="10" presetClass="entr" presetSubtype="0" fill="hold" grpId="0" nodeType="afterEffect">
                                  <p:stCondLst>
                                    <p:cond delay="0"/>
                                  </p:stCondLst>
                                  <p:childTnLst>
                                    <p:set>
                                      <p:cBhvr>
                                        <p:cTn id="146" dur="1" fill="hold">
                                          <p:stCondLst>
                                            <p:cond delay="0"/>
                                          </p:stCondLst>
                                        </p:cTn>
                                        <p:tgtEl>
                                          <p:spTgt spid="30"/>
                                        </p:tgtEl>
                                        <p:attrNameLst>
                                          <p:attrName>style.visibility</p:attrName>
                                        </p:attrNameLst>
                                      </p:cBhvr>
                                      <p:to>
                                        <p:strVal val="visible"/>
                                      </p:to>
                                    </p:set>
                                    <p:animEffect transition="in" filter="fade">
                                      <p:cBhvr>
                                        <p:cTn id="147" dur="500"/>
                                        <p:tgtEl>
                                          <p:spTgt spid="30"/>
                                        </p:tgtEl>
                                      </p:cBhvr>
                                    </p:animEffect>
                                  </p:childTnLst>
                                </p:cTn>
                              </p:par>
                            </p:childTnLst>
                          </p:cTn>
                        </p:par>
                        <p:par>
                          <p:cTn id="148" fill="hold">
                            <p:stCondLst>
                              <p:cond delay="15500"/>
                            </p:stCondLst>
                            <p:childTnLst>
                              <p:par>
                                <p:cTn id="149" presetID="10" presetClass="exit" presetSubtype="0" fill="hold" grpId="1" nodeType="afterEffect">
                                  <p:stCondLst>
                                    <p:cond delay="0"/>
                                  </p:stCondLst>
                                  <p:childTnLst>
                                    <p:animEffect transition="out" filter="fade">
                                      <p:cBhvr>
                                        <p:cTn id="150" dur="500"/>
                                        <p:tgtEl>
                                          <p:spTgt spid="30"/>
                                        </p:tgtEl>
                                      </p:cBhvr>
                                    </p:animEffect>
                                    <p:set>
                                      <p:cBhvr>
                                        <p:cTn id="151" dur="1" fill="hold">
                                          <p:stCondLst>
                                            <p:cond delay="499"/>
                                          </p:stCondLst>
                                        </p:cTn>
                                        <p:tgtEl>
                                          <p:spTgt spid="30"/>
                                        </p:tgtEl>
                                        <p:attrNameLst>
                                          <p:attrName>style.visibility</p:attrName>
                                        </p:attrNameLst>
                                      </p:cBhvr>
                                      <p:to>
                                        <p:strVal val="hidden"/>
                                      </p:to>
                                    </p:set>
                                  </p:childTnLst>
                                </p:cTn>
                              </p:par>
                            </p:childTnLst>
                          </p:cTn>
                        </p:par>
                        <p:par>
                          <p:cTn id="152" fill="hold">
                            <p:stCondLst>
                              <p:cond delay="16000"/>
                            </p:stCondLst>
                            <p:childTnLst>
                              <p:par>
                                <p:cTn id="153" presetID="10" presetClass="entr" presetSubtype="0" fill="hold" grpId="0" nodeType="afterEffect">
                                  <p:stCondLst>
                                    <p:cond delay="0"/>
                                  </p:stCondLst>
                                  <p:childTnLst>
                                    <p:set>
                                      <p:cBhvr>
                                        <p:cTn id="154" dur="1" fill="hold">
                                          <p:stCondLst>
                                            <p:cond delay="0"/>
                                          </p:stCondLst>
                                        </p:cTn>
                                        <p:tgtEl>
                                          <p:spTgt spid="31"/>
                                        </p:tgtEl>
                                        <p:attrNameLst>
                                          <p:attrName>style.visibility</p:attrName>
                                        </p:attrNameLst>
                                      </p:cBhvr>
                                      <p:to>
                                        <p:strVal val="visible"/>
                                      </p:to>
                                    </p:set>
                                    <p:animEffect transition="in" filter="fade">
                                      <p:cBhvr>
                                        <p:cTn id="155" dur="500"/>
                                        <p:tgtEl>
                                          <p:spTgt spid="31"/>
                                        </p:tgtEl>
                                      </p:cBhvr>
                                    </p:animEffect>
                                  </p:childTnLst>
                                </p:cTn>
                              </p:par>
                            </p:childTnLst>
                          </p:cTn>
                        </p:par>
                        <p:par>
                          <p:cTn id="156" fill="hold">
                            <p:stCondLst>
                              <p:cond delay="16500"/>
                            </p:stCondLst>
                            <p:childTnLst>
                              <p:par>
                                <p:cTn id="157" presetID="10" presetClass="exit" presetSubtype="0" fill="hold" grpId="1" nodeType="afterEffect">
                                  <p:stCondLst>
                                    <p:cond delay="0"/>
                                  </p:stCondLst>
                                  <p:childTnLst>
                                    <p:animEffect transition="out" filter="fade">
                                      <p:cBhvr>
                                        <p:cTn id="158" dur="500"/>
                                        <p:tgtEl>
                                          <p:spTgt spid="31"/>
                                        </p:tgtEl>
                                      </p:cBhvr>
                                    </p:animEffect>
                                    <p:set>
                                      <p:cBhvr>
                                        <p:cTn id="159" dur="1" fill="hold">
                                          <p:stCondLst>
                                            <p:cond delay="499"/>
                                          </p:stCondLst>
                                        </p:cTn>
                                        <p:tgtEl>
                                          <p:spTgt spid="31"/>
                                        </p:tgtEl>
                                        <p:attrNameLst>
                                          <p:attrName>style.visibility</p:attrName>
                                        </p:attrNameLst>
                                      </p:cBhvr>
                                      <p:to>
                                        <p:strVal val="hidden"/>
                                      </p:to>
                                    </p:set>
                                  </p:childTnLst>
                                </p:cTn>
                              </p:par>
                            </p:childTnLst>
                          </p:cTn>
                        </p:par>
                        <p:par>
                          <p:cTn id="160" fill="hold">
                            <p:stCondLst>
                              <p:cond delay="17000"/>
                            </p:stCondLst>
                            <p:childTnLst>
                              <p:par>
                                <p:cTn id="161" presetID="10" presetClass="entr" presetSubtype="0" fill="hold" grpId="0" nodeType="afterEffect">
                                  <p:stCondLst>
                                    <p:cond delay="0"/>
                                  </p:stCondLst>
                                  <p:childTnLst>
                                    <p:set>
                                      <p:cBhvr>
                                        <p:cTn id="162" dur="1" fill="hold">
                                          <p:stCondLst>
                                            <p:cond delay="0"/>
                                          </p:stCondLst>
                                        </p:cTn>
                                        <p:tgtEl>
                                          <p:spTgt spid="32"/>
                                        </p:tgtEl>
                                        <p:attrNameLst>
                                          <p:attrName>style.visibility</p:attrName>
                                        </p:attrNameLst>
                                      </p:cBhvr>
                                      <p:to>
                                        <p:strVal val="visible"/>
                                      </p:to>
                                    </p:set>
                                    <p:animEffect transition="in" filter="fade">
                                      <p:cBhvr>
                                        <p:cTn id="163" dur="500"/>
                                        <p:tgtEl>
                                          <p:spTgt spid="32"/>
                                        </p:tgtEl>
                                      </p:cBhvr>
                                    </p:animEffect>
                                  </p:childTnLst>
                                </p:cTn>
                              </p:par>
                            </p:childTnLst>
                          </p:cTn>
                        </p:par>
                        <p:par>
                          <p:cTn id="164" fill="hold">
                            <p:stCondLst>
                              <p:cond delay="17500"/>
                            </p:stCondLst>
                            <p:childTnLst>
                              <p:par>
                                <p:cTn id="165" presetID="10" presetClass="exit" presetSubtype="0" fill="hold" grpId="1" nodeType="afterEffect">
                                  <p:stCondLst>
                                    <p:cond delay="0"/>
                                  </p:stCondLst>
                                  <p:childTnLst>
                                    <p:animEffect transition="out" filter="fade">
                                      <p:cBhvr>
                                        <p:cTn id="166" dur="500"/>
                                        <p:tgtEl>
                                          <p:spTgt spid="32"/>
                                        </p:tgtEl>
                                      </p:cBhvr>
                                    </p:animEffect>
                                    <p:set>
                                      <p:cBhvr>
                                        <p:cTn id="167" dur="1" fill="hold">
                                          <p:stCondLst>
                                            <p:cond delay="499"/>
                                          </p:stCondLst>
                                        </p:cTn>
                                        <p:tgtEl>
                                          <p:spTgt spid="32"/>
                                        </p:tgtEl>
                                        <p:attrNameLst>
                                          <p:attrName>style.visibility</p:attrName>
                                        </p:attrNameLst>
                                      </p:cBhvr>
                                      <p:to>
                                        <p:strVal val="hidden"/>
                                      </p:to>
                                    </p:set>
                                  </p:childTnLst>
                                </p:cTn>
                              </p:par>
                            </p:childTnLst>
                          </p:cTn>
                        </p:par>
                        <p:par>
                          <p:cTn id="168" fill="hold">
                            <p:stCondLst>
                              <p:cond delay="18000"/>
                            </p:stCondLst>
                            <p:childTnLst>
                              <p:par>
                                <p:cTn id="169" presetID="10" presetClass="entr" presetSubtype="0" fill="hold" grpId="0" nodeType="afterEffect">
                                  <p:stCondLst>
                                    <p:cond delay="0"/>
                                  </p:stCondLst>
                                  <p:childTnLst>
                                    <p:set>
                                      <p:cBhvr>
                                        <p:cTn id="170" dur="1" fill="hold">
                                          <p:stCondLst>
                                            <p:cond delay="0"/>
                                          </p:stCondLst>
                                        </p:cTn>
                                        <p:tgtEl>
                                          <p:spTgt spid="33"/>
                                        </p:tgtEl>
                                        <p:attrNameLst>
                                          <p:attrName>style.visibility</p:attrName>
                                        </p:attrNameLst>
                                      </p:cBhvr>
                                      <p:to>
                                        <p:strVal val="visible"/>
                                      </p:to>
                                    </p:set>
                                    <p:animEffect transition="in" filter="fade">
                                      <p:cBhvr>
                                        <p:cTn id="171" dur="500"/>
                                        <p:tgtEl>
                                          <p:spTgt spid="33"/>
                                        </p:tgtEl>
                                      </p:cBhvr>
                                    </p:animEffect>
                                  </p:childTnLst>
                                </p:cTn>
                              </p:par>
                            </p:childTnLst>
                          </p:cTn>
                        </p:par>
                        <p:par>
                          <p:cTn id="172" fill="hold">
                            <p:stCondLst>
                              <p:cond delay="18500"/>
                            </p:stCondLst>
                            <p:childTnLst>
                              <p:par>
                                <p:cTn id="173" presetID="10" presetClass="exit" presetSubtype="0" fill="hold" grpId="1" nodeType="afterEffect">
                                  <p:stCondLst>
                                    <p:cond delay="0"/>
                                  </p:stCondLst>
                                  <p:childTnLst>
                                    <p:animEffect transition="out" filter="fade">
                                      <p:cBhvr>
                                        <p:cTn id="174" dur="500"/>
                                        <p:tgtEl>
                                          <p:spTgt spid="33"/>
                                        </p:tgtEl>
                                      </p:cBhvr>
                                    </p:animEffect>
                                    <p:set>
                                      <p:cBhvr>
                                        <p:cTn id="175" dur="1" fill="hold">
                                          <p:stCondLst>
                                            <p:cond delay="499"/>
                                          </p:stCondLst>
                                        </p:cTn>
                                        <p:tgtEl>
                                          <p:spTgt spid="33"/>
                                        </p:tgtEl>
                                        <p:attrNameLst>
                                          <p:attrName>style.visibility</p:attrName>
                                        </p:attrNameLst>
                                      </p:cBhvr>
                                      <p:to>
                                        <p:strVal val="hidden"/>
                                      </p:to>
                                    </p:set>
                                  </p:childTnLst>
                                </p:cTn>
                              </p:par>
                            </p:childTnLst>
                          </p:cTn>
                        </p:par>
                        <p:par>
                          <p:cTn id="176" fill="hold">
                            <p:stCondLst>
                              <p:cond delay="19000"/>
                            </p:stCondLst>
                            <p:childTnLst>
                              <p:par>
                                <p:cTn id="177" presetID="10" presetClass="entr" presetSubtype="0" fill="hold" grpId="0" nodeType="afterEffect">
                                  <p:stCondLst>
                                    <p:cond delay="0"/>
                                  </p:stCondLst>
                                  <p:childTnLst>
                                    <p:set>
                                      <p:cBhvr>
                                        <p:cTn id="178" dur="1" fill="hold">
                                          <p:stCondLst>
                                            <p:cond delay="0"/>
                                          </p:stCondLst>
                                        </p:cTn>
                                        <p:tgtEl>
                                          <p:spTgt spid="34"/>
                                        </p:tgtEl>
                                        <p:attrNameLst>
                                          <p:attrName>style.visibility</p:attrName>
                                        </p:attrNameLst>
                                      </p:cBhvr>
                                      <p:to>
                                        <p:strVal val="visible"/>
                                      </p:to>
                                    </p:set>
                                    <p:animEffect transition="in" filter="fade">
                                      <p:cBhvr>
                                        <p:cTn id="179" dur="500"/>
                                        <p:tgtEl>
                                          <p:spTgt spid="34"/>
                                        </p:tgtEl>
                                      </p:cBhvr>
                                    </p:animEffect>
                                  </p:childTnLst>
                                </p:cTn>
                              </p:par>
                            </p:childTnLst>
                          </p:cTn>
                        </p:par>
                        <p:par>
                          <p:cTn id="180" fill="hold">
                            <p:stCondLst>
                              <p:cond delay="19500"/>
                            </p:stCondLst>
                            <p:childTnLst>
                              <p:par>
                                <p:cTn id="181" presetID="10" presetClass="exit" presetSubtype="0" fill="hold" grpId="1" nodeType="afterEffect">
                                  <p:stCondLst>
                                    <p:cond delay="0"/>
                                  </p:stCondLst>
                                  <p:childTnLst>
                                    <p:animEffect transition="out" filter="fade">
                                      <p:cBhvr>
                                        <p:cTn id="182" dur="500"/>
                                        <p:tgtEl>
                                          <p:spTgt spid="34"/>
                                        </p:tgtEl>
                                      </p:cBhvr>
                                    </p:animEffect>
                                    <p:set>
                                      <p:cBhvr>
                                        <p:cTn id="183" dur="1" fill="hold">
                                          <p:stCondLst>
                                            <p:cond delay="499"/>
                                          </p:stCondLst>
                                        </p:cTn>
                                        <p:tgtEl>
                                          <p:spTgt spid="34"/>
                                        </p:tgtEl>
                                        <p:attrNameLst>
                                          <p:attrName>style.visibility</p:attrName>
                                        </p:attrNameLst>
                                      </p:cBhvr>
                                      <p:to>
                                        <p:strVal val="hidden"/>
                                      </p:to>
                                    </p:set>
                                  </p:childTnLst>
                                </p:cTn>
                              </p:par>
                            </p:childTnLst>
                          </p:cTn>
                        </p:par>
                        <p:par>
                          <p:cTn id="184" fill="hold">
                            <p:stCondLst>
                              <p:cond delay="20000"/>
                            </p:stCondLst>
                            <p:childTnLst>
                              <p:par>
                                <p:cTn id="185" presetID="10" presetClass="entr" presetSubtype="0" fill="hold" grpId="0" nodeType="afterEffect">
                                  <p:stCondLst>
                                    <p:cond delay="0"/>
                                  </p:stCondLst>
                                  <p:childTnLst>
                                    <p:set>
                                      <p:cBhvr>
                                        <p:cTn id="186" dur="1" fill="hold">
                                          <p:stCondLst>
                                            <p:cond delay="0"/>
                                          </p:stCondLst>
                                        </p:cTn>
                                        <p:tgtEl>
                                          <p:spTgt spid="35"/>
                                        </p:tgtEl>
                                        <p:attrNameLst>
                                          <p:attrName>style.visibility</p:attrName>
                                        </p:attrNameLst>
                                      </p:cBhvr>
                                      <p:to>
                                        <p:strVal val="visible"/>
                                      </p:to>
                                    </p:set>
                                    <p:animEffect transition="in" filter="fade">
                                      <p:cBhvr>
                                        <p:cTn id="187" dur="500"/>
                                        <p:tgtEl>
                                          <p:spTgt spid="35"/>
                                        </p:tgtEl>
                                      </p:cBhvr>
                                    </p:animEffect>
                                  </p:childTnLst>
                                </p:cTn>
                              </p:par>
                            </p:childTnLst>
                          </p:cTn>
                        </p:par>
                        <p:par>
                          <p:cTn id="188" fill="hold">
                            <p:stCondLst>
                              <p:cond delay="20500"/>
                            </p:stCondLst>
                            <p:childTnLst>
                              <p:par>
                                <p:cTn id="189" presetID="10" presetClass="exit" presetSubtype="0" fill="hold" grpId="1" nodeType="afterEffect">
                                  <p:stCondLst>
                                    <p:cond delay="0"/>
                                  </p:stCondLst>
                                  <p:childTnLst>
                                    <p:animEffect transition="out" filter="fade">
                                      <p:cBhvr>
                                        <p:cTn id="190" dur="500"/>
                                        <p:tgtEl>
                                          <p:spTgt spid="35"/>
                                        </p:tgtEl>
                                      </p:cBhvr>
                                    </p:animEffect>
                                    <p:set>
                                      <p:cBhvr>
                                        <p:cTn id="191" dur="1" fill="hold">
                                          <p:stCondLst>
                                            <p:cond delay="499"/>
                                          </p:stCondLst>
                                        </p:cTn>
                                        <p:tgtEl>
                                          <p:spTgt spid="35"/>
                                        </p:tgtEl>
                                        <p:attrNameLst>
                                          <p:attrName>style.visibility</p:attrName>
                                        </p:attrNameLst>
                                      </p:cBhvr>
                                      <p:to>
                                        <p:strVal val="hidden"/>
                                      </p:to>
                                    </p:set>
                                  </p:childTnLst>
                                </p:cTn>
                              </p:par>
                            </p:childTnLst>
                          </p:cTn>
                        </p:par>
                        <p:par>
                          <p:cTn id="192" fill="hold">
                            <p:stCondLst>
                              <p:cond delay="21000"/>
                            </p:stCondLst>
                            <p:childTnLst>
                              <p:par>
                                <p:cTn id="193" presetID="10" presetClass="entr" presetSubtype="0" fill="hold" grpId="0" nodeType="afterEffect">
                                  <p:stCondLst>
                                    <p:cond delay="0"/>
                                  </p:stCondLst>
                                  <p:childTnLst>
                                    <p:set>
                                      <p:cBhvr>
                                        <p:cTn id="194" dur="1" fill="hold">
                                          <p:stCondLst>
                                            <p:cond delay="0"/>
                                          </p:stCondLst>
                                        </p:cTn>
                                        <p:tgtEl>
                                          <p:spTgt spid="36"/>
                                        </p:tgtEl>
                                        <p:attrNameLst>
                                          <p:attrName>style.visibility</p:attrName>
                                        </p:attrNameLst>
                                      </p:cBhvr>
                                      <p:to>
                                        <p:strVal val="visible"/>
                                      </p:to>
                                    </p:set>
                                    <p:animEffect transition="in" filter="fade">
                                      <p:cBhvr>
                                        <p:cTn id="195" dur="500"/>
                                        <p:tgtEl>
                                          <p:spTgt spid="36"/>
                                        </p:tgtEl>
                                      </p:cBhvr>
                                    </p:animEffect>
                                  </p:childTnLst>
                                </p:cTn>
                              </p:par>
                            </p:childTnLst>
                          </p:cTn>
                        </p:par>
                        <p:par>
                          <p:cTn id="196" fill="hold">
                            <p:stCondLst>
                              <p:cond delay="21500"/>
                            </p:stCondLst>
                            <p:childTnLst>
                              <p:par>
                                <p:cTn id="197" presetID="10" presetClass="exit" presetSubtype="0" fill="hold" grpId="1" nodeType="afterEffect">
                                  <p:stCondLst>
                                    <p:cond delay="0"/>
                                  </p:stCondLst>
                                  <p:childTnLst>
                                    <p:animEffect transition="out" filter="fade">
                                      <p:cBhvr>
                                        <p:cTn id="198" dur="500"/>
                                        <p:tgtEl>
                                          <p:spTgt spid="36"/>
                                        </p:tgtEl>
                                      </p:cBhvr>
                                    </p:animEffect>
                                    <p:set>
                                      <p:cBhvr>
                                        <p:cTn id="199" dur="1" fill="hold">
                                          <p:stCondLst>
                                            <p:cond delay="499"/>
                                          </p:stCondLst>
                                        </p:cTn>
                                        <p:tgtEl>
                                          <p:spTgt spid="36"/>
                                        </p:tgtEl>
                                        <p:attrNameLst>
                                          <p:attrName>style.visibility</p:attrName>
                                        </p:attrNameLst>
                                      </p:cBhvr>
                                      <p:to>
                                        <p:strVal val="hidden"/>
                                      </p:to>
                                    </p:set>
                                  </p:childTnLst>
                                </p:cTn>
                              </p:par>
                            </p:childTnLst>
                          </p:cTn>
                        </p:par>
                        <p:par>
                          <p:cTn id="200" fill="hold">
                            <p:stCondLst>
                              <p:cond delay="22000"/>
                            </p:stCondLst>
                            <p:childTnLst>
                              <p:par>
                                <p:cTn id="201" presetID="10" presetClass="entr" presetSubtype="0" fill="hold" grpId="0" nodeType="afterEffect">
                                  <p:stCondLst>
                                    <p:cond delay="0"/>
                                  </p:stCondLst>
                                  <p:childTnLst>
                                    <p:set>
                                      <p:cBhvr>
                                        <p:cTn id="202" dur="1" fill="hold">
                                          <p:stCondLst>
                                            <p:cond delay="0"/>
                                          </p:stCondLst>
                                        </p:cTn>
                                        <p:tgtEl>
                                          <p:spTgt spid="37"/>
                                        </p:tgtEl>
                                        <p:attrNameLst>
                                          <p:attrName>style.visibility</p:attrName>
                                        </p:attrNameLst>
                                      </p:cBhvr>
                                      <p:to>
                                        <p:strVal val="visible"/>
                                      </p:to>
                                    </p:set>
                                    <p:animEffect transition="in" filter="fade">
                                      <p:cBhvr>
                                        <p:cTn id="203" dur="500"/>
                                        <p:tgtEl>
                                          <p:spTgt spid="37"/>
                                        </p:tgtEl>
                                      </p:cBhvr>
                                    </p:animEffect>
                                  </p:childTnLst>
                                </p:cTn>
                              </p:par>
                            </p:childTnLst>
                          </p:cTn>
                        </p:par>
                        <p:par>
                          <p:cTn id="204" fill="hold">
                            <p:stCondLst>
                              <p:cond delay="22500"/>
                            </p:stCondLst>
                            <p:childTnLst>
                              <p:par>
                                <p:cTn id="205" presetID="10" presetClass="exit" presetSubtype="0" fill="hold" grpId="1" nodeType="afterEffect">
                                  <p:stCondLst>
                                    <p:cond delay="0"/>
                                  </p:stCondLst>
                                  <p:childTnLst>
                                    <p:animEffect transition="out" filter="fade">
                                      <p:cBhvr>
                                        <p:cTn id="206" dur="500"/>
                                        <p:tgtEl>
                                          <p:spTgt spid="37"/>
                                        </p:tgtEl>
                                      </p:cBhvr>
                                    </p:animEffect>
                                    <p:set>
                                      <p:cBhvr>
                                        <p:cTn id="207" dur="1" fill="hold">
                                          <p:stCondLst>
                                            <p:cond delay="499"/>
                                          </p:stCondLst>
                                        </p:cTn>
                                        <p:tgtEl>
                                          <p:spTgt spid="37"/>
                                        </p:tgtEl>
                                        <p:attrNameLst>
                                          <p:attrName>style.visibility</p:attrName>
                                        </p:attrNameLst>
                                      </p:cBhvr>
                                      <p:to>
                                        <p:strVal val="hidden"/>
                                      </p:to>
                                    </p:set>
                                  </p:childTnLst>
                                </p:cTn>
                              </p:par>
                            </p:childTnLst>
                          </p:cTn>
                        </p:par>
                        <p:par>
                          <p:cTn id="208" fill="hold">
                            <p:stCondLst>
                              <p:cond delay="23000"/>
                            </p:stCondLst>
                            <p:childTnLst>
                              <p:par>
                                <p:cTn id="209" presetID="10" presetClass="entr" presetSubtype="0" fill="hold" grpId="0" nodeType="afterEffect">
                                  <p:stCondLst>
                                    <p:cond delay="0"/>
                                  </p:stCondLst>
                                  <p:childTnLst>
                                    <p:set>
                                      <p:cBhvr>
                                        <p:cTn id="210" dur="1" fill="hold">
                                          <p:stCondLst>
                                            <p:cond delay="0"/>
                                          </p:stCondLst>
                                        </p:cTn>
                                        <p:tgtEl>
                                          <p:spTgt spid="38"/>
                                        </p:tgtEl>
                                        <p:attrNameLst>
                                          <p:attrName>style.visibility</p:attrName>
                                        </p:attrNameLst>
                                      </p:cBhvr>
                                      <p:to>
                                        <p:strVal val="visible"/>
                                      </p:to>
                                    </p:set>
                                    <p:animEffect transition="in" filter="fade">
                                      <p:cBhvr>
                                        <p:cTn id="211" dur="500"/>
                                        <p:tgtEl>
                                          <p:spTgt spid="38"/>
                                        </p:tgtEl>
                                      </p:cBhvr>
                                    </p:animEffect>
                                  </p:childTnLst>
                                </p:cTn>
                              </p:par>
                            </p:childTnLst>
                          </p:cTn>
                        </p:par>
                        <p:par>
                          <p:cTn id="212" fill="hold">
                            <p:stCondLst>
                              <p:cond delay="23500"/>
                            </p:stCondLst>
                            <p:childTnLst>
                              <p:par>
                                <p:cTn id="213" presetID="10" presetClass="exit" presetSubtype="0" fill="hold" grpId="1" nodeType="afterEffect">
                                  <p:stCondLst>
                                    <p:cond delay="0"/>
                                  </p:stCondLst>
                                  <p:childTnLst>
                                    <p:animEffect transition="out" filter="fade">
                                      <p:cBhvr>
                                        <p:cTn id="214" dur="500"/>
                                        <p:tgtEl>
                                          <p:spTgt spid="38"/>
                                        </p:tgtEl>
                                      </p:cBhvr>
                                    </p:animEffect>
                                    <p:set>
                                      <p:cBhvr>
                                        <p:cTn id="215" dur="1" fill="hold">
                                          <p:stCondLst>
                                            <p:cond delay="499"/>
                                          </p:stCondLst>
                                        </p:cTn>
                                        <p:tgtEl>
                                          <p:spTgt spid="38"/>
                                        </p:tgtEl>
                                        <p:attrNameLst>
                                          <p:attrName>style.visibility</p:attrName>
                                        </p:attrNameLst>
                                      </p:cBhvr>
                                      <p:to>
                                        <p:strVal val="hidden"/>
                                      </p:to>
                                    </p:set>
                                  </p:childTnLst>
                                </p:cTn>
                              </p:par>
                            </p:childTnLst>
                          </p:cTn>
                        </p:par>
                        <p:par>
                          <p:cTn id="216" fill="hold">
                            <p:stCondLst>
                              <p:cond delay="24000"/>
                            </p:stCondLst>
                            <p:childTnLst>
                              <p:par>
                                <p:cTn id="217" presetID="10" presetClass="entr" presetSubtype="0" fill="hold" grpId="0" nodeType="afterEffect">
                                  <p:stCondLst>
                                    <p:cond delay="0"/>
                                  </p:stCondLst>
                                  <p:childTnLst>
                                    <p:set>
                                      <p:cBhvr>
                                        <p:cTn id="218" dur="1" fill="hold">
                                          <p:stCondLst>
                                            <p:cond delay="0"/>
                                          </p:stCondLst>
                                        </p:cTn>
                                        <p:tgtEl>
                                          <p:spTgt spid="39"/>
                                        </p:tgtEl>
                                        <p:attrNameLst>
                                          <p:attrName>style.visibility</p:attrName>
                                        </p:attrNameLst>
                                      </p:cBhvr>
                                      <p:to>
                                        <p:strVal val="visible"/>
                                      </p:to>
                                    </p:set>
                                    <p:animEffect transition="in" filter="fade">
                                      <p:cBhvr>
                                        <p:cTn id="219" dur="500"/>
                                        <p:tgtEl>
                                          <p:spTgt spid="39"/>
                                        </p:tgtEl>
                                      </p:cBhvr>
                                    </p:animEffect>
                                  </p:childTnLst>
                                </p:cTn>
                              </p:par>
                            </p:childTnLst>
                          </p:cTn>
                        </p:par>
                        <p:par>
                          <p:cTn id="220" fill="hold">
                            <p:stCondLst>
                              <p:cond delay="24500"/>
                            </p:stCondLst>
                            <p:childTnLst>
                              <p:par>
                                <p:cTn id="221" presetID="10" presetClass="exit" presetSubtype="0" fill="hold" grpId="1" nodeType="afterEffect">
                                  <p:stCondLst>
                                    <p:cond delay="0"/>
                                  </p:stCondLst>
                                  <p:childTnLst>
                                    <p:animEffect transition="out" filter="fade">
                                      <p:cBhvr>
                                        <p:cTn id="222" dur="500"/>
                                        <p:tgtEl>
                                          <p:spTgt spid="39"/>
                                        </p:tgtEl>
                                      </p:cBhvr>
                                    </p:animEffect>
                                    <p:set>
                                      <p:cBhvr>
                                        <p:cTn id="223" dur="1" fill="hold">
                                          <p:stCondLst>
                                            <p:cond delay="499"/>
                                          </p:stCondLst>
                                        </p:cTn>
                                        <p:tgtEl>
                                          <p:spTgt spid="39"/>
                                        </p:tgtEl>
                                        <p:attrNameLst>
                                          <p:attrName>style.visibility</p:attrName>
                                        </p:attrNameLst>
                                      </p:cBhvr>
                                      <p:to>
                                        <p:strVal val="hidden"/>
                                      </p:to>
                                    </p:set>
                                  </p:childTnLst>
                                </p:cTn>
                              </p:par>
                            </p:childTnLst>
                          </p:cTn>
                        </p:par>
                        <p:par>
                          <p:cTn id="224" fill="hold">
                            <p:stCondLst>
                              <p:cond delay="25000"/>
                            </p:stCondLst>
                            <p:childTnLst>
                              <p:par>
                                <p:cTn id="225" presetID="10" presetClass="entr" presetSubtype="0" fill="hold" grpId="0" nodeType="afterEffect">
                                  <p:stCondLst>
                                    <p:cond delay="0"/>
                                  </p:stCondLst>
                                  <p:childTnLst>
                                    <p:set>
                                      <p:cBhvr>
                                        <p:cTn id="226" dur="1" fill="hold">
                                          <p:stCondLst>
                                            <p:cond delay="0"/>
                                          </p:stCondLst>
                                        </p:cTn>
                                        <p:tgtEl>
                                          <p:spTgt spid="40"/>
                                        </p:tgtEl>
                                        <p:attrNameLst>
                                          <p:attrName>style.visibility</p:attrName>
                                        </p:attrNameLst>
                                      </p:cBhvr>
                                      <p:to>
                                        <p:strVal val="visible"/>
                                      </p:to>
                                    </p:set>
                                    <p:animEffect transition="in" filter="fade">
                                      <p:cBhvr>
                                        <p:cTn id="227" dur="500"/>
                                        <p:tgtEl>
                                          <p:spTgt spid="40"/>
                                        </p:tgtEl>
                                      </p:cBhvr>
                                    </p:animEffect>
                                  </p:childTnLst>
                                </p:cTn>
                              </p:par>
                            </p:childTnLst>
                          </p:cTn>
                        </p:par>
                        <p:par>
                          <p:cTn id="228" fill="hold">
                            <p:stCondLst>
                              <p:cond delay="25500"/>
                            </p:stCondLst>
                            <p:childTnLst>
                              <p:par>
                                <p:cTn id="229" presetID="10" presetClass="exit" presetSubtype="0" fill="hold" grpId="1" nodeType="afterEffect">
                                  <p:stCondLst>
                                    <p:cond delay="0"/>
                                  </p:stCondLst>
                                  <p:childTnLst>
                                    <p:animEffect transition="out" filter="fade">
                                      <p:cBhvr>
                                        <p:cTn id="230" dur="500"/>
                                        <p:tgtEl>
                                          <p:spTgt spid="40"/>
                                        </p:tgtEl>
                                      </p:cBhvr>
                                    </p:animEffect>
                                    <p:set>
                                      <p:cBhvr>
                                        <p:cTn id="231" dur="1" fill="hold">
                                          <p:stCondLst>
                                            <p:cond delay="499"/>
                                          </p:stCondLst>
                                        </p:cTn>
                                        <p:tgtEl>
                                          <p:spTgt spid="40"/>
                                        </p:tgtEl>
                                        <p:attrNameLst>
                                          <p:attrName>style.visibility</p:attrName>
                                        </p:attrNameLst>
                                      </p:cBhvr>
                                      <p:to>
                                        <p:strVal val="hidden"/>
                                      </p:to>
                                    </p:set>
                                  </p:childTnLst>
                                </p:cTn>
                              </p:par>
                            </p:childTnLst>
                          </p:cTn>
                        </p:par>
                        <p:par>
                          <p:cTn id="232" fill="hold">
                            <p:stCondLst>
                              <p:cond delay="26000"/>
                            </p:stCondLst>
                            <p:childTnLst>
                              <p:par>
                                <p:cTn id="233" presetID="10" presetClass="entr" presetSubtype="0" fill="hold" grpId="0" nodeType="afterEffect">
                                  <p:stCondLst>
                                    <p:cond delay="0"/>
                                  </p:stCondLst>
                                  <p:childTnLst>
                                    <p:set>
                                      <p:cBhvr>
                                        <p:cTn id="234" dur="1" fill="hold">
                                          <p:stCondLst>
                                            <p:cond delay="0"/>
                                          </p:stCondLst>
                                        </p:cTn>
                                        <p:tgtEl>
                                          <p:spTgt spid="41"/>
                                        </p:tgtEl>
                                        <p:attrNameLst>
                                          <p:attrName>style.visibility</p:attrName>
                                        </p:attrNameLst>
                                      </p:cBhvr>
                                      <p:to>
                                        <p:strVal val="visible"/>
                                      </p:to>
                                    </p:set>
                                    <p:animEffect transition="in" filter="fade">
                                      <p:cBhvr>
                                        <p:cTn id="235" dur="500"/>
                                        <p:tgtEl>
                                          <p:spTgt spid="41"/>
                                        </p:tgtEl>
                                      </p:cBhvr>
                                    </p:animEffect>
                                  </p:childTnLst>
                                </p:cTn>
                              </p:par>
                            </p:childTnLst>
                          </p:cTn>
                        </p:par>
                        <p:par>
                          <p:cTn id="236" fill="hold">
                            <p:stCondLst>
                              <p:cond delay="26500"/>
                            </p:stCondLst>
                            <p:childTnLst>
                              <p:par>
                                <p:cTn id="237" presetID="10" presetClass="exit" presetSubtype="0" fill="hold" grpId="1" nodeType="afterEffect">
                                  <p:stCondLst>
                                    <p:cond delay="0"/>
                                  </p:stCondLst>
                                  <p:childTnLst>
                                    <p:animEffect transition="out" filter="fade">
                                      <p:cBhvr>
                                        <p:cTn id="238" dur="500"/>
                                        <p:tgtEl>
                                          <p:spTgt spid="41"/>
                                        </p:tgtEl>
                                      </p:cBhvr>
                                    </p:animEffect>
                                    <p:set>
                                      <p:cBhvr>
                                        <p:cTn id="239" dur="1" fill="hold">
                                          <p:stCondLst>
                                            <p:cond delay="499"/>
                                          </p:stCondLst>
                                        </p:cTn>
                                        <p:tgtEl>
                                          <p:spTgt spid="41"/>
                                        </p:tgtEl>
                                        <p:attrNameLst>
                                          <p:attrName>style.visibility</p:attrName>
                                        </p:attrNameLst>
                                      </p:cBhvr>
                                      <p:to>
                                        <p:strVal val="hidden"/>
                                      </p:to>
                                    </p:set>
                                  </p:childTnLst>
                                </p:cTn>
                              </p:par>
                            </p:childTnLst>
                          </p:cTn>
                        </p:par>
                        <p:par>
                          <p:cTn id="240" fill="hold">
                            <p:stCondLst>
                              <p:cond delay="27000"/>
                            </p:stCondLst>
                            <p:childTnLst>
                              <p:par>
                                <p:cTn id="241" presetID="10" presetClass="entr" presetSubtype="0" fill="hold" grpId="0" nodeType="afterEffect">
                                  <p:stCondLst>
                                    <p:cond delay="0"/>
                                  </p:stCondLst>
                                  <p:childTnLst>
                                    <p:set>
                                      <p:cBhvr>
                                        <p:cTn id="242" dur="1" fill="hold">
                                          <p:stCondLst>
                                            <p:cond delay="0"/>
                                          </p:stCondLst>
                                        </p:cTn>
                                        <p:tgtEl>
                                          <p:spTgt spid="42"/>
                                        </p:tgtEl>
                                        <p:attrNameLst>
                                          <p:attrName>style.visibility</p:attrName>
                                        </p:attrNameLst>
                                      </p:cBhvr>
                                      <p:to>
                                        <p:strVal val="visible"/>
                                      </p:to>
                                    </p:set>
                                    <p:animEffect transition="in" filter="fade">
                                      <p:cBhvr>
                                        <p:cTn id="243" dur="500"/>
                                        <p:tgtEl>
                                          <p:spTgt spid="42"/>
                                        </p:tgtEl>
                                      </p:cBhvr>
                                    </p:animEffect>
                                  </p:childTnLst>
                                </p:cTn>
                              </p:par>
                            </p:childTnLst>
                          </p:cTn>
                        </p:par>
                        <p:par>
                          <p:cTn id="244" fill="hold">
                            <p:stCondLst>
                              <p:cond delay="27500"/>
                            </p:stCondLst>
                            <p:childTnLst>
                              <p:par>
                                <p:cTn id="245" presetID="10" presetClass="exit" presetSubtype="0" fill="hold" grpId="1" nodeType="afterEffect">
                                  <p:stCondLst>
                                    <p:cond delay="0"/>
                                  </p:stCondLst>
                                  <p:childTnLst>
                                    <p:animEffect transition="out" filter="fade">
                                      <p:cBhvr>
                                        <p:cTn id="246" dur="500"/>
                                        <p:tgtEl>
                                          <p:spTgt spid="42"/>
                                        </p:tgtEl>
                                      </p:cBhvr>
                                    </p:animEffect>
                                    <p:set>
                                      <p:cBhvr>
                                        <p:cTn id="247" dur="1" fill="hold">
                                          <p:stCondLst>
                                            <p:cond delay="499"/>
                                          </p:stCondLst>
                                        </p:cTn>
                                        <p:tgtEl>
                                          <p:spTgt spid="42"/>
                                        </p:tgtEl>
                                        <p:attrNameLst>
                                          <p:attrName>style.visibility</p:attrName>
                                        </p:attrNameLst>
                                      </p:cBhvr>
                                      <p:to>
                                        <p:strVal val="hidden"/>
                                      </p:to>
                                    </p:set>
                                  </p:childTnLst>
                                </p:cTn>
                              </p:par>
                            </p:childTnLst>
                          </p:cTn>
                        </p:par>
                        <p:par>
                          <p:cTn id="248" fill="hold">
                            <p:stCondLst>
                              <p:cond delay="28000"/>
                            </p:stCondLst>
                            <p:childTnLst>
                              <p:par>
                                <p:cTn id="249" presetID="10" presetClass="entr" presetSubtype="0" fill="hold" grpId="0" nodeType="afterEffect">
                                  <p:stCondLst>
                                    <p:cond delay="0"/>
                                  </p:stCondLst>
                                  <p:childTnLst>
                                    <p:set>
                                      <p:cBhvr>
                                        <p:cTn id="250" dur="1" fill="hold">
                                          <p:stCondLst>
                                            <p:cond delay="0"/>
                                          </p:stCondLst>
                                        </p:cTn>
                                        <p:tgtEl>
                                          <p:spTgt spid="43"/>
                                        </p:tgtEl>
                                        <p:attrNameLst>
                                          <p:attrName>style.visibility</p:attrName>
                                        </p:attrNameLst>
                                      </p:cBhvr>
                                      <p:to>
                                        <p:strVal val="visible"/>
                                      </p:to>
                                    </p:set>
                                    <p:animEffect transition="in" filter="fade">
                                      <p:cBhvr>
                                        <p:cTn id="251" dur="500"/>
                                        <p:tgtEl>
                                          <p:spTgt spid="43"/>
                                        </p:tgtEl>
                                      </p:cBhvr>
                                    </p:animEffect>
                                  </p:childTnLst>
                                </p:cTn>
                              </p:par>
                            </p:childTnLst>
                          </p:cTn>
                        </p:par>
                        <p:par>
                          <p:cTn id="252" fill="hold">
                            <p:stCondLst>
                              <p:cond delay="28500"/>
                            </p:stCondLst>
                            <p:childTnLst>
                              <p:par>
                                <p:cTn id="253" presetID="10" presetClass="exit" presetSubtype="0" fill="hold" grpId="1" nodeType="afterEffect">
                                  <p:stCondLst>
                                    <p:cond delay="0"/>
                                  </p:stCondLst>
                                  <p:childTnLst>
                                    <p:animEffect transition="out" filter="fade">
                                      <p:cBhvr>
                                        <p:cTn id="254" dur="500"/>
                                        <p:tgtEl>
                                          <p:spTgt spid="43"/>
                                        </p:tgtEl>
                                      </p:cBhvr>
                                    </p:animEffect>
                                    <p:set>
                                      <p:cBhvr>
                                        <p:cTn id="255" dur="1" fill="hold">
                                          <p:stCondLst>
                                            <p:cond delay="499"/>
                                          </p:stCondLst>
                                        </p:cTn>
                                        <p:tgtEl>
                                          <p:spTgt spid="43"/>
                                        </p:tgtEl>
                                        <p:attrNameLst>
                                          <p:attrName>style.visibility</p:attrName>
                                        </p:attrNameLst>
                                      </p:cBhvr>
                                      <p:to>
                                        <p:strVal val="hidden"/>
                                      </p:to>
                                    </p:set>
                                  </p:childTnLst>
                                </p:cTn>
                              </p:par>
                            </p:childTnLst>
                          </p:cTn>
                        </p:par>
                        <p:par>
                          <p:cTn id="256" fill="hold">
                            <p:stCondLst>
                              <p:cond delay="29000"/>
                            </p:stCondLst>
                            <p:childTnLst>
                              <p:par>
                                <p:cTn id="257" presetID="10" presetClass="entr" presetSubtype="0" fill="hold" grpId="0" nodeType="afterEffect">
                                  <p:stCondLst>
                                    <p:cond delay="0"/>
                                  </p:stCondLst>
                                  <p:childTnLst>
                                    <p:set>
                                      <p:cBhvr>
                                        <p:cTn id="258" dur="1" fill="hold">
                                          <p:stCondLst>
                                            <p:cond delay="0"/>
                                          </p:stCondLst>
                                        </p:cTn>
                                        <p:tgtEl>
                                          <p:spTgt spid="44"/>
                                        </p:tgtEl>
                                        <p:attrNameLst>
                                          <p:attrName>style.visibility</p:attrName>
                                        </p:attrNameLst>
                                      </p:cBhvr>
                                      <p:to>
                                        <p:strVal val="visible"/>
                                      </p:to>
                                    </p:set>
                                    <p:animEffect transition="in" filter="fade">
                                      <p:cBhvr>
                                        <p:cTn id="259" dur="500"/>
                                        <p:tgtEl>
                                          <p:spTgt spid="44"/>
                                        </p:tgtEl>
                                      </p:cBhvr>
                                    </p:animEffect>
                                  </p:childTnLst>
                                </p:cTn>
                              </p:par>
                            </p:childTnLst>
                          </p:cTn>
                        </p:par>
                        <p:par>
                          <p:cTn id="260" fill="hold">
                            <p:stCondLst>
                              <p:cond delay="29500"/>
                            </p:stCondLst>
                            <p:childTnLst>
                              <p:par>
                                <p:cTn id="261" presetID="10" presetClass="exit" presetSubtype="0" fill="hold" grpId="1" nodeType="afterEffect">
                                  <p:stCondLst>
                                    <p:cond delay="0"/>
                                  </p:stCondLst>
                                  <p:childTnLst>
                                    <p:animEffect transition="out" filter="fade">
                                      <p:cBhvr>
                                        <p:cTn id="262" dur="500"/>
                                        <p:tgtEl>
                                          <p:spTgt spid="44"/>
                                        </p:tgtEl>
                                      </p:cBhvr>
                                    </p:animEffect>
                                    <p:set>
                                      <p:cBhvr>
                                        <p:cTn id="263" dur="1" fill="hold">
                                          <p:stCondLst>
                                            <p:cond delay="499"/>
                                          </p:stCondLst>
                                        </p:cTn>
                                        <p:tgtEl>
                                          <p:spTgt spid="44"/>
                                        </p:tgtEl>
                                        <p:attrNameLst>
                                          <p:attrName>style.visibility</p:attrName>
                                        </p:attrNameLst>
                                      </p:cBhvr>
                                      <p:to>
                                        <p:strVal val="hidden"/>
                                      </p:to>
                                    </p:set>
                                  </p:childTnLst>
                                </p:cTn>
                              </p:par>
                            </p:childTnLst>
                          </p:cTn>
                        </p:par>
                        <p:par>
                          <p:cTn id="264" fill="hold">
                            <p:stCondLst>
                              <p:cond delay="30000"/>
                            </p:stCondLst>
                            <p:childTnLst>
                              <p:par>
                                <p:cTn id="265" presetID="10" presetClass="entr" presetSubtype="0" fill="hold" grpId="0" nodeType="afterEffect">
                                  <p:stCondLst>
                                    <p:cond delay="0"/>
                                  </p:stCondLst>
                                  <p:childTnLst>
                                    <p:set>
                                      <p:cBhvr>
                                        <p:cTn id="266" dur="1" fill="hold">
                                          <p:stCondLst>
                                            <p:cond delay="0"/>
                                          </p:stCondLst>
                                        </p:cTn>
                                        <p:tgtEl>
                                          <p:spTgt spid="45"/>
                                        </p:tgtEl>
                                        <p:attrNameLst>
                                          <p:attrName>style.visibility</p:attrName>
                                        </p:attrNameLst>
                                      </p:cBhvr>
                                      <p:to>
                                        <p:strVal val="visible"/>
                                      </p:to>
                                    </p:set>
                                    <p:animEffect transition="in" filter="fade">
                                      <p:cBhvr>
                                        <p:cTn id="267" dur="500"/>
                                        <p:tgtEl>
                                          <p:spTgt spid="45"/>
                                        </p:tgtEl>
                                      </p:cBhvr>
                                    </p:animEffect>
                                  </p:childTnLst>
                                </p:cTn>
                              </p:par>
                            </p:childTnLst>
                          </p:cTn>
                        </p:par>
                        <p:par>
                          <p:cTn id="268" fill="hold">
                            <p:stCondLst>
                              <p:cond delay="30500"/>
                            </p:stCondLst>
                            <p:childTnLst>
                              <p:par>
                                <p:cTn id="269" presetID="10" presetClass="exit" presetSubtype="0" fill="hold" grpId="1" nodeType="afterEffect">
                                  <p:stCondLst>
                                    <p:cond delay="0"/>
                                  </p:stCondLst>
                                  <p:childTnLst>
                                    <p:animEffect transition="out" filter="fade">
                                      <p:cBhvr>
                                        <p:cTn id="270" dur="500"/>
                                        <p:tgtEl>
                                          <p:spTgt spid="45"/>
                                        </p:tgtEl>
                                      </p:cBhvr>
                                    </p:animEffect>
                                    <p:set>
                                      <p:cBhvr>
                                        <p:cTn id="271" dur="1" fill="hold">
                                          <p:stCondLst>
                                            <p:cond delay="499"/>
                                          </p:stCondLst>
                                        </p:cTn>
                                        <p:tgtEl>
                                          <p:spTgt spid="45"/>
                                        </p:tgtEl>
                                        <p:attrNameLst>
                                          <p:attrName>style.visibility</p:attrName>
                                        </p:attrNameLst>
                                      </p:cBhvr>
                                      <p:to>
                                        <p:strVal val="hidden"/>
                                      </p:to>
                                    </p:set>
                                  </p:childTnLst>
                                </p:cTn>
                              </p:par>
                            </p:childTnLst>
                          </p:cTn>
                        </p:par>
                        <p:par>
                          <p:cTn id="272" fill="hold">
                            <p:stCondLst>
                              <p:cond delay="31000"/>
                            </p:stCondLst>
                            <p:childTnLst>
                              <p:par>
                                <p:cTn id="273" presetID="10" presetClass="entr" presetSubtype="0" fill="hold" grpId="0" nodeType="afterEffect">
                                  <p:stCondLst>
                                    <p:cond delay="0"/>
                                  </p:stCondLst>
                                  <p:childTnLst>
                                    <p:set>
                                      <p:cBhvr>
                                        <p:cTn id="274" dur="1" fill="hold">
                                          <p:stCondLst>
                                            <p:cond delay="0"/>
                                          </p:stCondLst>
                                        </p:cTn>
                                        <p:tgtEl>
                                          <p:spTgt spid="46"/>
                                        </p:tgtEl>
                                        <p:attrNameLst>
                                          <p:attrName>style.visibility</p:attrName>
                                        </p:attrNameLst>
                                      </p:cBhvr>
                                      <p:to>
                                        <p:strVal val="visible"/>
                                      </p:to>
                                    </p:set>
                                    <p:animEffect transition="in" filter="fade">
                                      <p:cBhvr>
                                        <p:cTn id="275" dur="500"/>
                                        <p:tgtEl>
                                          <p:spTgt spid="46"/>
                                        </p:tgtEl>
                                      </p:cBhvr>
                                    </p:animEffect>
                                  </p:childTnLst>
                                </p:cTn>
                              </p:par>
                            </p:childTnLst>
                          </p:cTn>
                        </p:par>
                        <p:par>
                          <p:cTn id="276" fill="hold">
                            <p:stCondLst>
                              <p:cond delay="31500"/>
                            </p:stCondLst>
                            <p:childTnLst>
                              <p:par>
                                <p:cTn id="277" presetID="10" presetClass="exit" presetSubtype="0" fill="hold" grpId="1" nodeType="afterEffect">
                                  <p:stCondLst>
                                    <p:cond delay="0"/>
                                  </p:stCondLst>
                                  <p:childTnLst>
                                    <p:animEffect transition="out" filter="fade">
                                      <p:cBhvr>
                                        <p:cTn id="278" dur="500"/>
                                        <p:tgtEl>
                                          <p:spTgt spid="46"/>
                                        </p:tgtEl>
                                      </p:cBhvr>
                                    </p:animEffect>
                                    <p:set>
                                      <p:cBhvr>
                                        <p:cTn id="279" dur="1" fill="hold">
                                          <p:stCondLst>
                                            <p:cond delay="499"/>
                                          </p:stCondLst>
                                        </p:cTn>
                                        <p:tgtEl>
                                          <p:spTgt spid="46"/>
                                        </p:tgtEl>
                                        <p:attrNameLst>
                                          <p:attrName>style.visibility</p:attrName>
                                        </p:attrNameLst>
                                      </p:cBhvr>
                                      <p:to>
                                        <p:strVal val="hidden"/>
                                      </p:to>
                                    </p:set>
                                  </p:childTnLst>
                                </p:cTn>
                              </p:par>
                            </p:childTnLst>
                          </p:cTn>
                        </p:par>
                        <p:par>
                          <p:cTn id="280" fill="hold">
                            <p:stCondLst>
                              <p:cond delay="32000"/>
                            </p:stCondLst>
                            <p:childTnLst>
                              <p:par>
                                <p:cTn id="281" presetID="10" presetClass="entr" presetSubtype="0" fill="hold" grpId="0" nodeType="afterEffect">
                                  <p:stCondLst>
                                    <p:cond delay="0"/>
                                  </p:stCondLst>
                                  <p:childTnLst>
                                    <p:set>
                                      <p:cBhvr>
                                        <p:cTn id="282" dur="1" fill="hold">
                                          <p:stCondLst>
                                            <p:cond delay="0"/>
                                          </p:stCondLst>
                                        </p:cTn>
                                        <p:tgtEl>
                                          <p:spTgt spid="47"/>
                                        </p:tgtEl>
                                        <p:attrNameLst>
                                          <p:attrName>style.visibility</p:attrName>
                                        </p:attrNameLst>
                                      </p:cBhvr>
                                      <p:to>
                                        <p:strVal val="visible"/>
                                      </p:to>
                                    </p:set>
                                    <p:animEffect transition="in" filter="fade">
                                      <p:cBhvr>
                                        <p:cTn id="283" dur="500"/>
                                        <p:tgtEl>
                                          <p:spTgt spid="47"/>
                                        </p:tgtEl>
                                      </p:cBhvr>
                                    </p:animEffect>
                                  </p:childTnLst>
                                </p:cTn>
                              </p:par>
                            </p:childTnLst>
                          </p:cTn>
                        </p:par>
                        <p:par>
                          <p:cTn id="284" fill="hold">
                            <p:stCondLst>
                              <p:cond delay="32500"/>
                            </p:stCondLst>
                            <p:childTnLst>
                              <p:par>
                                <p:cTn id="285" presetID="10" presetClass="exit" presetSubtype="0" fill="hold" grpId="1" nodeType="afterEffect">
                                  <p:stCondLst>
                                    <p:cond delay="0"/>
                                  </p:stCondLst>
                                  <p:childTnLst>
                                    <p:animEffect transition="out" filter="fade">
                                      <p:cBhvr>
                                        <p:cTn id="286" dur="500"/>
                                        <p:tgtEl>
                                          <p:spTgt spid="47"/>
                                        </p:tgtEl>
                                      </p:cBhvr>
                                    </p:animEffect>
                                    <p:set>
                                      <p:cBhvr>
                                        <p:cTn id="287" dur="1" fill="hold">
                                          <p:stCondLst>
                                            <p:cond delay="499"/>
                                          </p:stCondLst>
                                        </p:cTn>
                                        <p:tgtEl>
                                          <p:spTgt spid="47"/>
                                        </p:tgtEl>
                                        <p:attrNameLst>
                                          <p:attrName>style.visibility</p:attrName>
                                        </p:attrNameLst>
                                      </p:cBhvr>
                                      <p:to>
                                        <p:strVal val="hidden"/>
                                      </p:to>
                                    </p:set>
                                  </p:childTnLst>
                                </p:cTn>
                              </p:par>
                            </p:childTnLst>
                          </p:cTn>
                        </p:par>
                        <p:par>
                          <p:cTn id="288" fill="hold">
                            <p:stCondLst>
                              <p:cond delay="33000"/>
                            </p:stCondLst>
                            <p:childTnLst>
                              <p:par>
                                <p:cTn id="289" presetID="10" presetClass="entr" presetSubtype="0" fill="hold" grpId="0" nodeType="afterEffect">
                                  <p:stCondLst>
                                    <p:cond delay="0"/>
                                  </p:stCondLst>
                                  <p:childTnLst>
                                    <p:set>
                                      <p:cBhvr>
                                        <p:cTn id="290" dur="1" fill="hold">
                                          <p:stCondLst>
                                            <p:cond delay="0"/>
                                          </p:stCondLst>
                                        </p:cTn>
                                        <p:tgtEl>
                                          <p:spTgt spid="48"/>
                                        </p:tgtEl>
                                        <p:attrNameLst>
                                          <p:attrName>style.visibility</p:attrName>
                                        </p:attrNameLst>
                                      </p:cBhvr>
                                      <p:to>
                                        <p:strVal val="visible"/>
                                      </p:to>
                                    </p:set>
                                    <p:animEffect transition="in" filter="fade">
                                      <p:cBhvr>
                                        <p:cTn id="291" dur="500"/>
                                        <p:tgtEl>
                                          <p:spTgt spid="48"/>
                                        </p:tgtEl>
                                      </p:cBhvr>
                                    </p:animEffect>
                                  </p:childTnLst>
                                </p:cTn>
                              </p:par>
                            </p:childTnLst>
                          </p:cTn>
                        </p:par>
                        <p:par>
                          <p:cTn id="292" fill="hold">
                            <p:stCondLst>
                              <p:cond delay="33500"/>
                            </p:stCondLst>
                            <p:childTnLst>
                              <p:par>
                                <p:cTn id="293" presetID="10" presetClass="exit" presetSubtype="0" fill="hold" grpId="1" nodeType="afterEffect">
                                  <p:stCondLst>
                                    <p:cond delay="0"/>
                                  </p:stCondLst>
                                  <p:childTnLst>
                                    <p:animEffect transition="out" filter="fade">
                                      <p:cBhvr>
                                        <p:cTn id="294" dur="500"/>
                                        <p:tgtEl>
                                          <p:spTgt spid="48"/>
                                        </p:tgtEl>
                                      </p:cBhvr>
                                    </p:animEffect>
                                    <p:set>
                                      <p:cBhvr>
                                        <p:cTn id="295" dur="1" fill="hold">
                                          <p:stCondLst>
                                            <p:cond delay="499"/>
                                          </p:stCondLst>
                                        </p:cTn>
                                        <p:tgtEl>
                                          <p:spTgt spid="48"/>
                                        </p:tgtEl>
                                        <p:attrNameLst>
                                          <p:attrName>style.visibility</p:attrName>
                                        </p:attrNameLst>
                                      </p:cBhvr>
                                      <p:to>
                                        <p:strVal val="hidden"/>
                                      </p:to>
                                    </p:set>
                                  </p:childTnLst>
                                </p:cTn>
                              </p:par>
                            </p:childTnLst>
                          </p:cTn>
                        </p:par>
                        <p:par>
                          <p:cTn id="296" fill="hold">
                            <p:stCondLst>
                              <p:cond delay="34000"/>
                            </p:stCondLst>
                            <p:childTnLst>
                              <p:par>
                                <p:cTn id="297" presetID="10" presetClass="entr" presetSubtype="0" fill="hold" grpId="0" nodeType="afterEffect">
                                  <p:stCondLst>
                                    <p:cond delay="0"/>
                                  </p:stCondLst>
                                  <p:childTnLst>
                                    <p:set>
                                      <p:cBhvr>
                                        <p:cTn id="298" dur="1" fill="hold">
                                          <p:stCondLst>
                                            <p:cond delay="0"/>
                                          </p:stCondLst>
                                        </p:cTn>
                                        <p:tgtEl>
                                          <p:spTgt spid="49"/>
                                        </p:tgtEl>
                                        <p:attrNameLst>
                                          <p:attrName>style.visibility</p:attrName>
                                        </p:attrNameLst>
                                      </p:cBhvr>
                                      <p:to>
                                        <p:strVal val="visible"/>
                                      </p:to>
                                    </p:set>
                                    <p:animEffect transition="in" filter="fade">
                                      <p:cBhvr>
                                        <p:cTn id="299" dur="500"/>
                                        <p:tgtEl>
                                          <p:spTgt spid="49"/>
                                        </p:tgtEl>
                                      </p:cBhvr>
                                    </p:animEffect>
                                  </p:childTnLst>
                                </p:cTn>
                              </p:par>
                            </p:childTnLst>
                          </p:cTn>
                        </p:par>
                        <p:par>
                          <p:cTn id="300" fill="hold">
                            <p:stCondLst>
                              <p:cond delay="34500"/>
                            </p:stCondLst>
                            <p:childTnLst>
                              <p:par>
                                <p:cTn id="301" presetID="10" presetClass="exit" presetSubtype="0" fill="hold" grpId="1" nodeType="afterEffect">
                                  <p:stCondLst>
                                    <p:cond delay="0"/>
                                  </p:stCondLst>
                                  <p:childTnLst>
                                    <p:animEffect transition="out" filter="fade">
                                      <p:cBhvr>
                                        <p:cTn id="302" dur="500"/>
                                        <p:tgtEl>
                                          <p:spTgt spid="49"/>
                                        </p:tgtEl>
                                      </p:cBhvr>
                                    </p:animEffect>
                                    <p:set>
                                      <p:cBhvr>
                                        <p:cTn id="303" dur="1" fill="hold">
                                          <p:stCondLst>
                                            <p:cond delay="499"/>
                                          </p:stCondLst>
                                        </p:cTn>
                                        <p:tgtEl>
                                          <p:spTgt spid="49"/>
                                        </p:tgtEl>
                                        <p:attrNameLst>
                                          <p:attrName>style.visibility</p:attrName>
                                        </p:attrNameLst>
                                      </p:cBhvr>
                                      <p:to>
                                        <p:strVal val="hidden"/>
                                      </p:to>
                                    </p:set>
                                  </p:childTnLst>
                                </p:cTn>
                              </p:par>
                            </p:childTnLst>
                          </p:cTn>
                        </p:par>
                        <p:par>
                          <p:cTn id="304" fill="hold">
                            <p:stCondLst>
                              <p:cond delay="35000"/>
                            </p:stCondLst>
                            <p:childTnLst>
                              <p:par>
                                <p:cTn id="305" presetID="10" presetClass="entr" presetSubtype="0" fill="hold" grpId="0" nodeType="afterEffect">
                                  <p:stCondLst>
                                    <p:cond delay="0"/>
                                  </p:stCondLst>
                                  <p:childTnLst>
                                    <p:set>
                                      <p:cBhvr>
                                        <p:cTn id="306" dur="1" fill="hold">
                                          <p:stCondLst>
                                            <p:cond delay="0"/>
                                          </p:stCondLst>
                                        </p:cTn>
                                        <p:tgtEl>
                                          <p:spTgt spid="50"/>
                                        </p:tgtEl>
                                        <p:attrNameLst>
                                          <p:attrName>style.visibility</p:attrName>
                                        </p:attrNameLst>
                                      </p:cBhvr>
                                      <p:to>
                                        <p:strVal val="visible"/>
                                      </p:to>
                                    </p:set>
                                    <p:animEffect transition="in" filter="fade">
                                      <p:cBhvr>
                                        <p:cTn id="307" dur="500"/>
                                        <p:tgtEl>
                                          <p:spTgt spid="50"/>
                                        </p:tgtEl>
                                      </p:cBhvr>
                                    </p:animEffect>
                                  </p:childTnLst>
                                </p:cTn>
                              </p:par>
                            </p:childTnLst>
                          </p:cTn>
                        </p:par>
                        <p:par>
                          <p:cTn id="308" fill="hold">
                            <p:stCondLst>
                              <p:cond delay="35500"/>
                            </p:stCondLst>
                            <p:childTnLst>
                              <p:par>
                                <p:cTn id="309" presetID="10" presetClass="exit" presetSubtype="0" fill="hold" grpId="1" nodeType="afterEffect">
                                  <p:stCondLst>
                                    <p:cond delay="0"/>
                                  </p:stCondLst>
                                  <p:childTnLst>
                                    <p:animEffect transition="out" filter="fade">
                                      <p:cBhvr>
                                        <p:cTn id="310" dur="500"/>
                                        <p:tgtEl>
                                          <p:spTgt spid="50"/>
                                        </p:tgtEl>
                                      </p:cBhvr>
                                    </p:animEffect>
                                    <p:set>
                                      <p:cBhvr>
                                        <p:cTn id="311" dur="1" fill="hold">
                                          <p:stCondLst>
                                            <p:cond delay="499"/>
                                          </p:stCondLst>
                                        </p:cTn>
                                        <p:tgtEl>
                                          <p:spTgt spid="50"/>
                                        </p:tgtEl>
                                        <p:attrNameLst>
                                          <p:attrName>style.visibility</p:attrName>
                                        </p:attrNameLst>
                                      </p:cBhvr>
                                      <p:to>
                                        <p:strVal val="hidden"/>
                                      </p:to>
                                    </p:set>
                                  </p:childTnLst>
                                </p:cTn>
                              </p:par>
                            </p:childTnLst>
                          </p:cTn>
                        </p:par>
                        <p:par>
                          <p:cTn id="312" fill="hold">
                            <p:stCondLst>
                              <p:cond delay="36000"/>
                            </p:stCondLst>
                            <p:childTnLst>
                              <p:par>
                                <p:cTn id="313" presetID="10" presetClass="entr" presetSubtype="0" fill="hold" grpId="0" nodeType="afterEffect">
                                  <p:stCondLst>
                                    <p:cond delay="0"/>
                                  </p:stCondLst>
                                  <p:childTnLst>
                                    <p:set>
                                      <p:cBhvr>
                                        <p:cTn id="314" dur="1" fill="hold">
                                          <p:stCondLst>
                                            <p:cond delay="0"/>
                                          </p:stCondLst>
                                        </p:cTn>
                                        <p:tgtEl>
                                          <p:spTgt spid="51"/>
                                        </p:tgtEl>
                                        <p:attrNameLst>
                                          <p:attrName>style.visibility</p:attrName>
                                        </p:attrNameLst>
                                      </p:cBhvr>
                                      <p:to>
                                        <p:strVal val="visible"/>
                                      </p:to>
                                    </p:set>
                                    <p:animEffect transition="in" filter="fade">
                                      <p:cBhvr>
                                        <p:cTn id="315" dur="500"/>
                                        <p:tgtEl>
                                          <p:spTgt spid="51"/>
                                        </p:tgtEl>
                                      </p:cBhvr>
                                    </p:animEffect>
                                  </p:childTnLst>
                                </p:cTn>
                              </p:par>
                            </p:childTnLst>
                          </p:cTn>
                        </p:par>
                        <p:par>
                          <p:cTn id="316" fill="hold">
                            <p:stCondLst>
                              <p:cond delay="36500"/>
                            </p:stCondLst>
                            <p:childTnLst>
                              <p:par>
                                <p:cTn id="317" presetID="10" presetClass="exit" presetSubtype="0" fill="hold" grpId="1" nodeType="afterEffect">
                                  <p:stCondLst>
                                    <p:cond delay="0"/>
                                  </p:stCondLst>
                                  <p:childTnLst>
                                    <p:animEffect transition="out" filter="fade">
                                      <p:cBhvr>
                                        <p:cTn id="318" dur="500"/>
                                        <p:tgtEl>
                                          <p:spTgt spid="51"/>
                                        </p:tgtEl>
                                      </p:cBhvr>
                                    </p:animEffect>
                                    <p:set>
                                      <p:cBhvr>
                                        <p:cTn id="319" dur="1" fill="hold">
                                          <p:stCondLst>
                                            <p:cond delay="499"/>
                                          </p:stCondLst>
                                        </p:cTn>
                                        <p:tgtEl>
                                          <p:spTgt spid="51"/>
                                        </p:tgtEl>
                                        <p:attrNameLst>
                                          <p:attrName>style.visibility</p:attrName>
                                        </p:attrNameLst>
                                      </p:cBhvr>
                                      <p:to>
                                        <p:strVal val="hidden"/>
                                      </p:to>
                                    </p:set>
                                  </p:childTnLst>
                                </p:cTn>
                              </p:par>
                            </p:childTnLst>
                          </p:cTn>
                        </p:par>
                        <p:par>
                          <p:cTn id="320" fill="hold">
                            <p:stCondLst>
                              <p:cond delay="37000"/>
                            </p:stCondLst>
                            <p:childTnLst>
                              <p:par>
                                <p:cTn id="321" presetID="10" presetClass="entr" presetSubtype="0" fill="hold" grpId="0" nodeType="afterEffect">
                                  <p:stCondLst>
                                    <p:cond delay="0"/>
                                  </p:stCondLst>
                                  <p:childTnLst>
                                    <p:set>
                                      <p:cBhvr>
                                        <p:cTn id="322" dur="1" fill="hold">
                                          <p:stCondLst>
                                            <p:cond delay="0"/>
                                          </p:stCondLst>
                                        </p:cTn>
                                        <p:tgtEl>
                                          <p:spTgt spid="52"/>
                                        </p:tgtEl>
                                        <p:attrNameLst>
                                          <p:attrName>style.visibility</p:attrName>
                                        </p:attrNameLst>
                                      </p:cBhvr>
                                      <p:to>
                                        <p:strVal val="visible"/>
                                      </p:to>
                                    </p:set>
                                    <p:animEffect transition="in" filter="fade">
                                      <p:cBhvr>
                                        <p:cTn id="323" dur="500"/>
                                        <p:tgtEl>
                                          <p:spTgt spid="52"/>
                                        </p:tgtEl>
                                      </p:cBhvr>
                                    </p:animEffect>
                                  </p:childTnLst>
                                </p:cTn>
                              </p:par>
                            </p:childTnLst>
                          </p:cTn>
                        </p:par>
                        <p:par>
                          <p:cTn id="324" fill="hold">
                            <p:stCondLst>
                              <p:cond delay="37500"/>
                            </p:stCondLst>
                            <p:childTnLst>
                              <p:par>
                                <p:cTn id="325" presetID="10" presetClass="exit" presetSubtype="0" fill="hold" grpId="1" nodeType="afterEffect">
                                  <p:stCondLst>
                                    <p:cond delay="0"/>
                                  </p:stCondLst>
                                  <p:childTnLst>
                                    <p:animEffect transition="out" filter="fade">
                                      <p:cBhvr>
                                        <p:cTn id="326" dur="500"/>
                                        <p:tgtEl>
                                          <p:spTgt spid="52"/>
                                        </p:tgtEl>
                                      </p:cBhvr>
                                    </p:animEffect>
                                    <p:set>
                                      <p:cBhvr>
                                        <p:cTn id="327" dur="1" fill="hold">
                                          <p:stCondLst>
                                            <p:cond delay="499"/>
                                          </p:stCondLst>
                                        </p:cTn>
                                        <p:tgtEl>
                                          <p:spTgt spid="52"/>
                                        </p:tgtEl>
                                        <p:attrNameLst>
                                          <p:attrName>style.visibility</p:attrName>
                                        </p:attrNameLst>
                                      </p:cBhvr>
                                      <p:to>
                                        <p:strVal val="hidden"/>
                                      </p:to>
                                    </p:set>
                                  </p:childTnLst>
                                </p:cTn>
                              </p:par>
                            </p:childTnLst>
                          </p:cTn>
                        </p:par>
                        <p:par>
                          <p:cTn id="328" fill="hold">
                            <p:stCondLst>
                              <p:cond delay="38000"/>
                            </p:stCondLst>
                            <p:childTnLst>
                              <p:par>
                                <p:cTn id="329" presetID="10" presetClass="entr" presetSubtype="0" fill="hold" grpId="0" nodeType="afterEffect">
                                  <p:stCondLst>
                                    <p:cond delay="0"/>
                                  </p:stCondLst>
                                  <p:childTnLst>
                                    <p:set>
                                      <p:cBhvr>
                                        <p:cTn id="330" dur="1" fill="hold">
                                          <p:stCondLst>
                                            <p:cond delay="0"/>
                                          </p:stCondLst>
                                        </p:cTn>
                                        <p:tgtEl>
                                          <p:spTgt spid="53"/>
                                        </p:tgtEl>
                                        <p:attrNameLst>
                                          <p:attrName>style.visibility</p:attrName>
                                        </p:attrNameLst>
                                      </p:cBhvr>
                                      <p:to>
                                        <p:strVal val="visible"/>
                                      </p:to>
                                    </p:set>
                                    <p:animEffect transition="in" filter="fade">
                                      <p:cBhvr>
                                        <p:cTn id="331" dur="500"/>
                                        <p:tgtEl>
                                          <p:spTgt spid="53"/>
                                        </p:tgtEl>
                                      </p:cBhvr>
                                    </p:animEffect>
                                  </p:childTnLst>
                                </p:cTn>
                              </p:par>
                            </p:childTnLst>
                          </p:cTn>
                        </p:par>
                        <p:par>
                          <p:cTn id="332" fill="hold">
                            <p:stCondLst>
                              <p:cond delay="38500"/>
                            </p:stCondLst>
                            <p:childTnLst>
                              <p:par>
                                <p:cTn id="333" presetID="10" presetClass="exit" presetSubtype="0" fill="hold" grpId="1" nodeType="afterEffect">
                                  <p:stCondLst>
                                    <p:cond delay="0"/>
                                  </p:stCondLst>
                                  <p:childTnLst>
                                    <p:animEffect transition="out" filter="fade">
                                      <p:cBhvr>
                                        <p:cTn id="334" dur="500"/>
                                        <p:tgtEl>
                                          <p:spTgt spid="53"/>
                                        </p:tgtEl>
                                      </p:cBhvr>
                                    </p:animEffect>
                                    <p:set>
                                      <p:cBhvr>
                                        <p:cTn id="335" dur="1" fill="hold">
                                          <p:stCondLst>
                                            <p:cond delay="499"/>
                                          </p:stCondLst>
                                        </p:cTn>
                                        <p:tgtEl>
                                          <p:spTgt spid="53"/>
                                        </p:tgtEl>
                                        <p:attrNameLst>
                                          <p:attrName>style.visibility</p:attrName>
                                        </p:attrNameLst>
                                      </p:cBhvr>
                                      <p:to>
                                        <p:strVal val="hidden"/>
                                      </p:to>
                                    </p:set>
                                  </p:childTnLst>
                                </p:cTn>
                              </p:par>
                            </p:childTnLst>
                          </p:cTn>
                        </p:par>
                        <p:par>
                          <p:cTn id="336" fill="hold">
                            <p:stCondLst>
                              <p:cond delay="39000"/>
                            </p:stCondLst>
                            <p:childTnLst>
                              <p:par>
                                <p:cTn id="337" presetID="10" presetClass="entr" presetSubtype="0" fill="hold" grpId="0" nodeType="afterEffect">
                                  <p:stCondLst>
                                    <p:cond delay="0"/>
                                  </p:stCondLst>
                                  <p:childTnLst>
                                    <p:set>
                                      <p:cBhvr>
                                        <p:cTn id="338" dur="1" fill="hold">
                                          <p:stCondLst>
                                            <p:cond delay="0"/>
                                          </p:stCondLst>
                                        </p:cTn>
                                        <p:tgtEl>
                                          <p:spTgt spid="54"/>
                                        </p:tgtEl>
                                        <p:attrNameLst>
                                          <p:attrName>style.visibility</p:attrName>
                                        </p:attrNameLst>
                                      </p:cBhvr>
                                      <p:to>
                                        <p:strVal val="visible"/>
                                      </p:to>
                                    </p:set>
                                    <p:animEffect transition="in" filter="fade">
                                      <p:cBhvr>
                                        <p:cTn id="339" dur="500"/>
                                        <p:tgtEl>
                                          <p:spTgt spid="54"/>
                                        </p:tgtEl>
                                      </p:cBhvr>
                                    </p:animEffect>
                                  </p:childTnLst>
                                </p:cTn>
                              </p:par>
                            </p:childTnLst>
                          </p:cTn>
                        </p:par>
                        <p:par>
                          <p:cTn id="340" fill="hold">
                            <p:stCondLst>
                              <p:cond delay="39500"/>
                            </p:stCondLst>
                            <p:childTnLst>
                              <p:par>
                                <p:cTn id="341" presetID="10" presetClass="exit" presetSubtype="0" fill="hold" grpId="1" nodeType="afterEffect">
                                  <p:stCondLst>
                                    <p:cond delay="0"/>
                                  </p:stCondLst>
                                  <p:childTnLst>
                                    <p:animEffect transition="out" filter="fade">
                                      <p:cBhvr>
                                        <p:cTn id="342" dur="500"/>
                                        <p:tgtEl>
                                          <p:spTgt spid="54"/>
                                        </p:tgtEl>
                                      </p:cBhvr>
                                    </p:animEffect>
                                    <p:set>
                                      <p:cBhvr>
                                        <p:cTn id="343" dur="1" fill="hold">
                                          <p:stCondLst>
                                            <p:cond delay="499"/>
                                          </p:stCondLst>
                                        </p:cTn>
                                        <p:tgtEl>
                                          <p:spTgt spid="54"/>
                                        </p:tgtEl>
                                        <p:attrNameLst>
                                          <p:attrName>style.visibility</p:attrName>
                                        </p:attrNameLst>
                                      </p:cBhvr>
                                      <p:to>
                                        <p:strVal val="hidden"/>
                                      </p:to>
                                    </p:set>
                                  </p:childTnLst>
                                </p:cTn>
                              </p:par>
                            </p:childTnLst>
                          </p:cTn>
                        </p:par>
                        <p:par>
                          <p:cTn id="344" fill="hold">
                            <p:stCondLst>
                              <p:cond delay="40000"/>
                            </p:stCondLst>
                            <p:childTnLst>
                              <p:par>
                                <p:cTn id="345" presetID="10" presetClass="entr" presetSubtype="0" fill="hold" grpId="0" nodeType="afterEffect">
                                  <p:stCondLst>
                                    <p:cond delay="0"/>
                                  </p:stCondLst>
                                  <p:childTnLst>
                                    <p:set>
                                      <p:cBhvr>
                                        <p:cTn id="346" dur="1" fill="hold">
                                          <p:stCondLst>
                                            <p:cond delay="0"/>
                                          </p:stCondLst>
                                        </p:cTn>
                                        <p:tgtEl>
                                          <p:spTgt spid="55"/>
                                        </p:tgtEl>
                                        <p:attrNameLst>
                                          <p:attrName>style.visibility</p:attrName>
                                        </p:attrNameLst>
                                      </p:cBhvr>
                                      <p:to>
                                        <p:strVal val="visible"/>
                                      </p:to>
                                    </p:set>
                                    <p:animEffect transition="in" filter="fade">
                                      <p:cBhvr>
                                        <p:cTn id="347" dur="500"/>
                                        <p:tgtEl>
                                          <p:spTgt spid="55"/>
                                        </p:tgtEl>
                                      </p:cBhvr>
                                    </p:animEffect>
                                  </p:childTnLst>
                                </p:cTn>
                              </p:par>
                            </p:childTnLst>
                          </p:cTn>
                        </p:par>
                        <p:par>
                          <p:cTn id="348" fill="hold">
                            <p:stCondLst>
                              <p:cond delay="40500"/>
                            </p:stCondLst>
                            <p:childTnLst>
                              <p:par>
                                <p:cTn id="349" presetID="10" presetClass="exit" presetSubtype="0" fill="hold" grpId="1" nodeType="afterEffect">
                                  <p:stCondLst>
                                    <p:cond delay="0"/>
                                  </p:stCondLst>
                                  <p:childTnLst>
                                    <p:animEffect transition="out" filter="fade">
                                      <p:cBhvr>
                                        <p:cTn id="350" dur="500"/>
                                        <p:tgtEl>
                                          <p:spTgt spid="55"/>
                                        </p:tgtEl>
                                      </p:cBhvr>
                                    </p:animEffect>
                                    <p:set>
                                      <p:cBhvr>
                                        <p:cTn id="351" dur="1" fill="hold">
                                          <p:stCondLst>
                                            <p:cond delay="499"/>
                                          </p:stCondLst>
                                        </p:cTn>
                                        <p:tgtEl>
                                          <p:spTgt spid="55"/>
                                        </p:tgtEl>
                                        <p:attrNameLst>
                                          <p:attrName>style.visibility</p:attrName>
                                        </p:attrNameLst>
                                      </p:cBhvr>
                                      <p:to>
                                        <p:strVal val="hidden"/>
                                      </p:to>
                                    </p:set>
                                  </p:childTnLst>
                                </p:cTn>
                              </p:par>
                            </p:childTnLst>
                          </p:cTn>
                        </p:par>
                        <p:par>
                          <p:cTn id="352" fill="hold">
                            <p:stCondLst>
                              <p:cond delay="41000"/>
                            </p:stCondLst>
                            <p:childTnLst>
                              <p:par>
                                <p:cTn id="353" presetID="10" presetClass="entr" presetSubtype="0" fill="hold" grpId="0" nodeType="afterEffect">
                                  <p:stCondLst>
                                    <p:cond delay="0"/>
                                  </p:stCondLst>
                                  <p:childTnLst>
                                    <p:set>
                                      <p:cBhvr>
                                        <p:cTn id="354" dur="1" fill="hold">
                                          <p:stCondLst>
                                            <p:cond delay="0"/>
                                          </p:stCondLst>
                                        </p:cTn>
                                        <p:tgtEl>
                                          <p:spTgt spid="56"/>
                                        </p:tgtEl>
                                        <p:attrNameLst>
                                          <p:attrName>style.visibility</p:attrName>
                                        </p:attrNameLst>
                                      </p:cBhvr>
                                      <p:to>
                                        <p:strVal val="visible"/>
                                      </p:to>
                                    </p:set>
                                    <p:animEffect transition="in" filter="fade">
                                      <p:cBhvr>
                                        <p:cTn id="355" dur="500"/>
                                        <p:tgtEl>
                                          <p:spTgt spid="56"/>
                                        </p:tgtEl>
                                      </p:cBhvr>
                                    </p:animEffect>
                                  </p:childTnLst>
                                </p:cTn>
                              </p:par>
                            </p:childTnLst>
                          </p:cTn>
                        </p:par>
                        <p:par>
                          <p:cTn id="356" fill="hold">
                            <p:stCondLst>
                              <p:cond delay="41500"/>
                            </p:stCondLst>
                            <p:childTnLst>
                              <p:par>
                                <p:cTn id="357" presetID="10" presetClass="exit" presetSubtype="0" fill="hold" grpId="1" nodeType="afterEffect">
                                  <p:stCondLst>
                                    <p:cond delay="0"/>
                                  </p:stCondLst>
                                  <p:childTnLst>
                                    <p:animEffect transition="out" filter="fade">
                                      <p:cBhvr>
                                        <p:cTn id="358" dur="500"/>
                                        <p:tgtEl>
                                          <p:spTgt spid="56"/>
                                        </p:tgtEl>
                                      </p:cBhvr>
                                    </p:animEffect>
                                    <p:set>
                                      <p:cBhvr>
                                        <p:cTn id="359" dur="1" fill="hold">
                                          <p:stCondLst>
                                            <p:cond delay="499"/>
                                          </p:stCondLst>
                                        </p:cTn>
                                        <p:tgtEl>
                                          <p:spTgt spid="56"/>
                                        </p:tgtEl>
                                        <p:attrNameLst>
                                          <p:attrName>style.visibility</p:attrName>
                                        </p:attrNameLst>
                                      </p:cBhvr>
                                      <p:to>
                                        <p:strVal val="hidden"/>
                                      </p:to>
                                    </p:set>
                                  </p:childTnLst>
                                </p:cTn>
                              </p:par>
                            </p:childTnLst>
                          </p:cTn>
                        </p:par>
                        <p:par>
                          <p:cTn id="360" fill="hold">
                            <p:stCondLst>
                              <p:cond delay="42000"/>
                            </p:stCondLst>
                            <p:childTnLst>
                              <p:par>
                                <p:cTn id="361" presetID="10" presetClass="entr" presetSubtype="0" fill="hold" grpId="0" nodeType="afterEffect">
                                  <p:stCondLst>
                                    <p:cond delay="0"/>
                                  </p:stCondLst>
                                  <p:childTnLst>
                                    <p:set>
                                      <p:cBhvr>
                                        <p:cTn id="362" dur="1" fill="hold">
                                          <p:stCondLst>
                                            <p:cond delay="0"/>
                                          </p:stCondLst>
                                        </p:cTn>
                                        <p:tgtEl>
                                          <p:spTgt spid="57"/>
                                        </p:tgtEl>
                                        <p:attrNameLst>
                                          <p:attrName>style.visibility</p:attrName>
                                        </p:attrNameLst>
                                      </p:cBhvr>
                                      <p:to>
                                        <p:strVal val="visible"/>
                                      </p:to>
                                    </p:set>
                                    <p:animEffect transition="in" filter="fade">
                                      <p:cBhvr>
                                        <p:cTn id="363" dur="500"/>
                                        <p:tgtEl>
                                          <p:spTgt spid="57"/>
                                        </p:tgtEl>
                                      </p:cBhvr>
                                    </p:animEffect>
                                  </p:childTnLst>
                                </p:cTn>
                              </p:par>
                            </p:childTnLst>
                          </p:cTn>
                        </p:par>
                        <p:par>
                          <p:cTn id="364" fill="hold">
                            <p:stCondLst>
                              <p:cond delay="42500"/>
                            </p:stCondLst>
                            <p:childTnLst>
                              <p:par>
                                <p:cTn id="365" presetID="10" presetClass="exit" presetSubtype="0" fill="hold" grpId="1" nodeType="afterEffect">
                                  <p:stCondLst>
                                    <p:cond delay="0"/>
                                  </p:stCondLst>
                                  <p:childTnLst>
                                    <p:animEffect transition="out" filter="fade">
                                      <p:cBhvr>
                                        <p:cTn id="366" dur="500"/>
                                        <p:tgtEl>
                                          <p:spTgt spid="57"/>
                                        </p:tgtEl>
                                      </p:cBhvr>
                                    </p:animEffect>
                                    <p:set>
                                      <p:cBhvr>
                                        <p:cTn id="367" dur="1" fill="hold">
                                          <p:stCondLst>
                                            <p:cond delay="499"/>
                                          </p:stCondLst>
                                        </p:cTn>
                                        <p:tgtEl>
                                          <p:spTgt spid="57"/>
                                        </p:tgtEl>
                                        <p:attrNameLst>
                                          <p:attrName>style.visibility</p:attrName>
                                        </p:attrNameLst>
                                      </p:cBhvr>
                                      <p:to>
                                        <p:strVal val="hidden"/>
                                      </p:to>
                                    </p:set>
                                  </p:childTnLst>
                                </p:cTn>
                              </p:par>
                            </p:childTnLst>
                          </p:cTn>
                        </p:par>
                        <p:par>
                          <p:cTn id="368" fill="hold">
                            <p:stCondLst>
                              <p:cond delay="43000"/>
                            </p:stCondLst>
                            <p:childTnLst>
                              <p:par>
                                <p:cTn id="369" presetID="10" presetClass="entr" presetSubtype="0" fill="hold" grpId="0" nodeType="afterEffect">
                                  <p:stCondLst>
                                    <p:cond delay="0"/>
                                  </p:stCondLst>
                                  <p:childTnLst>
                                    <p:set>
                                      <p:cBhvr>
                                        <p:cTn id="370" dur="1" fill="hold">
                                          <p:stCondLst>
                                            <p:cond delay="0"/>
                                          </p:stCondLst>
                                        </p:cTn>
                                        <p:tgtEl>
                                          <p:spTgt spid="58"/>
                                        </p:tgtEl>
                                        <p:attrNameLst>
                                          <p:attrName>style.visibility</p:attrName>
                                        </p:attrNameLst>
                                      </p:cBhvr>
                                      <p:to>
                                        <p:strVal val="visible"/>
                                      </p:to>
                                    </p:set>
                                    <p:animEffect transition="in" filter="fade">
                                      <p:cBhvr>
                                        <p:cTn id="371" dur="500"/>
                                        <p:tgtEl>
                                          <p:spTgt spid="58"/>
                                        </p:tgtEl>
                                      </p:cBhvr>
                                    </p:animEffect>
                                  </p:childTnLst>
                                </p:cTn>
                              </p:par>
                            </p:childTnLst>
                          </p:cTn>
                        </p:par>
                        <p:par>
                          <p:cTn id="372" fill="hold">
                            <p:stCondLst>
                              <p:cond delay="43500"/>
                            </p:stCondLst>
                            <p:childTnLst>
                              <p:par>
                                <p:cTn id="373" presetID="10" presetClass="exit" presetSubtype="0" fill="hold" grpId="1" nodeType="afterEffect">
                                  <p:stCondLst>
                                    <p:cond delay="0"/>
                                  </p:stCondLst>
                                  <p:childTnLst>
                                    <p:animEffect transition="out" filter="fade">
                                      <p:cBhvr>
                                        <p:cTn id="374" dur="500"/>
                                        <p:tgtEl>
                                          <p:spTgt spid="58"/>
                                        </p:tgtEl>
                                      </p:cBhvr>
                                    </p:animEffect>
                                    <p:set>
                                      <p:cBhvr>
                                        <p:cTn id="375" dur="1" fill="hold">
                                          <p:stCondLst>
                                            <p:cond delay="499"/>
                                          </p:stCondLst>
                                        </p:cTn>
                                        <p:tgtEl>
                                          <p:spTgt spid="58"/>
                                        </p:tgtEl>
                                        <p:attrNameLst>
                                          <p:attrName>style.visibility</p:attrName>
                                        </p:attrNameLst>
                                      </p:cBhvr>
                                      <p:to>
                                        <p:strVal val="hidden"/>
                                      </p:to>
                                    </p:set>
                                  </p:childTnLst>
                                </p:cTn>
                              </p:par>
                            </p:childTnLst>
                          </p:cTn>
                        </p:par>
                        <p:par>
                          <p:cTn id="376" fill="hold">
                            <p:stCondLst>
                              <p:cond delay="44000"/>
                            </p:stCondLst>
                            <p:childTnLst>
                              <p:par>
                                <p:cTn id="377" presetID="10" presetClass="entr" presetSubtype="0" fill="hold" grpId="0" nodeType="afterEffect">
                                  <p:stCondLst>
                                    <p:cond delay="0"/>
                                  </p:stCondLst>
                                  <p:childTnLst>
                                    <p:set>
                                      <p:cBhvr>
                                        <p:cTn id="378" dur="1" fill="hold">
                                          <p:stCondLst>
                                            <p:cond delay="0"/>
                                          </p:stCondLst>
                                        </p:cTn>
                                        <p:tgtEl>
                                          <p:spTgt spid="59"/>
                                        </p:tgtEl>
                                        <p:attrNameLst>
                                          <p:attrName>style.visibility</p:attrName>
                                        </p:attrNameLst>
                                      </p:cBhvr>
                                      <p:to>
                                        <p:strVal val="visible"/>
                                      </p:to>
                                    </p:set>
                                    <p:animEffect transition="in" filter="fade">
                                      <p:cBhvr>
                                        <p:cTn id="379" dur="500"/>
                                        <p:tgtEl>
                                          <p:spTgt spid="59"/>
                                        </p:tgtEl>
                                      </p:cBhvr>
                                    </p:animEffect>
                                  </p:childTnLst>
                                </p:cTn>
                              </p:par>
                            </p:childTnLst>
                          </p:cTn>
                        </p:par>
                        <p:par>
                          <p:cTn id="380" fill="hold">
                            <p:stCondLst>
                              <p:cond delay="44500"/>
                            </p:stCondLst>
                            <p:childTnLst>
                              <p:par>
                                <p:cTn id="381" presetID="10" presetClass="exit" presetSubtype="0" fill="hold" grpId="1" nodeType="afterEffect">
                                  <p:stCondLst>
                                    <p:cond delay="0"/>
                                  </p:stCondLst>
                                  <p:childTnLst>
                                    <p:animEffect transition="out" filter="fade">
                                      <p:cBhvr>
                                        <p:cTn id="382" dur="500"/>
                                        <p:tgtEl>
                                          <p:spTgt spid="59"/>
                                        </p:tgtEl>
                                      </p:cBhvr>
                                    </p:animEffect>
                                    <p:set>
                                      <p:cBhvr>
                                        <p:cTn id="383" dur="1" fill="hold">
                                          <p:stCondLst>
                                            <p:cond delay="499"/>
                                          </p:stCondLst>
                                        </p:cTn>
                                        <p:tgtEl>
                                          <p:spTgt spid="59"/>
                                        </p:tgtEl>
                                        <p:attrNameLst>
                                          <p:attrName>style.visibility</p:attrName>
                                        </p:attrNameLst>
                                      </p:cBhvr>
                                      <p:to>
                                        <p:strVal val="hidden"/>
                                      </p:to>
                                    </p:set>
                                  </p:childTnLst>
                                </p:cTn>
                              </p:par>
                            </p:childTnLst>
                          </p:cTn>
                        </p:par>
                        <p:par>
                          <p:cTn id="384" fill="hold">
                            <p:stCondLst>
                              <p:cond delay="45000"/>
                            </p:stCondLst>
                            <p:childTnLst>
                              <p:par>
                                <p:cTn id="385" presetID="10" presetClass="entr" presetSubtype="0" fill="hold" grpId="0" nodeType="afterEffect">
                                  <p:stCondLst>
                                    <p:cond delay="0"/>
                                  </p:stCondLst>
                                  <p:childTnLst>
                                    <p:set>
                                      <p:cBhvr>
                                        <p:cTn id="386" dur="1" fill="hold">
                                          <p:stCondLst>
                                            <p:cond delay="0"/>
                                          </p:stCondLst>
                                        </p:cTn>
                                        <p:tgtEl>
                                          <p:spTgt spid="60"/>
                                        </p:tgtEl>
                                        <p:attrNameLst>
                                          <p:attrName>style.visibility</p:attrName>
                                        </p:attrNameLst>
                                      </p:cBhvr>
                                      <p:to>
                                        <p:strVal val="visible"/>
                                      </p:to>
                                    </p:set>
                                    <p:animEffect transition="in" filter="fade">
                                      <p:cBhvr>
                                        <p:cTn id="387" dur="500"/>
                                        <p:tgtEl>
                                          <p:spTgt spid="60"/>
                                        </p:tgtEl>
                                      </p:cBhvr>
                                    </p:animEffect>
                                  </p:childTnLst>
                                </p:cTn>
                              </p:par>
                            </p:childTnLst>
                          </p:cTn>
                        </p:par>
                        <p:par>
                          <p:cTn id="388" fill="hold">
                            <p:stCondLst>
                              <p:cond delay="45500"/>
                            </p:stCondLst>
                            <p:childTnLst>
                              <p:par>
                                <p:cTn id="389" presetID="10" presetClass="exit" presetSubtype="0" fill="hold" grpId="1" nodeType="afterEffect">
                                  <p:stCondLst>
                                    <p:cond delay="0"/>
                                  </p:stCondLst>
                                  <p:childTnLst>
                                    <p:animEffect transition="out" filter="fade">
                                      <p:cBhvr>
                                        <p:cTn id="390" dur="500"/>
                                        <p:tgtEl>
                                          <p:spTgt spid="60"/>
                                        </p:tgtEl>
                                      </p:cBhvr>
                                    </p:animEffect>
                                    <p:set>
                                      <p:cBhvr>
                                        <p:cTn id="391" dur="1" fill="hold">
                                          <p:stCondLst>
                                            <p:cond delay="499"/>
                                          </p:stCondLst>
                                        </p:cTn>
                                        <p:tgtEl>
                                          <p:spTgt spid="60"/>
                                        </p:tgtEl>
                                        <p:attrNameLst>
                                          <p:attrName>style.visibility</p:attrName>
                                        </p:attrNameLst>
                                      </p:cBhvr>
                                      <p:to>
                                        <p:strVal val="hidden"/>
                                      </p:to>
                                    </p:set>
                                  </p:childTnLst>
                                </p:cTn>
                              </p:par>
                            </p:childTnLst>
                          </p:cTn>
                        </p:par>
                        <p:par>
                          <p:cTn id="392" fill="hold">
                            <p:stCondLst>
                              <p:cond delay="46000"/>
                            </p:stCondLst>
                            <p:childTnLst>
                              <p:par>
                                <p:cTn id="393" presetID="10" presetClass="entr" presetSubtype="0" fill="hold" grpId="0" nodeType="afterEffect">
                                  <p:stCondLst>
                                    <p:cond delay="0"/>
                                  </p:stCondLst>
                                  <p:childTnLst>
                                    <p:set>
                                      <p:cBhvr>
                                        <p:cTn id="394" dur="1" fill="hold">
                                          <p:stCondLst>
                                            <p:cond delay="0"/>
                                          </p:stCondLst>
                                        </p:cTn>
                                        <p:tgtEl>
                                          <p:spTgt spid="61"/>
                                        </p:tgtEl>
                                        <p:attrNameLst>
                                          <p:attrName>style.visibility</p:attrName>
                                        </p:attrNameLst>
                                      </p:cBhvr>
                                      <p:to>
                                        <p:strVal val="visible"/>
                                      </p:to>
                                    </p:set>
                                    <p:animEffect transition="in" filter="fade">
                                      <p:cBhvr>
                                        <p:cTn id="395" dur="500"/>
                                        <p:tgtEl>
                                          <p:spTgt spid="61"/>
                                        </p:tgtEl>
                                      </p:cBhvr>
                                    </p:animEffect>
                                  </p:childTnLst>
                                </p:cTn>
                              </p:par>
                            </p:childTnLst>
                          </p:cTn>
                        </p:par>
                        <p:par>
                          <p:cTn id="396" fill="hold">
                            <p:stCondLst>
                              <p:cond delay="46500"/>
                            </p:stCondLst>
                            <p:childTnLst>
                              <p:par>
                                <p:cTn id="397" presetID="10" presetClass="exit" presetSubtype="0" fill="hold" grpId="1" nodeType="afterEffect">
                                  <p:stCondLst>
                                    <p:cond delay="0"/>
                                  </p:stCondLst>
                                  <p:childTnLst>
                                    <p:animEffect transition="out" filter="fade">
                                      <p:cBhvr>
                                        <p:cTn id="398" dur="500"/>
                                        <p:tgtEl>
                                          <p:spTgt spid="61"/>
                                        </p:tgtEl>
                                      </p:cBhvr>
                                    </p:animEffect>
                                    <p:set>
                                      <p:cBhvr>
                                        <p:cTn id="399" dur="1" fill="hold">
                                          <p:stCondLst>
                                            <p:cond delay="499"/>
                                          </p:stCondLst>
                                        </p:cTn>
                                        <p:tgtEl>
                                          <p:spTgt spid="61"/>
                                        </p:tgtEl>
                                        <p:attrNameLst>
                                          <p:attrName>style.visibility</p:attrName>
                                        </p:attrNameLst>
                                      </p:cBhvr>
                                      <p:to>
                                        <p:strVal val="hidden"/>
                                      </p:to>
                                    </p:set>
                                  </p:childTnLst>
                                </p:cTn>
                              </p:par>
                            </p:childTnLst>
                          </p:cTn>
                        </p:par>
                        <p:par>
                          <p:cTn id="400" fill="hold">
                            <p:stCondLst>
                              <p:cond delay="47000"/>
                            </p:stCondLst>
                            <p:childTnLst>
                              <p:par>
                                <p:cTn id="401" presetID="10" presetClass="entr" presetSubtype="0" fill="hold" grpId="0" nodeType="afterEffect">
                                  <p:stCondLst>
                                    <p:cond delay="0"/>
                                  </p:stCondLst>
                                  <p:childTnLst>
                                    <p:set>
                                      <p:cBhvr>
                                        <p:cTn id="402" dur="1" fill="hold">
                                          <p:stCondLst>
                                            <p:cond delay="0"/>
                                          </p:stCondLst>
                                        </p:cTn>
                                        <p:tgtEl>
                                          <p:spTgt spid="62"/>
                                        </p:tgtEl>
                                        <p:attrNameLst>
                                          <p:attrName>style.visibility</p:attrName>
                                        </p:attrNameLst>
                                      </p:cBhvr>
                                      <p:to>
                                        <p:strVal val="visible"/>
                                      </p:to>
                                    </p:set>
                                    <p:animEffect transition="in" filter="fade">
                                      <p:cBhvr>
                                        <p:cTn id="403" dur="500"/>
                                        <p:tgtEl>
                                          <p:spTgt spid="62"/>
                                        </p:tgtEl>
                                      </p:cBhvr>
                                    </p:animEffect>
                                  </p:childTnLst>
                                </p:cTn>
                              </p:par>
                            </p:childTnLst>
                          </p:cTn>
                        </p:par>
                        <p:par>
                          <p:cTn id="404" fill="hold">
                            <p:stCondLst>
                              <p:cond delay="47500"/>
                            </p:stCondLst>
                            <p:childTnLst>
                              <p:par>
                                <p:cTn id="405" presetID="10" presetClass="exit" presetSubtype="0" fill="hold" grpId="1" nodeType="afterEffect">
                                  <p:stCondLst>
                                    <p:cond delay="0"/>
                                  </p:stCondLst>
                                  <p:childTnLst>
                                    <p:animEffect transition="out" filter="fade">
                                      <p:cBhvr>
                                        <p:cTn id="406" dur="500"/>
                                        <p:tgtEl>
                                          <p:spTgt spid="62"/>
                                        </p:tgtEl>
                                      </p:cBhvr>
                                    </p:animEffect>
                                    <p:set>
                                      <p:cBhvr>
                                        <p:cTn id="407" dur="1" fill="hold">
                                          <p:stCondLst>
                                            <p:cond delay="499"/>
                                          </p:stCondLst>
                                        </p:cTn>
                                        <p:tgtEl>
                                          <p:spTgt spid="62"/>
                                        </p:tgtEl>
                                        <p:attrNameLst>
                                          <p:attrName>style.visibility</p:attrName>
                                        </p:attrNameLst>
                                      </p:cBhvr>
                                      <p:to>
                                        <p:strVal val="hidden"/>
                                      </p:to>
                                    </p:set>
                                  </p:childTnLst>
                                </p:cTn>
                              </p:par>
                            </p:childTnLst>
                          </p:cTn>
                        </p:par>
                        <p:par>
                          <p:cTn id="408" fill="hold">
                            <p:stCondLst>
                              <p:cond delay="48000"/>
                            </p:stCondLst>
                            <p:childTnLst>
                              <p:par>
                                <p:cTn id="409" presetID="10" presetClass="entr" presetSubtype="0" fill="hold" grpId="0" nodeType="afterEffect">
                                  <p:stCondLst>
                                    <p:cond delay="0"/>
                                  </p:stCondLst>
                                  <p:childTnLst>
                                    <p:set>
                                      <p:cBhvr>
                                        <p:cTn id="410" dur="1" fill="hold">
                                          <p:stCondLst>
                                            <p:cond delay="0"/>
                                          </p:stCondLst>
                                        </p:cTn>
                                        <p:tgtEl>
                                          <p:spTgt spid="63"/>
                                        </p:tgtEl>
                                        <p:attrNameLst>
                                          <p:attrName>style.visibility</p:attrName>
                                        </p:attrNameLst>
                                      </p:cBhvr>
                                      <p:to>
                                        <p:strVal val="visible"/>
                                      </p:to>
                                    </p:set>
                                    <p:animEffect transition="in" filter="fade">
                                      <p:cBhvr>
                                        <p:cTn id="411" dur="500"/>
                                        <p:tgtEl>
                                          <p:spTgt spid="63"/>
                                        </p:tgtEl>
                                      </p:cBhvr>
                                    </p:animEffect>
                                  </p:childTnLst>
                                </p:cTn>
                              </p:par>
                            </p:childTnLst>
                          </p:cTn>
                        </p:par>
                        <p:par>
                          <p:cTn id="412" fill="hold">
                            <p:stCondLst>
                              <p:cond delay="48500"/>
                            </p:stCondLst>
                            <p:childTnLst>
                              <p:par>
                                <p:cTn id="413" presetID="10" presetClass="exit" presetSubtype="0" fill="hold" grpId="1" nodeType="afterEffect">
                                  <p:stCondLst>
                                    <p:cond delay="0"/>
                                  </p:stCondLst>
                                  <p:childTnLst>
                                    <p:animEffect transition="out" filter="fade">
                                      <p:cBhvr>
                                        <p:cTn id="414" dur="500"/>
                                        <p:tgtEl>
                                          <p:spTgt spid="63"/>
                                        </p:tgtEl>
                                      </p:cBhvr>
                                    </p:animEffect>
                                    <p:set>
                                      <p:cBhvr>
                                        <p:cTn id="415" dur="1" fill="hold">
                                          <p:stCondLst>
                                            <p:cond delay="499"/>
                                          </p:stCondLst>
                                        </p:cTn>
                                        <p:tgtEl>
                                          <p:spTgt spid="63"/>
                                        </p:tgtEl>
                                        <p:attrNameLst>
                                          <p:attrName>style.visibility</p:attrName>
                                        </p:attrNameLst>
                                      </p:cBhvr>
                                      <p:to>
                                        <p:strVal val="hidden"/>
                                      </p:to>
                                    </p:set>
                                  </p:childTnLst>
                                </p:cTn>
                              </p:par>
                            </p:childTnLst>
                          </p:cTn>
                        </p:par>
                        <p:par>
                          <p:cTn id="416" fill="hold">
                            <p:stCondLst>
                              <p:cond delay="49000"/>
                            </p:stCondLst>
                            <p:childTnLst>
                              <p:par>
                                <p:cTn id="417" presetID="10" presetClass="entr" presetSubtype="0" fill="hold" grpId="0" nodeType="afterEffect">
                                  <p:stCondLst>
                                    <p:cond delay="0"/>
                                  </p:stCondLst>
                                  <p:childTnLst>
                                    <p:set>
                                      <p:cBhvr>
                                        <p:cTn id="418" dur="1" fill="hold">
                                          <p:stCondLst>
                                            <p:cond delay="0"/>
                                          </p:stCondLst>
                                        </p:cTn>
                                        <p:tgtEl>
                                          <p:spTgt spid="64"/>
                                        </p:tgtEl>
                                        <p:attrNameLst>
                                          <p:attrName>style.visibility</p:attrName>
                                        </p:attrNameLst>
                                      </p:cBhvr>
                                      <p:to>
                                        <p:strVal val="visible"/>
                                      </p:to>
                                    </p:set>
                                    <p:animEffect transition="in" filter="fade">
                                      <p:cBhvr>
                                        <p:cTn id="419" dur="500"/>
                                        <p:tgtEl>
                                          <p:spTgt spid="64"/>
                                        </p:tgtEl>
                                      </p:cBhvr>
                                    </p:animEffect>
                                  </p:childTnLst>
                                </p:cTn>
                              </p:par>
                            </p:childTnLst>
                          </p:cTn>
                        </p:par>
                        <p:par>
                          <p:cTn id="420" fill="hold">
                            <p:stCondLst>
                              <p:cond delay="49500"/>
                            </p:stCondLst>
                            <p:childTnLst>
                              <p:par>
                                <p:cTn id="421" presetID="10" presetClass="exit" presetSubtype="0" fill="hold" grpId="1" nodeType="afterEffect">
                                  <p:stCondLst>
                                    <p:cond delay="0"/>
                                  </p:stCondLst>
                                  <p:childTnLst>
                                    <p:animEffect transition="out" filter="fade">
                                      <p:cBhvr>
                                        <p:cTn id="422" dur="500"/>
                                        <p:tgtEl>
                                          <p:spTgt spid="64"/>
                                        </p:tgtEl>
                                      </p:cBhvr>
                                    </p:animEffect>
                                    <p:set>
                                      <p:cBhvr>
                                        <p:cTn id="423" dur="1" fill="hold">
                                          <p:stCondLst>
                                            <p:cond delay="499"/>
                                          </p:stCondLst>
                                        </p:cTn>
                                        <p:tgtEl>
                                          <p:spTgt spid="64"/>
                                        </p:tgtEl>
                                        <p:attrNameLst>
                                          <p:attrName>style.visibility</p:attrName>
                                        </p:attrNameLst>
                                      </p:cBhvr>
                                      <p:to>
                                        <p:strVal val="hidden"/>
                                      </p:to>
                                    </p:set>
                                  </p:childTnLst>
                                </p:cTn>
                              </p:par>
                            </p:childTnLst>
                          </p:cTn>
                        </p:par>
                        <p:par>
                          <p:cTn id="424" fill="hold">
                            <p:stCondLst>
                              <p:cond delay="50000"/>
                            </p:stCondLst>
                            <p:childTnLst>
                              <p:par>
                                <p:cTn id="425" presetID="10" presetClass="entr" presetSubtype="0" fill="hold" grpId="0" nodeType="afterEffect">
                                  <p:stCondLst>
                                    <p:cond delay="0"/>
                                  </p:stCondLst>
                                  <p:childTnLst>
                                    <p:set>
                                      <p:cBhvr>
                                        <p:cTn id="426" dur="1" fill="hold">
                                          <p:stCondLst>
                                            <p:cond delay="0"/>
                                          </p:stCondLst>
                                        </p:cTn>
                                        <p:tgtEl>
                                          <p:spTgt spid="65"/>
                                        </p:tgtEl>
                                        <p:attrNameLst>
                                          <p:attrName>style.visibility</p:attrName>
                                        </p:attrNameLst>
                                      </p:cBhvr>
                                      <p:to>
                                        <p:strVal val="visible"/>
                                      </p:to>
                                    </p:set>
                                    <p:animEffect transition="in" filter="fade">
                                      <p:cBhvr>
                                        <p:cTn id="427" dur="500"/>
                                        <p:tgtEl>
                                          <p:spTgt spid="65"/>
                                        </p:tgtEl>
                                      </p:cBhvr>
                                    </p:animEffect>
                                  </p:childTnLst>
                                </p:cTn>
                              </p:par>
                            </p:childTnLst>
                          </p:cTn>
                        </p:par>
                        <p:par>
                          <p:cTn id="428" fill="hold">
                            <p:stCondLst>
                              <p:cond delay="50500"/>
                            </p:stCondLst>
                            <p:childTnLst>
                              <p:par>
                                <p:cTn id="429" presetID="10" presetClass="exit" presetSubtype="0" fill="hold" grpId="1" nodeType="afterEffect">
                                  <p:stCondLst>
                                    <p:cond delay="0"/>
                                  </p:stCondLst>
                                  <p:childTnLst>
                                    <p:animEffect transition="out" filter="fade">
                                      <p:cBhvr>
                                        <p:cTn id="430" dur="500"/>
                                        <p:tgtEl>
                                          <p:spTgt spid="65"/>
                                        </p:tgtEl>
                                      </p:cBhvr>
                                    </p:animEffect>
                                    <p:set>
                                      <p:cBhvr>
                                        <p:cTn id="431" dur="1" fill="hold">
                                          <p:stCondLst>
                                            <p:cond delay="499"/>
                                          </p:stCondLst>
                                        </p:cTn>
                                        <p:tgtEl>
                                          <p:spTgt spid="65"/>
                                        </p:tgtEl>
                                        <p:attrNameLst>
                                          <p:attrName>style.visibility</p:attrName>
                                        </p:attrNameLst>
                                      </p:cBhvr>
                                      <p:to>
                                        <p:strVal val="hidden"/>
                                      </p:to>
                                    </p:set>
                                  </p:childTnLst>
                                </p:cTn>
                              </p:par>
                            </p:childTnLst>
                          </p:cTn>
                        </p:par>
                        <p:par>
                          <p:cTn id="432" fill="hold">
                            <p:stCondLst>
                              <p:cond delay="51000"/>
                            </p:stCondLst>
                            <p:childTnLst>
                              <p:par>
                                <p:cTn id="433" presetID="10" presetClass="entr" presetSubtype="0" fill="hold" grpId="0" nodeType="afterEffect">
                                  <p:stCondLst>
                                    <p:cond delay="0"/>
                                  </p:stCondLst>
                                  <p:childTnLst>
                                    <p:set>
                                      <p:cBhvr>
                                        <p:cTn id="434" dur="1" fill="hold">
                                          <p:stCondLst>
                                            <p:cond delay="0"/>
                                          </p:stCondLst>
                                        </p:cTn>
                                        <p:tgtEl>
                                          <p:spTgt spid="66"/>
                                        </p:tgtEl>
                                        <p:attrNameLst>
                                          <p:attrName>style.visibility</p:attrName>
                                        </p:attrNameLst>
                                      </p:cBhvr>
                                      <p:to>
                                        <p:strVal val="visible"/>
                                      </p:to>
                                    </p:set>
                                    <p:animEffect transition="in" filter="fade">
                                      <p:cBhvr>
                                        <p:cTn id="435" dur="500"/>
                                        <p:tgtEl>
                                          <p:spTgt spid="66"/>
                                        </p:tgtEl>
                                      </p:cBhvr>
                                    </p:animEffect>
                                  </p:childTnLst>
                                </p:cTn>
                              </p:par>
                            </p:childTnLst>
                          </p:cTn>
                        </p:par>
                        <p:par>
                          <p:cTn id="436" fill="hold">
                            <p:stCondLst>
                              <p:cond delay="51500"/>
                            </p:stCondLst>
                            <p:childTnLst>
                              <p:par>
                                <p:cTn id="437" presetID="10" presetClass="exit" presetSubtype="0" fill="hold" grpId="1" nodeType="afterEffect">
                                  <p:stCondLst>
                                    <p:cond delay="0"/>
                                  </p:stCondLst>
                                  <p:childTnLst>
                                    <p:animEffect transition="out" filter="fade">
                                      <p:cBhvr>
                                        <p:cTn id="438" dur="500"/>
                                        <p:tgtEl>
                                          <p:spTgt spid="66"/>
                                        </p:tgtEl>
                                      </p:cBhvr>
                                    </p:animEffect>
                                    <p:set>
                                      <p:cBhvr>
                                        <p:cTn id="439" dur="1" fill="hold">
                                          <p:stCondLst>
                                            <p:cond delay="499"/>
                                          </p:stCondLst>
                                        </p:cTn>
                                        <p:tgtEl>
                                          <p:spTgt spid="66"/>
                                        </p:tgtEl>
                                        <p:attrNameLst>
                                          <p:attrName>style.visibility</p:attrName>
                                        </p:attrNameLst>
                                      </p:cBhvr>
                                      <p:to>
                                        <p:strVal val="hidden"/>
                                      </p:to>
                                    </p:set>
                                  </p:childTnLst>
                                </p:cTn>
                              </p:par>
                            </p:childTnLst>
                          </p:cTn>
                        </p:par>
                        <p:par>
                          <p:cTn id="440" fill="hold">
                            <p:stCondLst>
                              <p:cond delay="52000"/>
                            </p:stCondLst>
                            <p:childTnLst>
                              <p:par>
                                <p:cTn id="441" presetID="10" presetClass="entr" presetSubtype="0" fill="hold" grpId="0" nodeType="afterEffect">
                                  <p:stCondLst>
                                    <p:cond delay="0"/>
                                  </p:stCondLst>
                                  <p:childTnLst>
                                    <p:set>
                                      <p:cBhvr>
                                        <p:cTn id="442" dur="1" fill="hold">
                                          <p:stCondLst>
                                            <p:cond delay="0"/>
                                          </p:stCondLst>
                                        </p:cTn>
                                        <p:tgtEl>
                                          <p:spTgt spid="67"/>
                                        </p:tgtEl>
                                        <p:attrNameLst>
                                          <p:attrName>style.visibility</p:attrName>
                                        </p:attrNameLst>
                                      </p:cBhvr>
                                      <p:to>
                                        <p:strVal val="visible"/>
                                      </p:to>
                                    </p:set>
                                    <p:animEffect transition="in" filter="fade">
                                      <p:cBhvr>
                                        <p:cTn id="443" dur="500"/>
                                        <p:tgtEl>
                                          <p:spTgt spid="67"/>
                                        </p:tgtEl>
                                      </p:cBhvr>
                                    </p:animEffect>
                                  </p:childTnLst>
                                </p:cTn>
                              </p:par>
                            </p:childTnLst>
                          </p:cTn>
                        </p:par>
                        <p:par>
                          <p:cTn id="444" fill="hold">
                            <p:stCondLst>
                              <p:cond delay="52500"/>
                            </p:stCondLst>
                            <p:childTnLst>
                              <p:par>
                                <p:cTn id="445" presetID="10" presetClass="exit" presetSubtype="0" fill="hold" grpId="1" nodeType="afterEffect">
                                  <p:stCondLst>
                                    <p:cond delay="0"/>
                                  </p:stCondLst>
                                  <p:childTnLst>
                                    <p:animEffect transition="out" filter="fade">
                                      <p:cBhvr>
                                        <p:cTn id="446" dur="500"/>
                                        <p:tgtEl>
                                          <p:spTgt spid="67"/>
                                        </p:tgtEl>
                                      </p:cBhvr>
                                    </p:animEffect>
                                    <p:set>
                                      <p:cBhvr>
                                        <p:cTn id="447" dur="1" fill="hold">
                                          <p:stCondLst>
                                            <p:cond delay="499"/>
                                          </p:stCondLst>
                                        </p:cTn>
                                        <p:tgtEl>
                                          <p:spTgt spid="67"/>
                                        </p:tgtEl>
                                        <p:attrNameLst>
                                          <p:attrName>style.visibility</p:attrName>
                                        </p:attrNameLst>
                                      </p:cBhvr>
                                      <p:to>
                                        <p:strVal val="hidden"/>
                                      </p:to>
                                    </p:set>
                                  </p:childTnLst>
                                </p:cTn>
                              </p:par>
                            </p:childTnLst>
                          </p:cTn>
                        </p:par>
                        <p:par>
                          <p:cTn id="448" fill="hold">
                            <p:stCondLst>
                              <p:cond delay="53000"/>
                            </p:stCondLst>
                            <p:childTnLst>
                              <p:par>
                                <p:cTn id="449" presetID="10" presetClass="entr" presetSubtype="0" fill="hold" grpId="0" nodeType="afterEffect">
                                  <p:stCondLst>
                                    <p:cond delay="0"/>
                                  </p:stCondLst>
                                  <p:childTnLst>
                                    <p:set>
                                      <p:cBhvr>
                                        <p:cTn id="450" dur="1" fill="hold">
                                          <p:stCondLst>
                                            <p:cond delay="0"/>
                                          </p:stCondLst>
                                        </p:cTn>
                                        <p:tgtEl>
                                          <p:spTgt spid="68"/>
                                        </p:tgtEl>
                                        <p:attrNameLst>
                                          <p:attrName>style.visibility</p:attrName>
                                        </p:attrNameLst>
                                      </p:cBhvr>
                                      <p:to>
                                        <p:strVal val="visible"/>
                                      </p:to>
                                    </p:set>
                                    <p:animEffect transition="in" filter="fade">
                                      <p:cBhvr>
                                        <p:cTn id="451" dur="500"/>
                                        <p:tgtEl>
                                          <p:spTgt spid="68"/>
                                        </p:tgtEl>
                                      </p:cBhvr>
                                    </p:animEffect>
                                  </p:childTnLst>
                                </p:cTn>
                              </p:par>
                            </p:childTnLst>
                          </p:cTn>
                        </p:par>
                        <p:par>
                          <p:cTn id="452" fill="hold">
                            <p:stCondLst>
                              <p:cond delay="53500"/>
                            </p:stCondLst>
                            <p:childTnLst>
                              <p:par>
                                <p:cTn id="453" presetID="10" presetClass="exit" presetSubtype="0" fill="hold" grpId="1" nodeType="afterEffect">
                                  <p:stCondLst>
                                    <p:cond delay="0"/>
                                  </p:stCondLst>
                                  <p:childTnLst>
                                    <p:animEffect transition="out" filter="fade">
                                      <p:cBhvr>
                                        <p:cTn id="454" dur="500"/>
                                        <p:tgtEl>
                                          <p:spTgt spid="68"/>
                                        </p:tgtEl>
                                      </p:cBhvr>
                                    </p:animEffect>
                                    <p:set>
                                      <p:cBhvr>
                                        <p:cTn id="455" dur="1" fill="hold">
                                          <p:stCondLst>
                                            <p:cond delay="499"/>
                                          </p:stCondLst>
                                        </p:cTn>
                                        <p:tgtEl>
                                          <p:spTgt spid="68"/>
                                        </p:tgtEl>
                                        <p:attrNameLst>
                                          <p:attrName>style.visibility</p:attrName>
                                        </p:attrNameLst>
                                      </p:cBhvr>
                                      <p:to>
                                        <p:strVal val="hidden"/>
                                      </p:to>
                                    </p:set>
                                  </p:childTnLst>
                                </p:cTn>
                              </p:par>
                            </p:childTnLst>
                          </p:cTn>
                        </p:par>
                        <p:par>
                          <p:cTn id="456" fill="hold">
                            <p:stCondLst>
                              <p:cond delay="54000"/>
                            </p:stCondLst>
                            <p:childTnLst>
                              <p:par>
                                <p:cTn id="457" presetID="10" presetClass="entr" presetSubtype="0" fill="hold" grpId="0" nodeType="afterEffect">
                                  <p:stCondLst>
                                    <p:cond delay="0"/>
                                  </p:stCondLst>
                                  <p:childTnLst>
                                    <p:set>
                                      <p:cBhvr>
                                        <p:cTn id="458" dur="1" fill="hold">
                                          <p:stCondLst>
                                            <p:cond delay="0"/>
                                          </p:stCondLst>
                                        </p:cTn>
                                        <p:tgtEl>
                                          <p:spTgt spid="69"/>
                                        </p:tgtEl>
                                        <p:attrNameLst>
                                          <p:attrName>style.visibility</p:attrName>
                                        </p:attrNameLst>
                                      </p:cBhvr>
                                      <p:to>
                                        <p:strVal val="visible"/>
                                      </p:to>
                                    </p:set>
                                    <p:animEffect transition="in" filter="fade">
                                      <p:cBhvr>
                                        <p:cTn id="459" dur="500"/>
                                        <p:tgtEl>
                                          <p:spTgt spid="69"/>
                                        </p:tgtEl>
                                      </p:cBhvr>
                                    </p:animEffect>
                                  </p:childTnLst>
                                </p:cTn>
                              </p:par>
                            </p:childTnLst>
                          </p:cTn>
                        </p:par>
                        <p:par>
                          <p:cTn id="460" fill="hold">
                            <p:stCondLst>
                              <p:cond delay="54500"/>
                            </p:stCondLst>
                            <p:childTnLst>
                              <p:par>
                                <p:cTn id="461" presetID="10" presetClass="exit" presetSubtype="0" fill="hold" grpId="1" nodeType="afterEffect">
                                  <p:stCondLst>
                                    <p:cond delay="0"/>
                                  </p:stCondLst>
                                  <p:childTnLst>
                                    <p:animEffect transition="out" filter="fade">
                                      <p:cBhvr>
                                        <p:cTn id="462" dur="500"/>
                                        <p:tgtEl>
                                          <p:spTgt spid="69"/>
                                        </p:tgtEl>
                                      </p:cBhvr>
                                    </p:animEffect>
                                    <p:set>
                                      <p:cBhvr>
                                        <p:cTn id="463" dur="1" fill="hold">
                                          <p:stCondLst>
                                            <p:cond delay="499"/>
                                          </p:stCondLst>
                                        </p:cTn>
                                        <p:tgtEl>
                                          <p:spTgt spid="69"/>
                                        </p:tgtEl>
                                        <p:attrNameLst>
                                          <p:attrName>style.visibility</p:attrName>
                                        </p:attrNameLst>
                                      </p:cBhvr>
                                      <p:to>
                                        <p:strVal val="hidden"/>
                                      </p:to>
                                    </p:set>
                                  </p:childTnLst>
                                </p:cTn>
                              </p:par>
                            </p:childTnLst>
                          </p:cTn>
                        </p:par>
                        <p:par>
                          <p:cTn id="464" fill="hold">
                            <p:stCondLst>
                              <p:cond delay="55000"/>
                            </p:stCondLst>
                            <p:childTnLst>
                              <p:par>
                                <p:cTn id="465" presetID="10" presetClass="entr" presetSubtype="0" fill="hold" grpId="0" nodeType="afterEffect">
                                  <p:stCondLst>
                                    <p:cond delay="0"/>
                                  </p:stCondLst>
                                  <p:childTnLst>
                                    <p:set>
                                      <p:cBhvr>
                                        <p:cTn id="466" dur="1" fill="hold">
                                          <p:stCondLst>
                                            <p:cond delay="0"/>
                                          </p:stCondLst>
                                        </p:cTn>
                                        <p:tgtEl>
                                          <p:spTgt spid="70"/>
                                        </p:tgtEl>
                                        <p:attrNameLst>
                                          <p:attrName>style.visibility</p:attrName>
                                        </p:attrNameLst>
                                      </p:cBhvr>
                                      <p:to>
                                        <p:strVal val="visible"/>
                                      </p:to>
                                    </p:set>
                                    <p:animEffect transition="in" filter="fade">
                                      <p:cBhvr>
                                        <p:cTn id="467" dur="500"/>
                                        <p:tgtEl>
                                          <p:spTgt spid="70"/>
                                        </p:tgtEl>
                                      </p:cBhvr>
                                    </p:animEffect>
                                  </p:childTnLst>
                                </p:cTn>
                              </p:par>
                            </p:childTnLst>
                          </p:cTn>
                        </p:par>
                        <p:par>
                          <p:cTn id="468" fill="hold">
                            <p:stCondLst>
                              <p:cond delay="55500"/>
                            </p:stCondLst>
                            <p:childTnLst>
                              <p:par>
                                <p:cTn id="469" presetID="10" presetClass="exit" presetSubtype="0" fill="hold" grpId="1" nodeType="afterEffect">
                                  <p:stCondLst>
                                    <p:cond delay="0"/>
                                  </p:stCondLst>
                                  <p:childTnLst>
                                    <p:animEffect transition="out" filter="fade">
                                      <p:cBhvr>
                                        <p:cTn id="470" dur="500"/>
                                        <p:tgtEl>
                                          <p:spTgt spid="70"/>
                                        </p:tgtEl>
                                      </p:cBhvr>
                                    </p:animEffect>
                                    <p:set>
                                      <p:cBhvr>
                                        <p:cTn id="471" dur="1" fill="hold">
                                          <p:stCondLst>
                                            <p:cond delay="499"/>
                                          </p:stCondLst>
                                        </p:cTn>
                                        <p:tgtEl>
                                          <p:spTgt spid="70"/>
                                        </p:tgtEl>
                                        <p:attrNameLst>
                                          <p:attrName>style.visibility</p:attrName>
                                        </p:attrNameLst>
                                      </p:cBhvr>
                                      <p:to>
                                        <p:strVal val="hidden"/>
                                      </p:to>
                                    </p:set>
                                  </p:childTnLst>
                                </p:cTn>
                              </p:par>
                            </p:childTnLst>
                          </p:cTn>
                        </p:par>
                        <p:par>
                          <p:cTn id="472" fill="hold">
                            <p:stCondLst>
                              <p:cond delay="56000"/>
                            </p:stCondLst>
                            <p:childTnLst>
                              <p:par>
                                <p:cTn id="473" presetID="10" presetClass="entr" presetSubtype="0" fill="hold" grpId="0" nodeType="afterEffect">
                                  <p:stCondLst>
                                    <p:cond delay="0"/>
                                  </p:stCondLst>
                                  <p:childTnLst>
                                    <p:set>
                                      <p:cBhvr>
                                        <p:cTn id="474" dur="1" fill="hold">
                                          <p:stCondLst>
                                            <p:cond delay="0"/>
                                          </p:stCondLst>
                                        </p:cTn>
                                        <p:tgtEl>
                                          <p:spTgt spid="71"/>
                                        </p:tgtEl>
                                        <p:attrNameLst>
                                          <p:attrName>style.visibility</p:attrName>
                                        </p:attrNameLst>
                                      </p:cBhvr>
                                      <p:to>
                                        <p:strVal val="visible"/>
                                      </p:to>
                                    </p:set>
                                    <p:animEffect transition="in" filter="fade">
                                      <p:cBhvr>
                                        <p:cTn id="475" dur="500"/>
                                        <p:tgtEl>
                                          <p:spTgt spid="71"/>
                                        </p:tgtEl>
                                      </p:cBhvr>
                                    </p:animEffect>
                                  </p:childTnLst>
                                </p:cTn>
                              </p:par>
                            </p:childTnLst>
                          </p:cTn>
                        </p:par>
                        <p:par>
                          <p:cTn id="476" fill="hold">
                            <p:stCondLst>
                              <p:cond delay="56500"/>
                            </p:stCondLst>
                            <p:childTnLst>
                              <p:par>
                                <p:cTn id="477" presetID="10" presetClass="exit" presetSubtype="0" fill="hold" grpId="1" nodeType="afterEffect">
                                  <p:stCondLst>
                                    <p:cond delay="0"/>
                                  </p:stCondLst>
                                  <p:childTnLst>
                                    <p:animEffect transition="out" filter="fade">
                                      <p:cBhvr>
                                        <p:cTn id="478" dur="500"/>
                                        <p:tgtEl>
                                          <p:spTgt spid="71"/>
                                        </p:tgtEl>
                                      </p:cBhvr>
                                    </p:animEffect>
                                    <p:set>
                                      <p:cBhvr>
                                        <p:cTn id="479" dur="1" fill="hold">
                                          <p:stCondLst>
                                            <p:cond delay="499"/>
                                          </p:stCondLst>
                                        </p:cTn>
                                        <p:tgtEl>
                                          <p:spTgt spid="71"/>
                                        </p:tgtEl>
                                        <p:attrNameLst>
                                          <p:attrName>style.visibility</p:attrName>
                                        </p:attrNameLst>
                                      </p:cBhvr>
                                      <p:to>
                                        <p:strVal val="hidden"/>
                                      </p:to>
                                    </p:set>
                                  </p:childTnLst>
                                </p:cTn>
                              </p:par>
                            </p:childTnLst>
                          </p:cTn>
                        </p:par>
                        <p:par>
                          <p:cTn id="480" fill="hold">
                            <p:stCondLst>
                              <p:cond delay="57000"/>
                            </p:stCondLst>
                            <p:childTnLst>
                              <p:par>
                                <p:cTn id="481" presetID="10" presetClass="entr" presetSubtype="0" fill="hold" grpId="0" nodeType="afterEffect">
                                  <p:stCondLst>
                                    <p:cond delay="0"/>
                                  </p:stCondLst>
                                  <p:childTnLst>
                                    <p:set>
                                      <p:cBhvr>
                                        <p:cTn id="482" dur="1" fill="hold">
                                          <p:stCondLst>
                                            <p:cond delay="0"/>
                                          </p:stCondLst>
                                        </p:cTn>
                                        <p:tgtEl>
                                          <p:spTgt spid="72"/>
                                        </p:tgtEl>
                                        <p:attrNameLst>
                                          <p:attrName>style.visibility</p:attrName>
                                        </p:attrNameLst>
                                      </p:cBhvr>
                                      <p:to>
                                        <p:strVal val="visible"/>
                                      </p:to>
                                    </p:set>
                                    <p:animEffect transition="in" filter="fade">
                                      <p:cBhvr>
                                        <p:cTn id="483" dur="500"/>
                                        <p:tgtEl>
                                          <p:spTgt spid="72"/>
                                        </p:tgtEl>
                                      </p:cBhvr>
                                    </p:animEffect>
                                  </p:childTnLst>
                                </p:cTn>
                              </p:par>
                            </p:childTnLst>
                          </p:cTn>
                        </p:par>
                        <p:par>
                          <p:cTn id="484" fill="hold">
                            <p:stCondLst>
                              <p:cond delay="57500"/>
                            </p:stCondLst>
                            <p:childTnLst>
                              <p:par>
                                <p:cTn id="485" presetID="10" presetClass="exit" presetSubtype="0" fill="hold" grpId="1" nodeType="afterEffect">
                                  <p:stCondLst>
                                    <p:cond delay="0"/>
                                  </p:stCondLst>
                                  <p:childTnLst>
                                    <p:animEffect transition="out" filter="fade">
                                      <p:cBhvr>
                                        <p:cTn id="486" dur="500"/>
                                        <p:tgtEl>
                                          <p:spTgt spid="72"/>
                                        </p:tgtEl>
                                      </p:cBhvr>
                                    </p:animEffect>
                                    <p:set>
                                      <p:cBhvr>
                                        <p:cTn id="487" dur="1" fill="hold">
                                          <p:stCondLst>
                                            <p:cond delay="499"/>
                                          </p:stCondLst>
                                        </p:cTn>
                                        <p:tgtEl>
                                          <p:spTgt spid="72"/>
                                        </p:tgtEl>
                                        <p:attrNameLst>
                                          <p:attrName>style.visibility</p:attrName>
                                        </p:attrNameLst>
                                      </p:cBhvr>
                                      <p:to>
                                        <p:strVal val="hidden"/>
                                      </p:to>
                                    </p:set>
                                  </p:childTnLst>
                                </p:cTn>
                              </p:par>
                            </p:childTnLst>
                          </p:cTn>
                        </p:par>
                        <p:par>
                          <p:cTn id="488" fill="hold">
                            <p:stCondLst>
                              <p:cond delay="58000"/>
                            </p:stCondLst>
                            <p:childTnLst>
                              <p:par>
                                <p:cTn id="489" presetID="10" presetClass="entr" presetSubtype="0" fill="hold" grpId="0" nodeType="afterEffect">
                                  <p:stCondLst>
                                    <p:cond delay="0"/>
                                  </p:stCondLst>
                                  <p:childTnLst>
                                    <p:set>
                                      <p:cBhvr>
                                        <p:cTn id="490" dur="1" fill="hold">
                                          <p:stCondLst>
                                            <p:cond delay="0"/>
                                          </p:stCondLst>
                                        </p:cTn>
                                        <p:tgtEl>
                                          <p:spTgt spid="73"/>
                                        </p:tgtEl>
                                        <p:attrNameLst>
                                          <p:attrName>style.visibility</p:attrName>
                                        </p:attrNameLst>
                                      </p:cBhvr>
                                      <p:to>
                                        <p:strVal val="visible"/>
                                      </p:to>
                                    </p:set>
                                    <p:animEffect transition="in" filter="fade">
                                      <p:cBhvr>
                                        <p:cTn id="491" dur="500"/>
                                        <p:tgtEl>
                                          <p:spTgt spid="73"/>
                                        </p:tgtEl>
                                      </p:cBhvr>
                                    </p:animEffect>
                                  </p:childTnLst>
                                </p:cTn>
                              </p:par>
                            </p:childTnLst>
                          </p:cTn>
                        </p:par>
                        <p:par>
                          <p:cTn id="492" fill="hold">
                            <p:stCondLst>
                              <p:cond delay="58500"/>
                            </p:stCondLst>
                            <p:childTnLst>
                              <p:par>
                                <p:cTn id="493" presetID="10" presetClass="exit" presetSubtype="0" fill="hold" grpId="1" nodeType="afterEffect">
                                  <p:stCondLst>
                                    <p:cond delay="0"/>
                                  </p:stCondLst>
                                  <p:childTnLst>
                                    <p:animEffect transition="out" filter="fade">
                                      <p:cBhvr>
                                        <p:cTn id="494" dur="500"/>
                                        <p:tgtEl>
                                          <p:spTgt spid="73"/>
                                        </p:tgtEl>
                                      </p:cBhvr>
                                    </p:animEffect>
                                    <p:set>
                                      <p:cBhvr>
                                        <p:cTn id="495" dur="1" fill="hold">
                                          <p:stCondLst>
                                            <p:cond delay="499"/>
                                          </p:stCondLst>
                                        </p:cTn>
                                        <p:tgtEl>
                                          <p:spTgt spid="73"/>
                                        </p:tgtEl>
                                        <p:attrNameLst>
                                          <p:attrName>style.visibility</p:attrName>
                                        </p:attrNameLst>
                                      </p:cBhvr>
                                      <p:to>
                                        <p:strVal val="hidden"/>
                                      </p:to>
                                    </p:set>
                                  </p:childTnLst>
                                </p:cTn>
                              </p:par>
                            </p:childTnLst>
                          </p:cTn>
                        </p:par>
                        <p:par>
                          <p:cTn id="496" fill="hold">
                            <p:stCondLst>
                              <p:cond delay="59000"/>
                            </p:stCondLst>
                            <p:childTnLst>
                              <p:par>
                                <p:cTn id="497" presetID="10" presetClass="entr" presetSubtype="0" fill="hold" grpId="0" nodeType="afterEffect">
                                  <p:stCondLst>
                                    <p:cond delay="0"/>
                                  </p:stCondLst>
                                  <p:childTnLst>
                                    <p:set>
                                      <p:cBhvr>
                                        <p:cTn id="498" dur="1" fill="hold">
                                          <p:stCondLst>
                                            <p:cond delay="0"/>
                                          </p:stCondLst>
                                        </p:cTn>
                                        <p:tgtEl>
                                          <p:spTgt spid="74"/>
                                        </p:tgtEl>
                                        <p:attrNameLst>
                                          <p:attrName>style.visibility</p:attrName>
                                        </p:attrNameLst>
                                      </p:cBhvr>
                                      <p:to>
                                        <p:strVal val="visible"/>
                                      </p:to>
                                    </p:set>
                                    <p:animEffect transition="in" filter="fade">
                                      <p:cBhvr>
                                        <p:cTn id="499" dur="500"/>
                                        <p:tgtEl>
                                          <p:spTgt spid="74"/>
                                        </p:tgtEl>
                                      </p:cBhvr>
                                    </p:animEffect>
                                  </p:childTnLst>
                                </p:cTn>
                              </p:par>
                            </p:childTnLst>
                          </p:cTn>
                        </p:par>
                        <p:par>
                          <p:cTn id="500" fill="hold">
                            <p:stCondLst>
                              <p:cond delay="59500"/>
                            </p:stCondLst>
                            <p:childTnLst>
                              <p:par>
                                <p:cTn id="501" presetID="10" presetClass="exit" presetSubtype="0" fill="hold" grpId="1" nodeType="afterEffect">
                                  <p:stCondLst>
                                    <p:cond delay="0"/>
                                  </p:stCondLst>
                                  <p:childTnLst>
                                    <p:animEffect transition="out" filter="fade">
                                      <p:cBhvr>
                                        <p:cTn id="502" dur="500"/>
                                        <p:tgtEl>
                                          <p:spTgt spid="74"/>
                                        </p:tgtEl>
                                      </p:cBhvr>
                                    </p:animEffect>
                                    <p:set>
                                      <p:cBhvr>
                                        <p:cTn id="503" dur="1" fill="hold">
                                          <p:stCondLst>
                                            <p:cond delay="499"/>
                                          </p:stCondLst>
                                        </p:cTn>
                                        <p:tgtEl>
                                          <p:spTgt spid="74"/>
                                        </p:tgtEl>
                                        <p:attrNameLst>
                                          <p:attrName>style.visibility</p:attrName>
                                        </p:attrNameLst>
                                      </p:cBhvr>
                                      <p:to>
                                        <p:strVal val="hidden"/>
                                      </p:to>
                                    </p:set>
                                  </p:childTnLst>
                                </p:cTn>
                              </p:par>
                            </p:childTnLst>
                          </p:cTn>
                        </p:par>
                        <p:par>
                          <p:cTn id="504" fill="hold">
                            <p:stCondLst>
                              <p:cond delay="60000"/>
                            </p:stCondLst>
                            <p:childTnLst>
                              <p:par>
                                <p:cTn id="505" presetID="10" presetClass="exit" presetSubtype="0" fill="hold" grpId="1" nodeType="afterEffect">
                                  <p:stCondLst>
                                    <p:cond delay="0"/>
                                  </p:stCondLst>
                                  <p:childTnLst>
                                    <p:animEffect transition="out" filter="fade">
                                      <p:cBhvr>
                                        <p:cTn id="506" dur="500"/>
                                        <p:tgtEl>
                                          <p:spTgt spid="20"/>
                                        </p:tgtEl>
                                      </p:cBhvr>
                                    </p:animEffect>
                                    <p:set>
                                      <p:cBhvr>
                                        <p:cTn id="507" dur="1" fill="hold">
                                          <p:stCondLst>
                                            <p:cond delay="499"/>
                                          </p:stCondLst>
                                        </p:cTn>
                                        <p:tgtEl>
                                          <p:spTgt spid="20"/>
                                        </p:tgtEl>
                                        <p:attrNameLst>
                                          <p:attrName>style.visibility</p:attrName>
                                        </p:attrNameLst>
                                      </p:cBhvr>
                                      <p:to>
                                        <p:strVal val="hidden"/>
                                      </p:to>
                                    </p:set>
                                  </p:childTnLst>
                                </p:cTn>
                              </p:par>
                              <p:par>
                                <p:cTn id="508" presetID="10" presetClass="entr" presetSubtype="0" fill="hold" grpId="0" nodeType="withEffect">
                                  <p:stCondLst>
                                    <p:cond delay="0"/>
                                  </p:stCondLst>
                                  <p:childTnLst>
                                    <p:set>
                                      <p:cBhvr>
                                        <p:cTn id="509" dur="1" fill="hold">
                                          <p:stCondLst>
                                            <p:cond delay="0"/>
                                          </p:stCondLst>
                                        </p:cTn>
                                        <p:tgtEl>
                                          <p:spTgt spid="136"/>
                                        </p:tgtEl>
                                        <p:attrNameLst>
                                          <p:attrName>style.visibility</p:attrName>
                                        </p:attrNameLst>
                                      </p:cBhvr>
                                      <p:to>
                                        <p:strVal val="visible"/>
                                      </p:to>
                                    </p:set>
                                    <p:animEffect transition="in" filter="fade">
                                      <p:cBhvr>
                                        <p:cTn id="510" dur="1000"/>
                                        <p:tgtEl>
                                          <p:spTgt spid="136"/>
                                        </p:tgtEl>
                                      </p:cBhvr>
                                    </p:animEffect>
                                  </p:childTnLst>
                                </p:cTn>
                              </p:par>
                              <p:par>
                                <p:cTn id="511" presetID="10" presetClass="entr" presetSubtype="0" fill="hold" grpId="1" nodeType="withEffect">
                                  <p:stCondLst>
                                    <p:cond delay="0"/>
                                  </p:stCondLst>
                                  <p:childTnLst>
                                    <p:set>
                                      <p:cBhvr>
                                        <p:cTn id="512" dur="1" fill="hold">
                                          <p:stCondLst>
                                            <p:cond delay="0"/>
                                          </p:stCondLst>
                                        </p:cTn>
                                        <p:tgtEl>
                                          <p:spTgt spid="143"/>
                                        </p:tgtEl>
                                        <p:attrNameLst>
                                          <p:attrName>style.visibility</p:attrName>
                                        </p:attrNameLst>
                                      </p:cBhvr>
                                      <p:to>
                                        <p:strVal val="visible"/>
                                      </p:to>
                                    </p:set>
                                    <p:animEffect transition="in" filter="fade">
                                      <p:cBhvr>
                                        <p:cTn id="513" dur="500"/>
                                        <p:tgtEl>
                                          <p:spTgt spid="143"/>
                                        </p:tgtEl>
                                      </p:cBhvr>
                                    </p:animEffect>
                                  </p:childTnLst>
                                </p:cTn>
                              </p:par>
                              <p:par>
                                <p:cTn id="514" presetID="10" presetClass="exit" presetSubtype="0" fill="hold" grpId="0" nodeType="withEffect">
                                  <p:stCondLst>
                                    <p:cond delay="0"/>
                                  </p:stCondLst>
                                  <p:childTnLst>
                                    <p:animEffect transition="out" filter="fade">
                                      <p:cBhvr>
                                        <p:cTn id="515" dur="500"/>
                                        <p:tgtEl>
                                          <p:spTgt spid="143"/>
                                        </p:tgtEl>
                                      </p:cBhvr>
                                    </p:animEffect>
                                    <p:set>
                                      <p:cBhvr>
                                        <p:cTn id="516" dur="1" fill="hold">
                                          <p:stCondLst>
                                            <p:cond delay="499"/>
                                          </p:stCondLst>
                                        </p:cTn>
                                        <p:tgtEl>
                                          <p:spTgt spid="143"/>
                                        </p:tgtEl>
                                        <p:attrNameLst>
                                          <p:attrName>style.visibility</p:attrName>
                                        </p:attrNameLst>
                                      </p:cBhvr>
                                      <p:to>
                                        <p:strVal val="hidden"/>
                                      </p:to>
                                    </p:set>
                                  </p:childTnLst>
                                </p:cTn>
                              </p:par>
                            </p:childTnLst>
                          </p:cTn>
                        </p:par>
                        <p:par>
                          <p:cTn id="517" fill="hold">
                            <p:stCondLst>
                              <p:cond delay="61000"/>
                            </p:stCondLst>
                            <p:childTnLst>
                              <p:par>
                                <p:cTn id="518" presetID="10" presetClass="entr" presetSubtype="0" fill="hold" grpId="0" nodeType="afterEffect">
                                  <p:stCondLst>
                                    <p:cond delay="0"/>
                                  </p:stCondLst>
                                  <p:childTnLst>
                                    <p:set>
                                      <p:cBhvr>
                                        <p:cTn id="519" dur="1" fill="hold">
                                          <p:stCondLst>
                                            <p:cond delay="0"/>
                                          </p:stCondLst>
                                        </p:cTn>
                                        <p:tgtEl>
                                          <p:spTgt spid="144"/>
                                        </p:tgtEl>
                                        <p:attrNameLst>
                                          <p:attrName>style.visibility</p:attrName>
                                        </p:attrNameLst>
                                      </p:cBhvr>
                                      <p:to>
                                        <p:strVal val="visible"/>
                                      </p:to>
                                    </p:set>
                                    <p:animEffect transition="in" filter="fade">
                                      <p:cBhvr>
                                        <p:cTn id="520" dur="500"/>
                                        <p:tgtEl>
                                          <p:spTgt spid="144"/>
                                        </p:tgtEl>
                                      </p:cBhvr>
                                    </p:animEffect>
                                  </p:childTnLst>
                                </p:cTn>
                              </p:par>
                            </p:childTnLst>
                          </p:cTn>
                        </p:par>
                        <p:par>
                          <p:cTn id="521" fill="hold">
                            <p:stCondLst>
                              <p:cond delay="61500"/>
                            </p:stCondLst>
                            <p:childTnLst>
                              <p:par>
                                <p:cTn id="522" presetID="10" presetClass="exit" presetSubtype="0" fill="hold" grpId="1" nodeType="afterEffect">
                                  <p:stCondLst>
                                    <p:cond delay="0"/>
                                  </p:stCondLst>
                                  <p:childTnLst>
                                    <p:animEffect transition="out" filter="fade">
                                      <p:cBhvr>
                                        <p:cTn id="523" dur="500"/>
                                        <p:tgtEl>
                                          <p:spTgt spid="144"/>
                                        </p:tgtEl>
                                      </p:cBhvr>
                                    </p:animEffect>
                                    <p:set>
                                      <p:cBhvr>
                                        <p:cTn id="524" dur="1" fill="hold">
                                          <p:stCondLst>
                                            <p:cond delay="499"/>
                                          </p:stCondLst>
                                        </p:cTn>
                                        <p:tgtEl>
                                          <p:spTgt spid="144"/>
                                        </p:tgtEl>
                                        <p:attrNameLst>
                                          <p:attrName>style.visibility</p:attrName>
                                        </p:attrNameLst>
                                      </p:cBhvr>
                                      <p:to>
                                        <p:strVal val="hidden"/>
                                      </p:to>
                                    </p:set>
                                  </p:childTnLst>
                                </p:cTn>
                              </p:par>
                            </p:childTnLst>
                          </p:cTn>
                        </p:par>
                        <p:par>
                          <p:cTn id="525" fill="hold">
                            <p:stCondLst>
                              <p:cond delay="62000"/>
                            </p:stCondLst>
                            <p:childTnLst>
                              <p:par>
                                <p:cTn id="526" presetID="10" presetClass="entr" presetSubtype="0" fill="hold" grpId="0" nodeType="afterEffect">
                                  <p:stCondLst>
                                    <p:cond delay="0"/>
                                  </p:stCondLst>
                                  <p:childTnLst>
                                    <p:set>
                                      <p:cBhvr>
                                        <p:cTn id="527" dur="1" fill="hold">
                                          <p:stCondLst>
                                            <p:cond delay="0"/>
                                          </p:stCondLst>
                                        </p:cTn>
                                        <p:tgtEl>
                                          <p:spTgt spid="145"/>
                                        </p:tgtEl>
                                        <p:attrNameLst>
                                          <p:attrName>style.visibility</p:attrName>
                                        </p:attrNameLst>
                                      </p:cBhvr>
                                      <p:to>
                                        <p:strVal val="visible"/>
                                      </p:to>
                                    </p:set>
                                    <p:animEffect transition="in" filter="fade">
                                      <p:cBhvr>
                                        <p:cTn id="528" dur="500"/>
                                        <p:tgtEl>
                                          <p:spTgt spid="145"/>
                                        </p:tgtEl>
                                      </p:cBhvr>
                                    </p:animEffect>
                                  </p:childTnLst>
                                </p:cTn>
                              </p:par>
                            </p:childTnLst>
                          </p:cTn>
                        </p:par>
                        <p:par>
                          <p:cTn id="529" fill="hold">
                            <p:stCondLst>
                              <p:cond delay="62500"/>
                            </p:stCondLst>
                            <p:childTnLst>
                              <p:par>
                                <p:cTn id="530" presetID="10" presetClass="exit" presetSubtype="0" fill="hold" grpId="1" nodeType="afterEffect">
                                  <p:stCondLst>
                                    <p:cond delay="0"/>
                                  </p:stCondLst>
                                  <p:childTnLst>
                                    <p:animEffect transition="out" filter="fade">
                                      <p:cBhvr>
                                        <p:cTn id="531" dur="500"/>
                                        <p:tgtEl>
                                          <p:spTgt spid="145"/>
                                        </p:tgtEl>
                                      </p:cBhvr>
                                    </p:animEffect>
                                    <p:set>
                                      <p:cBhvr>
                                        <p:cTn id="532" dur="1" fill="hold">
                                          <p:stCondLst>
                                            <p:cond delay="499"/>
                                          </p:stCondLst>
                                        </p:cTn>
                                        <p:tgtEl>
                                          <p:spTgt spid="145"/>
                                        </p:tgtEl>
                                        <p:attrNameLst>
                                          <p:attrName>style.visibility</p:attrName>
                                        </p:attrNameLst>
                                      </p:cBhvr>
                                      <p:to>
                                        <p:strVal val="hidden"/>
                                      </p:to>
                                    </p:set>
                                  </p:childTnLst>
                                </p:cTn>
                              </p:par>
                            </p:childTnLst>
                          </p:cTn>
                        </p:par>
                        <p:par>
                          <p:cTn id="533" fill="hold">
                            <p:stCondLst>
                              <p:cond delay="63000"/>
                            </p:stCondLst>
                            <p:childTnLst>
                              <p:par>
                                <p:cTn id="534" presetID="10" presetClass="entr" presetSubtype="0" fill="hold" grpId="0" nodeType="afterEffect">
                                  <p:stCondLst>
                                    <p:cond delay="0"/>
                                  </p:stCondLst>
                                  <p:childTnLst>
                                    <p:set>
                                      <p:cBhvr>
                                        <p:cTn id="535" dur="1" fill="hold">
                                          <p:stCondLst>
                                            <p:cond delay="0"/>
                                          </p:stCondLst>
                                        </p:cTn>
                                        <p:tgtEl>
                                          <p:spTgt spid="146"/>
                                        </p:tgtEl>
                                        <p:attrNameLst>
                                          <p:attrName>style.visibility</p:attrName>
                                        </p:attrNameLst>
                                      </p:cBhvr>
                                      <p:to>
                                        <p:strVal val="visible"/>
                                      </p:to>
                                    </p:set>
                                    <p:animEffect transition="in" filter="fade">
                                      <p:cBhvr>
                                        <p:cTn id="536" dur="500"/>
                                        <p:tgtEl>
                                          <p:spTgt spid="146"/>
                                        </p:tgtEl>
                                      </p:cBhvr>
                                    </p:animEffect>
                                  </p:childTnLst>
                                </p:cTn>
                              </p:par>
                            </p:childTnLst>
                          </p:cTn>
                        </p:par>
                        <p:par>
                          <p:cTn id="537" fill="hold">
                            <p:stCondLst>
                              <p:cond delay="63500"/>
                            </p:stCondLst>
                            <p:childTnLst>
                              <p:par>
                                <p:cTn id="538" presetID="10" presetClass="exit" presetSubtype="0" fill="hold" grpId="1" nodeType="afterEffect">
                                  <p:stCondLst>
                                    <p:cond delay="0"/>
                                  </p:stCondLst>
                                  <p:childTnLst>
                                    <p:animEffect transition="out" filter="fade">
                                      <p:cBhvr>
                                        <p:cTn id="539" dur="500"/>
                                        <p:tgtEl>
                                          <p:spTgt spid="146"/>
                                        </p:tgtEl>
                                      </p:cBhvr>
                                    </p:animEffect>
                                    <p:set>
                                      <p:cBhvr>
                                        <p:cTn id="540" dur="1" fill="hold">
                                          <p:stCondLst>
                                            <p:cond delay="499"/>
                                          </p:stCondLst>
                                        </p:cTn>
                                        <p:tgtEl>
                                          <p:spTgt spid="146"/>
                                        </p:tgtEl>
                                        <p:attrNameLst>
                                          <p:attrName>style.visibility</p:attrName>
                                        </p:attrNameLst>
                                      </p:cBhvr>
                                      <p:to>
                                        <p:strVal val="hidden"/>
                                      </p:to>
                                    </p:set>
                                  </p:childTnLst>
                                </p:cTn>
                              </p:par>
                            </p:childTnLst>
                          </p:cTn>
                        </p:par>
                        <p:par>
                          <p:cTn id="541" fill="hold">
                            <p:stCondLst>
                              <p:cond delay="64000"/>
                            </p:stCondLst>
                            <p:childTnLst>
                              <p:par>
                                <p:cTn id="542" presetID="10" presetClass="entr" presetSubtype="0" fill="hold" grpId="0" nodeType="afterEffect">
                                  <p:stCondLst>
                                    <p:cond delay="0"/>
                                  </p:stCondLst>
                                  <p:childTnLst>
                                    <p:set>
                                      <p:cBhvr>
                                        <p:cTn id="543" dur="1" fill="hold">
                                          <p:stCondLst>
                                            <p:cond delay="0"/>
                                          </p:stCondLst>
                                        </p:cTn>
                                        <p:tgtEl>
                                          <p:spTgt spid="147"/>
                                        </p:tgtEl>
                                        <p:attrNameLst>
                                          <p:attrName>style.visibility</p:attrName>
                                        </p:attrNameLst>
                                      </p:cBhvr>
                                      <p:to>
                                        <p:strVal val="visible"/>
                                      </p:to>
                                    </p:set>
                                    <p:animEffect transition="in" filter="fade">
                                      <p:cBhvr>
                                        <p:cTn id="544" dur="500"/>
                                        <p:tgtEl>
                                          <p:spTgt spid="147"/>
                                        </p:tgtEl>
                                      </p:cBhvr>
                                    </p:animEffect>
                                  </p:childTnLst>
                                </p:cTn>
                              </p:par>
                            </p:childTnLst>
                          </p:cTn>
                        </p:par>
                        <p:par>
                          <p:cTn id="545" fill="hold">
                            <p:stCondLst>
                              <p:cond delay="64500"/>
                            </p:stCondLst>
                            <p:childTnLst>
                              <p:par>
                                <p:cTn id="546" presetID="10" presetClass="exit" presetSubtype="0" fill="hold" grpId="1" nodeType="afterEffect">
                                  <p:stCondLst>
                                    <p:cond delay="0"/>
                                  </p:stCondLst>
                                  <p:childTnLst>
                                    <p:animEffect transition="out" filter="fade">
                                      <p:cBhvr>
                                        <p:cTn id="547" dur="500"/>
                                        <p:tgtEl>
                                          <p:spTgt spid="147"/>
                                        </p:tgtEl>
                                      </p:cBhvr>
                                    </p:animEffect>
                                    <p:set>
                                      <p:cBhvr>
                                        <p:cTn id="548" dur="1" fill="hold">
                                          <p:stCondLst>
                                            <p:cond delay="499"/>
                                          </p:stCondLst>
                                        </p:cTn>
                                        <p:tgtEl>
                                          <p:spTgt spid="147"/>
                                        </p:tgtEl>
                                        <p:attrNameLst>
                                          <p:attrName>style.visibility</p:attrName>
                                        </p:attrNameLst>
                                      </p:cBhvr>
                                      <p:to>
                                        <p:strVal val="hidden"/>
                                      </p:to>
                                    </p:set>
                                  </p:childTnLst>
                                </p:cTn>
                              </p:par>
                            </p:childTnLst>
                          </p:cTn>
                        </p:par>
                        <p:par>
                          <p:cTn id="549" fill="hold">
                            <p:stCondLst>
                              <p:cond delay="65000"/>
                            </p:stCondLst>
                            <p:childTnLst>
                              <p:par>
                                <p:cTn id="550" presetID="10" presetClass="entr" presetSubtype="0" fill="hold" grpId="0" nodeType="afterEffect">
                                  <p:stCondLst>
                                    <p:cond delay="0"/>
                                  </p:stCondLst>
                                  <p:childTnLst>
                                    <p:set>
                                      <p:cBhvr>
                                        <p:cTn id="551" dur="1" fill="hold">
                                          <p:stCondLst>
                                            <p:cond delay="0"/>
                                          </p:stCondLst>
                                        </p:cTn>
                                        <p:tgtEl>
                                          <p:spTgt spid="137"/>
                                        </p:tgtEl>
                                        <p:attrNameLst>
                                          <p:attrName>style.visibility</p:attrName>
                                        </p:attrNameLst>
                                      </p:cBhvr>
                                      <p:to>
                                        <p:strVal val="visible"/>
                                      </p:to>
                                    </p:set>
                                    <p:animEffect transition="in" filter="fade">
                                      <p:cBhvr>
                                        <p:cTn id="552" dur="500"/>
                                        <p:tgtEl>
                                          <p:spTgt spid="137"/>
                                        </p:tgtEl>
                                      </p:cBhvr>
                                    </p:animEffect>
                                  </p:childTnLst>
                                </p:cTn>
                              </p:par>
                            </p:childTnLst>
                          </p:cTn>
                        </p:par>
                        <p:par>
                          <p:cTn id="553" fill="hold">
                            <p:stCondLst>
                              <p:cond delay="65500"/>
                            </p:stCondLst>
                            <p:childTnLst>
                              <p:par>
                                <p:cTn id="554" presetID="10" presetClass="exit" presetSubtype="0" fill="hold" grpId="1" nodeType="afterEffect">
                                  <p:stCondLst>
                                    <p:cond delay="0"/>
                                  </p:stCondLst>
                                  <p:childTnLst>
                                    <p:animEffect transition="out" filter="fade">
                                      <p:cBhvr>
                                        <p:cTn id="555" dur="500"/>
                                        <p:tgtEl>
                                          <p:spTgt spid="137"/>
                                        </p:tgtEl>
                                      </p:cBhvr>
                                    </p:animEffect>
                                    <p:set>
                                      <p:cBhvr>
                                        <p:cTn id="556" dur="1" fill="hold">
                                          <p:stCondLst>
                                            <p:cond delay="499"/>
                                          </p:stCondLst>
                                        </p:cTn>
                                        <p:tgtEl>
                                          <p:spTgt spid="137"/>
                                        </p:tgtEl>
                                        <p:attrNameLst>
                                          <p:attrName>style.visibility</p:attrName>
                                        </p:attrNameLst>
                                      </p:cBhvr>
                                      <p:to>
                                        <p:strVal val="hidden"/>
                                      </p:to>
                                    </p:set>
                                  </p:childTnLst>
                                </p:cTn>
                              </p:par>
                            </p:childTnLst>
                          </p:cTn>
                        </p:par>
                        <p:par>
                          <p:cTn id="557" fill="hold">
                            <p:stCondLst>
                              <p:cond delay="66000"/>
                            </p:stCondLst>
                            <p:childTnLst>
                              <p:par>
                                <p:cTn id="558" presetID="10" presetClass="entr" presetSubtype="0" fill="hold" grpId="0" nodeType="afterEffect">
                                  <p:stCondLst>
                                    <p:cond delay="0"/>
                                  </p:stCondLst>
                                  <p:childTnLst>
                                    <p:set>
                                      <p:cBhvr>
                                        <p:cTn id="559" dur="1" fill="hold">
                                          <p:stCondLst>
                                            <p:cond delay="0"/>
                                          </p:stCondLst>
                                        </p:cTn>
                                        <p:tgtEl>
                                          <p:spTgt spid="138"/>
                                        </p:tgtEl>
                                        <p:attrNameLst>
                                          <p:attrName>style.visibility</p:attrName>
                                        </p:attrNameLst>
                                      </p:cBhvr>
                                      <p:to>
                                        <p:strVal val="visible"/>
                                      </p:to>
                                    </p:set>
                                    <p:animEffect transition="in" filter="fade">
                                      <p:cBhvr>
                                        <p:cTn id="560" dur="500"/>
                                        <p:tgtEl>
                                          <p:spTgt spid="138"/>
                                        </p:tgtEl>
                                      </p:cBhvr>
                                    </p:animEffect>
                                  </p:childTnLst>
                                </p:cTn>
                              </p:par>
                            </p:childTnLst>
                          </p:cTn>
                        </p:par>
                        <p:par>
                          <p:cTn id="561" fill="hold">
                            <p:stCondLst>
                              <p:cond delay="66500"/>
                            </p:stCondLst>
                            <p:childTnLst>
                              <p:par>
                                <p:cTn id="562" presetID="10" presetClass="exit" presetSubtype="0" fill="hold" grpId="1" nodeType="afterEffect">
                                  <p:stCondLst>
                                    <p:cond delay="0"/>
                                  </p:stCondLst>
                                  <p:childTnLst>
                                    <p:animEffect transition="out" filter="fade">
                                      <p:cBhvr>
                                        <p:cTn id="563" dur="500"/>
                                        <p:tgtEl>
                                          <p:spTgt spid="138"/>
                                        </p:tgtEl>
                                      </p:cBhvr>
                                    </p:animEffect>
                                    <p:set>
                                      <p:cBhvr>
                                        <p:cTn id="564" dur="1" fill="hold">
                                          <p:stCondLst>
                                            <p:cond delay="499"/>
                                          </p:stCondLst>
                                        </p:cTn>
                                        <p:tgtEl>
                                          <p:spTgt spid="138"/>
                                        </p:tgtEl>
                                        <p:attrNameLst>
                                          <p:attrName>style.visibility</p:attrName>
                                        </p:attrNameLst>
                                      </p:cBhvr>
                                      <p:to>
                                        <p:strVal val="hidden"/>
                                      </p:to>
                                    </p:set>
                                  </p:childTnLst>
                                </p:cTn>
                              </p:par>
                            </p:childTnLst>
                          </p:cTn>
                        </p:par>
                        <p:par>
                          <p:cTn id="565" fill="hold">
                            <p:stCondLst>
                              <p:cond delay="67000"/>
                            </p:stCondLst>
                            <p:childTnLst>
                              <p:par>
                                <p:cTn id="566" presetID="10" presetClass="entr" presetSubtype="0" fill="hold" grpId="0" nodeType="afterEffect">
                                  <p:stCondLst>
                                    <p:cond delay="0"/>
                                  </p:stCondLst>
                                  <p:childTnLst>
                                    <p:set>
                                      <p:cBhvr>
                                        <p:cTn id="567" dur="1" fill="hold">
                                          <p:stCondLst>
                                            <p:cond delay="0"/>
                                          </p:stCondLst>
                                        </p:cTn>
                                        <p:tgtEl>
                                          <p:spTgt spid="139"/>
                                        </p:tgtEl>
                                        <p:attrNameLst>
                                          <p:attrName>style.visibility</p:attrName>
                                        </p:attrNameLst>
                                      </p:cBhvr>
                                      <p:to>
                                        <p:strVal val="visible"/>
                                      </p:to>
                                    </p:set>
                                    <p:animEffect transition="in" filter="fade">
                                      <p:cBhvr>
                                        <p:cTn id="568" dur="500"/>
                                        <p:tgtEl>
                                          <p:spTgt spid="139"/>
                                        </p:tgtEl>
                                      </p:cBhvr>
                                    </p:animEffect>
                                  </p:childTnLst>
                                </p:cTn>
                              </p:par>
                            </p:childTnLst>
                          </p:cTn>
                        </p:par>
                        <p:par>
                          <p:cTn id="569" fill="hold">
                            <p:stCondLst>
                              <p:cond delay="67500"/>
                            </p:stCondLst>
                            <p:childTnLst>
                              <p:par>
                                <p:cTn id="570" presetID="10" presetClass="exit" presetSubtype="0" fill="hold" grpId="1" nodeType="afterEffect">
                                  <p:stCondLst>
                                    <p:cond delay="0"/>
                                  </p:stCondLst>
                                  <p:childTnLst>
                                    <p:animEffect transition="out" filter="fade">
                                      <p:cBhvr>
                                        <p:cTn id="571" dur="500"/>
                                        <p:tgtEl>
                                          <p:spTgt spid="139"/>
                                        </p:tgtEl>
                                      </p:cBhvr>
                                    </p:animEffect>
                                    <p:set>
                                      <p:cBhvr>
                                        <p:cTn id="572" dur="1" fill="hold">
                                          <p:stCondLst>
                                            <p:cond delay="499"/>
                                          </p:stCondLst>
                                        </p:cTn>
                                        <p:tgtEl>
                                          <p:spTgt spid="139"/>
                                        </p:tgtEl>
                                        <p:attrNameLst>
                                          <p:attrName>style.visibility</p:attrName>
                                        </p:attrNameLst>
                                      </p:cBhvr>
                                      <p:to>
                                        <p:strVal val="hidden"/>
                                      </p:to>
                                    </p:set>
                                  </p:childTnLst>
                                </p:cTn>
                              </p:par>
                            </p:childTnLst>
                          </p:cTn>
                        </p:par>
                        <p:par>
                          <p:cTn id="573" fill="hold">
                            <p:stCondLst>
                              <p:cond delay="68000"/>
                            </p:stCondLst>
                            <p:childTnLst>
                              <p:par>
                                <p:cTn id="574" presetID="10" presetClass="entr" presetSubtype="0" fill="hold" grpId="0" nodeType="afterEffect">
                                  <p:stCondLst>
                                    <p:cond delay="0"/>
                                  </p:stCondLst>
                                  <p:childTnLst>
                                    <p:set>
                                      <p:cBhvr>
                                        <p:cTn id="575" dur="1" fill="hold">
                                          <p:stCondLst>
                                            <p:cond delay="0"/>
                                          </p:stCondLst>
                                        </p:cTn>
                                        <p:tgtEl>
                                          <p:spTgt spid="140"/>
                                        </p:tgtEl>
                                        <p:attrNameLst>
                                          <p:attrName>style.visibility</p:attrName>
                                        </p:attrNameLst>
                                      </p:cBhvr>
                                      <p:to>
                                        <p:strVal val="visible"/>
                                      </p:to>
                                    </p:set>
                                    <p:animEffect transition="in" filter="fade">
                                      <p:cBhvr>
                                        <p:cTn id="576" dur="500"/>
                                        <p:tgtEl>
                                          <p:spTgt spid="140"/>
                                        </p:tgtEl>
                                      </p:cBhvr>
                                    </p:animEffect>
                                  </p:childTnLst>
                                </p:cTn>
                              </p:par>
                            </p:childTnLst>
                          </p:cTn>
                        </p:par>
                        <p:par>
                          <p:cTn id="577" fill="hold">
                            <p:stCondLst>
                              <p:cond delay="68500"/>
                            </p:stCondLst>
                            <p:childTnLst>
                              <p:par>
                                <p:cTn id="578" presetID="10" presetClass="exit" presetSubtype="0" fill="hold" grpId="1" nodeType="afterEffect">
                                  <p:stCondLst>
                                    <p:cond delay="0"/>
                                  </p:stCondLst>
                                  <p:childTnLst>
                                    <p:animEffect transition="out" filter="fade">
                                      <p:cBhvr>
                                        <p:cTn id="579" dur="500"/>
                                        <p:tgtEl>
                                          <p:spTgt spid="140"/>
                                        </p:tgtEl>
                                      </p:cBhvr>
                                    </p:animEffect>
                                    <p:set>
                                      <p:cBhvr>
                                        <p:cTn id="580" dur="1" fill="hold">
                                          <p:stCondLst>
                                            <p:cond delay="499"/>
                                          </p:stCondLst>
                                        </p:cTn>
                                        <p:tgtEl>
                                          <p:spTgt spid="140"/>
                                        </p:tgtEl>
                                        <p:attrNameLst>
                                          <p:attrName>style.visibility</p:attrName>
                                        </p:attrNameLst>
                                      </p:cBhvr>
                                      <p:to>
                                        <p:strVal val="hidden"/>
                                      </p:to>
                                    </p:set>
                                  </p:childTnLst>
                                </p:cTn>
                              </p:par>
                            </p:childTnLst>
                          </p:cTn>
                        </p:par>
                        <p:par>
                          <p:cTn id="581" fill="hold">
                            <p:stCondLst>
                              <p:cond delay="69000"/>
                            </p:stCondLst>
                            <p:childTnLst>
                              <p:par>
                                <p:cTn id="582" presetID="10" presetClass="entr" presetSubtype="0" fill="hold" grpId="0" nodeType="afterEffect">
                                  <p:stCondLst>
                                    <p:cond delay="0"/>
                                  </p:stCondLst>
                                  <p:childTnLst>
                                    <p:set>
                                      <p:cBhvr>
                                        <p:cTn id="583" dur="1" fill="hold">
                                          <p:stCondLst>
                                            <p:cond delay="0"/>
                                          </p:stCondLst>
                                        </p:cTn>
                                        <p:tgtEl>
                                          <p:spTgt spid="141"/>
                                        </p:tgtEl>
                                        <p:attrNameLst>
                                          <p:attrName>style.visibility</p:attrName>
                                        </p:attrNameLst>
                                      </p:cBhvr>
                                      <p:to>
                                        <p:strVal val="visible"/>
                                      </p:to>
                                    </p:set>
                                    <p:animEffect transition="in" filter="fade">
                                      <p:cBhvr>
                                        <p:cTn id="584" dur="500"/>
                                        <p:tgtEl>
                                          <p:spTgt spid="141"/>
                                        </p:tgtEl>
                                      </p:cBhvr>
                                    </p:animEffect>
                                  </p:childTnLst>
                                </p:cTn>
                              </p:par>
                            </p:childTnLst>
                          </p:cTn>
                        </p:par>
                        <p:par>
                          <p:cTn id="585" fill="hold">
                            <p:stCondLst>
                              <p:cond delay="69500"/>
                            </p:stCondLst>
                            <p:childTnLst>
                              <p:par>
                                <p:cTn id="586" presetID="10" presetClass="exit" presetSubtype="0" fill="hold" grpId="1" nodeType="afterEffect">
                                  <p:stCondLst>
                                    <p:cond delay="0"/>
                                  </p:stCondLst>
                                  <p:childTnLst>
                                    <p:animEffect transition="out" filter="fade">
                                      <p:cBhvr>
                                        <p:cTn id="587" dur="500"/>
                                        <p:tgtEl>
                                          <p:spTgt spid="141"/>
                                        </p:tgtEl>
                                      </p:cBhvr>
                                    </p:animEffect>
                                    <p:set>
                                      <p:cBhvr>
                                        <p:cTn id="588" dur="1" fill="hold">
                                          <p:stCondLst>
                                            <p:cond delay="499"/>
                                          </p:stCondLst>
                                        </p:cTn>
                                        <p:tgtEl>
                                          <p:spTgt spid="141"/>
                                        </p:tgtEl>
                                        <p:attrNameLst>
                                          <p:attrName>style.visibility</p:attrName>
                                        </p:attrNameLst>
                                      </p:cBhvr>
                                      <p:to>
                                        <p:strVal val="hidden"/>
                                      </p:to>
                                    </p:set>
                                  </p:childTnLst>
                                </p:cTn>
                              </p:par>
                            </p:childTnLst>
                          </p:cTn>
                        </p:par>
                        <p:par>
                          <p:cTn id="589" fill="hold">
                            <p:stCondLst>
                              <p:cond delay="70000"/>
                            </p:stCondLst>
                            <p:childTnLst>
                              <p:par>
                                <p:cTn id="590" presetID="10" presetClass="entr" presetSubtype="0" fill="hold" grpId="0" nodeType="afterEffect">
                                  <p:stCondLst>
                                    <p:cond delay="0"/>
                                  </p:stCondLst>
                                  <p:childTnLst>
                                    <p:set>
                                      <p:cBhvr>
                                        <p:cTn id="591" dur="1" fill="hold">
                                          <p:stCondLst>
                                            <p:cond delay="0"/>
                                          </p:stCondLst>
                                        </p:cTn>
                                        <p:tgtEl>
                                          <p:spTgt spid="142"/>
                                        </p:tgtEl>
                                        <p:attrNameLst>
                                          <p:attrName>style.visibility</p:attrName>
                                        </p:attrNameLst>
                                      </p:cBhvr>
                                      <p:to>
                                        <p:strVal val="visible"/>
                                      </p:to>
                                    </p:set>
                                    <p:animEffect transition="in" filter="fade">
                                      <p:cBhvr>
                                        <p:cTn id="592" dur="500"/>
                                        <p:tgtEl>
                                          <p:spTgt spid="142"/>
                                        </p:tgtEl>
                                      </p:cBhvr>
                                    </p:animEffect>
                                  </p:childTnLst>
                                </p:cTn>
                              </p:par>
                            </p:childTnLst>
                          </p:cTn>
                        </p:par>
                        <p:par>
                          <p:cTn id="593" fill="hold">
                            <p:stCondLst>
                              <p:cond delay="70500"/>
                            </p:stCondLst>
                            <p:childTnLst>
                              <p:par>
                                <p:cTn id="594" presetID="10" presetClass="exit" presetSubtype="0" fill="hold" grpId="1" nodeType="afterEffect">
                                  <p:stCondLst>
                                    <p:cond delay="0"/>
                                  </p:stCondLst>
                                  <p:childTnLst>
                                    <p:animEffect transition="out" filter="fade">
                                      <p:cBhvr>
                                        <p:cTn id="595" dur="500"/>
                                        <p:tgtEl>
                                          <p:spTgt spid="142"/>
                                        </p:tgtEl>
                                      </p:cBhvr>
                                    </p:animEffect>
                                    <p:set>
                                      <p:cBhvr>
                                        <p:cTn id="596" dur="1" fill="hold">
                                          <p:stCondLst>
                                            <p:cond delay="499"/>
                                          </p:stCondLst>
                                        </p:cTn>
                                        <p:tgtEl>
                                          <p:spTgt spid="142"/>
                                        </p:tgtEl>
                                        <p:attrNameLst>
                                          <p:attrName>style.visibility</p:attrName>
                                        </p:attrNameLst>
                                      </p:cBhvr>
                                      <p:to>
                                        <p:strVal val="hidden"/>
                                      </p:to>
                                    </p:set>
                                  </p:childTnLst>
                                </p:cTn>
                              </p:par>
                            </p:childTnLst>
                          </p:cTn>
                        </p:par>
                        <p:par>
                          <p:cTn id="597" fill="hold">
                            <p:stCondLst>
                              <p:cond delay="71000"/>
                            </p:stCondLst>
                            <p:childTnLst>
                              <p:par>
                                <p:cTn id="598" presetID="10" presetClass="entr" presetSubtype="0" fill="hold" grpId="0" nodeType="afterEffect">
                                  <p:stCondLst>
                                    <p:cond delay="0"/>
                                  </p:stCondLst>
                                  <p:childTnLst>
                                    <p:set>
                                      <p:cBhvr>
                                        <p:cTn id="599" dur="1" fill="hold">
                                          <p:stCondLst>
                                            <p:cond delay="0"/>
                                          </p:stCondLst>
                                        </p:cTn>
                                        <p:tgtEl>
                                          <p:spTgt spid="148"/>
                                        </p:tgtEl>
                                        <p:attrNameLst>
                                          <p:attrName>style.visibility</p:attrName>
                                        </p:attrNameLst>
                                      </p:cBhvr>
                                      <p:to>
                                        <p:strVal val="visible"/>
                                      </p:to>
                                    </p:set>
                                    <p:animEffect transition="in" filter="fade">
                                      <p:cBhvr>
                                        <p:cTn id="600" dur="500"/>
                                        <p:tgtEl>
                                          <p:spTgt spid="148"/>
                                        </p:tgtEl>
                                      </p:cBhvr>
                                    </p:animEffect>
                                  </p:childTnLst>
                                </p:cTn>
                              </p:par>
                            </p:childTnLst>
                          </p:cTn>
                        </p:par>
                        <p:par>
                          <p:cTn id="601" fill="hold">
                            <p:stCondLst>
                              <p:cond delay="71500"/>
                            </p:stCondLst>
                            <p:childTnLst>
                              <p:par>
                                <p:cTn id="602" presetID="10" presetClass="exit" presetSubtype="0" fill="hold" grpId="1" nodeType="afterEffect">
                                  <p:stCondLst>
                                    <p:cond delay="0"/>
                                  </p:stCondLst>
                                  <p:childTnLst>
                                    <p:animEffect transition="out" filter="fade">
                                      <p:cBhvr>
                                        <p:cTn id="603" dur="500"/>
                                        <p:tgtEl>
                                          <p:spTgt spid="148"/>
                                        </p:tgtEl>
                                      </p:cBhvr>
                                    </p:animEffect>
                                    <p:set>
                                      <p:cBhvr>
                                        <p:cTn id="604" dur="1" fill="hold">
                                          <p:stCondLst>
                                            <p:cond delay="499"/>
                                          </p:stCondLst>
                                        </p:cTn>
                                        <p:tgtEl>
                                          <p:spTgt spid="148"/>
                                        </p:tgtEl>
                                        <p:attrNameLst>
                                          <p:attrName>style.visibility</p:attrName>
                                        </p:attrNameLst>
                                      </p:cBhvr>
                                      <p:to>
                                        <p:strVal val="hidden"/>
                                      </p:to>
                                    </p:set>
                                  </p:childTnLst>
                                </p:cTn>
                              </p:par>
                            </p:childTnLst>
                          </p:cTn>
                        </p:par>
                        <p:par>
                          <p:cTn id="605" fill="hold">
                            <p:stCondLst>
                              <p:cond delay="72000"/>
                            </p:stCondLst>
                            <p:childTnLst>
                              <p:par>
                                <p:cTn id="606" presetID="10" presetClass="entr" presetSubtype="0" fill="hold" grpId="0" nodeType="afterEffect">
                                  <p:stCondLst>
                                    <p:cond delay="0"/>
                                  </p:stCondLst>
                                  <p:childTnLst>
                                    <p:set>
                                      <p:cBhvr>
                                        <p:cTn id="607" dur="1" fill="hold">
                                          <p:stCondLst>
                                            <p:cond delay="0"/>
                                          </p:stCondLst>
                                        </p:cTn>
                                        <p:tgtEl>
                                          <p:spTgt spid="149"/>
                                        </p:tgtEl>
                                        <p:attrNameLst>
                                          <p:attrName>style.visibility</p:attrName>
                                        </p:attrNameLst>
                                      </p:cBhvr>
                                      <p:to>
                                        <p:strVal val="visible"/>
                                      </p:to>
                                    </p:set>
                                    <p:animEffect transition="in" filter="fade">
                                      <p:cBhvr>
                                        <p:cTn id="608" dur="500"/>
                                        <p:tgtEl>
                                          <p:spTgt spid="149"/>
                                        </p:tgtEl>
                                      </p:cBhvr>
                                    </p:animEffect>
                                  </p:childTnLst>
                                </p:cTn>
                              </p:par>
                            </p:childTnLst>
                          </p:cTn>
                        </p:par>
                        <p:par>
                          <p:cTn id="609" fill="hold">
                            <p:stCondLst>
                              <p:cond delay="72500"/>
                            </p:stCondLst>
                            <p:childTnLst>
                              <p:par>
                                <p:cTn id="610" presetID="10" presetClass="exit" presetSubtype="0" fill="hold" grpId="1" nodeType="afterEffect">
                                  <p:stCondLst>
                                    <p:cond delay="0"/>
                                  </p:stCondLst>
                                  <p:childTnLst>
                                    <p:animEffect transition="out" filter="fade">
                                      <p:cBhvr>
                                        <p:cTn id="611" dur="500"/>
                                        <p:tgtEl>
                                          <p:spTgt spid="149"/>
                                        </p:tgtEl>
                                      </p:cBhvr>
                                    </p:animEffect>
                                    <p:set>
                                      <p:cBhvr>
                                        <p:cTn id="612" dur="1" fill="hold">
                                          <p:stCondLst>
                                            <p:cond delay="499"/>
                                          </p:stCondLst>
                                        </p:cTn>
                                        <p:tgtEl>
                                          <p:spTgt spid="149"/>
                                        </p:tgtEl>
                                        <p:attrNameLst>
                                          <p:attrName>style.visibility</p:attrName>
                                        </p:attrNameLst>
                                      </p:cBhvr>
                                      <p:to>
                                        <p:strVal val="hidden"/>
                                      </p:to>
                                    </p:set>
                                  </p:childTnLst>
                                </p:cTn>
                              </p:par>
                            </p:childTnLst>
                          </p:cTn>
                        </p:par>
                        <p:par>
                          <p:cTn id="613" fill="hold">
                            <p:stCondLst>
                              <p:cond delay="73000"/>
                            </p:stCondLst>
                            <p:childTnLst>
                              <p:par>
                                <p:cTn id="614" presetID="10" presetClass="entr" presetSubtype="0" fill="hold" grpId="0" nodeType="afterEffect">
                                  <p:stCondLst>
                                    <p:cond delay="0"/>
                                  </p:stCondLst>
                                  <p:childTnLst>
                                    <p:set>
                                      <p:cBhvr>
                                        <p:cTn id="615" dur="1" fill="hold">
                                          <p:stCondLst>
                                            <p:cond delay="0"/>
                                          </p:stCondLst>
                                        </p:cTn>
                                        <p:tgtEl>
                                          <p:spTgt spid="150"/>
                                        </p:tgtEl>
                                        <p:attrNameLst>
                                          <p:attrName>style.visibility</p:attrName>
                                        </p:attrNameLst>
                                      </p:cBhvr>
                                      <p:to>
                                        <p:strVal val="visible"/>
                                      </p:to>
                                    </p:set>
                                    <p:animEffect transition="in" filter="fade">
                                      <p:cBhvr>
                                        <p:cTn id="616" dur="500"/>
                                        <p:tgtEl>
                                          <p:spTgt spid="150"/>
                                        </p:tgtEl>
                                      </p:cBhvr>
                                    </p:animEffect>
                                  </p:childTnLst>
                                </p:cTn>
                              </p:par>
                            </p:childTnLst>
                          </p:cTn>
                        </p:par>
                        <p:par>
                          <p:cTn id="617" fill="hold">
                            <p:stCondLst>
                              <p:cond delay="73500"/>
                            </p:stCondLst>
                            <p:childTnLst>
                              <p:par>
                                <p:cTn id="618" presetID="10" presetClass="exit" presetSubtype="0" fill="hold" grpId="1" nodeType="afterEffect">
                                  <p:stCondLst>
                                    <p:cond delay="0"/>
                                  </p:stCondLst>
                                  <p:childTnLst>
                                    <p:animEffect transition="out" filter="fade">
                                      <p:cBhvr>
                                        <p:cTn id="619" dur="500"/>
                                        <p:tgtEl>
                                          <p:spTgt spid="150"/>
                                        </p:tgtEl>
                                      </p:cBhvr>
                                    </p:animEffect>
                                    <p:set>
                                      <p:cBhvr>
                                        <p:cTn id="620" dur="1" fill="hold">
                                          <p:stCondLst>
                                            <p:cond delay="499"/>
                                          </p:stCondLst>
                                        </p:cTn>
                                        <p:tgtEl>
                                          <p:spTgt spid="150"/>
                                        </p:tgtEl>
                                        <p:attrNameLst>
                                          <p:attrName>style.visibility</p:attrName>
                                        </p:attrNameLst>
                                      </p:cBhvr>
                                      <p:to>
                                        <p:strVal val="hidden"/>
                                      </p:to>
                                    </p:set>
                                  </p:childTnLst>
                                </p:cTn>
                              </p:par>
                            </p:childTnLst>
                          </p:cTn>
                        </p:par>
                        <p:par>
                          <p:cTn id="621" fill="hold">
                            <p:stCondLst>
                              <p:cond delay="74000"/>
                            </p:stCondLst>
                            <p:childTnLst>
                              <p:par>
                                <p:cTn id="622" presetID="10" presetClass="entr" presetSubtype="0" fill="hold" grpId="0" nodeType="afterEffect">
                                  <p:stCondLst>
                                    <p:cond delay="0"/>
                                  </p:stCondLst>
                                  <p:childTnLst>
                                    <p:set>
                                      <p:cBhvr>
                                        <p:cTn id="623" dur="1" fill="hold">
                                          <p:stCondLst>
                                            <p:cond delay="0"/>
                                          </p:stCondLst>
                                        </p:cTn>
                                        <p:tgtEl>
                                          <p:spTgt spid="151"/>
                                        </p:tgtEl>
                                        <p:attrNameLst>
                                          <p:attrName>style.visibility</p:attrName>
                                        </p:attrNameLst>
                                      </p:cBhvr>
                                      <p:to>
                                        <p:strVal val="visible"/>
                                      </p:to>
                                    </p:set>
                                    <p:animEffect transition="in" filter="fade">
                                      <p:cBhvr>
                                        <p:cTn id="624" dur="500"/>
                                        <p:tgtEl>
                                          <p:spTgt spid="151"/>
                                        </p:tgtEl>
                                      </p:cBhvr>
                                    </p:animEffect>
                                  </p:childTnLst>
                                </p:cTn>
                              </p:par>
                            </p:childTnLst>
                          </p:cTn>
                        </p:par>
                        <p:par>
                          <p:cTn id="625" fill="hold">
                            <p:stCondLst>
                              <p:cond delay="74500"/>
                            </p:stCondLst>
                            <p:childTnLst>
                              <p:par>
                                <p:cTn id="626" presetID="10" presetClass="exit" presetSubtype="0" fill="hold" grpId="1" nodeType="afterEffect">
                                  <p:stCondLst>
                                    <p:cond delay="0"/>
                                  </p:stCondLst>
                                  <p:childTnLst>
                                    <p:animEffect transition="out" filter="fade">
                                      <p:cBhvr>
                                        <p:cTn id="627" dur="500"/>
                                        <p:tgtEl>
                                          <p:spTgt spid="151"/>
                                        </p:tgtEl>
                                      </p:cBhvr>
                                    </p:animEffect>
                                    <p:set>
                                      <p:cBhvr>
                                        <p:cTn id="628" dur="1" fill="hold">
                                          <p:stCondLst>
                                            <p:cond delay="499"/>
                                          </p:stCondLst>
                                        </p:cTn>
                                        <p:tgtEl>
                                          <p:spTgt spid="151"/>
                                        </p:tgtEl>
                                        <p:attrNameLst>
                                          <p:attrName>style.visibility</p:attrName>
                                        </p:attrNameLst>
                                      </p:cBhvr>
                                      <p:to>
                                        <p:strVal val="hidden"/>
                                      </p:to>
                                    </p:set>
                                  </p:childTnLst>
                                </p:cTn>
                              </p:par>
                            </p:childTnLst>
                          </p:cTn>
                        </p:par>
                        <p:par>
                          <p:cTn id="629" fill="hold">
                            <p:stCondLst>
                              <p:cond delay="75000"/>
                            </p:stCondLst>
                            <p:childTnLst>
                              <p:par>
                                <p:cTn id="630" presetID="10" presetClass="entr" presetSubtype="0" fill="hold" grpId="0" nodeType="afterEffect">
                                  <p:stCondLst>
                                    <p:cond delay="0"/>
                                  </p:stCondLst>
                                  <p:childTnLst>
                                    <p:set>
                                      <p:cBhvr>
                                        <p:cTn id="631" dur="1" fill="hold">
                                          <p:stCondLst>
                                            <p:cond delay="0"/>
                                          </p:stCondLst>
                                        </p:cTn>
                                        <p:tgtEl>
                                          <p:spTgt spid="152"/>
                                        </p:tgtEl>
                                        <p:attrNameLst>
                                          <p:attrName>style.visibility</p:attrName>
                                        </p:attrNameLst>
                                      </p:cBhvr>
                                      <p:to>
                                        <p:strVal val="visible"/>
                                      </p:to>
                                    </p:set>
                                    <p:animEffect transition="in" filter="fade">
                                      <p:cBhvr>
                                        <p:cTn id="632" dur="500"/>
                                        <p:tgtEl>
                                          <p:spTgt spid="152"/>
                                        </p:tgtEl>
                                      </p:cBhvr>
                                    </p:animEffect>
                                  </p:childTnLst>
                                </p:cTn>
                              </p:par>
                            </p:childTnLst>
                          </p:cTn>
                        </p:par>
                        <p:par>
                          <p:cTn id="633" fill="hold">
                            <p:stCondLst>
                              <p:cond delay="75500"/>
                            </p:stCondLst>
                            <p:childTnLst>
                              <p:par>
                                <p:cTn id="634" presetID="10" presetClass="exit" presetSubtype="0" fill="hold" grpId="1" nodeType="afterEffect">
                                  <p:stCondLst>
                                    <p:cond delay="0"/>
                                  </p:stCondLst>
                                  <p:childTnLst>
                                    <p:animEffect transition="out" filter="fade">
                                      <p:cBhvr>
                                        <p:cTn id="635" dur="500"/>
                                        <p:tgtEl>
                                          <p:spTgt spid="152"/>
                                        </p:tgtEl>
                                      </p:cBhvr>
                                    </p:animEffect>
                                    <p:set>
                                      <p:cBhvr>
                                        <p:cTn id="636" dur="1" fill="hold">
                                          <p:stCondLst>
                                            <p:cond delay="499"/>
                                          </p:stCondLst>
                                        </p:cTn>
                                        <p:tgtEl>
                                          <p:spTgt spid="152"/>
                                        </p:tgtEl>
                                        <p:attrNameLst>
                                          <p:attrName>style.visibility</p:attrName>
                                        </p:attrNameLst>
                                      </p:cBhvr>
                                      <p:to>
                                        <p:strVal val="hidden"/>
                                      </p:to>
                                    </p:set>
                                  </p:childTnLst>
                                </p:cTn>
                              </p:par>
                            </p:childTnLst>
                          </p:cTn>
                        </p:par>
                        <p:par>
                          <p:cTn id="637" fill="hold">
                            <p:stCondLst>
                              <p:cond delay="76000"/>
                            </p:stCondLst>
                            <p:childTnLst>
                              <p:par>
                                <p:cTn id="638" presetID="10" presetClass="entr" presetSubtype="0" fill="hold" grpId="0" nodeType="afterEffect">
                                  <p:stCondLst>
                                    <p:cond delay="0"/>
                                  </p:stCondLst>
                                  <p:childTnLst>
                                    <p:set>
                                      <p:cBhvr>
                                        <p:cTn id="639" dur="1" fill="hold">
                                          <p:stCondLst>
                                            <p:cond delay="0"/>
                                          </p:stCondLst>
                                        </p:cTn>
                                        <p:tgtEl>
                                          <p:spTgt spid="153"/>
                                        </p:tgtEl>
                                        <p:attrNameLst>
                                          <p:attrName>style.visibility</p:attrName>
                                        </p:attrNameLst>
                                      </p:cBhvr>
                                      <p:to>
                                        <p:strVal val="visible"/>
                                      </p:to>
                                    </p:set>
                                    <p:animEffect transition="in" filter="fade">
                                      <p:cBhvr>
                                        <p:cTn id="640" dur="500"/>
                                        <p:tgtEl>
                                          <p:spTgt spid="153"/>
                                        </p:tgtEl>
                                      </p:cBhvr>
                                    </p:animEffect>
                                  </p:childTnLst>
                                </p:cTn>
                              </p:par>
                            </p:childTnLst>
                          </p:cTn>
                        </p:par>
                        <p:par>
                          <p:cTn id="641" fill="hold">
                            <p:stCondLst>
                              <p:cond delay="76500"/>
                            </p:stCondLst>
                            <p:childTnLst>
                              <p:par>
                                <p:cTn id="642" presetID="10" presetClass="exit" presetSubtype="0" fill="hold" grpId="1" nodeType="afterEffect">
                                  <p:stCondLst>
                                    <p:cond delay="0"/>
                                  </p:stCondLst>
                                  <p:childTnLst>
                                    <p:animEffect transition="out" filter="fade">
                                      <p:cBhvr>
                                        <p:cTn id="643" dur="500"/>
                                        <p:tgtEl>
                                          <p:spTgt spid="153"/>
                                        </p:tgtEl>
                                      </p:cBhvr>
                                    </p:animEffect>
                                    <p:set>
                                      <p:cBhvr>
                                        <p:cTn id="644" dur="1" fill="hold">
                                          <p:stCondLst>
                                            <p:cond delay="499"/>
                                          </p:stCondLst>
                                        </p:cTn>
                                        <p:tgtEl>
                                          <p:spTgt spid="153"/>
                                        </p:tgtEl>
                                        <p:attrNameLst>
                                          <p:attrName>style.visibility</p:attrName>
                                        </p:attrNameLst>
                                      </p:cBhvr>
                                      <p:to>
                                        <p:strVal val="hidden"/>
                                      </p:to>
                                    </p:set>
                                  </p:childTnLst>
                                </p:cTn>
                              </p:par>
                            </p:childTnLst>
                          </p:cTn>
                        </p:par>
                        <p:par>
                          <p:cTn id="645" fill="hold">
                            <p:stCondLst>
                              <p:cond delay="77000"/>
                            </p:stCondLst>
                            <p:childTnLst>
                              <p:par>
                                <p:cTn id="646" presetID="10" presetClass="entr" presetSubtype="0" fill="hold" grpId="0" nodeType="afterEffect">
                                  <p:stCondLst>
                                    <p:cond delay="0"/>
                                  </p:stCondLst>
                                  <p:childTnLst>
                                    <p:set>
                                      <p:cBhvr>
                                        <p:cTn id="647" dur="1" fill="hold">
                                          <p:stCondLst>
                                            <p:cond delay="0"/>
                                          </p:stCondLst>
                                        </p:cTn>
                                        <p:tgtEl>
                                          <p:spTgt spid="154"/>
                                        </p:tgtEl>
                                        <p:attrNameLst>
                                          <p:attrName>style.visibility</p:attrName>
                                        </p:attrNameLst>
                                      </p:cBhvr>
                                      <p:to>
                                        <p:strVal val="visible"/>
                                      </p:to>
                                    </p:set>
                                    <p:animEffect transition="in" filter="fade">
                                      <p:cBhvr>
                                        <p:cTn id="648" dur="500"/>
                                        <p:tgtEl>
                                          <p:spTgt spid="154"/>
                                        </p:tgtEl>
                                      </p:cBhvr>
                                    </p:animEffect>
                                  </p:childTnLst>
                                </p:cTn>
                              </p:par>
                            </p:childTnLst>
                          </p:cTn>
                        </p:par>
                        <p:par>
                          <p:cTn id="649" fill="hold">
                            <p:stCondLst>
                              <p:cond delay="77500"/>
                            </p:stCondLst>
                            <p:childTnLst>
                              <p:par>
                                <p:cTn id="650" presetID="10" presetClass="exit" presetSubtype="0" fill="hold" grpId="1" nodeType="afterEffect">
                                  <p:stCondLst>
                                    <p:cond delay="0"/>
                                  </p:stCondLst>
                                  <p:childTnLst>
                                    <p:animEffect transition="out" filter="fade">
                                      <p:cBhvr>
                                        <p:cTn id="651" dur="500"/>
                                        <p:tgtEl>
                                          <p:spTgt spid="154"/>
                                        </p:tgtEl>
                                      </p:cBhvr>
                                    </p:animEffect>
                                    <p:set>
                                      <p:cBhvr>
                                        <p:cTn id="652" dur="1" fill="hold">
                                          <p:stCondLst>
                                            <p:cond delay="499"/>
                                          </p:stCondLst>
                                        </p:cTn>
                                        <p:tgtEl>
                                          <p:spTgt spid="154"/>
                                        </p:tgtEl>
                                        <p:attrNameLst>
                                          <p:attrName>style.visibility</p:attrName>
                                        </p:attrNameLst>
                                      </p:cBhvr>
                                      <p:to>
                                        <p:strVal val="hidden"/>
                                      </p:to>
                                    </p:set>
                                  </p:childTnLst>
                                </p:cTn>
                              </p:par>
                            </p:childTnLst>
                          </p:cTn>
                        </p:par>
                        <p:par>
                          <p:cTn id="653" fill="hold">
                            <p:stCondLst>
                              <p:cond delay="78000"/>
                            </p:stCondLst>
                            <p:childTnLst>
                              <p:par>
                                <p:cTn id="654" presetID="10" presetClass="entr" presetSubtype="0" fill="hold" grpId="0" nodeType="afterEffect">
                                  <p:stCondLst>
                                    <p:cond delay="0"/>
                                  </p:stCondLst>
                                  <p:childTnLst>
                                    <p:set>
                                      <p:cBhvr>
                                        <p:cTn id="655" dur="1" fill="hold">
                                          <p:stCondLst>
                                            <p:cond delay="0"/>
                                          </p:stCondLst>
                                        </p:cTn>
                                        <p:tgtEl>
                                          <p:spTgt spid="155"/>
                                        </p:tgtEl>
                                        <p:attrNameLst>
                                          <p:attrName>style.visibility</p:attrName>
                                        </p:attrNameLst>
                                      </p:cBhvr>
                                      <p:to>
                                        <p:strVal val="visible"/>
                                      </p:to>
                                    </p:set>
                                    <p:animEffect transition="in" filter="fade">
                                      <p:cBhvr>
                                        <p:cTn id="656" dur="500"/>
                                        <p:tgtEl>
                                          <p:spTgt spid="155"/>
                                        </p:tgtEl>
                                      </p:cBhvr>
                                    </p:animEffect>
                                  </p:childTnLst>
                                </p:cTn>
                              </p:par>
                            </p:childTnLst>
                          </p:cTn>
                        </p:par>
                        <p:par>
                          <p:cTn id="657" fill="hold">
                            <p:stCondLst>
                              <p:cond delay="78500"/>
                            </p:stCondLst>
                            <p:childTnLst>
                              <p:par>
                                <p:cTn id="658" presetID="10" presetClass="exit" presetSubtype="0" fill="hold" grpId="1" nodeType="afterEffect">
                                  <p:stCondLst>
                                    <p:cond delay="0"/>
                                  </p:stCondLst>
                                  <p:childTnLst>
                                    <p:animEffect transition="out" filter="fade">
                                      <p:cBhvr>
                                        <p:cTn id="659" dur="500"/>
                                        <p:tgtEl>
                                          <p:spTgt spid="155"/>
                                        </p:tgtEl>
                                      </p:cBhvr>
                                    </p:animEffect>
                                    <p:set>
                                      <p:cBhvr>
                                        <p:cTn id="660" dur="1" fill="hold">
                                          <p:stCondLst>
                                            <p:cond delay="499"/>
                                          </p:stCondLst>
                                        </p:cTn>
                                        <p:tgtEl>
                                          <p:spTgt spid="155"/>
                                        </p:tgtEl>
                                        <p:attrNameLst>
                                          <p:attrName>style.visibility</p:attrName>
                                        </p:attrNameLst>
                                      </p:cBhvr>
                                      <p:to>
                                        <p:strVal val="hidden"/>
                                      </p:to>
                                    </p:set>
                                  </p:childTnLst>
                                </p:cTn>
                              </p:par>
                            </p:childTnLst>
                          </p:cTn>
                        </p:par>
                        <p:par>
                          <p:cTn id="661" fill="hold">
                            <p:stCondLst>
                              <p:cond delay="79000"/>
                            </p:stCondLst>
                            <p:childTnLst>
                              <p:par>
                                <p:cTn id="662" presetID="10" presetClass="entr" presetSubtype="0" fill="hold" grpId="0" nodeType="afterEffect">
                                  <p:stCondLst>
                                    <p:cond delay="0"/>
                                  </p:stCondLst>
                                  <p:childTnLst>
                                    <p:set>
                                      <p:cBhvr>
                                        <p:cTn id="663" dur="1" fill="hold">
                                          <p:stCondLst>
                                            <p:cond delay="0"/>
                                          </p:stCondLst>
                                        </p:cTn>
                                        <p:tgtEl>
                                          <p:spTgt spid="156"/>
                                        </p:tgtEl>
                                        <p:attrNameLst>
                                          <p:attrName>style.visibility</p:attrName>
                                        </p:attrNameLst>
                                      </p:cBhvr>
                                      <p:to>
                                        <p:strVal val="visible"/>
                                      </p:to>
                                    </p:set>
                                    <p:animEffect transition="in" filter="fade">
                                      <p:cBhvr>
                                        <p:cTn id="664" dur="500"/>
                                        <p:tgtEl>
                                          <p:spTgt spid="156"/>
                                        </p:tgtEl>
                                      </p:cBhvr>
                                    </p:animEffect>
                                  </p:childTnLst>
                                </p:cTn>
                              </p:par>
                            </p:childTnLst>
                          </p:cTn>
                        </p:par>
                        <p:par>
                          <p:cTn id="665" fill="hold">
                            <p:stCondLst>
                              <p:cond delay="79500"/>
                            </p:stCondLst>
                            <p:childTnLst>
                              <p:par>
                                <p:cTn id="666" presetID="10" presetClass="exit" presetSubtype="0" fill="hold" grpId="1" nodeType="afterEffect">
                                  <p:stCondLst>
                                    <p:cond delay="0"/>
                                  </p:stCondLst>
                                  <p:childTnLst>
                                    <p:animEffect transition="out" filter="fade">
                                      <p:cBhvr>
                                        <p:cTn id="667" dur="500"/>
                                        <p:tgtEl>
                                          <p:spTgt spid="156"/>
                                        </p:tgtEl>
                                      </p:cBhvr>
                                    </p:animEffect>
                                    <p:set>
                                      <p:cBhvr>
                                        <p:cTn id="668" dur="1" fill="hold">
                                          <p:stCondLst>
                                            <p:cond delay="499"/>
                                          </p:stCondLst>
                                        </p:cTn>
                                        <p:tgtEl>
                                          <p:spTgt spid="156"/>
                                        </p:tgtEl>
                                        <p:attrNameLst>
                                          <p:attrName>style.visibility</p:attrName>
                                        </p:attrNameLst>
                                      </p:cBhvr>
                                      <p:to>
                                        <p:strVal val="hidden"/>
                                      </p:to>
                                    </p:set>
                                  </p:childTnLst>
                                </p:cTn>
                              </p:par>
                            </p:childTnLst>
                          </p:cTn>
                        </p:par>
                        <p:par>
                          <p:cTn id="669" fill="hold">
                            <p:stCondLst>
                              <p:cond delay="80000"/>
                            </p:stCondLst>
                            <p:childTnLst>
                              <p:par>
                                <p:cTn id="670" presetID="10" presetClass="entr" presetSubtype="0" fill="hold" grpId="0" nodeType="afterEffect">
                                  <p:stCondLst>
                                    <p:cond delay="0"/>
                                  </p:stCondLst>
                                  <p:childTnLst>
                                    <p:set>
                                      <p:cBhvr>
                                        <p:cTn id="671" dur="1" fill="hold">
                                          <p:stCondLst>
                                            <p:cond delay="0"/>
                                          </p:stCondLst>
                                        </p:cTn>
                                        <p:tgtEl>
                                          <p:spTgt spid="157"/>
                                        </p:tgtEl>
                                        <p:attrNameLst>
                                          <p:attrName>style.visibility</p:attrName>
                                        </p:attrNameLst>
                                      </p:cBhvr>
                                      <p:to>
                                        <p:strVal val="visible"/>
                                      </p:to>
                                    </p:set>
                                    <p:animEffect transition="in" filter="fade">
                                      <p:cBhvr>
                                        <p:cTn id="672" dur="500"/>
                                        <p:tgtEl>
                                          <p:spTgt spid="157"/>
                                        </p:tgtEl>
                                      </p:cBhvr>
                                    </p:animEffect>
                                  </p:childTnLst>
                                </p:cTn>
                              </p:par>
                            </p:childTnLst>
                          </p:cTn>
                        </p:par>
                        <p:par>
                          <p:cTn id="673" fill="hold">
                            <p:stCondLst>
                              <p:cond delay="80500"/>
                            </p:stCondLst>
                            <p:childTnLst>
                              <p:par>
                                <p:cTn id="674" presetID="10" presetClass="exit" presetSubtype="0" fill="hold" grpId="1" nodeType="afterEffect">
                                  <p:stCondLst>
                                    <p:cond delay="0"/>
                                  </p:stCondLst>
                                  <p:childTnLst>
                                    <p:animEffect transition="out" filter="fade">
                                      <p:cBhvr>
                                        <p:cTn id="675" dur="500"/>
                                        <p:tgtEl>
                                          <p:spTgt spid="157"/>
                                        </p:tgtEl>
                                      </p:cBhvr>
                                    </p:animEffect>
                                    <p:set>
                                      <p:cBhvr>
                                        <p:cTn id="676" dur="1" fill="hold">
                                          <p:stCondLst>
                                            <p:cond delay="499"/>
                                          </p:stCondLst>
                                        </p:cTn>
                                        <p:tgtEl>
                                          <p:spTgt spid="157"/>
                                        </p:tgtEl>
                                        <p:attrNameLst>
                                          <p:attrName>style.visibility</p:attrName>
                                        </p:attrNameLst>
                                      </p:cBhvr>
                                      <p:to>
                                        <p:strVal val="hidden"/>
                                      </p:to>
                                    </p:set>
                                  </p:childTnLst>
                                </p:cTn>
                              </p:par>
                            </p:childTnLst>
                          </p:cTn>
                        </p:par>
                        <p:par>
                          <p:cTn id="677" fill="hold">
                            <p:stCondLst>
                              <p:cond delay="81000"/>
                            </p:stCondLst>
                            <p:childTnLst>
                              <p:par>
                                <p:cTn id="678" presetID="10" presetClass="entr" presetSubtype="0" fill="hold" grpId="0" nodeType="afterEffect">
                                  <p:stCondLst>
                                    <p:cond delay="0"/>
                                  </p:stCondLst>
                                  <p:childTnLst>
                                    <p:set>
                                      <p:cBhvr>
                                        <p:cTn id="679" dur="1" fill="hold">
                                          <p:stCondLst>
                                            <p:cond delay="0"/>
                                          </p:stCondLst>
                                        </p:cTn>
                                        <p:tgtEl>
                                          <p:spTgt spid="158"/>
                                        </p:tgtEl>
                                        <p:attrNameLst>
                                          <p:attrName>style.visibility</p:attrName>
                                        </p:attrNameLst>
                                      </p:cBhvr>
                                      <p:to>
                                        <p:strVal val="visible"/>
                                      </p:to>
                                    </p:set>
                                    <p:animEffect transition="in" filter="fade">
                                      <p:cBhvr>
                                        <p:cTn id="680" dur="500"/>
                                        <p:tgtEl>
                                          <p:spTgt spid="158"/>
                                        </p:tgtEl>
                                      </p:cBhvr>
                                    </p:animEffect>
                                  </p:childTnLst>
                                </p:cTn>
                              </p:par>
                            </p:childTnLst>
                          </p:cTn>
                        </p:par>
                        <p:par>
                          <p:cTn id="681" fill="hold">
                            <p:stCondLst>
                              <p:cond delay="81500"/>
                            </p:stCondLst>
                            <p:childTnLst>
                              <p:par>
                                <p:cTn id="682" presetID="10" presetClass="exit" presetSubtype="0" fill="hold" grpId="1" nodeType="afterEffect">
                                  <p:stCondLst>
                                    <p:cond delay="0"/>
                                  </p:stCondLst>
                                  <p:childTnLst>
                                    <p:animEffect transition="out" filter="fade">
                                      <p:cBhvr>
                                        <p:cTn id="683" dur="500"/>
                                        <p:tgtEl>
                                          <p:spTgt spid="158"/>
                                        </p:tgtEl>
                                      </p:cBhvr>
                                    </p:animEffect>
                                    <p:set>
                                      <p:cBhvr>
                                        <p:cTn id="684" dur="1" fill="hold">
                                          <p:stCondLst>
                                            <p:cond delay="499"/>
                                          </p:stCondLst>
                                        </p:cTn>
                                        <p:tgtEl>
                                          <p:spTgt spid="158"/>
                                        </p:tgtEl>
                                        <p:attrNameLst>
                                          <p:attrName>style.visibility</p:attrName>
                                        </p:attrNameLst>
                                      </p:cBhvr>
                                      <p:to>
                                        <p:strVal val="hidden"/>
                                      </p:to>
                                    </p:set>
                                  </p:childTnLst>
                                </p:cTn>
                              </p:par>
                            </p:childTnLst>
                          </p:cTn>
                        </p:par>
                        <p:par>
                          <p:cTn id="685" fill="hold">
                            <p:stCondLst>
                              <p:cond delay="82000"/>
                            </p:stCondLst>
                            <p:childTnLst>
                              <p:par>
                                <p:cTn id="686" presetID="10" presetClass="entr" presetSubtype="0" fill="hold" grpId="0" nodeType="afterEffect">
                                  <p:stCondLst>
                                    <p:cond delay="0"/>
                                  </p:stCondLst>
                                  <p:childTnLst>
                                    <p:set>
                                      <p:cBhvr>
                                        <p:cTn id="687" dur="1" fill="hold">
                                          <p:stCondLst>
                                            <p:cond delay="0"/>
                                          </p:stCondLst>
                                        </p:cTn>
                                        <p:tgtEl>
                                          <p:spTgt spid="159"/>
                                        </p:tgtEl>
                                        <p:attrNameLst>
                                          <p:attrName>style.visibility</p:attrName>
                                        </p:attrNameLst>
                                      </p:cBhvr>
                                      <p:to>
                                        <p:strVal val="visible"/>
                                      </p:to>
                                    </p:set>
                                    <p:animEffect transition="in" filter="fade">
                                      <p:cBhvr>
                                        <p:cTn id="688" dur="500"/>
                                        <p:tgtEl>
                                          <p:spTgt spid="159"/>
                                        </p:tgtEl>
                                      </p:cBhvr>
                                    </p:animEffect>
                                  </p:childTnLst>
                                </p:cTn>
                              </p:par>
                            </p:childTnLst>
                          </p:cTn>
                        </p:par>
                        <p:par>
                          <p:cTn id="689" fill="hold">
                            <p:stCondLst>
                              <p:cond delay="82500"/>
                            </p:stCondLst>
                            <p:childTnLst>
                              <p:par>
                                <p:cTn id="690" presetID="10" presetClass="exit" presetSubtype="0" fill="hold" grpId="1" nodeType="afterEffect">
                                  <p:stCondLst>
                                    <p:cond delay="0"/>
                                  </p:stCondLst>
                                  <p:childTnLst>
                                    <p:animEffect transition="out" filter="fade">
                                      <p:cBhvr>
                                        <p:cTn id="691" dur="500"/>
                                        <p:tgtEl>
                                          <p:spTgt spid="159"/>
                                        </p:tgtEl>
                                      </p:cBhvr>
                                    </p:animEffect>
                                    <p:set>
                                      <p:cBhvr>
                                        <p:cTn id="692" dur="1" fill="hold">
                                          <p:stCondLst>
                                            <p:cond delay="499"/>
                                          </p:stCondLst>
                                        </p:cTn>
                                        <p:tgtEl>
                                          <p:spTgt spid="159"/>
                                        </p:tgtEl>
                                        <p:attrNameLst>
                                          <p:attrName>style.visibility</p:attrName>
                                        </p:attrNameLst>
                                      </p:cBhvr>
                                      <p:to>
                                        <p:strVal val="hidden"/>
                                      </p:to>
                                    </p:set>
                                  </p:childTnLst>
                                </p:cTn>
                              </p:par>
                            </p:childTnLst>
                          </p:cTn>
                        </p:par>
                        <p:par>
                          <p:cTn id="693" fill="hold">
                            <p:stCondLst>
                              <p:cond delay="83000"/>
                            </p:stCondLst>
                            <p:childTnLst>
                              <p:par>
                                <p:cTn id="694" presetID="10" presetClass="entr" presetSubtype="0" fill="hold" grpId="0" nodeType="afterEffect">
                                  <p:stCondLst>
                                    <p:cond delay="0"/>
                                  </p:stCondLst>
                                  <p:childTnLst>
                                    <p:set>
                                      <p:cBhvr>
                                        <p:cTn id="695" dur="1" fill="hold">
                                          <p:stCondLst>
                                            <p:cond delay="0"/>
                                          </p:stCondLst>
                                        </p:cTn>
                                        <p:tgtEl>
                                          <p:spTgt spid="160"/>
                                        </p:tgtEl>
                                        <p:attrNameLst>
                                          <p:attrName>style.visibility</p:attrName>
                                        </p:attrNameLst>
                                      </p:cBhvr>
                                      <p:to>
                                        <p:strVal val="visible"/>
                                      </p:to>
                                    </p:set>
                                    <p:animEffect transition="in" filter="fade">
                                      <p:cBhvr>
                                        <p:cTn id="696" dur="500"/>
                                        <p:tgtEl>
                                          <p:spTgt spid="160"/>
                                        </p:tgtEl>
                                      </p:cBhvr>
                                    </p:animEffect>
                                  </p:childTnLst>
                                </p:cTn>
                              </p:par>
                            </p:childTnLst>
                          </p:cTn>
                        </p:par>
                        <p:par>
                          <p:cTn id="697" fill="hold">
                            <p:stCondLst>
                              <p:cond delay="83500"/>
                            </p:stCondLst>
                            <p:childTnLst>
                              <p:par>
                                <p:cTn id="698" presetID="10" presetClass="exit" presetSubtype="0" fill="hold" grpId="1" nodeType="afterEffect">
                                  <p:stCondLst>
                                    <p:cond delay="0"/>
                                  </p:stCondLst>
                                  <p:childTnLst>
                                    <p:animEffect transition="out" filter="fade">
                                      <p:cBhvr>
                                        <p:cTn id="699" dur="500"/>
                                        <p:tgtEl>
                                          <p:spTgt spid="160"/>
                                        </p:tgtEl>
                                      </p:cBhvr>
                                    </p:animEffect>
                                    <p:set>
                                      <p:cBhvr>
                                        <p:cTn id="700" dur="1" fill="hold">
                                          <p:stCondLst>
                                            <p:cond delay="499"/>
                                          </p:stCondLst>
                                        </p:cTn>
                                        <p:tgtEl>
                                          <p:spTgt spid="160"/>
                                        </p:tgtEl>
                                        <p:attrNameLst>
                                          <p:attrName>style.visibility</p:attrName>
                                        </p:attrNameLst>
                                      </p:cBhvr>
                                      <p:to>
                                        <p:strVal val="hidden"/>
                                      </p:to>
                                    </p:set>
                                  </p:childTnLst>
                                </p:cTn>
                              </p:par>
                            </p:childTnLst>
                          </p:cTn>
                        </p:par>
                        <p:par>
                          <p:cTn id="701" fill="hold">
                            <p:stCondLst>
                              <p:cond delay="84000"/>
                            </p:stCondLst>
                            <p:childTnLst>
                              <p:par>
                                <p:cTn id="702" presetID="10" presetClass="entr" presetSubtype="0" fill="hold" grpId="0" nodeType="afterEffect">
                                  <p:stCondLst>
                                    <p:cond delay="0"/>
                                  </p:stCondLst>
                                  <p:childTnLst>
                                    <p:set>
                                      <p:cBhvr>
                                        <p:cTn id="703" dur="1" fill="hold">
                                          <p:stCondLst>
                                            <p:cond delay="0"/>
                                          </p:stCondLst>
                                        </p:cTn>
                                        <p:tgtEl>
                                          <p:spTgt spid="161"/>
                                        </p:tgtEl>
                                        <p:attrNameLst>
                                          <p:attrName>style.visibility</p:attrName>
                                        </p:attrNameLst>
                                      </p:cBhvr>
                                      <p:to>
                                        <p:strVal val="visible"/>
                                      </p:to>
                                    </p:set>
                                    <p:animEffect transition="in" filter="fade">
                                      <p:cBhvr>
                                        <p:cTn id="704" dur="500"/>
                                        <p:tgtEl>
                                          <p:spTgt spid="161"/>
                                        </p:tgtEl>
                                      </p:cBhvr>
                                    </p:animEffect>
                                  </p:childTnLst>
                                </p:cTn>
                              </p:par>
                            </p:childTnLst>
                          </p:cTn>
                        </p:par>
                        <p:par>
                          <p:cTn id="705" fill="hold">
                            <p:stCondLst>
                              <p:cond delay="84500"/>
                            </p:stCondLst>
                            <p:childTnLst>
                              <p:par>
                                <p:cTn id="706" presetID="10" presetClass="exit" presetSubtype="0" fill="hold" grpId="1" nodeType="afterEffect">
                                  <p:stCondLst>
                                    <p:cond delay="0"/>
                                  </p:stCondLst>
                                  <p:childTnLst>
                                    <p:animEffect transition="out" filter="fade">
                                      <p:cBhvr>
                                        <p:cTn id="707" dur="500"/>
                                        <p:tgtEl>
                                          <p:spTgt spid="161"/>
                                        </p:tgtEl>
                                      </p:cBhvr>
                                    </p:animEffect>
                                    <p:set>
                                      <p:cBhvr>
                                        <p:cTn id="708" dur="1" fill="hold">
                                          <p:stCondLst>
                                            <p:cond delay="499"/>
                                          </p:stCondLst>
                                        </p:cTn>
                                        <p:tgtEl>
                                          <p:spTgt spid="161"/>
                                        </p:tgtEl>
                                        <p:attrNameLst>
                                          <p:attrName>style.visibility</p:attrName>
                                        </p:attrNameLst>
                                      </p:cBhvr>
                                      <p:to>
                                        <p:strVal val="hidden"/>
                                      </p:to>
                                    </p:set>
                                  </p:childTnLst>
                                </p:cTn>
                              </p:par>
                            </p:childTnLst>
                          </p:cTn>
                        </p:par>
                        <p:par>
                          <p:cTn id="709" fill="hold">
                            <p:stCondLst>
                              <p:cond delay="85000"/>
                            </p:stCondLst>
                            <p:childTnLst>
                              <p:par>
                                <p:cTn id="710" presetID="10" presetClass="entr" presetSubtype="0" fill="hold" grpId="0" nodeType="afterEffect">
                                  <p:stCondLst>
                                    <p:cond delay="0"/>
                                  </p:stCondLst>
                                  <p:childTnLst>
                                    <p:set>
                                      <p:cBhvr>
                                        <p:cTn id="711" dur="1" fill="hold">
                                          <p:stCondLst>
                                            <p:cond delay="0"/>
                                          </p:stCondLst>
                                        </p:cTn>
                                        <p:tgtEl>
                                          <p:spTgt spid="162"/>
                                        </p:tgtEl>
                                        <p:attrNameLst>
                                          <p:attrName>style.visibility</p:attrName>
                                        </p:attrNameLst>
                                      </p:cBhvr>
                                      <p:to>
                                        <p:strVal val="visible"/>
                                      </p:to>
                                    </p:set>
                                    <p:animEffect transition="in" filter="fade">
                                      <p:cBhvr>
                                        <p:cTn id="712" dur="500"/>
                                        <p:tgtEl>
                                          <p:spTgt spid="162"/>
                                        </p:tgtEl>
                                      </p:cBhvr>
                                    </p:animEffect>
                                  </p:childTnLst>
                                </p:cTn>
                              </p:par>
                            </p:childTnLst>
                          </p:cTn>
                        </p:par>
                        <p:par>
                          <p:cTn id="713" fill="hold">
                            <p:stCondLst>
                              <p:cond delay="85500"/>
                            </p:stCondLst>
                            <p:childTnLst>
                              <p:par>
                                <p:cTn id="714" presetID="10" presetClass="exit" presetSubtype="0" fill="hold" grpId="1" nodeType="afterEffect">
                                  <p:stCondLst>
                                    <p:cond delay="0"/>
                                  </p:stCondLst>
                                  <p:childTnLst>
                                    <p:animEffect transition="out" filter="fade">
                                      <p:cBhvr>
                                        <p:cTn id="715" dur="500"/>
                                        <p:tgtEl>
                                          <p:spTgt spid="162"/>
                                        </p:tgtEl>
                                      </p:cBhvr>
                                    </p:animEffect>
                                    <p:set>
                                      <p:cBhvr>
                                        <p:cTn id="716" dur="1" fill="hold">
                                          <p:stCondLst>
                                            <p:cond delay="499"/>
                                          </p:stCondLst>
                                        </p:cTn>
                                        <p:tgtEl>
                                          <p:spTgt spid="162"/>
                                        </p:tgtEl>
                                        <p:attrNameLst>
                                          <p:attrName>style.visibility</p:attrName>
                                        </p:attrNameLst>
                                      </p:cBhvr>
                                      <p:to>
                                        <p:strVal val="hidden"/>
                                      </p:to>
                                    </p:set>
                                  </p:childTnLst>
                                </p:cTn>
                              </p:par>
                            </p:childTnLst>
                          </p:cTn>
                        </p:par>
                        <p:par>
                          <p:cTn id="717" fill="hold">
                            <p:stCondLst>
                              <p:cond delay="86000"/>
                            </p:stCondLst>
                            <p:childTnLst>
                              <p:par>
                                <p:cTn id="718" presetID="10" presetClass="entr" presetSubtype="0" fill="hold" grpId="0" nodeType="afterEffect">
                                  <p:stCondLst>
                                    <p:cond delay="0"/>
                                  </p:stCondLst>
                                  <p:childTnLst>
                                    <p:set>
                                      <p:cBhvr>
                                        <p:cTn id="719" dur="1" fill="hold">
                                          <p:stCondLst>
                                            <p:cond delay="0"/>
                                          </p:stCondLst>
                                        </p:cTn>
                                        <p:tgtEl>
                                          <p:spTgt spid="163"/>
                                        </p:tgtEl>
                                        <p:attrNameLst>
                                          <p:attrName>style.visibility</p:attrName>
                                        </p:attrNameLst>
                                      </p:cBhvr>
                                      <p:to>
                                        <p:strVal val="visible"/>
                                      </p:to>
                                    </p:set>
                                    <p:animEffect transition="in" filter="fade">
                                      <p:cBhvr>
                                        <p:cTn id="720" dur="500"/>
                                        <p:tgtEl>
                                          <p:spTgt spid="163"/>
                                        </p:tgtEl>
                                      </p:cBhvr>
                                    </p:animEffect>
                                  </p:childTnLst>
                                </p:cTn>
                              </p:par>
                            </p:childTnLst>
                          </p:cTn>
                        </p:par>
                        <p:par>
                          <p:cTn id="721" fill="hold">
                            <p:stCondLst>
                              <p:cond delay="86500"/>
                            </p:stCondLst>
                            <p:childTnLst>
                              <p:par>
                                <p:cTn id="722" presetID="10" presetClass="exit" presetSubtype="0" fill="hold" grpId="1" nodeType="afterEffect">
                                  <p:stCondLst>
                                    <p:cond delay="0"/>
                                  </p:stCondLst>
                                  <p:childTnLst>
                                    <p:animEffect transition="out" filter="fade">
                                      <p:cBhvr>
                                        <p:cTn id="723" dur="500"/>
                                        <p:tgtEl>
                                          <p:spTgt spid="163"/>
                                        </p:tgtEl>
                                      </p:cBhvr>
                                    </p:animEffect>
                                    <p:set>
                                      <p:cBhvr>
                                        <p:cTn id="724" dur="1" fill="hold">
                                          <p:stCondLst>
                                            <p:cond delay="499"/>
                                          </p:stCondLst>
                                        </p:cTn>
                                        <p:tgtEl>
                                          <p:spTgt spid="163"/>
                                        </p:tgtEl>
                                        <p:attrNameLst>
                                          <p:attrName>style.visibility</p:attrName>
                                        </p:attrNameLst>
                                      </p:cBhvr>
                                      <p:to>
                                        <p:strVal val="hidden"/>
                                      </p:to>
                                    </p:set>
                                  </p:childTnLst>
                                </p:cTn>
                              </p:par>
                            </p:childTnLst>
                          </p:cTn>
                        </p:par>
                        <p:par>
                          <p:cTn id="725" fill="hold">
                            <p:stCondLst>
                              <p:cond delay="87000"/>
                            </p:stCondLst>
                            <p:childTnLst>
                              <p:par>
                                <p:cTn id="726" presetID="10" presetClass="entr" presetSubtype="0" fill="hold" grpId="0" nodeType="afterEffect">
                                  <p:stCondLst>
                                    <p:cond delay="0"/>
                                  </p:stCondLst>
                                  <p:childTnLst>
                                    <p:set>
                                      <p:cBhvr>
                                        <p:cTn id="727" dur="1" fill="hold">
                                          <p:stCondLst>
                                            <p:cond delay="0"/>
                                          </p:stCondLst>
                                        </p:cTn>
                                        <p:tgtEl>
                                          <p:spTgt spid="164"/>
                                        </p:tgtEl>
                                        <p:attrNameLst>
                                          <p:attrName>style.visibility</p:attrName>
                                        </p:attrNameLst>
                                      </p:cBhvr>
                                      <p:to>
                                        <p:strVal val="visible"/>
                                      </p:to>
                                    </p:set>
                                    <p:animEffect transition="in" filter="fade">
                                      <p:cBhvr>
                                        <p:cTn id="728" dur="500"/>
                                        <p:tgtEl>
                                          <p:spTgt spid="164"/>
                                        </p:tgtEl>
                                      </p:cBhvr>
                                    </p:animEffect>
                                  </p:childTnLst>
                                </p:cTn>
                              </p:par>
                            </p:childTnLst>
                          </p:cTn>
                        </p:par>
                        <p:par>
                          <p:cTn id="729" fill="hold">
                            <p:stCondLst>
                              <p:cond delay="87500"/>
                            </p:stCondLst>
                            <p:childTnLst>
                              <p:par>
                                <p:cTn id="730" presetID="10" presetClass="exit" presetSubtype="0" fill="hold" grpId="1" nodeType="afterEffect">
                                  <p:stCondLst>
                                    <p:cond delay="0"/>
                                  </p:stCondLst>
                                  <p:childTnLst>
                                    <p:animEffect transition="out" filter="fade">
                                      <p:cBhvr>
                                        <p:cTn id="731" dur="500"/>
                                        <p:tgtEl>
                                          <p:spTgt spid="164"/>
                                        </p:tgtEl>
                                      </p:cBhvr>
                                    </p:animEffect>
                                    <p:set>
                                      <p:cBhvr>
                                        <p:cTn id="732" dur="1" fill="hold">
                                          <p:stCondLst>
                                            <p:cond delay="499"/>
                                          </p:stCondLst>
                                        </p:cTn>
                                        <p:tgtEl>
                                          <p:spTgt spid="164"/>
                                        </p:tgtEl>
                                        <p:attrNameLst>
                                          <p:attrName>style.visibility</p:attrName>
                                        </p:attrNameLst>
                                      </p:cBhvr>
                                      <p:to>
                                        <p:strVal val="hidden"/>
                                      </p:to>
                                    </p:set>
                                  </p:childTnLst>
                                </p:cTn>
                              </p:par>
                            </p:childTnLst>
                          </p:cTn>
                        </p:par>
                        <p:par>
                          <p:cTn id="733" fill="hold">
                            <p:stCondLst>
                              <p:cond delay="88000"/>
                            </p:stCondLst>
                            <p:childTnLst>
                              <p:par>
                                <p:cTn id="734" presetID="10" presetClass="entr" presetSubtype="0" fill="hold" grpId="0" nodeType="afterEffect">
                                  <p:stCondLst>
                                    <p:cond delay="0"/>
                                  </p:stCondLst>
                                  <p:childTnLst>
                                    <p:set>
                                      <p:cBhvr>
                                        <p:cTn id="735" dur="1" fill="hold">
                                          <p:stCondLst>
                                            <p:cond delay="0"/>
                                          </p:stCondLst>
                                        </p:cTn>
                                        <p:tgtEl>
                                          <p:spTgt spid="165"/>
                                        </p:tgtEl>
                                        <p:attrNameLst>
                                          <p:attrName>style.visibility</p:attrName>
                                        </p:attrNameLst>
                                      </p:cBhvr>
                                      <p:to>
                                        <p:strVal val="visible"/>
                                      </p:to>
                                    </p:set>
                                    <p:animEffect transition="in" filter="fade">
                                      <p:cBhvr>
                                        <p:cTn id="736" dur="500"/>
                                        <p:tgtEl>
                                          <p:spTgt spid="165"/>
                                        </p:tgtEl>
                                      </p:cBhvr>
                                    </p:animEffect>
                                  </p:childTnLst>
                                </p:cTn>
                              </p:par>
                            </p:childTnLst>
                          </p:cTn>
                        </p:par>
                        <p:par>
                          <p:cTn id="737" fill="hold">
                            <p:stCondLst>
                              <p:cond delay="88500"/>
                            </p:stCondLst>
                            <p:childTnLst>
                              <p:par>
                                <p:cTn id="738" presetID="10" presetClass="exit" presetSubtype="0" fill="hold" grpId="1" nodeType="afterEffect">
                                  <p:stCondLst>
                                    <p:cond delay="0"/>
                                  </p:stCondLst>
                                  <p:childTnLst>
                                    <p:animEffect transition="out" filter="fade">
                                      <p:cBhvr>
                                        <p:cTn id="739" dur="500"/>
                                        <p:tgtEl>
                                          <p:spTgt spid="165"/>
                                        </p:tgtEl>
                                      </p:cBhvr>
                                    </p:animEffect>
                                    <p:set>
                                      <p:cBhvr>
                                        <p:cTn id="740" dur="1" fill="hold">
                                          <p:stCondLst>
                                            <p:cond delay="499"/>
                                          </p:stCondLst>
                                        </p:cTn>
                                        <p:tgtEl>
                                          <p:spTgt spid="165"/>
                                        </p:tgtEl>
                                        <p:attrNameLst>
                                          <p:attrName>style.visibility</p:attrName>
                                        </p:attrNameLst>
                                      </p:cBhvr>
                                      <p:to>
                                        <p:strVal val="hidden"/>
                                      </p:to>
                                    </p:set>
                                  </p:childTnLst>
                                </p:cTn>
                              </p:par>
                            </p:childTnLst>
                          </p:cTn>
                        </p:par>
                        <p:par>
                          <p:cTn id="741" fill="hold">
                            <p:stCondLst>
                              <p:cond delay="89000"/>
                            </p:stCondLst>
                            <p:childTnLst>
                              <p:par>
                                <p:cTn id="742" presetID="10" presetClass="entr" presetSubtype="0" fill="hold" grpId="0" nodeType="afterEffect">
                                  <p:stCondLst>
                                    <p:cond delay="0"/>
                                  </p:stCondLst>
                                  <p:childTnLst>
                                    <p:set>
                                      <p:cBhvr>
                                        <p:cTn id="743" dur="1" fill="hold">
                                          <p:stCondLst>
                                            <p:cond delay="0"/>
                                          </p:stCondLst>
                                        </p:cTn>
                                        <p:tgtEl>
                                          <p:spTgt spid="166"/>
                                        </p:tgtEl>
                                        <p:attrNameLst>
                                          <p:attrName>style.visibility</p:attrName>
                                        </p:attrNameLst>
                                      </p:cBhvr>
                                      <p:to>
                                        <p:strVal val="visible"/>
                                      </p:to>
                                    </p:set>
                                    <p:animEffect transition="in" filter="fade">
                                      <p:cBhvr>
                                        <p:cTn id="744" dur="500"/>
                                        <p:tgtEl>
                                          <p:spTgt spid="166"/>
                                        </p:tgtEl>
                                      </p:cBhvr>
                                    </p:animEffect>
                                  </p:childTnLst>
                                </p:cTn>
                              </p:par>
                            </p:childTnLst>
                          </p:cTn>
                        </p:par>
                        <p:par>
                          <p:cTn id="745" fill="hold">
                            <p:stCondLst>
                              <p:cond delay="89500"/>
                            </p:stCondLst>
                            <p:childTnLst>
                              <p:par>
                                <p:cTn id="746" presetID="10" presetClass="exit" presetSubtype="0" fill="hold" grpId="1" nodeType="afterEffect">
                                  <p:stCondLst>
                                    <p:cond delay="0"/>
                                  </p:stCondLst>
                                  <p:childTnLst>
                                    <p:animEffect transition="out" filter="fade">
                                      <p:cBhvr>
                                        <p:cTn id="747" dur="500"/>
                                        <p:tgtEl>
                                          <p:spTgt spid="166"/>
                                        </p:tgtEl>
                                      </p:cBhvr>
                                    </p:animEffect>
                                    <p:set>
                                      <p:cBhvr>
                                        <p:cTn id="748" dur="1" fill="hold">
                                          <p:stCondLst>
                                            <p:cond delay="499"/>
                                          </p:stCondLst>
                                        </p:cTn>
                                        <p:tgtEl>
                                          <p:spTgt spid="166"/>
                                        </p:tgtEl>
                                        <p:attrNameLst>
                                          <p:attrName>style.visibility</p:attrName>
                                        </p:attrNameLst>
                                      </p:cBhvr>
                                      <p:to>
                                        <p:strVal val="hidden"/>
                                      </p:to>
                                    </p:set>
                                  </p:childTnLst>
                                </p:cTn>
                              </p:par>
                            </p:childTnLst>
                          </p:cTn>
                        </p:par>
                        <p:par>
                          <p:cTn id="749" fill="hold">
                            <p:stCondLst>
                              <p:cond delay="90000"/>
                            </p:stCondLst>
                            <p:childTnLst>
                              <p:par>
                                <p:cTn id="750" presetID="10" presetClass="entr" presetSubtype="0" fill="hold" grpId="0" nodeType="afterEffect">
                                  <p:stCondLst>
                                    <p:cond delay="0"/>
                                  </p:stCondLst>
                                  <p:childTnLst>
                                    <p:set>
                                      <p:cBhvr>
                                        <p:cTn id="751" dur="1" fill="hold">
                                          <p:stCondLst>
                                            <p:cond delay="0"/>
                                          </p:stCondLst>
                                        </p:cTn>
                                        <p:tgtEl>
                                          <p:spTgt spid="167"/>
                                        </p:tgtEl>
                                        <p:attrNameLst>
                                          <p:attrName>style.visibility</p:attrName>
                                        </p:attrNameLst>
                                      </p:cBhvr>
                                      <p:to>
                                        <p:strVal val="visible"/>
                                      </p:to>
                                    </p:set>
                                    <p:animEffect transition="in" filter="fade">
                                      <p:cBhvr>
                                        <p:cTn id="752" dur="500"/>
                                        <p:tgtEl>
                                          <p:spTgt spid="167"/>
                                        </p:tgtEl>
                                      </p:cBhvr>
                                    </p:animEffect>
                                  </p:childTnLst>
                                </p:cTn>
                              </p:par>
                            </p:childTnLst>
                          </p:cTn>
                        </p:par>
                        <p:par>
                          <p:cTn id="753" fill="hold">
                            <p:stCondLst>
                              <p:cond delay="90500"/>
                            </p:stCondLst>
                            <p:childTnLst>
                              <p:par>
                                <p:cTn id="754" presetID="10" presetClass="exit" presetSubtype="0" fill="hold" grpId="1" nodeType="afterEffect">
                                  <p:stCondLst>
                                    <p:cond delay="0"/>
                                  </p:stCondLst>
                                  <p:childTnLst>
                                    <p:animEffect transition="out" filter="fade">
                                      <p:cBhvr>
                                        <p:cTn id="755" dur="500"/>
                                        <p:tgtEl>
                                          <p:spTgt spid="167"/>
                                        </p:tgtEl>
                                      </p:cBhvr>
                                    </p:animEffect>
                                    <p:set>
                                      <p:cBhvr>
                                        <p:cTn id="756" dur="1" fill="hold">
                                          <p:stCondLst>
                                            <p:cond delay="499"/>
                                          </p:stCondLst>
                                        </p:cTn>
                                        <p:tgtEl>
                                          <p:spTgt spid="167"/>
                                        </p:tgtEl>
                                        <p:attrNameLst>
                                          <p:attrName>style.visibility</p:attrName>
                                        </p:attrNameLst>
                                      </p:cBhvr>
                                      <p:to>
                                        <p:strVal val="hidden"/>
                                      </p:to>
                                    </p:set>
                                  </p:childTnLst>
                                </p:cTn>
                              </p:par>
                            </p:childTnLst>
                          </p:cTn>
                        </p:par>
                        <p:par>
                          <p:cTn id="757" fill="hold">
                            <p:stCondLst>
                              <p:cond delay="91000"/>
                            </p:stCondLst>
                            <p:childTnLst>
                              <p:par>
                                <p:cTn id="758" presetID="10" presetClass="entr" presetSubtype="0" fill="hold" grpId="0" nodeType="afterEffect">
                                  <p:stCondLst>
                                    <p:cond delay="0"/>
                                  </p:stCondLst>
                                  <p:childTnLst>
                                    <p:set>
                                      <p:cBhvr>
                                        <p:cTn id="759" dur="1" fill="hold">
                                          <p:stCondLst>
                                            <p:cond delay="0"/>
                                          </p:stCondLst>
                                        </p:cTn>
                                        <p:tgtEl>
                                          <p:spTgt spid="168"/>
                                        </p:tgtEl>
                                        <p:attrNameLst>
                                          <p:attrName>style.visibility</p:attrName>
                                        </p:attrNameLst>
                                      </p:cBhvr>
                                      <p:to>
                                        <p:strVal val="visible"/>
                                      </p:to>
                                    </p:set>
                                    <p:animEffect transition="in" filter="fade">
                                      <p:cBhvr>
                                        <p:cTn id="760" dur="500"/>
                                        <p:tgtEl>
                                          <p:spTgt spid="168"/>
                                        </p:tgtEl>
                                      </p:cBhvr>
                                    </p:animEffect>
                                  </p:childTnLst>
                                </p:cTn>
                              </p:par>
                            </p:childTnLst>
                          </p:cTn>
                        </p:par>
                        <p:par>
                          <p:cTn id="761" fill="hold">
                            <p:stCondLst>
                              <p:cond delay="91500"/>
                            </p:stCondLst>
                            <p:childTnLst>
                              <p:par>
                                <p:cTn id="762" presetID="10" presetClass="exit" presetSubtype="0" fill="hold" grpId="1" nodeType="afterEffect">
                                  <p:stCondLst>
                                    <p:cond delay="0"/>
                                  </p:stCondLst>
                                  <p:childTnLst>
                                    <p:animEffect transition="out" filter="fade">
                                      <p:cBhvr>
                                        <p:cTn id="763" dur="500"/>
                                        <p:tgtEl>
                                          <p:spTgt spid="168"/>
                                        </p:tgtEl>
                                      </p:cBhvr>
                                    </p:animEffect>
                                    <p:set>
                                      <p:cBhvr>
                                        <p:cTn id="764" dur="1" fill="hold">
                                          <p:stCondLst>
                                            <p:cond delay="499"/>
                                          </p:stCondLst>
                                        </p:cTn>
                                        <p:tgtEl>
                                          <p:spTgt spid="168"/>
                                        </p:tgtEl>
                                        <p:attrNameLst>
                                          <p:attrName>style.visibility</p:attrName>
                                        </p:attrNameLst>
                                      </p:cBhvr>
                                      <p:to>
                                        <p:strVal val="hidden"/>
                                      </p:to>
                                    </p:set>
                                  </p:childTnLst>
                                </p:cTn>
                              </p:par>
                            </p:childTnLst>
                          </p:cTn>
                        </p:par>
                        <p:par>
                          <p:cTn id="765" fill="hold">
                            <p:stCondLst>
                              <p:cond delay="92000"/>
                            </p:stCondLst>
                            <p:childTnLst>
                              <p:par>
                                <p:cTn id="766" presetID="10" presetClass="entr" presetSubtype="0" fill="hold" grpId="0" nodeType="afterEffect">
                                  <p:stCondLst>
                                    <p:cond delay="0"/>
                                  </p:stCondLst>
                                  <p:childTnLst>
                                    <p:set>
                                      <p:cBhvr>
                                        <p:cTn id="767" dur="1" fill="hold">
                                          <p:stCondLst>
                                            <p:cond delay="0"/>
                                          </p:stCondLst>
                                        </p:cTn>
                                        <p:tgtEl>
                                          <p:spTgt spid="169"/>
                                        </p:tgtEl>
                                        <p:attrNameLst>
                                          <p:attrName>style.visibility</p:attrName>
                                        </p:attrNameLst>
                                      </p:cBhvr>
                                      <p:to>
                                        <p:strVal val="visible"/>
                                      </p:to>
                                    </p:set>
                                    <p:animEffect transition="in" filter="fade">
                                      <p:cBhvr>
                                        <p:cTn id="768" dur="500"/>
                                        <p:tgtEl>
                                          <p:spTgt spid="169"/>
                                        </p:tgtEl>
                                      </p:cBhvr>
                                    </p:animEffect>
                                  </p:childTnLst>
                                </p:cTn>
                              </p:par>
                            </p:childTnLst>
                          </p:cTn>
                        </p:par>
                        <p:par>
                          <p:cTn id="769" fill="hold">
                            <p:stCondLst>
                              <p:cond delay="92500"/>
                            </p:stCondLst>
                            <p:childTnLst>
                              <p:par>
                                <p:cTn id="770" presetID="10" presetClass="exit" presetSubtype="0" fill="hold" grpId="1" nodeType="afterEffect">
                                  <p:stCondLst>
                                    <p:cond delay="0"/>
                                  </p:stCondLst>
                                  <p:childTnLst>
                                    <p:animEffect transition="out" filter="fade">
                                      <p:cBhvr>
                                        <p:cTn id="771" dur="500"/>
                                        <p:tgtEl>
                                          <p:spTgt spid="169"/>
                                        </p:tgtEl>
                                      </p:cBhvr>
                                    </p:animEffect>
                                    <p:set>
                                      <p:cBhvr>
                                        <p:cTn id="772" dur="1" fill="hold">
                                          <p:stCondLst>
                                            <p:cond delay="499"/>
                                          </p:stCondLst>
                                        </p:cTn>
                                        <p:tgtEl>
                                          <p:spTgt spid="169"/>
                                        </p:tgtEl>
                                        <p:attrNameLst>
                                          <p:attrName>style.visibility</p:attrName>
                                        </p:attrNameLst>
                                      </p:cBhvr>
                                      <p:to>
                                        <p:strVal val="hidden"/>
                                      </p:to>
                                    </p:set>
                                  </p:childTnLst>
                                </p:cTn>
                              </p:par>
                            </p:childTnLst>
                          </p:cTn>
                        </p:par>
                        <p:par>
                          <p:cTn id="773" fill="hold">
                            <p:stCondLst>
                              <p:cond delay="93000"/>
                            </p:stCondLst>
                            <p:childTnLst>
                              <p:par>
                                <p:cTn id="774" presetID="10" presetClass="entr" presetSubtype="0" fill="hold" grpId="0" nodeType="afterEffect">
                                  <p:stCondLst>
                                    <p:cond delay="0"/>
                                  </p:stCondLst>
                                  <p:childTnLst>
                                    <p:set>
                                      <p:cBhvr>
                                        <p:cTn id="775" dur="1" fill="hold">
                                          <p:stCondLst>
                                            <p:cond delay="0"/>
                                          </p:stCondLst>
                                        </p:cTn>
                                        <p:tgtEl>
                                          <p:spTgt spid="170"/>
                                        </p:tgtEl>
                                        <p:attrNameLst>
                                          <p:attrName>style.visibility</p:attrName>
                                        </p:attrNameLst>
                                      </p:cBhvr>
                                      <p:to>
                                        <p:strVal val="visible"/>
                                      </p:to>
                                    </p:set>
                                    <p:animEffect transition="in" filter="fade">
                                      <p:cBhvr>
                                        <p:cTn id="776" dur="500"/>
                                        <p:tgtEl>
                                          <p:spTgt spid="170"/>
                                        </p:tgtEl>
                                      </p:cBhvr>
                                    </p:animEffect>
                                  </p:childTnLst>
                                </p:cTn>
                              </p:par>
                            </p:childTnLst>
                          </p:cTn>
                        </p:par>
                        <p:par>
                          <p:cTn id="777" fill="hold">
                            <p:stCondLst>
                              <p:cond delay="93500"/>
                            </p:stCondLst>
                            <p:childTnLst>
                              <p:par>
                                <p:cTn id="778" presetID="10" presetClass="exit" presetSubtype="0" fill="hold" grpId="1" nodeType="afterEffect">
                                  <p:stCondLst>
                                    <p:cond delay="0"/>
                                  </p:stCondLst>
                                  <p:childTnLst>
                                    <p:animEffect transition="out" filter="fade">
                                      <p:cBhvr>
                                        <p:cTn id="779" dur="500"/>
                                        <p:tgtEl>
                                          <p:spTgt spid="170"/>
                                        </p:tgtEl>
                                      </p:cBhvr>
                                    </p:animEffect>
                                    <p:set>
                                      <p:cBhvr>
                                        <p:cTn id="780" dur="1" fill="hold">
                                          <p:stCondLst>
                                            <p:cond delay="499"/>
                                          </p:stCondLst>
                                        </p:cTn>
                                        <p:tgtEl>
                                          <p:spTgt spid="170"/>
                                        </p:tgtEl>
                                        <p:attrNameLst>
                                          <p:attrName>style.visibility</p:attrName>
                                        </p:attrNameLst>
                                      </p:cBhvr>
                                      <p:to>
                                        <p:strVal val="hidden"/>
                                      </p:to>
                                    </p:set>
                                  </p:childTnLst>
                                </p:cTn>
                              </p:par>
                            </p:childTnLst>
                          </p:cTn>
                        </p:par>
                        <p:par>
                          <p:cTn id="781" fill="hold">
                            <p:stCondLst>
                              <p:cond delay="94000"/>
                            </p:stCondLst>
                            <p:childTnLst>
                              <p:par>
                                <p:cTn id="782" presetID="10" presetClass="entr" presetSubtype="0" fill="hold" grpId="0" nodeType="afterEffect">
                                  <p:stCondLst>
                                    <p:cond delay="0"/>
                                  </p:stCondLst>
                                  <p:childTnLst>
                                    <p:set>
                                      <p:cBhvr>
                                        <p:cTn id="783" dur="1" fill="hold">
                                          <p:stCondLst>
                                            <p:cond delay="0"/>
                                          </p:stCondLst>
                                        </p:cTn>
                                        <p:tgtEl>
                                          <p:spTgt spid="171"/>
                                        </p:tgtEl>
                                        <p:attrNameLst>
                                          <p:attrName>style.visibility</p:attrName>
                                        </p:attrNameLst>
                                      </p:cBhvr>
                                      <p:to>
                                        <p:strVal val="visible"/>
                                      </p:to>
                                    </p:set>
                                    <p:animEffect transition="in" filter="fade">
                                      <p:cBhvr>
                                        <p:cTn id="784" dur="500"/>
                                        <p:tgtEl>
                                          <p:spTgt spid="171"/>
                                        </p:tgtEl>
                                      </p:cBhvr>
                                    </p:animEffect>
                                  </p:childTnLst>
                                </p:cTn>
                              </p:par>
                            </p:childTnLst>
                          </p:cTn>
                        </p:par>
                        <p:par>
                          <p:cTn id="785" fill="hold">
                            <p:stCondLst>
                              <p:cond delay="94500"/>
                            </p:stCondLst>
                            <p:childTnLst>
                              <p:par>
                                <p:cTn id="786" presetID="10" presetClass="exit" presetSubtype="0" fill="hold" grpId="1" nodeType="afterEffect">
                                  <p:stCondLst>
                                    <p:cond delay="0"/>
                                  </p:stCondLst>
                                  <p:childTnLst>
                                    <p:animEffect transition="out" filter="fade">
                                      <p:cBhvr>
                                        <p:cTn id="787" dur="500"/>
                                        <p:tgtEl>
                                          <p:spTgt spid="171"/>
                                        </p:tgtEl>
                                      </p:cBhvr>
                                    </p:animEffect>
                                    <p:set>
                                      <p:cBhvr>
                                        <p:cTn id="788" dur="1" fill="hold">
                                          <p:stCondLst>
                                            <p:cond delay="499"/>
                                          </p:stCondLst>
                                        </p:cTn>
                                        <p:tgtEl>
                                          <p:spTgt spid="171"/>
                                        </p:tgtEl>
                                        <p:attrNameLst>
                                          <p:attrName>style.visibility</p:attrName>
                                        </p:attrNameLst>
                                      </p:cBhvr>
                                      <p:to>
                                        <p:strVal val="hidden"/>
                                      </p:to>
                                    </p:set>
                                  </p:childTnLst>
                                </p:cTn>
                              </p:par>
                            </p:childTnLst>
                          </p:cTn>
                        </p:par>
                        <p:par>
                          <p:cTn id="789" fill="hold">
                            <p:stCondLst>
                              <p:cond delay="95000"/>
                            </p:stCondLst>
                            <p:childTnLst>
                              <p:par>
                                <p:cTn id="790" presetID="10" presetClass="entr" presetSubtype="0" fill="hold" grpId="0" nodeType="afterEffect">
                                  <p:stCondLst>
                                    <p:cond delay="0"/>
                                  </p:stCondLst>
                                  <p:childTnLst>
                                    <p:set>
                                      <p:cBhvr>
                                        <p:cTn id="791" dur="1" fill="hold">
                                          <p:stCondLst>
                                            <p:cond delay="0"/>
                                          </p:stCondLst>
                                        </p:cTn>
                                        <p:tgtEl>
                                          <p:spTgt spid="172"/>
                                        </p:tgtEl>
                                        <p:attrNameLst>
                                          <p:attrName>style.visibility</p:attrName>
                                        </p:attrNameLst>
                                      </p:cBhvr>
                                      <p:to>
                                        <p:strVal val="visible"/>
                                      </p:to>
                                    </p:set>
                                    <p:animEffect transition="in" filter="fade">
                                      <p:cBhvr>
                                        <p:cTn id="792" dur="500"/>
                                        <p:tgtEl>
                                          <p:spTgt spid="172"/>
                                        </p:tgtEl>
                                      </p:cBhvr>
                                    </p:animEffect>
                                  </p:childTnLst>
                                </p:cTn>
                              </p:par>
                            </p:childTnLst>
                          </p:cTn>
                        </p:par>
                        <p:par>
                          <p:cTn id="793" fill="hold">
                            <p:stCondLst>
                              <p:cond delay="95500"/>
                            </p:stCondLst>
                            <p:childTnLst>
                              <p:par>
                                <p:cTn id="794" presetID="10" presetClass="exit" presetSubtype="0" fill="hold" grpId="1" nodeType="afterEffect">
                                  <p:stCondLst>
                                    <p:cond delay="0"/>
                                  </p:stCondLst>
                                  <p:childTnLst>
                                    <p:animEffect transition="out" filter="fade">
                                      <p:cBhvr>
                                        <p:cTn id="795" dur="500"/>
                                        <p:tgtEl>
                                          <p:spTgt spid="172"/>
                                        </p:tgtEl>
                                      </p:cBhvr>
                                    </p:animEffect>
                                    <p:set>
                                      <p:cBhvr>
                                        <p:cTn id="796" dur="1" fill="hold">
                                          <p:stCondLst>
                                            <p:cond delay="499"/>
                                          </p:stCondLst>
                                        </p:cTn>
                                        <p:tgtEl>
                                          <p:spTgt spid="172"/>
                                        </p:tgtEl>
                                        <p:attrNameLst>
                                          <p:attrName>style.visibility</p:attrName>
                                        </p:attrNameLst>
                                      </p:cBhvr>
                                      <p:to>
                                        <p:strVal val="hidden"/>
                                      </p:to>
                                    </p:set>
                                  </p:childTnLst>
                                </p:cTn>
                              </p:par>
                            </p:childTnLst>
                          </p:cTn>
                        </p:par>
                        <p:par>
                          <p:cTn id="797" fill="hold">
                            <p:stCondLst>
                              <p:cond delay="96000"/>
                            </p:stCondLst>
                            <p:childTnLst>
                              <p:par>
                                <p:cTn id="798" presetID="10" presetClass="entr" presetSubtype="0" fill="hold" grpId="0" nodeType="afterEffect">
                                  <p:stCondLst>
                                    <p:cond delay="0"/>
                                  </p:stCondLst>
                                  <p:childTnLst>
                                    <p:set>
                                      <p:cBhvr>
                                        <p:cTn id="799" dur="1" fill="hold">
                                          <p:stCondLst>
                                            <p:cond delay="0"/>
                                          </p:stCondLst>
                                        </p:cTn>
                                        <p:tgtEl>
                                          <p:spTgt spid="173"/>
                                        </p:tgtEl>
                                        <p:attrNameLst>
                                          <p:attrName>style.visibility</p:attrName>
                                        </p:attrNameLst>
                                      </p:cBhvr>
                                      <p:to>
                                        <p:strVal val="visible"/>
                                      </p:to>
                                    </p:set>
                                    <p:animEffect transition="in" filter="fade">
                                      <p:cBhvr>
                                        <p:cTn id="800" dur="500"/>
                                        <p:tgtEl>
                                          <p:spTgt spid="173"/>
                                        </p:tgtEl>
                                      </p:cBhvr>
                                    </p:animEffect>
                                  </p:childTnLst>
                                </p:cTn>
                              </p:par>
                            </p:childTnLst>
                          </p:cTn>
                        </p:par>
                        <p:par>
                          <p:cTn id="801" fill="hold">
                            <p:stCondLst>
                              <p:cond delay="96500"/>
                            </p:stCondLst>
                            <p:childTnLst>
                              <p:par>
                                <p:cTn id="802" presetID="10" presetClass="exit" presetSubtype="0" fill="hold" grpId="1" nodeType="afterEffect">
                                  <p:stCondLst>
                                    <p:cond delay="0"/>
                                  </p:stCondLst>
                                  <p:childTnLst>
                                    <p:animEffect transition="out" filter="fade">
                                      <p:cBhvr>
                                        <p:cTn id="803" dur="500"/>
                                        <p:tgtEl>
                                          <p:spTgt spid="173"/>
                                        </p:tgtEl>
                                      </p:cBhvr>
                                    </p:animEffect>
                                    <p:set>
                                      <p:cBhvr>
                                        <p:cTn id="804" dur="1" fill="hold">
                                          <p:stCondLst>
                                            <p:cond delay="499"/>
                                          </p:stCondLst>
                                        </p:cTn>
                                        <p:tgtEl>
                                          <p:spTgt spid="173"/>
                                        </p:tgtEl>
                                        <p:attrNameLst>
                                          <p:attrName>style.visibility</p:attrName>
                                        </p:attrNameLst>
                                      </p:cBhvr>
                                      <p:to>
                                        <p:strVal val="hidden"/>
                                      </p:to>
                                    </p:set>
                                  </p:childTnLst>
                                </p:cTn>
                              </p:par>
                            </p:childTnLst>
                          </p:cTn>
                        </p:par>
                        <p:par>
                          <p:cTn id="805" fill="hold">
                            <p:stCondLst>
                              <p:cond delay="97000"/>
                            </p:stCondLst>
                            <p:childTnLst>
                              <p:par>
                                <p:cTn id="806" presetID="10" presetClass="entr" presetSubtype="0" fill="hold" grpId="0" nodeType="afterEffect">
                                  <p:stCondLst>
                                    <p:cond delay="0"/>
                                  </p:stCondLst>
                                  <p:childTnLst>
                                    <p:set>
                                      <p:cBhvr>
                                        <p:cTn id="807" dur="1" fill="hold">
                                          <p:stCondLst>
                                            <p:cond delay="0"/>
                                          </p:stCondLst>
                                        </p:cTn>
                                        <p:tgtEl>
                                          <p:spTgt spid="174"/>
                                        </p:tgtEl>
                                        <p:attrNameLst>
                                          <p:attrName>style.visibility</p:attrName>
                                        </p:attrNameLst>
                                      </p:cBhvr>
                                      <p:to>
                                        <p:strVal val="visible"/>
                                      </p:to>
                                    </p:set>
                                    <p:animEffect transition="in" filter="fade">
                                      <p:cBhvr>
                                        <p:cTn id="808" dur="500"/>
                                        <p:tgtEl>
                                          <p:spTgt spid="174"/>
                                        </p:tgtEl>
                                      </p:cBhvr>
                                    </p:animEffect>
                                  </p:childTnLst>
                                </p:cTn>
                              </p:par>
                            </p:childTnLst>
                          </p:cTn>
                        </p:par>
                        <p:par>
                          <p:cTn id="809" fill="hold">
                            <p:stCondLst>
                              <p:cond delay="97500"/>
                            </p:stCondLst>
                            <p:childTnLst>
                              <p:par>
                                <p:cTn id="810" presetID="10" presetClass="exit" presetSubtype="0" fill="hold" grpId="1" nodeType="afterEffect">
                                  <p:stCondLst>
                                    <p:cond delay="0"/>
                                  </p:stCondLst>
                                  <p:childTnLst>
                                    <p:animEffect transition="out" filter="fade">
                                      <p:cBhvr>
                                        <p:cTn id="811" dur="500"/>
                                        <p:tgtEl>
                                          <p:spTgt spid="174"/>
                                        </p:tgtEl>
                                      </p:cBhvr>
                                    </p:animEffect>
                                    <p:set>
                                      <p:cBhvr>
                                        <p:cTn id="812" dur="1" fill="hold">
                                          <p:stCondLst>
                                            <p:cond delay="499"/>
                                          </p:stCondLst>
                                        </p:cTn>
                                        <p:tgtEl>
                                          <p:spTgt spid="174"/>
                                        </p:tgtEl>
                                        <p:attrNameLst>
                                          <p:attrName>style.visibility</p:attrName>
                                        </p:attrNameLst>
                                      </p:cBhvr>
                                      <p:to>
                                        <p:strVal val="hidden"/>
                                      </p:to>
                                    </p:set>
                                  </p:childTnLst>
                                </p:cTn>
                              </p:par>
                            </p:childTnLst>
                          </p:cTn>
                        </p:par>
                        <p:par>
                          <p:cTn id="813" fill="hold">
                            <p:stCondLst>
                              <p:cond delay="98000"/>
                            </p:stCondLst>
                            <p:childTnLst>
                              <p:par>
                                <p:cTn id="814" presetID="10" presetClass="entr" presetSubtype="0" fill="hold" grpId="0" nodeType="afterEffect">
                                  <p:stCondLst>
                                    <p:cond delay="0"/>
                                  </p:stCondLst>
                                  <p:childTnLst>
                                    <p:set>
                                      <p:cBhvr>
                                        <p:cTn id="815" dur="1" fill="hold">
                                          <p:stCondLst>
                                            <p:cond delay="0"/>
                                          </p:stCondLst>
                                        </p:cTn>
                                        <p:tgtEl>
                                          <p:spTgt spid="175"/>
                                        </p:tgtEl>
                                        <p:attrNameLst>
                                          <p:attrName>style.visibility</p:attrName>
                                        </p:attrNameLst>
                                      </p:cBhvr>
                                      <p:to>
                                        <p:strVal val="visible"/>
                                      </p:to>
                                    </p:set>
                                    <p:animEffect transition="in" filter="fade">
                                      <p:cBhvr>
                                        <p:cTn id="816" dur="500"/>
                                        <p:tgtEl>
                                          <p:spTgt spid="175"/>
                                        </p:tgtEl>
                                      </p:cBhvr>
                                    </p:animEffect>
                                  </p:childTnLst>
                                </p:cTn>
                              </p:par>
                            </p:childTnLst>
                          </p:cTn>
                        </p:par>
                        <p:par>
                          <p:cTn id="817" fill="hold">
                            <p:stCondLst>
                              <p:cond delay="98500"/>
                            </p:stCondLst>
                            <p:childTnLst>
                              <p:par>
                                <p:cTn id="818" presetID="10" presetClass="exit" presetSubtype="0" fill="hold" grpId="1" nodeType="afterEffect">
                                  <p:stCondLst>
                                    <p:cond delay="0"/>
                                  </p:stCondLst>
                                  <p:childTnLst>
                                    <p:animEffect transition="out" filter="fade">
                                      <p:cBhvr>
                                        <p:cTn id="819" dur="500"/>
                                        <p:tgtEl>
                                          <p:spTgt spid="175"/>
                                        </p:tgtEl>
                                      </p:cBhvr>
                                    </p:animEffect>
                                    <p:set>
                                      <p:cBhvr>
                                        <p:cTn id="820" dur="1" fill="hold">
                                          <p:stCondLst>
                                            <p:cond delay="499"/>
                                          </p:stCondLst>
                                        </p:cTn>
                                        <p:tgtEl>
                                          <p:spTgt spid="175"/>
                                        </p:tgtEl>
                                        <p:attrNameLst>
                                          <p:attrName>style.visibility</p:attrName>
                                        </p:attrNameLst>
                                      </p:cBhvr>
                                      <p:to>
                                        <p:strVal val="hidden"/>
                                      </p:to>
                                    </p:set>
                                  </p:childTnLst>
                                </p:cTn>
                              </p:par>
                            </p:childTnLst>
                          </p:cTn>
                        </p:par>
                        <p:par>
                          <p:cTn id="821" fill="hold">
                            <p:stCondLst>
                              <p:cond delay="99000"/>
                            </p:stCondLst>
                            <p:childTnLst>
                              <p:par>
                                <p:cTn id="822" presetID="10" presetClass="entr" presetSubtype="0" fill="hold" grpId="0" nodeType="afterEffect">
                                  <p:stCondLst>
                                    <p:cond delay="0"/>
                                  </p:stCondLst>
                                  <p:childTnLst>
                                    <p:set>
                                      <p:cBhvr>
                                        <p:cTn id="823" dur="1" fill="hold">
                                          <p:stCondLst>
                                            <p:cond delay="0"/>
                                          </p:stCondLst>
                                        </p:cTn>
                                        <p:tgtEl>
                                          <p:spTgt spid="176"/>
                                        </p:tgtEl>
                                        <p:attrNameLst>
                                          <p:attrName>style.visibility</p:attrName>
                                        </p:attrNameLst>
                                      </p:cBhvr>
                                      <p:to>
                                        <p:strVal val="visible"/>
                                      </p:to>
                                    </p:set>
                                    <p:animEffect transition="in" filter="fade">
                                      <p:cBhvr>
                                        <p:cTn id="824" dur="500"/>
                                        <p:tgtEl>
                                          <p:spTgt spid="176"/>
                                        </p:tgtEl>
                                      </p:cBhvr>
                                    </p:animEffect>
                                  </p:childTnLst>
                                </p:cTn>
                              </p:par>
                            </p:childTnLst>
                          </p:cTn>
                        </p:par>
                        <p:par>
                          <p:cTn id="825" fill="hold">
                            <p:stCondLst>
                              <p:cond delay="99500"/>
                            </p:stCondLst>
                            <p:childTnLst>
                              <p:par>
                                <p:cTn id="826" presetID="10" presetClass="exit" presetSubtype="0" fill="hold" grpId="1" nodeType="afterEffect">
                                  <p:stCondLst>
                                    <p:cond delay="0"/>
                                  </p:stCondLst>
                                  <p:childTnLst>
                                    <p:animEffect transition="out" filter="fade">
                                      <p:cBhvr>
                                        <p:cTn id="827" dur="500"/>
                                        <p:tgtEl>
                                          <p:spTgt spid="176"/>
                                        </p:tgtEl>
                                      </p:cBhvr>
                                    </p:animEffect>
                                    <p:set>
                                      <p:cBhvr>
                                        <p:cTn id="828" dur="1" fill="hold">
                                          <p:stCondLst>
                                            <p:cond delay="499"/>
                                          </p:stCondLst>
                                        </p:cTn>
                                        <p:tgtEl>
                                          <p:spTgt spid="176"/>
                                        </p:tgtEl>
                                        <p:attrNameLst>
                                          <p:attrName>style.visibility</p:attrName>
                                        </p:attrNameLst>
                                      </p:cBhvr>
                                      <p:to>
                                        <p:strVal val="hidden"/>
                                      </p:to>
                                    </p:set>
                                  </p:childTnLst>
                                </p:cTn>
                              </p:par>
                            </p:childTnLst>
                          </p:cTn>
                        </p:par>
                        <p:par>
                          <p:cTn id="829" fill="hold">
                            <p:stCondLst>
                              <p:cond delay="100000"/>
                            </p:stCondLst>
                            <p:childTnLst>
                              <p:par>
                                <p:cTn id="830" presetID="10" presetClass="entr" presetSubtype="0" fill="hold" grpId="0" nodeType="afterEffect">
                                  <p:stCondLst>
                                    <p:cond delay="0"/>
                                  </p:stCondLst>
                                  <p:childTnLst>
                                    <p:set>
                                      <p:cBhvr>
                                        <p:cTn id="831" dur="1" fill="hold">
                                          <p:stCondLst>
                                            <p:cond delay="0"/>
                                          </p:stCondLst>
                                        </p:cTn>
                                        <p:tgtEl>
                                          <p:spTgt spid="177"/>
                                        </p:tgtEl>
                                        <p:attrNameLst>
                                          <p:attrName>style.visibility</p:attrName>
                                        </p:attrNameLst>
                                      </p:cBhvr>
                                      <p:to>
                                        <p:strVal val="visible"/>
                                      </p:to>
                                    </p:set>
                                    <p:animEffect transition="in" filter="fade">
                                      <p:cBhvr>
                                        <p:cTn id="832" dur="500"/>
                                        <p:tgtEl>
                                          <p:spTgt spid="177"/>
                                        </p:tgtEl>
                                      </p:cBhvr>
                                    </p:animEffect>
                                  </p:childTnLst>
                                </p:cTn>
                              </p:par>
                            </p:childTnLst>
                          </p:cTn>
                        </p:par>
                        <p:par>
                          <p:cTn id="833" fill="hold">
                            <p:stCondLst>
                              <p:cond delay="100500"/>
                            </p:stCondLst>
                            <p:childTnLst>
                              <p:par>
                                <p:cTn id="834" presetID="10" presetClass="exit" presetSubtype="0" fill="hold" grpId="1" nodeType="afterEffect">
                                  <p:stCondLst>
                                    <p:cond delay="0"/>
                                  </p:stCondLst>
                                  <p:childTnLst>
                                    <p:animEffect transition="out" filter="fade">
                                      <p:cBhvr>
                                        <p:cTn id="835" dur="500"/>
                                        <p:tgtEl>
                                          <p:spTgt spid="177"/>
                                        </p:tgtEl>
                                      </p:cBhvr>
                                    </p:animEffect>
                                    <p:set>
                                      <p:cBhvr>
                                        <p:cTn id="836" dur="1" fill="hold">
                                          <p:stCondLst>
                                            <p:cond delay="499"/>
                                          </p:stCondLst>
                                        </p:cTn>
                                        <p:tgtEl>
                                          <p:spTgt spid="177"/>
                                        </p:tgtEl>
                                        <p:attrNameLst>
                                          <p:attrName>style.visibility</p:attrName>
                                        </p:attrNameLst>
                                      </p:cBhvr>
                                      <p:to>
                                        <p:strVal val="hidden"/>
                                      </p:to>
                                    </p:set>
                                  </p:childTnLst>
                                </p:cTn>
                              </p:par>
                            </p:childTnLst>
                          </p:cTn>
                        </p:par>
                        <p:par>
                          <p:cTn id="837" fill="hold">
                            <p:stCondLst>
                              <p:cond delay="101000"/>
                            </p:stCondLst>
                            <p:childTnLst>
                              <p:par>
                                <p:cTn id="838" presetID="10" presetClass="entr" presetSubtype="0" fill="hold" grpId="0" nodeType="afterEffect">
                                  <p:stCondLst>
                                    <p:cond delay="0"/>
                                  </p:stCondLst>
                                  <p:childTnLst>
                                    <p:set>
                                      <p:cBhvr>
                                        <p:cTn id="839" dur="1" fill="hold">
                                          <p:stCondLst>
                                            <p:cond delay="0"/>
                                          </p:stCondLst>
                                        </p:cTn>
                                        <p:tgtEl>
                                          <p:spTgt spid="178"/>
                                        </p:tgtEl>
                                        <p:attrNameLst>
                                          <p:attrName>style.visibility</p:attrName>
                                        </p:attrNameLst>
                                      </p:cBhvr>
                                      <p:to>
                                        <p:strVal val="visible"/>
                                      </p:to>
                                    </p:set>
                                    <p:animEffect transition="in" filter="fade">
                                      <p:cBhvr>
                                        <p:cTn id="840" dur="500"/>
                                        <p:tgtEl>
                                          <p:spTgt spid="178"/>
                                        </p:tgtEl>
                                      </p:cBhvr>
                                    </p:animEffect>
                                  </p:childTnLst>
                                </p:cTn>
                              </p:par>
                            </p:childTnLst>
                          </p:cTn>
                        </p:par>
                        <p:par>
                          <p:cTn id="841" fill="hold">
                            <p:stCondLst>
                              <p:cond delay="101500"/>
                            </p:stCondLst>
                            <p:childTnLst>
                              <p:par>
                                <p:cTn id="842" presetID="10" presetClass="exit" presetSubtype="0" fill="hold" grpId="1" nodeType="afterEffect">
                                  <p:stCondLst>
                                    <p:cond delay="0"/>
                                  </p:stCondLst>
                                  <p:childTnLst>
                                    <p:animEffect transition="out" filter="fade">
                                      <p:cBhvr>
                                        <p:cTn id="843" dur="500"/>
                                        <p:tgtEl>
                                          <p:spTgt spid="178"/>
                                        </p:tgtEl>
                                      </p:cBhvr>
                                    </p:animEffect>
                                    <p:set>
                                      <p:cBhvr>
                                        <p:cTn id="844" dur="1" fill="hold">
                                          <p:stCondLst>
                                            <p:cond delay="499"/>
                                          </p:stCondLst>
                                        </p:cTn>
                                        <p:tgtEl>
                                          <p:spTgt spid="178"/>
                                        </p:tgtEl>
                                        <p:attrNameLst>
                                          <p:attrName>style.visibility</p:attrName>
                                        </p:attrNameLst>
                                      </p:cBhvr>
                                      <p:to>
                                        <p:strVal val="hidden"/>
                                      </p:to>
                                    </p:set>
                                  </p:childTnLst>
                                </p:cTn>
                              </p:par>
                            </p:childTnLst>
                          </p:cTn>
                        </p:par>
                        <p:par>
                          <p:cTn id="845" fill="hold">
                            <p:stCondLst>
                              <p:cond delay="102000"/>
                            </p:stCondLst>
                            <p:childTnLst>
                              <p:par>
                                <p:cTn id="846" presetID="10" presetClass="entr" presetSubtype="0" fill="hold" grpId="0" nodeType="afterEffect">
                                  <p:stCondLst>
                                    <p:cond delay="0"/>
                                  </p:stCondLst>
                                  <p:childTnLst>
                                    <p:set>
                                      <p:cBhvr>
                                        <p:cTn id="847" dur="1" fill="hold">
                                          <p:stCondLst>
                                            <p:cond delay="0"/>
                                          </p:stCondLst>
                                        </p:cTn>
                                        <p:tgtEl>
                                          <p:spTgt spid="179"/>
                                        </p:tgtEl>
                                        <p:attrNameLst>
                                          <p:attrName>style.visibility</p:attrName>
                                        </p:attrNameLst>
                                      </p:cBhvr>
                                      <p:to>
                                        <p:strVal val="visible"/>
                                      </p:to>
                                    </p:set>
                                    <p:animEffect transition="in" filter="fade">
                                      <p:cBhvr>
                                        <p:cTn id="848" dur="500"/>
                                        <p:tgtEl>
                                          <p:spTgt spid="179"/>
                                        </p:tgtEl>
                                      </p:cBhvr>
                                    </p:animEffect>
                                  </p:childTnLst>
                                </p:cTn>
                              </p:par>
                            </p:childTnLst>
                          </p:cTn>
                        </p:par>
                        <p:par>
                          <p:cTn id="849" fill="hold">
                            <p:stCondLst>
                              <p:cond delay="102500"/>
                            </p:stCondLst>
                            <p:childTnLst>
                              <p:par>
                                <p:cTn id="850" presetID="10" presetClass="exit" presetSubtype="0" fill="hold" grpId="1" nodeType="afterEffect">
                                  <p:stCondLst>
                                    <p:cond delay="0"/>
                                  </p:stCondLst>
                                  <p:childTnLst>
                                    <p:animEffect transition="out" filter="fade">
                                      <p:cBhvr>
                                        <p:cTn id="851" dur="500"/>
                                        <p:tgtEl>
                                          <p:spTgt spid="179"/>
                                        </p:tgtEl>
                                      </p:cBhvr>
                                    </p:animEffect>
                                    <p:set>
                                      <p:cBhvr>
                                        <p:cTn id="852" dur="1" fill="hold">
                                          <p:stCondLst>
                                            <p:cond delay="499"/>
                                          </p:stCondLst>
                                        </p:cTn>
                                        <p:tgtEl>
                                          <p:spTgt spid="179"/>
                                        </p:tgtEl>
                                        <p:attrNameLst>
                                          <p:attrName>style.visibility</p:attrName>
                                        </p:attrNameLst>
                                      </p:cBhvr>
                                      <p:to>
                                        <p:strVal val="hidden"/>
                                      </p:to>
                                    </p:set>
                                  </p:childTnLst>
                                </p:cTn>
                              </p:par>
                            </p:childTnLst>
                          </p:cTn>
                        </p:par>
                        <p:par>
                          <p:cTn id="853" fill="hold">
                            <p:stCondLst>
                              <p:cond delay="103000"/>
                            </p:stCondLst>
                            <p:childTnLst>
                              <p:par>
                                <p:cTn id="854" presetID="10" presetClass="entr" presetSubtype="0" fill="hold" grpId="0" nodeType="afterEffect">
                                  <p:stCondLst>
                                    <p:cond delay="0"/>
                                  </p:stCondLst>
                                  <p:childTnLst>
                                    <p:set>
                                      <p:cBhvr>
                                        <p:cTn id="855" dur="1" fill="hold">
                                          <p:stCondLst>
                                            <p:cond delay="0"/>
                                          </p:stCondLst>
                                        </p:cTn>
                                        <p:tgtEl>
                                          <p:spTgt spid="180"/>
                                        </p:tgtEl>
                                        <p:attrNameLst>
                                          <p:attrName>style.visibility</p:attrName>
                                        </p:attrNameLst>
                                      </p:cBhvr>
                                      <p:to>
                                        <p:strVal val="visible"/>
                                      </p:to>
                                    </p:set>
                                    <p:animEffect transition="in" filter="fade">
                                      <p:cBhvr>
                                        <p:cTn id="856" dur="500"/>
                                        <p:tgtEl>
                                          <p:spTgt spid="180"/>
                                        </p:tgtEl>
                                      </p:cBhvr>
                                    </p:animEffect>
                                  </p:childTnLst>
                                </p:cTn>
                              </p:par>
                            </p:childTnLst>
                          </p:cTn>
                        </p:par>
                        <p:par>
                          <p:cTn id="857" fill="hold">
                            <p:stCondLst>
                              <p:cond delay="103500"/>
                            </p:stCondLst>
                            <p:childTnLst>
                              <p:par>
                                <p:cTn id="858" presetID="10" presetClass="exit" presetSubtype="0" fill="hold" grpId="1" nodeType="afterEffect">
                                  <p:stCondLst>
                                    <p:cond delay="0"/>
                                  </p:stCondLst>
                                  <p:childTnLst>
                                    <p:animEffect transition="out" filter="fade">
                                      <p:cBhvr>
                                        <p:cTn id="859" dur="500"/>
                                        <p:tgtEl>
                                          <p:spTgt spid="180"/>
                                        </p:tgtEl>
                                      </p:cBhvr>
                                    </p:animEffect>
                                    <p:set>
                                      <p:cBhvr>
                                        <p:cTn id="860" dur="1" fill="hold">
                                          <p:stCondLst>
                                            <p:cond delay="499"/>
                                          </p:stCondLst>
                                        </p:cTn>
                                        <p:tgtEl>
                                          <p:spTgt spid="180"/>
                                        </p:tgtEl>
                                        <p:attrNameLst>
                                          <p:attrName>style.visibility</p:attrName>
                                        </p:attrNameLst>
                                      </p:cBhvr>
                                      <p:to>
                                        <p:strVal val="hidden"/>
                                      </p:to>
                                    </p:set>
                                  </p:childTnLst>
                                </p:cTn>
                              </p:par>
                            </p:childTnLst>
                          </p:cTn>
                        </p:par>
                        <p:par>
                          <p:cTn id="861" fill="hold">
                            <p:stCondLst>
                              <p:cond delay="104000"/>
                            </p:stCondLst>
                            <p:childTnLst>
                              <p:par>
                                <p:cTn id="862" presetID="10" presetClass="entr" presetSubtype="0" fill="hold" grpId="0" nodeType="afterEffect">
                                  <p:stCondLst>
                                    <p:cond delay="0"/>
                                  </p:stCondLst>
                                  <p:childTnLst>
                                    <p:set>
                                      <p:cBhvr>
                                        <p:cTn id="863" dur="1" fill="hold">
                                          <p:stCondLst>
                                            <p:cond delay="0"/>
                                          </p:stCondLst>
                                        </p:cTn>
                                        <p:tgtEl>
                                          <p:spTgt spid="181"/>
                                        </p:tgtEl>
                                        <p:attrNameLst>
                                          <p:attrName>style.visibility</p:attrName>
                                        </p:attrNameLst>
                                      </p:cBhvr>
                                      <p:to>
                                        <p:strVal val="visible"/>
                                      </p:to>
                                    </p:set>
                                    <p:animEffect transition="in" filter="fade">
                                      <p:cBhvr>
                                        <p:cTn id="864" dur="500"/>
                                        <p:tgtEl>
                                          <p:spTgt spid="181"/>
                                        </p:tgtEl>
                                      </p:cBhvr>
                                    </p:animEffect>
                                  </p:childTnLst>
                                </p:cTn>
                              </p:par>
                            </p:childTnLst>
                          </p:cTn>
                        </p:par>
                        <p:par>
                          <p:cTn id="865" fill="hold">
                            <p:stCondLst>
                              <p:cond delay="104500"/>
                            </p:stCondLst>
                            <p:childTnLst>
                              <p:par>
                                <p:cTn id="866" presetID="10" presetClass="exit" presetSubtype="0" fill="hold" grpId="1" nodeType="afterEffect">
                                  <p:stCondLst>
                                    <p:cond delay="0"/>
                                  </p:stCondLst>
                                  <p:childTnLst>
                                    <p:animEffect transition="out" filter="fade">
                                      <p:cBhvr>
                                        <p:cTn id="867" dur="500"/>
                                        <p:tgtEl>
                                          <p:spTgt spid="181"/>
                                        </p:tgtEl>
                                      </p:cBhvr>
                                    </p:animEffect>
                                    <p:set>
                                      <p:cBhvr>
                                        <p:cTn id="868" dur="1" fill="hold">
                                          <p:stCondLst>
                                            <p:cond delay="499"/>
                                          </p:stCondLst>
                                        </p:cTn>
                                        <p:tgtEl>
                                          <p:spTgt spid="181"/>
                                        </p:tgtEl>
                                        <p:attrNameLst>
                                          <p:attrName>style.visibility</p:attrName>
                                        </p:attrNameLst>
                                      </p:cBhvr>
                                      <p:to>
                                        <p:strVal val="hidden"/>
                                      </p:to>
                                    </p:set>
                                  </p:childTnLst>
                                </p:cTn>
                              </p:par>
                            </p:childTnLst>
                          </p:cTn>
                        </p:par>
                        <p:par>
                          <p:cTn id="869" fill="hold">
                            <p:stCondLst>
                              <p:cond delay="105000"/>
                            </p:stCondLst>
                            <p:childTnLst>
                              <p:par>
                                <p:cTn id="870" presetID="10" presetClass="entr" presetSubtype="0" fill="hold" grpId="0" nodeType="afterEffect">
                                  <p:stCondLst>
                                    <p:cond delay="0"/>
                                  </p:stCondLst>
                                  <p:childTnLst>
                                    <p:set>
                                      <p:cBhvr>
                                        <p:cTn id="871" dur="1" fill="hold">
                                          <p:stCondLst>
                                            <p:cond delay="0"/>
                                          </p:stCondLst>
                                        </p:cTn>
                                        <p:tgtEl>
                                          <p:spTgt spid="182"/>
                                        </p:tgtEl>
                                        <p:attrNameLst>
                                          <p:attrName>style.visibility</p:attrName>
                                        </p:attrNameLst>
                                      </p:cBhvr>
                                      <p:to>
                                        <p:strVal val="visible"/>
                                      </p:to>
                                    </p:set>
                                    <p:animEffect transition="in" filter="fade">
                                      <p:cBhvr>
                                        <p:cTn id="872" dur="500"/>
                                        <p:tgtEl>
                                          <p:spTgt spid="182"/>
                                        </p:tgtEl>
                                      </p:cBhvr>
                                    </p:animEffect>
                                  </p:childTnLst>
                                </p:cTn>
                              </p:par>
                            </p:childTnLst>
                          </p:cTn>
                        </p:par>
                        <p:par>
                          <p:cTn id="873" fill="hold">
                            <p:stCondLst>
                              <p:cond delay="105500"/>
                            </p:stCondLst>
                            <p:childTnLst>
                              <p:par>
                                <p:cTn id="874" presetID="10" presetClass="exit" presetSubtype="0" fill="hold" grpId="1" nodeType="afterEffect">
                                  <p:stCondLst>
                                    <p:cond delay="0"/>
                                  </p:stCondLst>
                                  <p:childTnLst>
                                    <p:animEffect transition="out" filter="fade">
                                      <p:cBhvr>
                                        <p:cTn id="875" dur="500"/>
                                        <p:tgtEl>
                                          <p:spTgt spid="182"/>
                                        </p:tgtEl>
                                      </p:cBhvr>
                                    </p:animEffect>
                                    <p:set>
                                      <p:cBhvr>
                                        <p:cTn id="876" dur="1" fill="hold">
                                          <p:stCondLst>
                                            <p:cond delay="499"/>
                                          </p:stCondLst>
                                        </p:cTn>
                                        <p:tgtEl>
                                          <p:spTgt spid="182"/>
                                        </p:tgtEl>
                                        <p:attrNameLst>
                                          <p:attrName>style.visibility</p:attrName>
                                        </p:attrNameLst>
                                      </p:cBhvr>
                                      <p:to>
                                        <p:strVal val="hidden"/>
                                      </p:to>
                                    </p:set>
                                  </p:childTnLst>
                                </p:cTn>
                              </p:par>
                            </p:childTnLst>
                          </p:cTn>
                        </p:par>
                        <p:par>
                          <p:cTn id="877" fill="hold">
                            <p:stCondLst>
                              <p:cond delay="106000"/>
                            </p:stCondLst>
                            <p:childTnLst>
                              <p:par>
                                <p:cTn id="878" presetID="10" presetClass="entr" presetSubtype="0" fill="hold" grpId="0" nodeType="afterEffect">
                                  <p:stCondLst>
                                    <p:cond delay="0"/>
                                  </p:stCondLst>
                                  <p:childTnLst>
                                    <p:set>
                                      <p:cBhvr>
                                        <p:cTn id="879" dur="1" fill="hold">
                                          <p:stCondLst>
                                            <p:cond delay="0"/>
                                          </p:stCondLst>
                                        </p:cTn>
                                        <p:tgtEl>
                                          <p:spTgt spid="183"/>
                                        </p:tgtEl>
                                        <p:attrNameLst>
                                          <p:attrName>style.visibility</p:attrName>
                                        </p:attrNameLst>
                                      </p:cBhvr>
                                      <p:to>
                                        <p:strVal val="visible"/>
                                      </p:to>
                                    </p:set>
                                    <p:animEffect transition="in" filter="fade">
                                      <p:cBhvr>
                                        <p:cTn id="880" dur="500"/>
                                        <p:tgtEl>
                                          <p:spTgt spid="183"/>
                                        </p:tgtEl>
                                      </p:cBhvr>
                                    </p:animEffect>
                                  </p:childTnLst>
                                </p:cTn>
                              </p:par>
                            </p:childTnLst>
                          </p:cTn>
                        </p:par>
                        <p:par>
                          <p:cTn id="881" fill="hold">
                            <p:stCondLst>
                              <p:cond delay="106500"/>
                            </p:stCondLst>
                            <p:childTnLst>
                              <p:par>
                                <p:cTn id="882" presetID="10" presetClass="exit" presetSubtype="0" fill="hold" grpId="1" nodeType="afterEffect">
                                  <p:stCondLst>
                                    <p:cond delay="0"/>
                                  </p:stCondLst>
                                  <p:childTnLst>
                                    <p:animEffect transition="out" filter="fade">
                                      <p:cBhvr>
                                        <p:cTn id="883" dur="500"/>
                                        <p:tgtEl>
                                          <p:spTgt spid="183"/>
                                        </p:tgtEl>
                                      </p:cBhvr>
                                    </p:animEffect>
                                    <p:set>
                                      <p:cBhvr>
                                        <p:cTn id="884" dur="1" fill="hold">
                                          <p:stCondLst>
                                            <p:cond delay="499"/>
                                          </p:stCondLst>
                                        </p:cTn>
                                        <p:tgtEl>
                                          <p:spTgt spid="183"/>
                                        </p:tgtEl>
                                        <p:attrNameLst>
                                          <p:attrName>style.visibility</p:attrName>
                                        </p:attrNameLst>
                                      </p:cBhvr>
                                      <p:to>
                                        <p:strVal val="hidden"/>
                                      </p:to>
                                    </p:set>
                                  </p:childTnLst>
                                </p:cTn>
                              </p:par>
                            </p:childTnLst>
                          </p:cTn>
                        </p:par>
                        <p:par>
                          <p:cTn id="885" fill="hold">
                            <p:stCondLst>
                              <p:cond delay="107000"/>
                            </p:stCondLst>
                            <p:childTnLst>
                              <p:par>
                                <p:cTn id="886" presetID="10" presetClass="entr" presetSubtype="0" fill="hold" grpId="0" nodeType="afterEffect">
                                  <p:stCondLst>
                                    <p:cond delay="0"/>
                                  </p:stCondLst>
                                  <p:childTnLst>
                                    <p:set>
                                      <p:cBhvr>
                                        <p:cTn id="887" dur="1" fill="hold">
                                          <p:stCondLst>
                                            <p:cond delay="0"/>
                                          </p:stCondLst>
                                        </p:cTn>
                                        <p:tgtEl>
                                          <p:spTgt spid="184"/>
                                        </p:tgtEl>
                                        <p:attrNameLst>
                                          <p:attrName>style.visibility</p:attrName>
                                        </p:attrNameLst>
                                      </p:cBhvr>
                                      <p:to>
                                        <p:strVal val="visible"/>
                                      </p:to>
                                    </p:set>
                                    <p:animEffect transition="in" filter="fade">
                                      <p:cBhvr>
                                        <p:cTn id="888" dur="500"/>
                                        <p:tgtEl>
                                          <p:spTgt spid="184"/>
                                        </p:tgtEl>
                                      </p:cBhvr>
                                    </p:animEffect>
                                  </p:childTnLst>
                                </p:cTn>
                              </p:par>
                            </p:childTnLst>
                          </p:cTn>
                        </p:par>
                        <p:par>
                          <p:cTn id="889" fill="hold">
                            <p:stCondLst>
                              <p:cond delay="107500"/>
                            </p:stCondLst>
                            <p:childTnLst>
                              <p:par>
                                <p:cTn id="890" presetID="10" presetClass="exit" presetSubtype="0" fill="hold" grpId="1" nodeType="afterEffect">
                                  <p:stCondLst>
                                    <p:cond delay="0"/>
                                  </p:stCondLst>
                                  <p:childTnLst>
                                    <p:animEffect transition="out" filter="fade">
                                      <p:cBhvr>
                                        <p:cTn id="891" dur="500"/>
                                        <p:tgtEl>
                                          <p:spTgt spid="184"/>
                                        </p:tgtEl>
                                      </p:cBhvr>
                                    </p:animEffect>
                                    <p:set>
                                      <p:cBhvr>
                                        <p:cTn id="892" dur="1" fill="hold">
                                          <p:stCondLst>
                                            <p:cond delay="499"/>
                                          </p:stCondLst>
                                        </p:cTn>
                                        <p:tgtEl>
                                          <p:spTgt spid="184"/>
                                        </p:tgtEl>
                                        <p:attrNameLst>
                                          <p:attrName>style.visibility</p:attrName>
                                        </p:attrNameLst>
                                      </p:cBhvr>
                                      <p:to>
                                        <p:strVal val="hidden"/>
                                      </p:to>
                                    </p:set>
                                  </p:childTnLst>
                                </p:cTn>
                              </p:par>
                            </p:childTnLst>
                          </p:cTn>
                        </p:par>
                        <p:par>
                          <p:cTn id="893" fill="hold">
                            <p:stCondLst>
                              <p:cond delay="108000"/>
                            </p:stCondLst>
                            <p:childTnLst>
                              <p:par>
                                <p:cTn id="894" presetID="10" presetClass="entr" presetSubtype="0" fill="hold" grpId="0" nodeType="afterEffect">
                                  <p:stCondLst>
                                    <p:cond delay="0"/>
                                  </p:stCondLst>
                                  <p:childTnLst>
                                    <p:set>
                                      <p:cBhvr>
                                        <p:cTn id="895" dur="1" fill="hold">
                                          <p:stCondLst>
                                            <p:cond delay="0"/>
                                          </p:stCondLst>
                                        </p:cTn>
                                        <p:tgtEl>
                                          <p:spTgt spid="185"/>
                                        </p:tgtEl>
                                        <p:attrNameLst>
                                          <p:attrName>style.visibility</p:attrName>
                                        </p:attrNameLst>
                                      </p:cBhvr>
                                      <p:to>
                                        <p:strVal val="visible"/>
                                      </p:to>
                                    </p:set>
                                    <p:animEffect transition="in" filter="fade">
                                      <p:cBhvr>
                                        <p:cTn id="896" dur="500"/>
                                        <p:tgtEl>
                                          <p:spTgt spid="185"/>
                                        </p:tgtEl>
                                      </p:cBhvr>
                                    </p:animEffect>
                                  </p:childTnLst>
                                </p:cTn>
                              </p:par>
                            </p:childTnLst>
                          </p:cTn>
                        </p:par>
                        <p:par>
                          <p:cTn id="897" fill="hold">
                            <p:stCondLst>
                              <p:cond delay="108500"/>
                            </p:stCondLst>
                            <p:childTnLst>
                              <p:par>
                                <p:cTn id="898" presetID="10" presetClass="exit" presetSubtype="0" fill="hold" grpId="1" nodeType="afterEffect">
                                  <p:stCondLst>
                                    <p:cond delay="0"/>
                                  </p:stCondLst>
                                  <p:childTnLst>
                                    <p:animEffect transition="out" filter="fade">
                                      <p:cBhvr>
                                        <p:cTn id="899" dur="500"/>
                                        <p:tgtEl>
                                          <p:spTgt spid="185"/>
                                        </p:tgtEl>
                                      </p:cBhvr>
                                    </p:animEffect>
                                    <p:set>
                                      <p:cBhvr>
                                        <p:cTn id="900" dur="1" fill="hold">
                                          <p:stCondLst>
                                            <p:cond delay="499"/>
                                          </p:stCondLst>
                                        </p:cTn>
                                        <p:tgtEl>
                                          <p:spTgt spid="185"/>
                                        </p:tgtEl>
                                        <p:attrNameLst>
                                          <p:attrName>style.visibility</p:attrName>
                                        </p:attrNameLst>
                                      </p:cBhvr>
                                      <p:to>
                                        <p:strVal val="hidden"/>
                                      </p:to>
                                    </p:set>
                                  </p:childTnLst>
                                </p:cTn>
                              </p:par>
                            </p:childTnLst>
                          </p:cTn>
                        </p:par>
                        <p:par>
                          <p:cTn id="901" fill="hold">
                            <p:stCondLst>
                              <p:cond delay="109000"/>
                            </p:stCondLst>
                            <p:childTnLst>
                              <p:par>
                                <p:cTn id="902" presetID="10" presetClass="entr" presetSubtype="0" fill="hold" grpId="0" nodeType="afterEffect">
                                  <p:stCondLst>
                                    <p:cond delay="0"/>
                                  </p:stCondLst>
                                  <p:childTnLst>
                                    <p:set>
                                      <p:cBhvr>
                                        <p:cTn id="903" dur="1" fill="hold">
                                          <p:stCondLst>
                                            <p:cond delay="0"/>
                                          </p:stCondLst>
                                        </p:cTn>
                                        <p:tgtEl>
                                          <p:spTgt spid="186"/>
                                        </p:tgtEl>
                                        <p:attrNameLst>
                                          <p:attrName>style.visibility</p:attrName>
                                        </p:attrNameLst>
                                      </p:cBhvr>
                                      <p:to>
                                        <p:strVal val="visible"/>
                                      </p:to>
                                    </p:set>
                                    <p:animEffect transition="in" filter="fade">
                                      <p:cBhvr>
                                        <p:cTn id="904" dur="500"/>
                                        <p:tgtEl>
                                          <p:spTgt spid="186"/>
                                        </p:tgtEl>
                                      </p:cBhvr>
                                    </p:animEffect>
                                  </p:childTnLst>
                                </p:cTn>
                              </p:par>
                            </p:childTnLst>
                          </p:cTn>
                        </p:par>
                        <p:par>
                          <p:cTn id="905" fill="hold">
                            <p:stCondLst>
                              <p:cond delay="109500"/>
                            </p:stCondLst>
                            <p:childTnLst>
                              <p:par>
                                <p:cTn id="906" presetID="10" presetClass="exit" presetSubtype="0" fill="hold" grpId="1" nodeType="afterEffect">
                                  <p:stCondLst>
                                    <p:cond delay="0"/>
                                  </p:stCondLst>
                                  <p:childTnLst>
                                    <p:animEffect transition="out" filter="fade">
                                      <p:cBhvr>
                                        <p:cTn id="907" dur="500"/>
                                        <p:tgtEl>
                                          <p:spTgt spid="186"/>
                                        </p:tgtEl>
                                      </p:cBhvr>
                                    </p:animEffect>
                                    <p:set>
                                      <p:cBhvr>
                                        <p:cTn id="908" dur="1" fill="hold">
                                          <p:stCondLst>
                                            <p:cond delay="499"/>
                                          </p:stCondLst>
                                        </p:cTn>
                                        <p:tgtEl>
                                          <p:spTgt spid="186"/>
                                        </p:tgtEl>
                                        <p:attrNameLst>
                                          <p:attrName>style.visibility</p:attrName>
                                        </p:attrNameLst>
                                      </p:cBhvr>
                                      <p:to>
                                        <p:strVal val="hidden"/>
                                      </p:to>
                                    </p:set>
                                  </p:childTnLst>
                                </p:cTn>
                              </p:par>
                            </p:childTnLst>
                          </p:cTn>
                        </p:par>
                        <p:par>
                          <p:cTn id="909" fill="hold">
                            <p:stCondLst>
                              <p:cond delay="110000"/>
                            </p:stCondLst>
                            <p:childTnLst>
                              <p:par>
                                <p:cTn id="910" presetID="10" presetClass="entr" presetSubtype="0" fill="hold" grpId="0" nodeType="afterEffect">
                                  <p:stCondLst>
                                    <p:cond delay="0"/>
                                  </p:stCondLst>
                                  <p:childTnLst>
                                    <p:set>
                                      <p:cBhvr>
                                        <p:cTn id="911" dur="1" fill="hold">
                                          <p:stCondLst>
                                            <p:cond delay="0"/>
                                          </p:stCondLst>
                                        </p:cTn>
                                        <p:tgtEl>
                                          <p:spTgt spid="187"/>
                                        </p:tgtEl>
                                        <p:attrNameLst>
                                          <p:attrName>style.visibility</p:attrName>
                                        </p:attrNameLst>
                                      </p:cBhvr>
                                      <p:to>
                                        <p:strVal val="visible"/>
                                      </p:to>
                                    </p:set>
                                    <p:animEffect transition="in" filter="fade">
                                      <p:cBhvr>
                                        <p:cTn id="912" dur="500"/>
                                        <p:tgtEl>
                                          <p:spTgt spid="187"/>
                                        </p:tgtEl>
                                      </p:cBhvr>
                                    </p:animEffect>
                                  </p:childTnLst>
                                </p:cTn>
                              </p:par>
                            </p:childTnLst>
                          </p:cTn>
                        </p:par>
                        <p:par>
                          <p:cTn id="913" fill="hold">
                            <p:stCondLst>
                              <p:cond delay="110500"/>
                            </p:stCondLst>
                            <p:childTnLst>
                              <p:par>
                                <p:cTn id="914" presetID="10" presetClass="exit" presetSubtype="0" fill="hold" grpId="1" nodeType="afterEffect">
                                  <p:stCondLst>
                                    <p:cond delay="0"/>
                                  </p:stCondLst>
                                  <p:childTnLst>
                                    <p:animEffect transition="out" filter="fade">
                                      <p:cBhvr>
                                        <p:cTn id="915" dur="500"/>
                                        <p:tgtEl>
                                          <p:spTgt spid="187"/>
                                        </p:tgtEl>
                                      </p:cBhvr>
                                    </p:animEffect>
                                    <p:set>
                                      <p:cBhvr>
                                        <p:cTn id="916" dur="1" fill="hold">
                                          <p:stCondLst>
                                            <p:cond delay="499"/>
                                          </p:stCondLst>
                                        </p:cTn>
                                        <p:tgtEl>
                                          <p:spTgt spid="187"/>
                                        </p:tgtEl>
                                        <p:attrNameLst>
                                          <p:attrName>style.visibility</p:attrName>
                                        </p:attrNameLst>
                                      </p:cBhvr>
                                      <p:to>
                                        <p:strVal val="hidden"/>
                                      </p:to>
                                    </p:set>
                                  </p:childTnLst>
                                </p:cTn>
                              </p:par>
                            </p:childTnLst>
                          </p:cTn>
                        </p:par>
                        <p:par>
                          <p:cTn id="917" fill="hold">
                            <p:stCondLst>
                              <p:cond delay="111000"/>
                            </p:stCondLst>
                            <p:childTnLst>
                              <p:par>
                                <p:cTn id="918" presetID="10" presetClass="entr" presetSubtype="0" fill="hold" grpId="0" nodeType="afterEffect">
                                  <p:stCondLst>
                                    <p:cond delay="0"/>
                                  </p:stCondLst>
                                  <p:childTnLst>
                                    <p:set>
                                      <p:cBhvr>
                                        <p:cTn id="919" dur="1" fill="hold">
                                          <p:stCondLst>
                                            <p:cond delay="0"/>
                                          </p:stCondLst>
                                        </p:cTn>
                                        <p:tgtEl>
                                          <p:spTgt spid="188"/>
                                        </p:tgtEl>
                                        <p:attrNameLst>
                                          <p:attrName>style.visibility</p:attrName>
                                        </p:attrNameLst>
                                      </p:cBhvr>
                                      <p:to>
                                        <p:strVal val="visible"/>
                                      </p:to>
                                    </p:set>
                                    <p:animEffect transition="in" filter="fade">
                                      <p:cBhvr>
                                        <p:cTn id="920" dur="500"/>
                                        <p:tgtEl>
                                          <p:spTgt spid="188"/>
                                        </p:tgtEl>
                                      </p:cBhvr>
                                    </p:animEffect>
                                  </p:childTnLst>
                                </p:cTn>
                              </p:par>
                            </p:childTnLst>
                          </p:cTn>
                        </p:par>
                        <p:par>
                          <p:cTn id="921" fill="hold">
                            <p:stCondLst>
                              <p:cond delay="111500"/>
                            </p:stCondLst>
                            <p:childTnLst>
                              <p:par>
                                <p:cTn id="922" presetID="10" presetClass="exit" presetSubtype="0" fill="hold" grpId="1" nodeType="afterEffect">
                                  <p:stCondLst>
                                    <p:cond delay="0"/>
                                  </p:stCondLst>
                                  <p:childTnLst>
                                    <p:animEffect transition="out" filter="fade">
                                      <p:cBhvr>
                                        <p:cTn id="923" dur="500"/>
                                        <p:tgtEl>
                                          <p:spTgt spid="188"/>
                                        </p:tgtEl>
                                      </p:cBhvr>
                                    </p:animEffect>
                                    <p:set>
                                      <p:cBhvr>
                                        <p:cTn id="924" dur="1" fill="hold">
                                          <p:stCondLst>
                                            <p:cond delay="499"/>
                                          </p:stCondLst>
                                        </p:cTn>
                                        <p:tgtEl>
                                          <p:spTgt spid="188"/>
                                        </p:tgtEl>
                                        <p:attrNameLst>
                                          <p:attrName>style.visibility</p:attrName>
                                        </p:attrNameLst>
                                      </p:cBhvr>
                                      <p:to>
                                        <p:strVal val="hidden"/>
                                      </p:to>
                                    </p:set>
                                  </p:childTnLst>
                                </p:cTn>
                              </p:par>
                            </p:childTnLst>
                          </p:cTn>
                        </p:par>
                        <p:par>
                          <p:cTn id="925" fill="hold">
                            <p:stCondLst>
                              <p:cond delay="112000"/>
                            </p:stCondLst>
                            <p:childTnLst>
                              <p:par>
                                <p:cTn id="926" presetID="10" presetClass="entr" presetSubtype="0" fill="hold" grpId="0" nodeType="afterEffect">
                                  <p:stCondLst>
                                    <p:cond delay="0"/>
                                  </p:stCondLst>
                                  <p:childTnLst>
                                    <p:set>
                                      <p:cBhvr>
                                        <p:cTn id="927" dur="1" fill="hold">
                                          <p:stCondLst>
                                            <p:cond delay="0"/>
                                          </p:stCondLst>
                                        </p:cTn>
                                        <p:tgtEl>
                                          <p:spTgt spid="189"/>
                                        </p:tgtEl>
                                        <p:attrNameLst>
                                          <p:attrName>style.visibility</p:attrName>
                                        </p:attrNameLst>
                                      </p:cBhvr>
                                      <p:to>
                                        <p:strVal val="visible"/>
                                      </p:to>
                                    </p:set>
                                    <p:animEffect transition="in" filter="fade">
                                      <p:cBhvr>
                                        <p:cTn id="928" dur="500"/>
                                        <p:tgtEl>
                                          <p:spTgt spid="189"/>
                                        </p:tgtEl>
                                      </p:cBhvr>
                                    </p:animEffect>
                                  </p:childTnLst>
                                </p:cTn>
                              </p:par>
                            </p:childTnLst>
                          </p:cTn>
                        </p:par>
                        <p:par>
                          <p:cTn id="929" fill="hold">
                            <p:stCondLst>
                              <p:cond delay="112500"/>
                            </p:stCondLst>
                            <p:childTnLst>
                              <p:par>
                                <p:cTn id="930" presetID="10" presetClass="exit" presetSubtype="0" fill="hold" grpId="1" nodeType="afterEffect">
                                  <p:stCondLst>
                                    <p:cond delay="0"/>
                                  </p:stCondLst>
                                  <p:childTnLst>
                                    <p:animEffect transition="out" filter="fade">
                                      <p:cBhvr>
                                        <p:cTn id="931" dur="500"/>
                                        <p:tgtEl>
                                          <p:spTgt spid="189"/>
                                        </p:tgtEl>
                                      </p:cBhvr>
                                    </p:animEffect>
                                    <p:set>
                                      <p:cBhvr>
                                        <p:cTn id="932" dur="1" fill="hold">
                                          <p:stCondLst>
                                            <p:cond delay="499"/>
                                          </p:stCondLst>
                                        </p:cTn>
                                        <p:tgtEl>
                                          <p:spTgt spid="189"/>
                                        </p:tgtEl>
                                        <p:attrNameLst>
                                          <p:attrName>style.visibility</p:attrName>
                                        </p:attrNameLst>
                                      </p:cBhvr>
                                      <p:to>
                                        <p:strVal val="hidden"/>
                                      </p:to>
                                    </p:set>
                                  </p:childTnLst>
                                </p:cTn>
                              </p:par>
                            </p:childTnLst>
                          </p:cTn>
                        </p:par>
                        <p:par>
                          <p:cTn id="933" fill="hold">
                            <p:stCondLst>
                              <p:cond delay="113000"/>
                            </p:stCondLst>
                            <p:childTnLst>
                              <p:par>
                                <p:cTn id="934" presetID="10" presetClass="entr" presetSubtype="0" fill="hold" grpId="0" nodeType="afterEffect">
                                  <p:stCondLst>
                                    <p:cond delay="0"/>
                                  </p:stCondLst>
                                  <p:childTnLst>
                                    <p:set>
                                      <p:cBhvr>
                                        <p:cTn id="935" dur="1" fill="hold">
                                          <p:stCondLst>
                                            <p:cond delay="0"/>
                                          </p:stCondLst>
                                        </p:cTn>
                                        <p:tgtEl>
                                          <p:spTgt spid="190"/>
                                        </p:tgtEl>
                                        <p:attrNameLst>
                                          <p:attrName>style.visibility</p:attrName>
                                        </p:attrNameLst>
                                      </p:cBhvr>
                                      <p:to>
                                        <p:strVal val="visible"/>
                                      </p:to>
                                    </p:set>
                                    <p:animEffect transition="in" filter="fade">
                                      <p:cBhvr>
                                        <p:cTn id="936" dur="500"/>
                                        <p:tgtEl>
                                          <p:spTgt spid="190"/>
                                        </p:tgtEl>
                                      </p:cBhvr>
                                    </p:animEffect>
                                  </p:childTnLst>
                                </p:cTn>
                              </p:par>
                            </p:childTnLst>
                          </p:cTn>
                        </p:par>
                        <p:par>
                          <p:cTn id="937" fill="hold">
                            <p:stCondLst>
                              <p:cond delay="113500"/>
                            </p:stCondLst>
                            <p:childTnLst>
                              <p:par>
                                <p:cTn id="938" presetID="10" presetClass="exit" presetSubtype="0" fill="hold" grpId="1" nodeType="afterEffect">
                                  <p:stCondLst>
                                    <p:cond delay="0"/>
                                  </p:stCondLst>
                                  <p:childTnLst>
                                    <p:animEffect transition="out" filter="fade">
                                      <p:cBhvr>
                                        <p:cTn id="939" dur="500"/>
                                        <p:tgtEl>
                                          <p:spTgt spid="190"/>
                                        </p:tgtEl>
                                      </p:cBhvr>
                                    </p:animEffect>
                                    <p:set>
                                      <p:cBhvr>
                                        <p:cTn id="940" dur="1" fill="hold">
                                          <p:stCondLst>
                                            <p:cond delay="499"/>
                                          </p:stCondLst>
                                        </p:cTn>
                                        <p:tgtEl>
                                          <p:spTgt spid="190"/>
                                        </p:tgtEl>
                                        <p:attrNameLst>
                                          <p:attrName>style.visibility</p:attrName>
                                        </p:attrNameLst>
                                      </p:cBhvr>
                                      <p:to>
                                        <p:strVal val="hidden"/>
                                      </p:to>
                                    </p:set>
                                  </p:childTnLst>
                                </p:cTn>
                              </p:par>
                            </p:childTnLst>
                          </p:cTn>
                        </p:par>
                        <p:par>
                          <p:cTn id="941" fill="hold">
                            <p:stCondLst>
                              <p:cond delay="114000"/>
                            </p:stCondLst>
                            <p:childTnLst>
                              <p:par>
                                <p:cTn id="942" presetID="10" presetClass="entr" presetSubtype="0" fill="hold" grpId="0" nodeType="afterEffect">
                                  <p:stCondLst>
                                    <p:cond delay="0"/>
                                  </p:stCondLst>
                                  <p:childTnLst>
                                    <p:set>
                                      <p:cBhvr>
                                        <p:cTn id="943" dur="1" fill="hold">
                                          <p:stCondLst>
                                            <p:cond delay="0"/>
                                          </p:stCondLst>
                                        </p:cTn>
                                        <p:tgtEl>
                                          <p:spTgt spid="191"/>
                                        </p:tgtEl>
                                        <p:attrNameLst>
                                          <p:attrName>style.visibility</p:attrName>
                                        </p:attrNameLst>
                                      </p:cBhvr>
                                      <p:to>
                                        <p:strVal val="visible"/>
                                      </p:to>
                                    </p:set>
                                    <p:animEffect transition="in" filter="fade">
                                      <p:cBhvr>
                                        <p:cTn id="944" dur="500"/>
                                        <p:tgtEl>
                                          <p:spTgt spid="191"/>
                                        </p:tgtEl>
                                      </p:cBhvr>
                                    </p:animEffect>
                                  </p:childTnLst>
                                </p:cTn>
                              </p:par>
                            </p:childTnLst>
                          </p:cTn>
                        </p:par>
                        <p:par>
                          <p:cTn id="945" fill="hold">
                            <p:stCondLst>
                              <p:cond delay="114500"/>
                            </p:stCondLst>
                            <p:childTnLst>
                              <p:par>
                                <p:cTn id="946" presetID="10" presetClass="exit" presetSubtype="0" fill="hold" grpId="1" nodeType="afterEffect">
                                  <p:stCondLst>
                                    <p:cond delay="0"/>
                                  </p:stCondLst>
                                  <p:childTnLst>
                                    <p:animEffect transition="out" filter="fade">
                                      <p:cBhvr>
                                        <p:cTn id="947" dur="500"/>
                                        <p:tgtEl>
                                          <p:spTgt spid="191"/>
                                        </p:tgtEl>
                                      </p:cBhvr>
                                    </p:animEffect>
                                    <p:set>
                                      <p:cBhvr>
                                        <p:cTn id="948" dur="1" fill="hold">
                                          <p:stCondLst>
                                            <p:cond delay="499"/>
                                          </p:stCondLst>
                                        </p:cTn>
                                        <p:tgtEl>
                                          <p:spTgt spid="191"/>
                                        </p:tgtEl>
                                        <p:attrNameLst>
                                          <p:attrName>style.visibility</p:attrName>
                                        </p:attrNameLst>
                                      </p:cBhvr>
                                      <p:to>
                                        <p:strVal val="hidden"/>
                                      </p:to>
                                    </p:set>
                                  </p:childTnLst>
                                </p:cTn>
                              </p:par>
                            </p:childTnLst>
                          </p:cTn>
                        </p:par>
                        <p:par>
                          <p:cTn id="949" fill="hold">
                            <p:stCondLst>
                              <p:cond delay="115000"/>
                            </p:stCondLst>
                            <p:childTnLst>
                              <p:par>
                                <p:cTn id="950" presetID="10" presetClass="entr" presetSubtype="0" fill="hold" grpId="0" nodeType="afterEffect">
                                  <p:stCondLst>
                                    <p:cond delay="0"/>
                                  </p:stCondLst>
                                  <p:childTnLst>
                                    <p:set>
                                      <p:cBhvr>
                                        <p:cTn id="951" dur="1" fill="hold">
                                          <p:stCondLst>
                                            <p:cond delay="0"/>
                                          </p:stCondLst>
                                        </p:cTn>
                                        <p:tgtEl>
                                          <p:spTgt spid="192"/>
                                        </p:tgtEl>
                                        <p:attrNameLst>
                                          <p:attrName>style.visibility</p:attrName>
                                        </p:attrNameLst>
                                      </p:cBhvr>
                                      <p:to>
                                        <p:strVal val="visible"/>
                                      </p:to>
                                    </p:set>
                                    <p:animEffect transition="in" filter="fade">
                                      <p:cBhvr>
                                        <p:cTn id="952" dur="500"/>
                                        <p:tgtEl>
                                          <p:spTgt spid="192"/>
                                        </p:tgtEl>
                                      </p:cBhvr>
                                    </p:animEffect>
                                  </p:childTnLst>
                                </p:cTn>
                              </p:par>
                            </p:childTnLst>
                          </p:cTn>
                        </p:par>
                        <p:par>
                          <p:cTn id="953" fill="hold">
                            <p:stCondLst>
                              <p:cond delay="115500"/>
                            </p:stCondLst>
                            <p:childTnLst>
                              <p:par>
                                <p:cTn id="954" presetID="10" presetClass="exit" presetSubtype="0" fill="hold" grpId="1" nodeType="afterEffect">
                                  <p:stCondLst>
                                    <p:cond delay="0"/>
                                  </p:stCondLst>
                                  <p:childTnLst>
                                    <p:animEffect transition="out" filter="fade">
                                      <p:cBhvr>
                                        <p:cTn id="955" dur="500"/>
                                        <p:tgtEl>
                                          <p:spTgt spid="192"/>
                                        </p:tgtEl>
                                      </p:cBhvr>
                                    </p:animEffect>
                                    <p:set>
                                      <p:cBhvr>
                                        <p:cTn id="956" dur="1" fill="hold">
                                          <p:stCondLst>
                                            <p:cond delay="499"/>
                                          </p:stCondLst>
                                        </p:cTn>
                                        <p:tgtEl>
                                          <p:spTgt spid="192"/>
                                        </p:tgtEl>
                                        <p:attrNameLst>
                                          <p:attrName>style.visibility</p:attrName>
                                        </p:attrNameLst>
                                      </p:cBhvr>
                                      <p:to>
                                        <p:strVal val="hidden"/>
                                      </p:to>
                                    </p:set>
                                  </p:childTnLst>
                                </p:cTn>
                              </p:par>
                            </p:childTnLst>
                          </p:cTn>
                        </p:par>
                        <p:par>
                          <p:cTn id="957" fill="hold">
                            <p:stCondLst>
                              <p:cond delay="116000"/>
                            </p:stCondLst>
                            <p:childTnLst>
                              <p:par>
                                <p:cTn id="958" presetID="10" presetClass="entr" presetSubtype="0" fill="hold" grpId="0" nodeType="afterEffect">
                                  <p:stCondLst>
                                    <p:cond delay="0"/>
                                  </p:stCondLst>
                                  <p:childTnLst>
                                    <p:set>
                                      <p:cBhvr>
                                        <p:cTn id="959" dur="1" fill="hold">
                                          <p:stCondLst>
                                            <p:cond delay="0"/>
                                          </p:stCondLst>
                                        </p:cTn>
                                        <p:tgtEl>
                                          <p:spTgt spid="193"/>
                                        </p:tgtEl>
                                        <p:attrNameLst>
                                          <p:attrName>style.visibility</p:attrName>
                                        </p:attrNameLst>
                                      </p:cBhvr>
                                      <p:to>
                                        <p:strVal val="visible"/>
                                      </p:to>
                                    </p:set>
                                    <p:animEffect transition="in" filter="fade">
                                      <p:cBhvr>
                                        <p:cTn id="960" dur="500"/>
                                        <p:tgtEl>
                                          <p:spTgt spid="193"/>
                                        </p:tgtEl>
                                      </p:cBhvr>
                                    </p:animEffect>
                                  </p:childTnLst>
                                </p:cTn>
                              </p:par>
                            </p:childTnLst>
                          </p:cTn>
                        </p:par>
                        <p:par>
                          <p:cTn id="961" fill="hold">
                            <p:stCondLst>
                              <p:cond delay="116500"/>
                            </p:stCondLst>
                            <p:childTnLst>
                              <p:par>
                                <p:cTn id="962" presetID="10" presetClass="exit" presetSubtype="0" fill="hold" grpId="1" nodeType="afterEffect">
                                  <p:stCondLst>
                                    <p:cond delay="0"/>
                                  </p:stCondLst>
                                  <p:childTnLst>
                                    <p:animEffect transition="out" filter="fade">
                                      <p:cBhvr>
                                        <p:cTn id="963" dur="500"/>
                                        <p:tgtEl>
                                          <p:spTgt spid="193"/>
                                        </p:tgtEl>
                                      </p:cBhvr>
                                    </p:animEffect>
                                    <p:set>
                                      <p:cBhvr>
                                        <p:cTn id="964" dur="1" fill="hold">
                                          <p:stCondLst>
                                            <p:cond delay="499"/>
                                          </p:stCondLst>
                                        </p:cTn>
                                        <p:tgtEl>
                                          <p:spTgt spid="193"/>
                                        </p:tgtEl>
                                        <p:attrNameLst>
                                          <p:attrName>style.visibility</p:attrName>
                                        </p:attrNameLst>
                                      </p:cBhvr>
                                      <p:to>
                                        <p:strVal val="hidden"/>
                                      </p:to>
                                    </p:set>
                                  </p:childTnLst>
                                </p:cTn>
                              </p:par>
                            </p:childTnLst>
                          </p:cTn>
                        </p:par>
                        <p:par>
                          <p:cTn id="965" fill="hold">
                            <p:stCondLst>
                              <p:cond delay="117000"/>
                            </p:stCondLst>
                            <p:childTnLst>
                              <p:par>
                                <p:cTn id="966" presetID="10" presetClass="entr" presetSubtype="0" fill="hold" grpId="0" nodeType="afterEffect">
                                  <p:stCondLst>
                                    <p:cond delay="0"/>
                                  </p:stCondLst>
                                  <p:childTnLst>
                                    <p:set>
                                      <p:cBhvr>
                                        <p:cTn id="967" dur="1" fill="hold">
                                          <p:stCondLst>
                                            <p:cond delay="0"/>
                                          </p:stCondLst>
                                        </p:cTn>
                                        <p:tgtEl>
                                          <p:spTgt spid="194"/>
                                        </p:tgtEl>
                                        <p:attrNameLst>
                                          <p:attrName>style.visibility</p:attrName>
                                        </p:attrNameLst>
                                      </p:cBhvr>
                                      <p:to>
                                        <p:strVal val="visible"/>
                                      </p:to>
                                    </p:set>
                                    <p:animEffect transition="in" filter="fade">
                                      <p:cBhvr>
                                        <p:cTn id="968" dur="500"/>
                                        <p:tgtEl>
                                          <p:spTgt spid="194"/>
                                        </p:tgtEl>
                                      </p:cBhvr>
                                    </p:animEffect>
                                  </p:childTnLst>
                                </p:cTn>
                              </p:par>
                            </p:childTnLst>
                          </p:cTn>
                        </p:par>
                        <p:par>
                          <p:cTn id="969" fill="hold">
                            <p:stCondLst>
                              <p:cond delay="117500"/>
                            </p:stCondLst>
                            <p:childTnLst>
                              <p:par>
                                <p:cTn id="970" presetID="10" presetClass="exit" presetSubtype="0" fill="hold" grpId="1" nodeType="afterEffect">
                                  <p:stCondLst>
                                    <p:cond delay="0"/>
                                  </p:stCondLst>
                                  <p:childTnLst>
                                    <p:animEffect transition="out" filter="fade">
                                      <p:cBhvr>
                                        <p:cTn id="971" dur="500"/>
                                        <p:tgtEl>
                                          <p:spTgt spid="194"/>
                                        </p:tgtEl>
                                      </p:cBhvr>
                                    </p:animEffect>
                                    <p:set>
                                      <p:cBhvr>
                                        <p:cTn id="972" dur="1" fill="hold">
                                          <p:stCondLst>
                                            <p:cond delay="499"/>
                                          </p:stCondLst>
                                        </p:cTn>
                                        <p:tgtEl>
                                          <p:spTgt spid="194"/>
                                        </p:tgtEl>
                                        <p:attrNameLst>
                                          <p:attrName>style.visibility</p:attrName>
                                        </p:attrNameLst>
                                      </p:cBhvr>
                                      <p:to>
                                        <p:strVal val="hidden"/>
                                      </p:to>
                                    </p:set>
                                  </p:childTnLst>
                                </p:cTn>
                              </p:par>
                            </p:childTnLst>
                          </p:cTn>
                        </p:par>
                        <p:par>
                          <p:cTn id="973" fill="hold">
                            <p:stCondLst>
                              <p:cond delay="118000"/>
                            </p:stCondLst>
                            <p:childTnLst>
                              <p:par>
                                <p:cTn id="974" presetID="10" presetClass="entr" presetSubtype="0" fill="hold" grpId="0" nodeType="afterEffect">
                                  <p:stCondLst>
                                    <p:cond delay="0"/>
                                  </p:stCondLst>
                                  <p:childTnLst>
                                    <p:set>
                                      <p:cBhvr>
                                        <p:cTn id="975" dur="1" fill="hold">
                                          <p:stCondLst>
                                            <p:cond delay="0"/>
                                          </p:stCondLst>
                                        </p:cTn>
                                        <p:tgtEl>
                                          <p:spTgt spid="195"/>
                                        </p:tgtEl>
                                        <p:attrNameLst>
                                          <p:attrName>style.visibility</p:attrName>
                                        </p:attrNameLst>
                                      </p:cBhvr>
                                      <p:to>
                                        <p:strVal val="visible"/>
                                      </p:to>
                                    </p:set>
                                    <p:animEffect transition="in" filter="fade">
                                      <p:cBhvr>
                                        <p:cTn id="976" dur="500"/>
                                        <p:tgtEl>
                                          <p:spTgt spid="195"/>
                                        </p:tgtEl>
                                      </p:cBhvr>
                                    </p:animEffect>
                                  </p:childTnLst>
                                </p:cTn>
                              </p:par>
                            </p:childTnLst>
                          </p:cTn>
                        </p:par>
                        <p:par>
                          <p:cTn id="977" fill="hold">
                            <p:stCondLst>
                              <p:cond delay="118500"/>
                            </p:stCondLst>
                            <p:childTnLst>
                              <p:par>
                                <p:cTn id="978" presetID="10" presetClass="exit" presetSubtype="0" fill="hold" grpId="1" nodeType="afterEffect">
                                  <p:stCondLst>
                                    <p:cond delay="0"/>
                                  </p:stCondLst>
                                  <p:childTnLst>
                                    <p:animEffect transition="out" filter="fade">
                                      <p:cBhvr>
                                        <p:cTn id="979" dur="500"/>
                                        <p:tgtEl>
                                          <p:spTgt spid="195"/>
                                        </p:tgtEl>
                                      </p:cBhvr>
                                    </p:animEffect>
                                    <p:set>
                                      <p:cBhvr>
                                        <p:cTn id="980" dur="1" fill="hold">
                                          <p:stCondLst>
                                            <p:cond delay="499"/>
                                          </p:stCondLst>
                                        </p:cTn>
                                        <p:tgtEl>
                                          <p:spTgt spid="195"/>
                                        </p:tgtEl>
                                        <p:attrNameLst>
                                          <p:attrName>style.visibility</p:attrName>
                                        </p:attrNameLst>
                                      </p:cBhvr>
                                      <p:to>
                                        <p:strVal val="hidden"/>
                                      </p:to>
                                    </p:set>
                                  </p:childTnLst>
                                </p:cTn>
                              </p:par>
                            </p:childTnLst>
                          </p:cTn>
                        </p:par>
                        <p:par>
                          <p:cTn id="981" fill="hold">
                            <p:stCondLst>
                              <p:cond delay="119000"/>
                            </p:stCondLst>
                            <p:childTnLst>
                              <p:par>
                                <p:cTn id="982" presetID="10" presetClass="entr" presetSubtype="0" fill="hold" grpId="0" nodeType="afterEffect">
                                  <p:stCondLst>
                                    <p:cond delay="0"/>
                                  </p:stCondLst>
                                  <p:childTnLst>
                                    <p:set>
                                      <p:cBhvr>
                                        <p:cTn id="983" dur="1" fill="hold">
                                          <p:stCondLst>
                                            <p:cond delay="0"/>
                                          </p:stCondLst>
                                        </p:cTn>
                                        <p:tgtEl>
                                          <p:spTgt spid="196"/>
                                        </p:tgtEl>
                                        <p:attrNameLst>
                                          <p:attrName>style.visibility</p:attrName>
                                        </p:attrNameLst>
                                      </p:cBhvr>
                                      <p:to>
                                        <p:strVal val="visible"/>
                                      </p:to>
                                    </p:set>
                                    <p:animEffect transition="in" filter="fade">
                                      <p:cBhvr>
                                        <p:cTn id="984" dur="500"/>
                                        <p:tgtEl>
                                          <p:spTgt spid="196"/>
                                        </p:tgtEl>
                                      </p:cBhvr>
                                    </p:animEffect>
                                  </p:childTnLst>
                                </p:cTn>
                              </p:par>
                            </p:childTnLst>
                          </p:cTn>
                        </p:par>
                        <p:par>
                          <p:cTn id="985" fill="hold">
                            <p:stCondLst>
                              <p:cond delay="119500"/>
                            </p:stCondLst>
                            <p:childTnLst>
                              <p:par>
                                <p:cTn id="986" presetID="10" presetClass="exit" presetSubtype="0" fill="hold" grpId="1" nodeType="afterEffect">
                                  <p:stCondLst>
                                    <p:cond delay="0"/>
                                  </p:stCondLst>
                                  <p:childTnLst>
                                    <p:animEffect transition="out" filter="fade">
                                      <p:cBhvr>
                                        <p:cTn id="987" dur="500"/>
                                        <p:tgtEl>
                                          <p:spTgt spid="196"/>
                                        </p:tgtEl>
                                      </p:cBhvr>
                                    </p:animEffect>
                                    <p:set>
                                      <p:cBhvr>
                                        <p:cTn id="988" dur="1" fill="hold">
                                          <p:stCondLst>
                                            <p:cond delay="499"/>
                                          </p:stCondLst>
                                        </p:cTn>
                                        <p:tgtEl>
                                          <p:spTgt spid="196"/>
                                        </p:tgtEl>
                                        <p:attrNameLst>
                                          <p:attrName>style.visibility</p:attrName>
                                        </p:attrNameLst>
                                      </p:cBhvr>
                                      <p:to>
                                        <p:strVal val="hidden"/>
                                      </p:to>
                                    </p:set>
                                  </p:childTnLst>
                                </p:cTn>
                              </p:par>
                            </p:childTnLst>
                          </p:cTn>
                        </p:par>
                        <p:par>
                          <p:cTn id="989" fill="hold">
                            <p:stCondLst>
                              <p:cond delay="120000"/>
                            </p:stCondLst>
                            <p:childTnLst>
                              <p:par>
                                <p:cTn id="990" presetID="10" presetClass="exit" presetSubtype="0" fill="hold" grpId="1" nodeType="afterEffect">
                                  <p:stCondLst>
                                    <p:cond delay="0"/>
                                  </p:stCondLst>
                                  <p:childTnLst>
                                    <p:animEffect transition="out" filter="fade">
                                      <p:cBhvr>
                                        <p:cTn id="991" dur="500"/>
                                        <p:tgtEl>
                                          <p:spTgt spid="136"/>
                                        </p:tgtEl>
                                      </p:cBhvr>
                                    </p:animEffect>
                                    <p:set>
                                      <p:cBhvr>
                                        <p:cTn id="992" dur="1" fill="hold">
                                          <p:stCondLst>
                                            <p:cond delay="499"/>
                                          </p:stCondLst>
                                        </p:cTn>
                                        <p:tgtEl>
                                          <p:spTgt spid="136"/>
                                        </p:tgtEl>
                                        <p:attrNameLst>
                                          <p:attrName>style.visibility</p:attrName>
                                        </p:attrNameLst>
                                      </p:cBhvr>
                                      <p:to>
                                        <p:strVal val="hidden"/>
                                      </p:to>
                                    </p:set>
                                  </p:childTnLst>
                                </p:cTn>
                              </p:par>
                            </p:childTnLst>
                          </p:cTn>
                        </p:par>
                        <p:par>
                          <p:cTn id="993" fill="hold">
                            <p:stCondLst>
                              <p:cond delay="120500"/>
                            </p:stCondLst>
                            <p:childTnLst>
                              <p:par>
                                <p:cTn id="994" presetID="10" presetClass="entr" presetSubtype="0" fill="hold" grpId="0" nodeType="afterEffect">
                                  <p:stCondLst>
                                    <p:cond delay="0"/>
                                  </p:stCondLst>
                                  <p:childTnLst>
                                    <p:set>
                                      <p:cBhvr>
                                        <p:cTn id="995" dur="1" fill="hold">
                                          <p:stCondLst>
                                            <p:cond delay="0"/>
                                          </p:stCondLst>
                                        </p:cTn>
                                        <p:tgtEl>
                                          <p:spTgt spid="75"/>
                                        </p:tgtEl>
                                        <p:attrNameLst>
                                          <p:attrName>style.visibility</p:attrName>
                                        </p:attrNameLst>
                                      </p:cBhvr>
                                      <p:to>
                                        <p:strVal val="visible"/>
                                      </p:to>
                                    </p:set>
                                    <p:animEffect transition="in" filter="fade">
                                      <p:cBhvr>
                                        <p:cTn id="996" dur="1000"/>
                                        <p:tgtEl>
                                          <p:spTgt spid="75"/>
                                        </p:tgtEl>
                                      </p:cBhvr>
                                    </p:animEffect>
                                  </p:childTnLst>
                                </p:cTn>
                              </p:par>
                              <p:par>
                                <p:cTn id="997" presetID="10" presetClass="entr" presetSubtype="0" fill="hold" grpId="1" nodeType="withEffect">
                                  <p:stCondLst>
                                    <p:cond delay="0"/>
                                  </p:stCondLst>
                                  <p:childTnLst>
                                    <p:set>
                                      <p:cBhvr>
                                        <p:cTn id="998" dur="1" fill="hold">
                                          <p:stCondLst>
                                            <p:cond delay="0"/>
                                          </p:stCondLst>
                                        </p:cTn>
                                        <p:tgtEl>
                                          <p:spTgt spid="82"/>
                                        </p:tgtEl>
                                        <p:attrNameLst>
                                          <p:attrName>style.visibility</p:attrName>
                                        </p:attrNameLst>
                                      </p:cBhvr>
                                      <p:to>
                                        <p:strVal val="visible"/>
                                      </p:to>
                                    </p:set>
                                    <p:animEffect transition="in" filter="fade">
                                      <p:cBhvr>
                                        <p:cTn id="999" dur="500"/>
                                        <p:tgtEl>
                                          <p:spTgt spid="82"/>
                                        </p:tgtEl>
                                      </p:cBhvr>
                                    </p:animEffect>
                                  </p:childTnLst>
                                </p:cTn>
                              </p:par>
                              <p:par>
                                <p:cTn id="1000" presetID="10" presetClass="exit" presetSubtype="0" fill="hold" grpId="0" nodeType="withEffect">
                                  <p:stCondLst>
                                    <p:cond delay="0"/>
                                  </p:stCondLst>
                                  <p:childTnLst>
                                    <p:animEffect transition="out" filter="fade">
                                      <p:cBhvr>
                                        <p:cTn id="1001" dur="500"/>
                                        <p:tgtEl>
                                          <p:spTgt spid="82"/>
                                        </p:tgtEl>
                                      </p:cBhvr>
                                    </p:animEffect>
                                    <p:set>
                                      <p:cBhvr>
                                        <p:cTn id="1002" dur="1" fill="hold">
                                          <p:stCondLst>
                                            <p:cond delay="499"/>
                                          </p:stCondLst>
                                        </p:cTn>
                                        <p:tgtEl>
                                          <p:spTgt spid="82"/>
                                        </p:tgtEl>
                                        <p:attrNameLst>
                                          <p:attrName>style.visibility</p:attrName>
                                        </p:attrNameLst>
                                      </p:cBhvr>
                                      <p:to>
                                        <p:strVal val="hidden"/>
                                      </p:to>
                                    </p:set>
                                  </p:childTnLst>
                                </p:cTn>
                              </p:par>
                            </p:childTnLst>
                          </p:cTn>
                        </p:par>
                        <p:par>
                          <p:cTn id="1003" fill="hold">
                            <p:stCondLst>
                              <p:cond delay="121500"/>
                            </p:stCondLst>
                            <p:childTnLst>
                              <p:par>
                                <p:cTn id="1004" presetID="10" presetClass="entr" presetSubtype="0" fill="hold" grpId="0" nodeType="afterEffect">
                                  <p:stCondLst>
                                    <p:cond delay="0"/>
                                  </p:stCondLst>
                                  <p:childTnLst>
                                    <p:set>
                                      <p:cBhvr>
                                        <p:cTn id="1005" dur="1" fill="hold">
                                          <p:stCondLst>
                                            <p:cond delay="0"/>
                                          </p:stCondLst>
                                        </p:cTn>
                                        <p:tgtEl>
                                          <p:spTgt spid="83"/>
                                        </p:tgtEl>
                                        <p:attrNameLst>
                                          <p:attrName>style.visibility</p:attrName>
                                        </p:attrNameLst>
                                      </p:cBhvr>
                                      <p:to>
                                        <p:strVal val="visible"/>
                                      </p:to>
                                    </p:set>
                                    <p:animEffect transition="in" filter="fade">
                                      <p:cBhvr>
                                        <p:cTn id="1006" dur="500"/>
                                        <p:tgtEl>
                                          <p:spTgt spid="83"/>
                                        </p:tgtEl>
                                      </p:cBhvr>
                                    </p:animEffect>
                                  </p:childTnLst>
                                </p:cTn>
                              </p:par>
                            </p:childTnLst>
                          </p:cTn>
                        </p:par>
                        <p:par>
                          <p:cTn id="1007" fill="hold">
                            <p:stCondLst>
                              <p:cond delay="122000"/>
                            </p:stCondLst>
                            <p:childTnLst>
                              <p:par>
                                <p:cTn id="1008" presetID="10" presetClass="exit" presetSubtype="0" fill="hold" grpId="1" nodeType="afterEffect">
                                  <p:stCondLst>
                                    <p:cond delay="0"/>
                                  </p:stCondLst>
                                  <p:childTnLst>
                                    <p:animEffect transition="out" filter="fade">
                                      <p:cBhvr>
                                        <p:cTn id="1009" dur="500"/>
                                        <p:tgtEl>
                                          <p:spTgt spid="83"/>
                                        </p:tgtEl>
                                      </p:cBhvr>
                                    </p:animEffect>
                                    <p:set>
                                      <p:cBhvr>
                                        <p:cTn id="1010" dur="1" fill="hold">
                                          <p:stCondLst>
                                            <p:cond delay="499"/>
                                          </p:stCondLst>
                                        </p:cTn>
                                        <p:tgtEl>
                                          <p:spTgt spid="83"/>
                                        </p:tgtEl>
                                        <p:attrNameLst>
                                          <p:attrName>style.visibility</p:attrName>
                                        </p:attrNameLst>
                                      </p:cBhvr>
                                      <p:to>
                                        <p:strVal val="hidden"/>
                                      </p:to>
                                    </p:set>
                                  </p:childTnLst>
                                </p:cTn>
                              </p:par>
                            </p:childTnLst>
                          </p:cTn>
                        </p:par>
                        <p:par>
                          <p:cTn id="1011" fill="hold">
                            <p:stCondLst>
                              <p:cond delay="122500"/>
                            </p:stCondLst>
                            <p:childTnLst>
                              <p:par>
                                <p:cTn id="1012" presetID="10" presetClass="entr" presetSubtype="0" fill="hold" grpId="0" nodeType="afterEffect">
                                  <p:stCondLst>
                                    <p:cond delay="0"/>
                                  </p:stCondLst>
                                  <p:childTnLst>
                                    <p:set>
                                      <p:cBhvr>
                                        <p:cTn id="1013" dur="1" fill="hold">
                                          <p:stCondLst>
                                            <p:cond delay="0"/>
                                          </p:stCondLst>
                                        </p:cTn>
                                        <p:tgtEl>
                                          <p:spTgt spid="84"/>
                                        </p:tgtEl>
                                        <p:attrNameLst>
                                          <p:attrName>style.visibility</p:attrName>
                                        </p:attrNameLst>
                                      </p:cBhvr>
                                      <p:to>
                                        <p:strVal val="visible"/>
                                      </p:to>
                                    </p:set>
                                    <p:animEffect transition="in" filter="fade">
                                      <p:cBhvr>
                                        <p:cTn id="1014" dur="500"/>
                                        <p:tgtEl>
                                          <p:spTgt spid="84"/>
                                        </p:tgtEl>
                                      </p:cBhvr>
                                    </p:animEffect>
                                  </p:childTnLst>
                                </p:cTn>
                              </p:par>
                            </p:childTnLst>
                          </p:cTn>
                        </p:par>
                        <p:par>
                          <p:cTn id="1015" fill="hold">
                            <p:stCondLst>
                              <p:cond delay="123000"/>
                            </p:stCondLst>
                            <p:childTnLst>
                              <p:par>
                                <p:cTn id="1016" presetID="10" presetClass="exit" presetSubtype="0" fill="hold" grpId="1" nodeType="afterEffect">
                                  <p:stCondLst>
                                    <p:cond delay="0"/>
                                  </p:stCondLst>
                                  <p:childTnLst>
                                    <p:animEffect transition="out" filter="fade">
                                      <p:cBhvr>
                                        <p:cTn id="1017" dur="500"/>
                                        <p:tgtEl>
                                          <p:spTgt spid="84"/>
                                        </p:tgtEl>
                                      </p:cBhvr>
                                    </p:animEffect>
                                    <p:set>
                                      <p:cBhvr>
                                        <p:cTn id="1018" dur="1" fill="hold">
                                          <p:stCondLst>
                                            <p:cond delay="499"/>
                                          </p:stCondLst>
                                        </p:cTn>
                                        <p:tgtEl>
                                          <p:spTgt spid="84"/>
                                        </p:tgtEl>
                                        <p:attrNameLst>
                                          <p:attrName>style.visibility</p:attrName>
                                        </p:attrNameLst>
                                      </p:cBhvr>
                                      <p:to>
                                        <p:strVal val="hidden"/>
                                      </p:to>
                                    </p:set>
                                  </p:childTnLst>
                                </p:cTn>
                              </p:par>
                            </p:childTnLst>
                          </p:cTn>
                        </p:par>
                        <p:par>
                          <p:cTn id="1019" fill="hold">
                            <p:stCondLst>
                              <p:cond delay="123500"/>
                            </p:stCondLst>
                            <p:childTnLst>
                              <p:par>
                                <p:cTn id="1020" presetID="10" presetClass="entr" presetSubtype="0" fill="hold" grpId="0" nodeType="afterEffect">
                                  <p:stCondLst>
                                    <p:cond delay="0"/>
                                  </p:stCondLst>
                                  <p:childTnLst>
                                    <p:set>
                                      <p:cBhvr>
                                        <p:cTn id="1021" dur="1" fill="hold">
                                          <p:stCondLst>
                                            <p:cond delay="0"/>
                                          </p:stCondLst>
                                        </p:cTn>
                                        <p:tgtEl>
                                          <p:spTgt spid="85"/>
                                        </p:tgtEl>
                                        <p:attrNameLst>
                                          <p:attrName>style.visibility</p:attrName>
                                        </p:attrNameLst>
                                      </p:cBhvr>
                                      <p:to>
                                        <p:strVal val="visible"/>
                                      </p:to>
                                    </p:set>
                                    <p:animEffect transition="in" filter="fade">
                                      <p:cBhvr>
                                        <p:cTn id="1022" dur="500"/>
                                        <p:tgtEl>
                                          <p:spTgt spid="85"/>
                                        </p:tgtEl>
                                      </p:cBhvr>
                                    </p:animEffect>
                                  </p:childTnLst>
                                </p:cTn>
                              </p:par>
                            </p:childTnLst>
                          </p:cTn>
                        </p:par>
                        <p:par>
                          <p:cTn id="1023" fill="hold">
                            <p:stCondLst>
                              <p:cond delay="124000"/>
                            </p:stCondLst>
                            <p:childTnLst>
                              <p:par>
                                <p:cTn id="1024" presetID="10" presetClass="exit" presetSubtype="0" fill="hold" grpId="1" nodeType="afterEffect">
                                  <p:stCondLst>
                                    <p:cond delay="0"/>
                                  </p:stCondLst>
                                  <p:childTnLst>
                                    <p:animEffect transition="out" filter="fade">
                                      <p:cBhvr>
                                        <p:cTn id="1025" dur="500"/>
                                        <p:tgtEl>
                                          <p:spTgt spid="85"/>
                                        </p:tgtEl>
                                      </p:cBhvr>
                                    </p:animEffect>
                                    <p:set>
                                      <p:cBhvr>
                                        <p:cTn id="1026" dur="1" fill="hold">
                                          <p:stCondLst>
                                            <p:cond delay="499"/>
                                          </p:stCondLst>
                                        </p:cTn>
                                        <p:tgtEl>
                                          <p:spTgt spid="85"/>
                                        </p:tgtEl>
                                        <p:attrNameLst>
                                          <p:attrName>style.visibility</p:attrName>
                                        </p:attrNameLst>
                                      </p:cBhvr>
                                      <p:to>
                                        <p:strVal val="hidden"/>
                                      </p:to>
                                    </p:set>
                                  </p:childTnLst>
                                </p:cTn>
                              </p:par>
                            </p:childTnLst>
                          </p:cTn>
                        </p:par>
                        <p:par>
                          <p:cTn id="1027" fill="hold">
                            <p:stCondLst>
                              <p:cond delay="124500"/>
                            </p:stCondLst>
                            <p:childTnLst>
                              <p:par>
                                <p:cTn id="1028" presetID="10" presetClass="entr" presetSubtype="0" fill="hold" grpId="0" nodeType="afterEffect">
                                  <p:stCondLst>
                                    <p:cond delay="0"/>
                                  </p:stCondLst>
                                  <p:childTnLst>
                                    <p:set>
                                      <p:cBhvr>
                                        <p:cTn id="1029" dur="1" fill="hold">
                                          <p:stCondLst>
                                            <p:cond delay="0"/>
                                          </p:stCondLst>
                                        </p:cTn>
                                        <p:tgtEl>
                                          <p:spTgt spid="86"/>
                                        </p:tgtEl>
                                        <p:attrNameLst>
                                          <p:attrName>style.visibility</p:attrName>
                                        </p:attrNameLst>
                                      </p:cBhvr>
                                      <p:to>
                                        <p:strVal val="visible"/>
                                      </p:to>
                                    </p:set>
                                    <p:animEffect transition="in" filter="fade">
                                      <p:cBhvr>
                                        <p:cTn id="1030" dur="500"/>
                                        <p:tgtEl>
                                          <p:spTgt spid="86"/>
                                        </p:tgtEl>
                                      </p:cBhvr>
                                    </p:animEffect>
                                  </p:childTnLst>
                                </p:cTn>
                              </p:par>
                            </p:childTnLst>
                          </p:cTn>
                        </p:par>
                        <p:par>
                          <p:cTn id="1031" fill="hold">
                            <p:stCondLst>
                              <p:cond delay="125000"/>
                            </p:stCondLst>
                            <p:childTnLst>
                              <p:par>
                                <p:cTn id="1032" presetID="10" presetClass="exit" presetSubtype="0" fill="hold" grpId="1" nodeType="afterEffect">
                                  <p:stCondLst>
                                    <p:cond delay="0"/>
                                  </p:stCondLst>
                                  <p:childTnLst>
                                    <p:animEffect transition="out" filter="fade">
                                      <p:cBhvr>
                                        <p:cTn id="1033" dur="500"/>
                                        <p:tgtEl>
                                          <p:spTgt spid="86"/>
                                        </p:tgtEl>
                                      </p:cBhvr>
                                    </p:animEffect>
                                    <p:set>
                                      <p:cBhvr>
                                        <p:cTn id="1034" dur="1" fill="hold">
                                          <p:stCondLst>
                                            <p:cond delay="499"/>
                                          </p:stCondLst>
                                        </p:cTn>
                                        <p:tgtEl>
                                          <p:spTgt spid="86"/>
                                        </p:tgtEl>
                                        <p:attrNameLst>
                                          <p:attrName>style.visibility</p:attrName>
                                        </p:attrNameLst>
                                      </p:cBhvr>
                                      <p:to>
                                        <p:strVal val="hidden"/>
                                      </p:to>
                                    </p:set>
                                  </p:childTnLst>
                                </p:cTn>
                              </p:par>
                            </p:childTnLst>
                          </p:cTn>
                        </p:par>
                        <p:par>
                          <p:cTn id="1035" fill="hold">
                            <p:stCondLst>
                              <p:cond delay="125500"/>
                            </p:stCondLst>
                            <p:childTnLst>
                              <p:par>
                                <p:cTn id="1036" presetID="10" presetClass="entr" presetSubtype="0" fill="hold" grpId="0" nodeType="afterEffect">
                                  <p:stCondLst>
                                    <p:cond delay="0"/>
                                  </p:stCondLst>
                                  <p:childTnLst>
                                    <p:set>
                                      <p:cBhvr>
                                        <p:cTn id="1037" dur="1" fill="hold">
                                          <p:stCondLst>
                                            <p:cond delay="0"/>
                                          </p:stCondLst>
                                        </p:cTn>
                                        <p:tgtEl>
                                          <p:spTgt spid="76"/>
                                        </p:tgtEl>
                                        <p:attrNameLst>
                                          <p:attrName>style.visibility</p:attrName>
                                        </p:attrNameLst>
                                      </p:cBhvr>
                                      <p:to>
                                        <p:strVal val="visible"/>
                                      </p:to>
                                    </p:set>
                                    <p:animEffect transition="in" filter="fade">
                                      <p:cBhvr>
                                        <p:cTn id="1038" dur="500"/>
                                        <p:tgtEl>
                                          <p:spTgt spid="76"/>
                                        </p:tgtEl>
                                      </p:cBhvr>
                                    </p:animEffect>
                                  </p:childTnLst>
                                </p:cTn>
                              </p:par>
                            </p:childTnLst>
                          </p:cTn>
                        </p:par>
                        <p:par>
                          <p:cTn id="1039" fill="hold">
                            <p:stCondLst>
                              <p:cond delay="126000"/>
                            </p:stCondLst>
                            <p:childTnLst>
                              <p:par>
                                <p:cTn id="1040" presetID="10" presetClass="exit" presetSubtype="0" fill="hold" grpId="1" nodeType="afterEffect">
                                  <p:stCondLst>
                                    <p:cond delay="0"/>
                                  </p:stCondLst>
                                  <p:childTnLst>
                                    <p:animEffect transition="out" filter="fade">
                                      <p:cBhvr>
                                        <p:cTn id="1041" dur="500"/>
                                        <p:tgtEl>
                                          <p:spTgt spid="76"/>
                                        </p:tgtEl>
                                      </p:cBhvr>
                                    </p:animEffect>
                                    <p:set>
                                      <p:cBhvr>
                                        <p:cTn id="1042" dur="1" fill="hold">
                                          <p:stCondLst>
                                            <p:cond delay="499"/>
                                          </p:stCondLst>
                                        </p:cTn>
                                        <p:tgtEl>
                                          <p:spTgt spid="76"/>
                                        </p:tgtEl>
                                        <p:attrNameLst>
                                          <p:attrName>style.visibility</p:attrName>
                                        </p:attrNameLst>
                                      </p:cBhvr>
                                      <p:to>
                                        <p:strVal val="hidden"/>
                                      </p:to>
                                    </p:set>
                                  </p:childTnLst>
                                </p:cTn>
                              </p:par>
                            </p:childTnLst>
                          </p:cTn>
                        </p:par>
                        <p:par>
                          <p:cTn id="1043" fill="hold">
                            <p:stCondLst>
                              <p:cond delay="126500"/>
                            </p:stCondLst>
                            <p:childTnLst>
                              <p:par>
                                <p:cTn id="1044" presetID="10" presetClass="entr" presetSubtype="0" fill="hold" grpId="0" nodeType="afterEffect">
                                  <p:stCondLst>
                                    <p:cond delay="0"/>
                                  </p:stCondLst>
                                  <p:childTnLst>
                                    <p:set>
                                      <p:cBhvr>
                                        <p:cTn id="1045" dur="1" fill="hold">
                                          <p:stCondLst>
                                            <p:cond delay="0"/>
                                          </p:stCondLst>
                                        </p:cTn>
                                        <p:tgtEl>
                                          <p:spTgt spid="77"/>
                                        </p:tgtEl>
                                        <p:attrNameLst>
                                          <p:attrName>style.visibility</p:attrName>
                                        </p:attrNameLst>
                                      </p:cBhvr>
                                      <p:to>
                                        <p:strVal val="visible"/>
                                      </p:to>
                                    </p:set>
                                    <p:animEffect transition="in" filter="fade">
                                      <p:cBhvr>
                                        <p:cTn id="1046" dur="500"/>
                                        <p:tgtEl>
                                          <p:spTgt spid="77"/>
                                        </p:tgtEl>
                                      </p:cBhvr>
                                    </p:animEffect>
                                  </p:childTnLst>
                                </p:cTn>
                              </p:par>
                            </p:childTnLst>
                          </p:cTn>
                        </p:par>
                        <p:par>
                          <p:cTn id="1047" fill="hold">
                            <p:stCondLst>
                              <p:cond delay="127000"/>
                            </p:stCondLst>
                            <p:childTnLst>
                              <p:par>
                                <p:cTn id="1048" presetID="10" presetClass="exit" presetSubtype="0" fill="hold" grpId="1" nodeType="afterEffect">
                                  <p:stCondLst>
                                    <p:cond delay="0"/>
                                  </p:stCondLst>
                                  <p:childTnLst>
                                    <p:animEffect transition="out" filter="fade">
                                      <p:cBhvr>
                                        <p:cTn id="1049" dur="500"/>
                                        <p:tgtEl>
                                          <p:spTgt spid="77"/>
                                        </p:tgtEl>
                                      </p:cBhvr>
                                    </p:animEffect>
                                    <p:set>
                                      <p:cBhvr>
                                        <p:cTn id="1050" dur="1" fill="hold">
                                          <p:stCondLst>
                                            <p:cond delay="499"/>
                                          </p:stCondLst>
                                        </p:cTn>
                                        <p:tgtEl>
                                          <p:spTgt spid="77"/>
                                        </p:tgtEl>
                                        <p:attrNameLst>
                                          <p:attrName>style.visibility</p:attrName>
                                        </p:attrNameLst>
                                      </p:cBhvr>
                                      <p:to>
                                        <p:strVal val="hidden"/>
                                      </p:to>
                                    </p:set>
                                  </p:childTnLst>
                                </p:cTn>
                              </p:par>
                            </p:childTnLst>
                          </p:cTn>
                        </p:par>
                        <p:par>
                          <p:cTn id="1051" fill="hold">
                            <p:stCondLst>
                              <p:cond delay="127500"/>
                            </p:stCondLst>
                            <p:childTnLst>
                              <p:par>
                                <p:cTn id="1052" presetID="10" presetClass="entr" presetSubtype="0" fill="hold" grpId="0" nodeType="afterEffect">
                                  <p:stCondLst>
                                    <p:cond delay="0"/>
                                  </p:stCondLst>
                                  <p:childTnLst>
                                    <p:set>
                                      <p:cBhvr>
                                        <p:cTn id="1053" dur="1" fill="hold">
                                          <p:stCondLst>
                                            <p:cond delay="0"/>
                                          </p:stCondLst>
                                        </p:cTn>
                                        <p:tgtEl>
                                          <p:spTgt spid="78"/>
                                        </p:tgtEl>
                                        <p:attrNameLst>
                                          <p:attrName>style.visibility</p:attrName>
                                        </p:attrNameLst>
                                      </p:cBhvr>
                                      <p:to>
                                        <p:strVal val="visible"/>
                                      </p:to>
                                    </p:set>
                                    <p:animEffect transition="in" filter="fade">
                                      <p:cBhvr>
                                        <p:cTn id="1054" dur="500"/>
                                        <p:tgtEl>
                                          <p:spTgt spid="78"/>
                                        </p:tgtEl>
                                      </p:cBhvr>
                                    </p:animEffect>
                                  </p:childTnLst>
                                </p:cTn>
                              </p:par>
                            </p:childTnLst>
                          </p:cTn>
                        </p:par>
                        <p:par>
                          <p:cTn id="1055" fill="hold">
                            <p:stCondLst>
                              <p:cond delay="128000"/>
                            </p:stCondLst>
                            <p:childTnLst>
                              <p:par>
                                <p:cTn id="1056" presetID="10" presetClass="exit" presetSubtype="0" fill="hold" grpId="1" nodeType="afterEffect">
                                  <p:stCondLst>
                                    <p:cond delay="0"/>
                                  </p:stCondLst>
                                  <p:childTnLst>
                                    <p:animEffect transition="out" filter="fade">
                                      <p:cBhvr>
                                        <p:cTn id="1057" dur="500"/>
                                        <p:tgtEl>
                                          <p:spTgt spid="78"/>
                                        </p:tgtEl>
                                      </p:cBhvr>
                                    </p:animEffect>
                                    <p:set>
                                      <p:cBhvr>
                                        <p:cTn id="1058" dur="1" fill="hold">
                                          <p:stCondLst>
                                            <p:cond delay="499"/>
                                          </p:stCondLst>
                                        </p:cTn>
                                        <p:tgtEl>
                                          <p:spTgt spid="78"/>
                                        </p:tgtEl>
                                        <p:attrNameLst>
                                          <p:attrName>style.visibility</p:attrName>
                                        </p:attrNameLst>
                                      </p:cBhvr>
                                      <p:to>
                                        <p:strVal val="hidden"/>
                                      </p:to>
                                    </p:set>
                                  </p:childTnLst>
                                </p:cTn>
                              </p:par>
                            </p:childTnLst>
                          </p:cTn>
                        </p:par>
                        <p:par>
                          <p:cTn id="1059" fill="hold">
                            <p:stCondLst>
                              <p:cond delay="128500"/>
                            </p:stCondLst>
                            <p:childTnLst>
                              <p:par>
                                <p:cTn id="1060" presetID="10" presetClass="entr" presetSubtype="0" fill="hold" grpId="0" nodeType="afterEffect">
                                  <p:stCondLst>
                                    <p:cond delay="0"/>
                                  </p:stCondLst>
                                  <p:childTnLst>
                                    <p:set>
                                      <p:cBhvr>
                                        <p:cTn id="1061" dur="1" fill="hold">
                                          <p:stCondLst>
                                            <p:cond delay="0"/>
                                          </p:stCondLst>
                                        </p:cTn>
                                        <p:tgtEl>
                                          <p:spTgt spid="79"/>
                                        </p:tgtEl>
                                        <p:attrNameLst>
                                          <p:attrName>style.visibility</p:attrName>
                                        </p:attrNameLst>
                                      </p:cBhvr>
                                      <p:to>
                                        <p:strVal val="visible"/>
                                      </p:to>
                                    </p:set>
                                    <p:animEffect transition="in" filter="fade">
                                      <p:cBhvr>
                                        <p:cTn id="1062" dur="500"/>
                                        <p:tgtEl>
                                          <p:spTgt spid="79"/>
                                        </p:tgtEl>
                                      </p:cBhvr>
                                    </p:animEffect>
                                  </p:childTnLst>
                                </p:cTn>
                              </p:par>
                            </p:childTnLst>
                          </p:cTn>
                        </p:par>
                        <p:par>
                          <p:cTn id="1063" fill="hold">
                            <p:stCondLst>
                              <p:cond delay="129000"/>
                            </p:stCondLst>
                            <p:childTnLst>
                              <p:par>
                                <p:cTn id="1064" presetID="10" presetClass="exit" presetSubtype="0" fill="hold" grpId="1" nodeType="afterEffect">
                                  <p:stCondLst>
                                    <p:cond delay="0"/>
                                  </p:stCondLst>
                                  <p:childTnLst>
                                    <p:animEffect transition="out" filter="fade">
                                      <p:cBhvr>
                                        <p:cTn id="1065" dur="500"/>
                                        <p:tgtEl>
                                          <p:spTgt spid="79"/>
                                        </p:tgtEl>
                                      </p:cBhvr>
                                    </p:animEffect>
                                    <p:set>
                                      <p:cBhvr>
                                        <p:cTn id="1066" dur="1" fill="hold">
                                          <p:stCondLst>
                                            <p:cond delay="499"/>
                                          </p:stCondLst>
                                        </p:cTn>
                                        <p:tgtEl>
                                          <p:spTgt spid="79"/>
                                        </p:tgtEl>
                                        <p:attrNameLst>
                                          <p:attrName>style.visibility</p:attrName>
                                        </p:attrNameLst>
                                      </p:cBhvr>
                                      <p:to>
                                        <p:strVal val="hidden"/>
                                      </p:to>
                                    </p:set>
                                  </p:childTnLst>
                                </p:cTn>
                              </p:par>
                            </p:childTnLst>
                          </p:cTn>
                        </p:par>
                        <p:par>
                          <p:cTn id="1067" fill="hold">
                            <p:stCondLst>
                              <p:cond delay="129500"/>
                            </p:stCondLst>
                            <p:childTnLst>
                              <p:par>
                                <p:cTn id="1068" presetID="10" presetClass="entr" presetSubtype="0" fill="hold" grpId="0" nodeType="afterEffect">
                                  <p:stCondLst>
                                    <p:cond delay="0"/>
                                  </p:stCondLst>
                                  <p:childTnLst>
                                    <p:set>
                                      <p:cBhvr>
                                        <p:cTn id="1069" dur="1" fill="hold">
                                          <p:stCondLst>
                                            <p:cond delay="0"/>
                                          </p:stCondLst>
                                        </p:cTn>
                                        <p:tgtEl>
                                          <p:spTgt spid="80"/>
                                        </p:tgtEl>
                                        <p:attrNameLst>
                                          <p:attrName>style.visibility</p:attrName>
                                        </p:attrNameLst>
                                      </p:cBhvr>
                                      <p:to>
                                        <p:strVal val="visible"/>
                                      </p:to>
                                    </p:set>
                                    <p:animEffect transition="in" filter="fade">
                                      <p:cBhvr>
                                        <p:cTn id="1070" dur="500"/>
                                        <p:tgtEl>
                                          <p:spTgt spid="80"/>
                                        </p:tgtEl>
                                      </p:cBhvr>
                                    </p:animEffect>
                                  </p:childTnLst>
                                </p:cTn>
                              </p:par>
                            </p:childTnLst>
                          </p:cTn>
                        </p:par>
                        <p:par>
                          <p:cTn id="1071" fill="hold">
                            <p:stCondLst>
                              <p:cond delay="130000"/>
                            </p:stCondLst>
                            <p:childTnLst>
                              <p:par>
                                <p:cTn id="1072" presetID="10" presetClass="exit" presetSubtype="0" fill="hold" grpId="1" nodeType="afterEffect">
                                  <p:stCondLst>
                                    <p:cond delay="0"/>
                                  </p:stCondLst>
                                  <p:childTnLst>
                                    <p:animEffect transition="out" filter="fade">
                                      <p:cBhvr>
                                        <p:cTn id="1073" dur="500"/>
                                        <p:tgtEl>
                                          <p:spTgt spid="80"/>
                                        </p:tgtEl>
                                      </p:cBhvr>
                                    </p:animEffect>
                                    <p:set>
                                      <p:cBhvr>
                                        <p:cTn id="1074" dur="1" fill="hold">
                                          <p:stCondLst>
                                            <p:cond delay="499"/>
                                          </p:stCondLst>
                                        </p:cTn>
                                        <p:tgtEl>
                                          <p:spTgt spid="80"/>
                                        </p:tgtEl>
                                        <p:attrNameLst>
                                          <p:attrName>style.visibility</p:attrName>
                                        </p:attrNameLst>
                                      </p:cBhvr>
                                      <p:to>
                                        <p:strVal val="hidden"/>
                                      </p:to>
                                    </p:set>
                                  </p:childTnLst>
                                </p:cTn>
                              </p:par>
                            </p:childTnLst>
                          </p:cTn>
                        </p:par>
                        <p:par>
                          <p:cTn id="1075" fill="hold">
                            <p:stCondLst>
                              <p:cond delay="130500"/>
                            </p:stCondLst>
                            <p:childTnLst>
                              <p:par>
                                <p:cTn id="1076" presetID="10" presetClass="entr" presetSubtype="0" fill="hold" grpId="0" nodeType="afterEffect">
                                  <p:stCondLst>
                                    <p:cond delay="0"/>
                                  </p:stCondLst>
                                  <p:childTnLst>
                                    <p:set>
                                      <p:cBhvr>
                                        <p:cTn id="1077" dur="1" fill="hold">
                                          <p:stCondLst>
                                            <p:cond delay="0"/>
                                          </p:stCondLst>
                                        </p:cTn>
                                        <p:tgtEl>
                                          <p:spTgt spid="81"/>
                                        </p:tgtEl>
                                        <p:attrNameLst>
                                          <p:attrName>style.visibility</p:attrName>
                                        </p:attrNameLst>
                                      </p:cBhvr>
                                      <p:to>
                                        <p:strVal val="visible"/>
                                      </p:to>
                                    </p:set>
                                    <p:animEffect transition="in" filter="fade">
                                      <p:cBhvr>
                                        <p:cTn id="1078" dur="500"/>
                                        <p:tgtEl>
                                          <p:spTgt spid="81"/>
                                        </p:tgtEl>
                                      </p:cBhvr>
                                    </p:animEffect>
                                  </p:childTnLst>
                                </p:cTn>
                              </p:par>
                            </p:childTnLst>
                          </p:cTn>
                        </p:par>
                        <p:par>
                          <p:cTn id="1079" fill="hold">
                            <p:stCondLst>
                              <p:cond delay="131000"/>
                            </p:stCondLst>
                            <p:childTnLst>
                              <p:par>
                                <p:cTn id="1080" presetID="10" presetClass="exit" presetSubtype="0" fill="hold" grpId="1" nodeType="afterEffect">
                                  <p:stCondLst>
                                    <p:cond delay="0"/>
                                  </p:stCondLst>
                                  <p:childTnLst>
                                    <p:animEffect transition="out" filter="fade">
                                      <p:cBhvr>
                                        <p:cTn id="1081" dur="500"/>
                                        <p:tgtEl>
                                          <p:spTgt spid="81"/>
                                        </p:tgtEl>
                                      </p:cBhvr>
                                    </p:animEffect>
                                    <p:set>
                                      <p:cBhvr>
                                        <p:cTn id="1082" dur="1" fill="hold">
                                          <p:stCondLst>
                                            <p:cond delay="499"/>
                                          </p:stCondLst>
                                        </p:cTn>
                                        <p:tgtEl>
                                          <p:spTgt spid="81"/>
                                        </p:tgtEl>
                                        <p:attrNameLst>
                                          <p:attrName>style.visibility</p:attrName>
                                        </p:attrNameLst>
                                      </p:cBhvr>
                                      <p:to>
                                        <p:strVal val="hidden"/>
                                      </p:to>
                                    </p:set>
                                  </p:childTnLst>
                                </p:cTn>
                              </p:par>
                            </p:childTnLst>
                          </p:cTn>
                        </p:par>
                        <p:par>
                          <p:cTn id="1083" fill="hold">
                            <p:stCondLst>
                              <p:cond delay="131500"/>
                            </p:stCondLst>
                            <p:childTnLst>
                              <p:par>
                                <p:cTn id="1084" presetID="10" presetClass="entr" presetSubtype="0" fill="hold" grpId="0" nodeType="afterEffect">
                                  <p:stCondLst>
                                    <p:cond delay="0"/>
                                  </p:stCondLst>
                                  <p:childTnLst>
                                    <p:set>
                                      <p:cBhvr>
                                        <p:cTn id="1085" dur="1" fill="hold">
                                          <p:stCondLst>
                                            <p:cond delay="0"/>
                                          </p:stCondLst>
                                        </p:cTn>
                                        <p:tgtEl>
                                          <p:spTgt spid="87"/>
                                        </p:tgtEl>
                                        <p:attrNameLst>
                                          <p:attrName>style.visibility</p:attrName>
                                        </p:attrNameLst>
                                      </p:cBhvr>
                                      <p:to>
                                        <p:strVal val="visible"/>
                                      </p:to>
                                    </p:set>
                                    <p:animEffect transition="in" filter="fade">
                                      <p:cBhvr>
                                        <p:cTn id="1086" dur="500"/>
                                        <p:tgtEl>
                                          <p:spTgt spid="87"/>
                                        </p:tgtEl>
                                      </p:cBhvr>
                                    </p:animEffect>
                                  </p:childTnLst>
                                </p:cTn>
                              </p:par>
                            </p:childTnLst>
                          </p:cTn>
                        </p:par>
                        <p:par>
                          <p:cTn id="1087" fill="hold">
                            <p:stCondLst>
                              <p:cond delay="132000"/>
                            </p:stCondLst>
                            <p:childTnLst>
                              <p:par>
                                <p:cTn id="1088" presetID="10" presetClass="exit" presetSubtype="0" fill="hold" grpId="1" nodeType="afterEffect">
                                  <p:stCondLst>
                                    <p:cond delay="0"/>
                                  </p:stCondLst>
                                  <p:childTnLst>
                                    <p:animEffect transition="out" filter="fade">
                                      <p:cBhvr>
                                        <p:cTn id="1089" dur="500"/>
                                        <p:tgtEl>
                                          <p:spTgt spid="87"/>
                                        </p:tgtEl>
                                      </p:cBhvr>
                                    </p:animEffect>
                                    <p:set>
                                      <p:cBhvr>
                                        <p:cTn id="1090" dur="1" fill="hold">
                                          <p:stCondLst>
                                            <p:cond delay="499"/>
                                          </p:stCondLst>
                                        </p:cTn>
                                        <p:tgtEl>
                                          <p:spTgt spid="87"/>
                                        </p:tgtEl>
                                        <p:attrNameLst>
                                          <p:attrName>style.visibility</p:attrName>
                                        </p:attrNameLst>
                                      </p:cBhvr>
                                      <p:to>
                                        <p:strVal val="hidden"/>
                                      </p:to>
                                    </p:set>
                                  </p:childTnLst>
                                </p:cTn>
                              </p:par>
                            </p:childTnLst>
                          </p:cTn>
                        </p:par>
                        <p:par>
                          <p:cTn id="1091" fill="hold">
                            <p:stCondLst>
                              <p:cond delay="132500"/>
                            </p:stCondLst>
                            <p:childTnLst>
                              <p:par>
                                <p:cTn id="1092" presetID="10" presetClass="entr" presetSubtype="0" fill="hold" grpId="0" nodeType="afterEffect">
                                  <p:stCondLst>
                                    <p:cond delay="0"/>
                                  </p:stCondLst>
                                  <p:childTnLst>
                                    <p:set>
                                      <p:cBhvr>
                                        <p:cTn id="1093" dur="1" fill="hold">
                                          <p:stCondLst>
                                            <p:cond delay="0"/>
                                          </p:stCondLst>
                                        </p:cTn>
                                        <p:tgtEl>
                                          <p:spTgt spid="88"/>
                                        </p:tgtEl>
                                        <p:attrNameLst>
                                          <p:attrName>style.visibility</p:attrName>
                                        </p:attrNameLst>
                                      </p:cBhvr>
                                      <p:to>
                                        <p:strVal val="visible"/>
                                      </p:to>
                                    </p:set>
                                    <p:animEffect transition="in" filter="fade">
                                      <p:cBhvr>
                                        <p:cTn id="1094" dur="500"/>
                                        <p:tgtEl>
                                          <p:spTgt spid="88"/>
                                        </p:tgtEl>
                                      </p:cBhvr>
                                    </p:animEffect>
                                  </p:childTnLst>
                                </p:cTn>
                              </p:par>
                            </p:childTnLst>
                          </p:cTn>
                        </p:par>
                        <p:par>
                          <p:cTn id="1095" fill="hold">
                            <p:stCondLst>
                              <p:cond delay="133000"/>
                            </p:stCondLst>
                            <p:childTnLst>
                              <p:par>
                                <p:cTn id="1096" presetID="10" presetClass="exit" presetSubtype="0" fill="hold" grpId="1" nodeType="afterEffect">
                                  <p:stCondLst>
                                    <p:cond delay="0"/>
                                  </p:stCondLst>
                                  <p:childTnLst>
                                    <p:animEffect transition="out" filter="fade">
                                      <p:cBhvr>
                                        <p:cTn id="1097" dur="500"/>
                                        <p:tgtEl>
                                          <p:spTgt spid="88"/>
                                        </p:tgtEl>
                                      </p:cBhvr>
                                    </p:animEffect>
                                    <p:set>
                                      <p:cBhvr>
                                        <p:cTn id="1098" dur="1" fill="hold">
                                          <p:stCondLst>
                                            <p:cond delay="499"/>
                                          </p:stCondLst>
                                        </p:cTn>
                                        <p:tgtEl>
                                          <p:spTgt spid="88"/>
                                        </p:tgtEl>
                                        <p:attrNameLst>
                                          <p:attrName>style.visibility</p:attrName>
                                        </p:attrNameLst>
                                      </p:cBhvr>
                                      <p:to>
                                        <p:strVal val="hidden"/>
                                      </p:to>
                                    </p:set>
                                  </p:childTnLst>
                                </p:cTn>
                              </p:par>
                            </p:childTnLst>
                          </p:cTn>
                        </p:par>
                        <p:par>
                          <p:cTn id="1099" fill="hold">
                            <p:stCondLst>
                              <p:cond delay="133500"/>
                            </p:stCondLst>
                            <p:childTnLst>
                              <p:par>
                                <p:cTn id="1100" presetID="10" presetClass="entr" presetSubtype="0" fill="hold" grpId="0" nodeType="afterEffect">
                                  <p:stCondLst>
                                    <p:cond delay="0"/>
                                  </p:stCondLst>
                                  <p:childTnLst>
                                    <p:set>
                                      <p:cBhvr>
                                        <p:cTn id="1101" dur="1" fill="hold">
                                          <p:stCondLst>
                                            <p:cond delay="0"/>
                                          </p:stCondLst>
                                        </p:cTn>
                                        <p:tgtEl>
                                          <p:spTgt spid="89"/>
                                        </p:tgtEl>
                                        <p:attrNameLst>
                                          <p:attrName>style.visibility</p:attrName>
                                        </p:attrNameLst>
                                      </p:cBhvr>
                                      <p:to>
                                        <p:strVal val="visible"/>
                                      </p:to>
                                    </p:set>
                                    <p:animEffect transition="in" filter="fade">
                                      <p:cBhvr>
                                        <p:cTn id="1102" dur="500"/>
                                        <p:tgtEl>
                                          <p:spTgt spid="89"/>
                                        </p:tgtEl>
                                      </p:cBhvr>
                                    </p:animEffect>
                                  </p:childTnLst>
                                </p:cTn>
                              </p:par>
                            </p:childTnLst>
                          </p:cTn>
                        </p:par>
                        <p:par>
                          <p:cTn id="1103" fill="hold">
                            <p:stCondLst>
                              <p:cond delay="134000"/>
                            </p:stCondLst>
                            <p:childTnLst>
                              <p:par>
                                <p:cTn id="1104" presetID="10" presetClass="exit" presetSubtype="0" fill="hold" grpId="1" nodeType="afterEffect">
                                  <p:stCondLst>
                                    <p:cond delay="0"/>
                                  </p:stCondLst>
                                  <p:childTnLst>
                                    <p:animEffect transition="out" filter="fade">
                                      <p:cBhvr>
                                        <p:cTn id="1105" dur="500"/>
                                        <p:tgtEl>
                                          <p:spTgt spid="89"/>
                                        </p:tgtEl>
                                      </p:cBhvr>
                                    </p:animEffect>
                                    <p:set>
                                      <p:cBhvr>
                                        <p:cTn id="1106" dur="1" fill="hold">
                                          <p:stCondLst>
                                            <p:cond delay="499"/>
                                          </p:stCondLst>
                                        </p:cTn>
                                        <p:tgtEl>
                                          <p:spTgt spid="89"/>
                                        </p:tgtEl>
                                        <p:attrNameLst>
                                          <p:attrName>style.visibility</p:attrName>
                                        </p:attrNameLst>
                                      </p:cBhvr>
                                      <p:to>
                                        <p:strVal val="hidden"/>
                                      </p:to>
                                    </p:set>
                                  </p:childTnLst>
                                </p:cTn>
                              </p:par>
                            </p:childTnLst>
                          </p:cTn>
                        </p:par>
                        <p:par>
                          <p:cTn id="1107" fill="hold">
                            <p:stCondLst>
                              <p:cond delay="134500"/>
                            </p:stCondLst>
                            <p:childTnLst>
                              <p:par>
                                <p:cTn id="1108" presetID="10" presetClass="entr" presetSubtype="0" fill="hold" grpId="0" nodeType="afterEffect">
                                  <p:stCondLst>
                                    <p:cond delay="0"/>
                                  </p:stCondLst>
                                  <p:childTnLst>
                                    <p:set>
                                      <p:cBhvr>
                                        <p:cTn id="1109" dur="1" fill="hold">
                                          <p:stCondLst>
                                            <p:cond delay="0"/>
                                          </p:stCondLst>
                                        </p:cTn>
                                        <p:tgtEl>
                                          <p:spTgt spid="90"/>
                                        </p:tgtEl>
                                        <p:attrNameLst>
                                          <p:attrName>style.visibility</p:attrName>
                                        </p:attrNameLst>
                                      </p:cBhvr>
                                      <p:to>
                                        <p:strVal val="visible"/>
                                      </p:to>
                                    </p:set>
                                    <p:animEffect transition="in" filter="fade">
                                      <p:cBhvr>
                                        <p:cTn id="1110" dur="500"/>
                                        <p:tgtEl>
                                          <p:spTgt spid="90"/>
                                        </p:tgtEl>
                                      </p:cBhvr>
                                    </p:animEffect>
                                  </p:childTnLst>
                                </p:cTn>
                              </p:par>
                            </p:childTnLst>
                          </p:cTn>
                        </p:par>
                        <p:par>
                          <p:cTn id="1111" fill="hold">
                            <p:stCondLst>
                              <p:cond delay="135000"/>
                            </p:stCondLst>
                            <p:childTnLst>
                              <p:par>
                                <p:cTn id="1112" presetID="10" presetClass="exit" presetSubtype="0" fill="hold" grpId="1" nodeType="afterEffect">
                                  <p:stCondLst>
                                    <p:cond delay="0"/>
                                  </p:stCondLst>
                                  <p:childTnLst>
                                    <p:animEffect transition="out" filter="fade">
                                      <p:cBhvr>
                                        <p:cTn id="1113" dur="500"/>
                                        <p:tgtEl>
                                          <p:spTgt spid="90"/>
                                        </p:tgtEl>
                                      </p:cBhvr>
                                    </p:animEffect>
                                    <p:set>
                                      <p:cBhvr>
                                        <p:cTn id="1114" dur="1" fill="hold">
                                          <p:stCondLst>
                                            <p:cond delay="499"/>
                                          </p:stCondLst>
                                        </p:cTn>
                                        <p:tgtEl>
                                          <p:spTgt spid="90"/>
                                        </p:tgtEl>
                                        <p:attrNameLst>
                                          <p:attrName>style.visibility</p:attrName>
                                        </p:attrNameLst>
                                      </p:cBhvr>
                                      <p:to>
                                        <p:strVal val="hidden"/>
                                      </p:to>
                                    </p:set>
                                  </p:childTnLst>
                                </p:cTn>
                              </p:par>
                            </p:childTnLst>
                          </p:cTn>
                        </p:par>
                        <p:par>
                          <p:cTn id="1115" fill="hold">
                            <p:stCondLst>
                              <p:cond delay="135500"/>
                            </p:stCondLst>
                            <p:childTnLst>
                              <p:par>
                                <p:cTn id="1116" presetID="10" presetClass="entr" presetSubtype="0" fill="hold" grpId="0" nodeType="afterEffect">
                                  <p:stCondLst>
                                    <p:cond delay="0"/>
                                  </p:stCondLst>
                                  <p:childTnLst>
                                    <p:set>
                                      <p:cBhvr>
                                        <p:cTn id="1117" dur="1" fill="hold">
                                          <p:stCondLst>
                                            <p:cond delay="0"/>
                                          </p:stCondLst>
                                        </p:cTn>
                                        <p:tgtEl>
                                          <p:spTgt spid="91"/>
                                        </p:tgtEl>
                                        <p:attrNameLst>
                                          <p:attrName>style.visibility</p:attrName>
                                        </p:attrNameLst>
                                      </p:cBhvr>
                                      <p:to>
                                        <p:strVal val="visible"/>
                                      </p:to>
                                    </p:set>
                                    <p:animEffect transition="in" filter="fade">
                                      <p:cBhvr>
                                        <p:cTn id="1118" dur="500"/>
                                        <p:tgtEl>
                                          <p:spTgt spid="91"/>
                                        </p:tgtEl>
                                      </p:cBhvr>
                                    </p:animEffect>
                                  </p:childTnLst>
                                </p:cTn>
                              </p:par>
                            </p:childTnLst>
                          </p:cTn>
                        </p:par>
                        <p:par>
                          <p:cTn id="1119" fill="hold">
                            <p:stCondLst>
                              <p:cond delay="136000"/>
                            </p:stCondLst>
                            <p:childTnLst>
                              <p:par>
                                <p:cTn id="1120" presetID="10" presetClass="exit" presetSubtype="0" fill="hold" grpId="1" nodeType="afterEffect">
                                  <p:stCondLst>
                                    <p:cond delay="0"/>
                                  </p:stCondLst>
                                  <p:childTnLst>
                                    <p:animEffect transition="out" filter="fade">
                                      <p:cBhvr>
                                        <p:cTn id="1121" dur="500"/>
                                        <p:tgtEl>
                                          <p:spTgt spid="91"/>
                                        </p:tgtEl>
                                      </p:cBhvr>
                                    </p:animEffect>
                                    <p:set>
                                      <p:cBhvr>
                                        <p:cTn id="1122" dur="1" fill="hold">
                                          <p:stCondLst>
                                            <p:cond delay="499"/>
                                          </p:stCondLst>
                                        </p:cTn>
                                        <p:tgtEl>
                                          <p:spTgt spid="91"/>
                                        </p:tgtEl>
                                        <p:attrNameLst>
                                          <p:attrName>style.visibility</p:attrName>
                                        </p:attrNameLst>
                                      </p:cBhvr>
                                      <p:to>
                                        <p:strVal val="hidden"/>
                                      </p:to>
                                    </p:set>
                                  </p:childTnLst>
                                </p:cTn>
                              </p:par>
                            </p:childTnLst>
                          </p:cTn>
                        </p:par>
                        <p:par>
                          <p:cTn id="1123" fill="hold">
                            <p:stCondLst>
                              <p:cond delay="136500"/>
                            </p:stCondLst>
                            <p:childTnLst>
                              <p:par>
                                <p:cTn id="1124" presetID="10" presetClass="entr" presetSubtype="0" fill="hold" grpId="0" nodeType="afterEffect">
                                  <p:stCondLst>
                                    <p:cond delay="0"/>
                                  </p:stCondLst>
                                  <p:childTnLst>
                                    <p:set>
                                      <p:cBhvr>
                                        <p:cTn id="1125" dur="1" fill="hold">
                                          <p:stCondLst>
                                            <p:cond delay="0"/>
                                          </p:stCondLst>
                                        </p:cTn>
                                        <p:tgtEl>
                                          <p:spTgt spid="92"/>
                                        </p:tgtEl>
                                        <p:attrNameLst>
                                          <p:attrName>style.visibility</p:attrName>
                                        </p:attrNameLst>
                                      </p:cBhvr>
                                      <p:to>
                                        <p:strVal val="visible"/>
                                      </p:to>
                                    </p:set>
                                    <p:animEffect transition="in" filter="fade">
                                      <p:cBhvr>
                                        <p:cTn id="1126" dur="500"/>
                                        <p:tgtEl>
                                          <p:spTgt spid="92"/>
                                        </p:tgtEl>
                                      </p:cBhvr>
                                    </p:animEffect>
                                  </p:childTnLst>
                                </p:cTn>
                              </p:par>
                            </p:childTnLst>
                          </p:cTn>
                        </p:par>
                        <p:par>
                          <p:cTn id="1127" fill="hold">
                            <p:stCondLst>
                              <p:cond delay="137000"/>
                            </p:stCondLst>
                            <p:childTnLst>
                              <p:par>
                                <p:cTn id="1128" presetID="10" presetClass="exit" presetSubtype="0" fill="hold" grpId="1" nodeType="afterEffect">
                                  <p:stCondLst>
                                    <p:cond delay="0"/>
                                  </p:stCondLst>
                                  <p:childTnLst>
                                    <p:animEffect transition="out" filter="fade">
                                      <p:cBhvr>
                                        <p:cTn id="1129" dur="500"/>
                                        <p:tgtEl>
                                          <p:spTgt spid="92"/>
                                        </p:tgtEl>
                                      </p:cBhvr>
                                    </p:animEffect>
                                    <p:set>
                                      <p:cBhvr>
                                        <p:cTn id="1130" dur="1" fill="hold">
                                          <p:stCondLst>
                                            <p:cond delay="499"/>
                                          </p:stCondLst>
                                        </p:cTn>
                                        <p:tgtEl>
                                          <p:spTgt spid="92"/>
                                        </p:tgtEl>
                                        <p:attrNameLst>
                                          <p:attrName>style.visibility</p:attrName>
                                        </p:attrNameLst>
                                      </p:cBhvr>
                                      <p:to>
                                        <p:strVal val="hidden"/>
                                      </p:to>
                                    </p:set>
                                  </p:childTnLst>
                                </p:cTn>
                              </p:par>
                            </p:childTnLst>
                          </p:cTn>
                        </p:par>
                        <p:par>
                          <p:cTn id="1131" fill="hold">
                            <p:stCondLst>
                              <p:cond delay="137500"/>
                            </p:stCondLst>
                            <p:childTnLst>
                              <p:par>
                                <p:cTn id="1132" presetID="10" presetClass="entr" presetSubtype="0" fill="hold" grpId="0" nodeType="afterEffect">
                                  <p:stCondLst>
                                    <p:cond delay="0"/>
                                  </p:stCondLst>
                                  <p:childTnLst>
                                    <p:set>
                                      <p:cBhvr>
                                        <p:cTn id="1133" dur="1" fill="hold">
                                          <p:stCondLst>
                                            <p:cond delay="0"/>
                                          </p:stCondLst>
                                        </p:cTn>
                                        <p:tgtEl>
                                          <p:spTgt spid="93"/>
                                        </p:tgtEl>
                                        <p:attrNameLst>
                                          <p:attrName>style.visibility</p:attrName>
                                        </p:attrNameLst>
                                      </p:cBhvr>
                                      <p:to>
                                        <p:strVal val="visible"/>
                                      </p:to>
                                    </p:set>
                                    <p:animEffect transition="in" filter="fade">
                                      <p:cBhvr>
                                        <p:cTn id="1134" dur="500"/>
                                        <p:tgtEl>
                                          <p:spTgt spid="93"/>
                                        </p:tgtEl>
                                      </p:cBhvr>
                                    </p:animEffect>
                                  </p:childTnLst>
                                </p:cTn>
                              </p:par>
                            </p:childTnLst>
                          </p:cTn>
                        </p:par>
                        <p:par>
                          <p:cTn id="1135" fill="hold">
                            <p:stCondLst>
                              <p:cond delay="138000"/>
                            </p:stCondLst>
                            <p:childTnLst>
                              <p:par>
                                <p:cTn id="1136" presetID="10" presetClass="exit" presetSubtype="0" fill="hold" grpId="1" nodeType="afterEffect">
                                  <p:stCondLst>
                                    <p:cond delay="0"/>
                                  </p:stCondLst>
                                  <p:childTnLst>
                                    <p:animEffect transition="out" filter="fade">
                                      <p:cBhvr>
                                        <p:cTn id="1137" dur="500"/>
                                        <p:tgtEl>
                                          <p:spTgt spid="93"/>
                                        </p:tgtEl>
                                      </p:cBhvr>
                                    </p:animEffect>
                                    <p:set>
                                      <p:cBhvr>
                                        <p:cTn id="1138" dur="1" fill="hold">
                                          <p:stCondLst>
                                            <p:cond delay="499"/>
                                          </p:stCondLst>
                                        </p:cTn>
                                        <p:tgtEl>
                                          <p:spTgt spid="93"/>
                                        </p:tgtEl>
                                        <p:attrNameLst>
                                          <p:attrName>style.visibility</p:attrName>
                                        </p:attrNameLst>
                                      </p:cBhvr>
                                      <p:to>
                                        <p:strVal val="hidden"/>
                                      </p:to>
                                    </p:set>
                                  </p:childTnLst>
                                </p:cTn>
                              </p:par>
                            </p:childTnLst>
                          </p:cTn>
                        </p:par>
                        <p:par>
                          <p:cTn id="1139" fill="hold">
                            <p:stCondLst>
                              <p:cond delay="138500"/>
                            </p:stCondLst>
                            <p:childTnLst>
                              <p:par>
                                <p:cTn id="1140" presetID="10" presetClass="entr" presetSubtype="0" fill="hold" grpId="0" nodeType="afterEffect">
                                  <p:stCondLst>
                                    <p:cond delay="0"/>
                                  </p:stCondLst>
                                  <p:childTnLst>
                                    <p:set>
                                      <p:cBhvr>
                                        <p:cTn id="1141" dur="1" fill="hold">
                                          <p:stCondLst>
                                            <p:cond delay="0"/>
                                          </p:stCondLst>
                                        </p:cTn>
                                        <p:tgtEl>
                                          <p:spTgt spid="94"/>
                                        </p:tgtEl>
                                        <p:attrNameLst>
                                          <p:attrName>style.visibility</p:attrName>
                                        </p:attrNameLst>
                                      </p:cBhvr>
                                      <p:to>
                                        <p:strVal val="visible"/>
                                      </p:to>
                                    </p:set>
                                    <p:animEffect transition="in" filter="fade">
                                      <p:cBhvr>
                                        <p:cTn id="1142" dur="500"/>
                                        <p:tgtEl>
                                          <p:spTgt spid="94"/>
                                        </p:tgtEl>
                                      </p:cBhvr>
                                    </p:animEffect>
                                  </p:childTnLst>
                                </p:cTn>
                              </p:par>
                            </p:childTnLst>
                          </p:cTn>
                        </p:par>
                        <p:par>
                          <p:cTn id="1143" fill="hold">
                            <p:stCondLst>
                              <p:cond delay="139000"/>
                            </p:stCondLst>
                            <p:childTnLst>
                              <p:par>
                                <p:cTn id="1144" presetID="10" presetClass="exit" presetSubtype="0" fill="hold" grpId="1" nodeType="afterEffect">
                                  <p:stCondLst>
                                    <p:cond delay="0"/>
                                  </p:stCondLst>
                                  <p:childTnLst>
                                    <p:animEffect transition="out" filter="fade">
                                      <p:cBhvr>
                                        <p:cTn id="1145" dur="500"/>
                                        <p:tgtEl>
                                          <p:spTgt spid="94"/>
                                        </p:tgtEl>
                                      </p:cBhvr>
                                    </p:animEffect>
                                    <p:set>
                                      <p:cBhvr>
                                        <p:cTn id="1146" dur="1" fill="hold">
                                          <p:stCondLst>
                                            <p:cond delay="499"/>
                                          </p:stCondLst>
                                        </p:cTn>
                                        <p:tgtEl>
                                          <p:spTgt spid="94"/>
                                        </p:tgtEl>
                                        <p:attrNameLst>
                                          <p:attrName>style.visibility</p:attrName>
                                        </p:attrNameLst>
                                      </p:cBhvr>
                                      <p:to>
                                        <p:strVal val="hidden"/>
                                      </p:to>
                                    </p:set>
                                  </p:childTnLst>
                                </p:cTn>
                              </p:par>
                            </p:childTnLst>
                          </p:cTn>
                        </p:par>
                        <p:par>
                          <p:cTn id="1147" fill="hold">
                            <p:stCondLst>
                              <p:cond delay="139500"/>
                            </p:stCondLst>
                            <p:childTnLst>
                              <p:par>
                                <p:cTn id="1148" presetID="10" presetClass="entr" presetSubtype="0" fill="hold" grpId="0" nodeType="afterEffect">
                                  <p:stCondLst>
                                    <p:cond delay="0"/>
                                  </p:stCondLst>
                                  <p:childTnLst>
                                    <p:set>
                                      <p:cBhvr>
                                        <p:cTn id="1149" dur="1" fill="hold">
                                          <p:stCondLst>
                                            <p:cond delay="0"/>
                                          </p:stCondLst>
                                        </p:cTn>
                                        <p:tgtEl>
                                          <p:spTgt spid="95"/>
                                        </p:tgtEl>
                                        <p:attrNameLst>
                                          <p:attrName>style.visibility</p:attrName>
                                        </p:attrNameLst>
                                      </p:cBhvr>
                                      <p:to>
                                        <p:strVal val="visible"/>
                                      </p:to>
                                    </p:set>
                                    <p:animEffect transition="in" filter="fade">
                                      <p:cBhvr>
                                        <p:cTn id="1150" dur="500"/>
                                        <p:tgtEl>
                                          <p:spTgt spid="95"/>
                                        </p:tgtEl>
                                      </p:cBhvr>
                                    </p:animEffect>
                                  </p:childTnLst>
                                </p:cTn>
                              </p:par>
                            </p:childTnLst>
                          </p:cTn>
                        </p:par>
                        <p:par>
                          <p:cTn id="1151" fill="hold">
                            <p:stCondLst>
                              <p:cond delay="140000"/>
                            </p:stCondLst>
                            <p:childTnLst>
                              <p:par>
                                <p:cTn id="1152" presetID="10" presetClass="exit" presetSubtype="0" fill="hold" grpId="1" nodeType="afterEffect">
                                  <p:stCondLst>
                                    <p:cond delay="0"/>
                                  </p:stCondLst>
                                  <p:childTnLst>
                                    <p:animEffect transition="out" filter="fade">
                                      <p:cBhvr>
                                        <p:cTn id="1153" dur="500"/>
                                        <p:tgtEl>
                                          <p:spTgt spid="95"/>
                                        </p:tgtEl>
                                      </p:cBhvr>
                                    </p:animEffect>
                                    <p:set>
                                      <p:cBhvr>
                                        <p:cTn id="1154" dur="1" fill="hold">
                                          <p:stCondLst>
                                            <p:cond delay="499"/>
                                          </p:stCondLst>
                                        </p:cTn>
                                        <p:tgtEl>
                                          <p:spTgt spid="95"/>
                                        </p:tgtEl>
                                        <p:attrNameLst>
                                          <p:attrName>style.visibility</p:attrName>
                                        </p:attrNameLst>
                                      </p:cBhvr>
                                      <p:to>
                                        <p:strVal val="hidden"/>
                                      </p:to>
                                    </p:set>
                                  </p:childTnLst>
                                </p:cTn>
                              </p:par>
                            </p:childTnLst>
                          </p:cTn>
                        </p:par>
                        <p:par>
                          <p:cTn id="1155" fill="hold">
                            <p:stCondLst>
                              <p:cond delay="140500"/>
                            </p:stCondLst>
                            <p:childTnLst>
                              <p:par>
                                <p:cTn id="1156" presetID="10" presetClass="entr" presetSubtype="0" fill="hold" grpId="0" nodeType="afterEffect">
                                  <p:stCondLst>
                                    <p:cond delay="0"/>
                                  </p:stCondLst>
                                  <p:childTnLst>
                                    <p:set>
                                      <p:cBhvr>
                                        <p:cTn id="1157" dur="1" fill="hold">
                                          <p:stCondLst>
                                            <p:cond delay="0"/>
                                          </p:stCondLst>
                                        </p:cTn>
                                        <p:tgtEl>
                                          <p:spTgt spid="96"/>
                                        </p:tgtEl>
                                        <p:attrNameLst>
                                          <p:attrName>style.visibility</p:attrName>
                                        </p:attrNameLst>
                                      </p:cBhvr>
                                      <p:to>
                                        <p:strVal val="visible"/>
                                      </p:to>
                                    </p:set>
                                    <p:animEffect transition="in" filter="fade">
                                      <p:cBhvr>
                                        <p:cTn id="1158" dur="500"/>
                                        <p:tgtEl>
                                          <p:spTgt spid="96"/>
                                        </p:tgtEl>
                                      </p:cBhvr>
                                    </p:animEffect>
                                  </p:childTnLst>
                                </p:cTn>
                              </p:par>
                            </p:childTnLst>
                          </p:cTn>
                        </p:par>
                        <p:par>
                          <p:cTn id="1159" fill="hold">
                            <p:stCondLst>
                              <p:cond delay="141000"/>
                            </p:stCondLst>
                            <p:childTnLst>
                              <p:par>
                                <p:cTn id="1160" presetID="10" presetClass="exit" presetSubtype="0" fill="hold" grpId="1" nodeType="afterEffect">
                                  <p:stCondLst>
                                    <p:cond delay="0"/>
                                  </p:stCondLst>
                                  <p:childTnLst>
                                    <p:animEffect transition="out" filter="fade">
                                      <p:cBhvr>
                                        <p:cTn id="1161" dur="500"/>
                                        <p:tgtEl>
                                          <p:spTgt spid="96"/>
                                        </p:tgtEl>
                                      </p:cBhvr>
                                    </p:animEffect>
                                    <p:set>
                                      <p:cBhvr>
                                        <p:cTn id="1162" dur="1" fill="hold">
                                          <p:stCondLst>
                                            <p:cond delay="499"/>
                                          </p:stCondLst>
                                        </p:cTn>
                                        <p:tgtEl>
                                          <p:spTgt spid="96"/>
                                        </p:tgtEl>
                                        <p:attrNameLst>
                                          <p:attrName>style.visibility</p:attrName>
                                        </p:attrNameLst>
                                      </p:cBhvr>
                                      <p:to>
                                        <p:strVal val="hidden"/>
                                      </p:to>
                                    </p:set>
                                  </p:childTnLst>
                                </p:cTn>
                              </p:par>
                            </p:childTnLst>
                          </p:cTn>
                        </p:par>
                        <p:par>
                          <p:cTn id="1163" fill="hold">
                            <p:stCondLst>
                              <p:cond delay="141500"/>
                            </p:stCondLst>
                            <p:childTnLst>
                              <p:par>
                                <p:cTn id="1164" presetID="10" presetClass="entr" presetSubtype="0" fill="hold" grpId="0" nodeType="afterEffect">
                                  <p:stCondLst>
                                    <p:cond delay="0"/>
                                  </p:stCondLst>
                                  <p:childTnLst>
                                    <p:set>
                                      <p:cBhvr>
                                        <p:cTn id="1165" dur="1" fill="hold">
                                          <p:stCondLst>
                                            <p:cond delay="0"/>
                                          </p:stCondLst>
                                        </p:cTn>
                                        <p:tgtEl>
                                          <p:spTgt spid="97"/>
                                        </p:tgtEl>
                                        <p:attrNameLst>
                                          <p:attrName>style.visibility</p:attrName>
                                        </p:attrNameLst>
                                      </p:cBhvr>
                                      <p:to>
                                        <p:strVal val="visible"/>
                                      </p:to>
                                    </p:set>
                                    <p:animEffect transition="in" filter="fade">
                                      <p:cBhvr>
                                        <p:cTn id="1166" dur="500"/>
                                        <p:tgtEl>
                                          <p:spTgt spid="97"/>
                                        </p:tgtEl>
                                      </p:cBhvr>
                                    </p:animEffect>
                                  </p:childTnLst>
                                </p:cTn>
                              </p:par>
                            </p:childTnLst>
                          </p:cTn>
                        </p:par>
                        <p:par>
                          <p:cTn id="1167" fill="hold">
                            <p:stCondLst>
                              <p:cond delay="142000"/>
                            </p:stCondLst>
                            <p:childTnLst>
                              <p:par>
                                <p:cTn id="1168" presetID="10" presetClass="exit" presetSubtype="0" fill="hold" grpId="1" nodeType="afterEffect">
                                  <p:stCondLst>
                                    <p:cond delay="0"/>
                                  </p:stCondLst>
                                  <p:childTnLst>
                                    <p:animEffect transition="out" filter="fade">
                                      <p:cBhvr>
                                        <p:cTn id="1169" dur="500"/>
                                        <p:tgtEl>
                                          <p:spTgt spid="97"/>
                                        </p:tgtEl>
                                      </p:cBhvr>
                                    </p:animEffect>
                                    <p:set>
                                      <p:cBhvr>
                                        <p:cTn id="1170" dur="1" fill="hold">
                                          <p:stCondLst>
                                            <p:cond delay="499"/>
                                          </p:stCondLst>
                                        </p:cTn>
                                        <p:tgtEl>
                                          <p:spTgt spid="97"/>
                                        </p:tgtEl>
                                        <p:attrNameLst>
                                          <p:attrName>style.visibility</p:attrName>
                                        </p:attrNameLst>
                                      </p:cBhvr>
                                      <p:to>
                                        <p:strVal val="hidden"/>
                                      </p:to>
                                    </p:set>
                                  </p:childTnLst>
                                </p:cTn>
                              </p:par>
                            </p:childTnLst>
                          </p:cTn>
                        </p:par>
                        <p:par>
                          <p:cTn id="1171" fill="hold">
                            <p:stCondLst>
                              <p:cond delay="142500"/>
                            </p:stCondLst>
                            <p:childTnLst>
                              <p:par>
                                <p:cTn id="1172" presetID="10" presetClass="entr" presetSubtype="0" fill="hold" grpId="0" nodeType="afterEffect">
                                  <p:stCondLst>
                                    <p:cond delay="0"/>
                                  </p:stCondLst>
                                  <p:childTnLst>
                                    <p:set>
                                      <p:cBhvr>
                                        <p:cTn id="1173" dur="1" fill="hold">
                                          <p:stCondLst>
                                            <p:cond delay="0"/>
                                          </p:stCondLst>
                                        </p:cTn>
                                        <p:tgtEl>
                                          <p:spTgt spid="98"/>
                                        </p:tgtEl>
                                        <p:attrNameLst>
                                          <p:attrName>style.visibility</p:attrName>
                                        </p:attrNameLst>
                                      </p:cBhvr>
                                      <p:to>
                                        <p:strVal val="visible"/>
                                      </p:to>
                                    </p:set>
                                    <p:animEffect transition="in" filter="fade">
                                      <p:cBhvr>
                                        <p:cTn id="1174" dur="500"/>
                                        <p:tgtEl>
                                          <p:spTgt spid="98"/>
                                        </p:tgtEl>
                                      </p:cBhvr>
                                    </p:animEffect>
                                  </p:childTnLst>
                                </p:cTn>
                              </p:par>
                            </p:childTnLst>
                          </p:cTn>
                        </p:par>
                        <p:par>
                          <p:cTn id="1175" fill="hold">
                            <p:stCondLst>
                              <p:cond delay="143000"/>
                            </p:stCondLst>
                            <p:childTnLst>
                              <p:par>
                                <p:cTn id="1176" presetID="10" presetClass="exit" presetSubtype="0" fill="hold" grpId="1" nodeType="afterEffect">
                                  <p:stCondLst>
                                    <p:cond delay="0"/>
                                  </p:stCondLst>
                                  <p:childTnLst>
                                    <p:animEffect transition="out" filter="fade">
                                      <p:cBhvr>
                                        <p:cTn id="1177" dur="500"/>
                                        <p:tgtEl>
                                          <p:spTgt spid="98"/>
                                        </p:tgtEl>
                                      </p:cBhvr>
                                    </p:animEffect>
                                    <p:set>
                                      <p:cBhvr>
                                        <p:cTn id="1178" dur="1" fill="hold">
                                          <p:stCondLst>
                                            <p:cond delay="499"/>
                                          </p:stCondLst>
                                        </p:cTn>
                                        <p:tgtEl>
                                          <p:spTgt spid="98"/>
                                        </p:tgtEl>
                                        <p:attrNameLst>
                                          <p:attrName>style.visibility</p:attrName>
                                        </p:attrNameLst>
                                      </p:cBhvr>
                                      <p:to>
                                        <p:strVal val="hidden"/>
                                      </p:to>
                                    </p:set>
                                  </p:childTnLst>
                                </p:cTn>
                              </p:par>
                            </p:childTnLst>
                          </p:cTn>
                        </p:par>
                        <p:par>
                          <p:cTn id="1179" fill="hold">
                            <p:stCondLst>
                              <p:cond delay="143500"/>
                            </p:stCondLst>
                            <p:childTnLst>
                              <p:par>
                                <p:cTn id="1180" presetID="10" presetClass="entr" presetSubtype="0" fill="hold" grpId="0" nodeType="afterEffect">
                                  <p:stCondLst>
                                    <p:cond delay="0"/>
                                  </p:stCondLst>
                                  <p:childTnLst>
                                    <p:set>
                                      <p:cBhvr>
                                        <p:cTn id="1181" dur="1" fill="hold">
                                          <p:stCondLst>
                                            <p:cond delay="0"/>
                                          </p:stCondLst>
                                        </p:cTn>
                                        <p:tgtEl>
                                          <p:spTgt spid="99"/>
                                        </p:tgtEl>
                                        <p:attrNameLst>
                                          <p:attrName>style.visibility</p:attrName>
                                        </p:attrNameLst>
                                      </p:cBhvr>
                                      <p:to>
                                        <p:strVal val="visible"/>
                                      </p:to>
                                    </p:set>
                                    <p:animEffect transition="in" filter="fade">
                                      <p:cBhvr>
                                        <p:cTn id="1182" dur="500"/>
                                        <p:tgtEl>
                                          <p:spTgt spid="99"/>
                                        </p:tgtEl>
                                      </p:cBhvr>
                                    </p:animEffect>
                                  </p:childTnLst>
                                </p:cTn>
                              </p:par>
                            </p:childTnLst>
                          </p:cTn>
                        </p:par>
                        <p:par>
                          <p:cTn id="1183" fill="hold">
                            <p:stCondLst>
                              <p:cond delay="144000"/>
                            </p:stCondLst>
                            <p:childTnLst>
                              <p:par>
                                <p:cTn id="1184" presetID="10" presetClass="exit" presetSubtype="0" fill="hold" grpId="1" nodeType="afterEffect">
                                  <p:stCondLst>
                                    <p:cond delay="0"/>
                                  </p:stCondLst>
                                  <p:childTnLst>
                                    <p:animEffect transition="out" filter="fade">
                                      <p:cBhvr>
                                        <p:cTn id="1185" dur="500"/>
                                        <p:tgtEl>
                                          <p:spTgt spid="99"/>
                                        </p:tgtEl>
                                      </p:cBhvr>
                                    </p:animEffect>
                                    <p:set>
                                      <p:cBhvr>
                                        <p:cTn id="1186" dur="1" fill="hold">
                                          <p:stCondLst>
                                            <p:cond delay="499"/>
                                          </p:stCondLst>
                                        </p:cTn>
                                        <p:tgtEl>
                                          <p:spTgt spid="99"/>
                                        </p:tgtEl>
                                        <p:attrNameLst>
                                          <p:attrName>style.visibility</p:attrName>
                                        </p:attrNameLst>
                                      </p:cBhvr>
                                      <p:to>
                                        <p:strVal val="hidden"/>
                                      </p:to>
                                    </p:set>
                                  </p:childTnLst>
                                </p:cTn>
                              </p:par>
                            </p:childTnLst>
                          </p:cTn>
                        </p:par>
                        <p:par>
                          <p:cTn id="1187" fill="hold">
                            <p:stCondLst>
                              <p:cond delay="144500"/>
                            </p:stCondLst>
                            <p:childTnLst>
                              <p:par>
                                <p:cTn id="1188" presetID="10" presetClass="entr" presetSubtype="0" fill="hold" grpId="0" nodeType="afterEffect">
                                  <p:stCondLst>
                                    <p:cond delay="0"/>
                                  </p:stCondLst>
                                  <p:childTnLst>
                                    <p:set>
                                      <p:cBhvr>
                                        <p:cTn id="1189" dur="1" fill="hold">
                                          <p:stCondLst>
                                            <p:cond delay="0"/>
                                          </p:stCondLst>
                                        </p:cTn>
                                        <p:tgtEl>
                                          <p:spTgt spid="100"/>
                                        </p:tgtEl>
                                        <p:attrNameLst>
                                          <p:attrName>style.visibility</p:attrName>
                                        </p:attrNameLst>
                                      </p:cBhvr>
                                      <p:to>
                                        <p:strVal val="visible"/>
                                      </p:to>
                                    </p:set>
                                    <p:animEffect transition="in" filter="fade">
                                      <p:cBhvr>
                                        <p:cTn id="1190" dur="500"/>
                                        <p:tgtEl>
                                          <p:spTgt spid="100"/>
                                        </p:tgtEl>
                                      </p:cBhvr>
                                    </p:animEffect>
                                  </p:childTnLst>
                                </p:cTn>
                              </p:par>
                            </p:childTnLst>
                          </p:cTn>
                        </p:par>
                        <p:par>
                          <p:cTn id="1191" fill="hold">
                            <p:stCondLst>
                              <p:cond delay="145000"/>
                            </p:stCondLst>
                            <p:childTnLst>
                              <p:par>
                                <p:cTn id="1192" presetID="10" presetClass="exit" presetSubtype="0" fill="hold" grpId="1" nodeType="afterEffect">
                                  <p:stCondLst>
                                    <p:cond delay="0"/>
                                  </p:stCondLst>
                                  <p:childTnLst>
                                    <p:animEffect transition="out" filter="fade">
                                      <p:cBhvr>
                                        <p:cTn id="1193" dur="500"/>
                                        <p:tgtEl>
                                          <p:spTgt spid="100"/>
                                        </p:tgtEl>
                                      </p:cBhvr>
                                    </p:animEffect>
                                    <p:set>
                                      <p:cBhvr>
                                        <p:cTn id="1194" dur="1" fill="hold">
                                          <p:stCondLst>
                                            <p:cond delay="499"/>
                                          </p:stCondLst>
                                        </p:cTn>
                                        <p:tgtEl>
                                          <p:spTgt spid="100"/>
                                        </p:tgtEl>
                                        <p:attrNameLst>
                                          <p:attrName>style.visibility</p:attrName>
                                        </p:attrNameLst>
                                      </p:cBhvr>
                                      <p:to>
                                        <p:strVal val="hidden"/>
                                      </p:to>
                                    </p:set>
                                  </p:childTnLst>
                                </p:cTn>
                              </p:par>
                            </p:childTnLst>
                          </p:cTn>
                        </p:par>
                        <p:par>
                          <p:cTn id="1195" fill="hold">
                            <p:stCondLst>
                              <p:cond delay="145500"/>
                            </p:stCondLst>
                            <p:childTnLst>
                              <p:par>
                                <p:cTn id="1196" presetID="10" presetClass="entr" presetSubtype="0" fill="hold" grpId="0" nodeType="afterEffect">
                                  <p:stCondLst>
                                    <p:cond delay="0"/>
                                  </p:stCondLst>
                                  <p:childTnLst>
                                    <p:set>
                                      <p:cBhvr>
                                        <p:cTn id="1197" dur="1" fill="hold">
                                          <p:stCondLst>
                                            <p:cond delay="0"/>
                                          </p:stCondLst>
                                        </p:cTn>
                                        <p:tgtEl>
                                          <p:spTgt spid="101"/>
                                        </p:tgtEl>
                                        <p:attrNameLst>
                                          <p:attrName>style.visibility</p:attrName>
                                        </p:attrNameLst>
                                      </p:cBhvr>
                                      <p:to>
                                        <p:strVal val="visible"/>
                                      </p:to>
                                    </p:set>
                                    <p:animEffect transition="in" filter="fade">
                                      <p:cBhvr>
                                        <p:cTn id="1198" dur="500"/>
                                        <p:tgtEl>
                                          <p:spTgt spid="101"/>
                                        </p:tgtEl>
                                      </p:cBhvr>
                                    </p:animEffect>
                                  </p:childTnLst>
                                </p:cTn>
                              </p:par>
                            </p:childTnLst>
                          </p:cTn>
                        </p:par>
                        <p:par>
                          <p:cTn id="1199" fill="hold">
                            <p:stCondLst>
                              <p:cond delay="146000"/>
                            </p:stCondLst>
                            <p:childTnLst>
                              <p:par>
                                <p:cTn id="1200" presetID="10" presetClass="exit" presetSubtype="0" fill="hold" grpId="1" nodeType="afterEffect">
                                  <p:stCondLst>
                                    <p:cond delay="0"/>
                                  </p:stCondLst>
                                  <p:childTnLst>
                                    <p:animEffect transition="out" filter="fade">
                                      <p:cBhvr>
                                        <p:cTn id="1201" dur="500"/>
                                        <p:tgtEl>
                                          <p:spTgt spid="101"/>
                                        </p:tgtEl>
                                      </p:cBhvr>
                                    </p:animEffect>
                                    <p:set>
                                      <p:cBhvr>
                                        <p:cTn id="1202" dur="1" fill="hold">
                                          <p:stCondLst>
                                            <p:cond delay="499"/>
                                          </p:stCondLst>
                                        </p:cTn>
                                        <p:tgtEl>
                                          <p:spTgt spid="101"/>
                                        </p:tgtEl>
                                        <p:attrNameLst>
                                          <p:attrName>style.visibility</p:attrName>
                                        </p:attrNameLst>
                                      </p:cBhvr>
                                      <p:to>
                                        <p:strVal val="hidden"/>
                                      </p:to>
                                    </p:set>
                                  </p:childTnLst>
                                </p:cTn>
                              </p:par>
                            </p:childTnLst>
                          </p:cTn>
                        </p:par>
                        <p:par>
                          <p:cTn id="1203" fill="hold">
                            <p:stCondLst>
                              <p:cond delay="146500"/>
                            </p:stCondLst>
                            <p:childTnLst>
                              <p:par>
                                <p:cTn id="1204" presetID="10" presetClass="entr" presetSubtype="0" fill="hold" grpId="0" nodeType="afterEffect">
                                  <p:stCondLst>
                                    <p:cond delay="0"/>
                                  </p:stCondLst>
                                  <p:childTnLst>
                                    <p:set>
                                      <p:cBhvr>
                                        <p:cTn id="1205" dur="1" fill="hold">
                                          <p:stCondLst>
                                            <p:cond delay="0"/>
                                          </p:stCondLst>
                                        </p:cTn>
                                        <p:tgtEl>
                                          <p:spTgt spid="102"/>
                                        </p:tgtEl>
                                        <p:attrNameLst>
                                          <p:attrName>style.visibility</p:attrName>
                                        </p:attrNameLst>
                                      </p:cBhvr>
                                      <p:to>
                                        <p:strVal val="visible"/>
                                      </p:to>
                                    </p:set>
                                    <p:animEffect transition="in" filter="fade">
                                      <p:cBhvr>
                                        <p:cTn id="1206" dur="500"/>
                                        <p:tgtEl>
                                          <p:spTgt spid="102"/>
                                        </p:tgtEl>
                                      </p:cBhvr>
                                    </p:animEffect>
                                  </p:childTnLst>
                                </p:cTn>
                              </p:par>
                            </p:childTnLst>
                          </p:cTn>
                        </p:par>
                        <p:par>
                          <p:cTn id="1207" fill="hold">
                            <p:stCondLst>
                              <p:cond delay="147000"/>
                            </p:stCondLst>
                            <p:childTnLst>
                              <p:par>
                                <p:cTn id="1208" presetID="10" presetClass="exit" presetSubtype="0" fill="hold" grpId="1" nodeType="afterEffect">
                                  <p:stCondLst>
                                    <p:cond delay="0"/>
                                  </p:stCondLst>
                                  <p:childTnLst>
                                    <p:animEffect transition="out" filter="fade">
                                      <p:cBhvr>
                                        <p:cTn id="1209" dur="500"/>
                                        <p:tgtEl>
                                          <p:spTgt spid="102"/>
                                        </p:tgtEl>
                                      </p:cBhvr>
                                    </p:animEffect>
                                    <p:set>
                                      <p:cBhvr>
                                        <p:cTn id="1210" dur="1" fill="hold">
                                          <p:stCondLst>
                                            <p:cond delay="499"/>
                                          </p:stCondLst>
                                        </p:cTn>
                                        <p:tgtEl>
                                          <p:spTgt spid="102"/>
                                        </p:tgtEl>
                                        <p:attrNameLst>
                                          <p:attrName>style.visibility</p:attrName>
                                        </p:attrNameLst>
                                      </p:cBhvr>
                                      <p:to>
                                        <p:strVal val="hidden"/>
                                      </p:to>
                                    </p:set>
                                  </p:childTnLst>
                                </p:cTn>
                              </p:par>
                            </p:childTnLst>
                          </p:cTn>
                        </p:par>
                        <p:par>
                          <p:cTn id="1211" fill="hold">
                            <p:stCondLst>
                              <p:cond delay="147500"/>
                            </p:stCondLst>
                            <p:childTnLst>
                              <p:par>
                                <p:cTn id="1212" presetID="10" presetClass="entr" presetSubtype="0" fill="hold" grpId="0" nodeType="afterEffect">
                                  <p:stCondLst>
                                    <p:cond delay="0"/>
                                  </p:stCondLst>
                                  <p:childTnLst>
                                    <p:set>
                                      <p:cBhvr>
                                        <p:cTn id="1213" dur="1" fill="hold">
                                          <p:stCondLst>
                                            <p:cond delay="0"/>
                                          </p:stCondLst>
                                        </p:cTn>
                                        <p:tgtEl>
                                          <p:spTgt spid="103"/>
                                        </p:tgtEl>
                                        <p:attrNameLst>
                                          <p:attrName>style.visibility</p:attrName>
                                        </p:attrNameLst>
                                      </p:cBhvr>
                                      <p:to>
                                        <p:strVal val="visible"/>
                                      </p:to>
                                    </p:set>
                                    <p:animEffect transition="in" filter="fade">
                                      <p:cBhvr>
                                        <p:cTn id="1214" dur="500"/>
                                        <p:tgtEl>
                                          <p:spTgt spid="103"/>
                                        </p:tgtEl>
                                      </p:cBhvr>
                                    </p:animEffect>
                                  </p:childTnLst>
                                </p:cTn>
                              </p:par>
                            </p:childTnLst>
                          </p:cTn>
                        </p:par>
                        <p:par>
                          <p:cTn id="1215" fill="hold">
                            <p:stCondLst>
                              <p:cond delay="148000"/>
                            </p:stCondLst>
                            <p:childTnLst>
                              <p:par>
                                <p:cTn id="1216" presetID="10" presetClass="exit" presetSubtype="0" fill="hold" grpId="1" nodeType="afterEffect">
                                  <p:stCondLst>
                                    <p:cond delay="0"/>
                                  </p:stCondLst>
                                  <p:childTnLst>
                                    <p:animEffect transition="out" filter="fade">
                                      <p:cBhvr>
                                        <p:cTn id="1217" dur="500"/>
                                        <p:tgtEl>
                                          <p:spTgt spid="103"/>
                                        </p:tgtEl>
                                      </p:cBhvr>
                                    </p:animEffect>
                                    <p:set>
                                      <p:cBhvr>
                                        <p:cTn id="1218" dur="1" fill="hold">
                                          <p:stCondLst>
                                            <p:cond delay="499"/>
                                          </p:stCondLst>
                                        </p:cTn>
                                        <p:tgtEl>
                                          <p:spTgt spid="103"/>
                                        </p:tgtEl>
                                        <p:attrNameLst>
                                          <p:attrName>style.visibility</p:attrName>
                                        </p:attrNameLst>
                                      </p:cBhvr>
                                      <p:to>
                                        <p:strVal val="hidden"/>
                                      </p:to>
                                    </p:set>
                                  </p:childTnLst>
                                </p:cTn>
                              </p:par>
                            </p:childTnLst>
                          </p:cTn>
                        </p:par>
                        <p:par>
                          <p:cTn id="1219" fill="hold">
                            <p:stCondLst>
                              <p:cond delay="148500"/>
                            </p:stCondLst>
                            <p:childTnLst>
                              <p:par>
                                <p:cTn id="1220" presetID="10" presetClass="entr" presetSubtype="0" fill="hold" grpId="0" nodeType="afterEffect">
                                  <p:stCondLst>
                                    <p:cond delay="0"/>
                                  </p:stCondLst>
                                  <p:childTnLst>
                                    <p:set>
                                      <p:cBhvr>
                                        <p:cTn id="1221" dur="1" fill="hold">
                                          <p:stCondLst>
                                            <p:cond delay="0"/>
                                          </p:stCondLst>
                                        </p:cTn>
                                        <p:tgtEl>
                                          <p:spTgt spid="104"/>
                                        </p:tgtEl>
                                        <p:attrNameLst>
                                          <p:attrName>style.visibility</p:attrName>
                                        </p:attrNameLst>
                                      </p:cBhvr>
                                      <p:to>
                                        <p:strVal val="visible"/>
                                      </p:to>
                                    </p:set>
                                    <p:animEffect transition="in" filter="fade">
                                      <p:cBhvr>
                                        <p:cTn id="1222" dur="500"/>
                                        <p:tgtEl>
                                          <p:spTgt spid="104"/>
                                        </p:tgtEl>
                                      </p:cBhvr>
                                    </p:animEffect>
                                  </p:childTnLst>
                                </p:cTn>
                              </p:par>
                            </p:childTnLst>
                          </p:cTn>
                        </p:par>
                        <p:par>
                          <p:cTn id="1223" fill="hold">
                            <p:stCondLst>
                              <p:cond delay="149000"/>
                            </p:stCondLst>
                            <p:childTnLst>
                              <p:par>
                                <p:cTn id="1224" presetID="10" presetClass="exit" presetSubtype="0" fill="hold" grpId="1" nodeType="afterEffect">
                                  <p:stCondLst>
                                    <p:cond delay="0"/>
                                  </p:stCondLst>
                                  <p:childTnLst>
                                    <p:animEffect transition="out" filter="fade">
                                      <p:cBhvr>
                                        <p:cTn id="1225" dur="500"/>
                                        <p:tgtEl>
                                          <p:spTgt spid="104"/>
                                        </p:tgtEl>
                                      </p:cBhvr>
                                    </p:animEffect>
                                    <p:set>
                                      <p:cBhvr>
                                        <p:cTn id="1226" dur="1" fill="hold">
                                          <p:stCondLst>
                                            <p:cond delay="499"/>
                                          </p:stCondLst>
                                        </p:cTn>
                                        <p:tgtEl>
                                          <p:spTgt spid="104"/>
                                        </p:tgtEl>
                                        <p:attrNameLst>
                                          <p:attrName>style.visibility</p:attrName>
                                        </p:attrNameLst>
                                      </p:cBhvr>
                                      <p:to>
                                        <p:strVal val="hidden"/>
                                      </p:to>
                                    </p:set>
                                  </p:childTnLst>
                                </p:cTn>
                              </p:par>
                            </p:childTnLst>
                          </p:cTn>
                        </p:par>
                        <p:par>
                          <p:cTn id="1227" fill="hold">
                            <p:stCondLst>
                              <p:cond delay="149500"/>
                            </p:stCondLst>
                            <p:childTnLst>
                              <p:par>
                                <p:cTn id="1228" presetID="10" presetClass="entr" presetSubtype="0" fill="hold" grpId="0" nodeType="afterEffect">
                                  <p:stCondLst>
                                    <p:cond delay="0"/>
                                  </p:stCondLst>
                                  <p:childTnLst>
                                    <p:set>
                                      <p:cBhvr>
                                        <p:cTn id="1229" dur="1" fill="hold">
                                          <p:stCondLst>
                                            <p:cond delay="0"/>
                                          </p:stCondLst>
                                        </p:cTn>
                                        <p:tgtEl>
                                          <p:spTgt spid="105"/>
                                        </p:tgtEl>
                                        <p:attrNameLst>
                                          <p:attrName>style.visibility</p:attrName>
                                        </p:attrNameLst>
                                      </p:cBhvr>
                                      <p:to>
                                        <p:strVal val="visible"/>
                                      </p:to>
                                    </p:set>
                                    <p:animEffect transition="in" filter="fade">
                                      <p:cBhvr>
                                        <p:cTn id="1230" dur="500"/>
                                        <p:tgtEl>
                                          <p:spTgt spid="105"/>
                                        </p:tgtEl>
                                      </p:cBhvr>
                                    </p:animEffect>
                                  </p:childTnLst>
                                </p:cTn>
                              </p:par>
                            </p:childTnLst>
                          </p:cTn>
                        </p:par>
                        <p:par>
                          <p:cTn id="1231" fill="hold">
                            <p:stCondLst>
                              <p:cond delay="150000"/>
                            </p:stCondLst>
                            <p:childTnLst>
                              <p:par>
                                <p:cTn id="1232" presetID="10" presetClass="exit" presetSubtype="0" fill="hold" grpId="1" nodeType="afterEffect">
                                  <p:stCondLst>
                                    <p:cond delay="0"/>
                                  </p:stCondLst>
                                  <p:childTnLst>
                                    <p:animEffect transition="out" filter="fade">
                                      <p:cBhvr>
                                        <p:cTn id="1233" dur="500"/>
                                        <p:tgtEl>
                                          <p:spTgt spid="105"/>
                                        </p:tgtEl>
                                      </p:cBhvr>
                                    </p:animEffect>
                                    <p:set>
                                      <p:cBhvr>
                                        <p:cTn id="1234" dur="1" fill="hold">
                                          <p:stCondLst>
                                            <p:cond delay="499"/>
                                          </p:stCondLst>
                                        </p:cTn>
                                        <p:tgtEl>
                                          <p:spTgt spid="105"/>
                                        </p:tgtEl>
                                        <p:attrNameLst>
                                          <p:attrName>style.visibility</p:attrName>
                                        </p:attrNameLst>
                                      </p:cBhvr>
                                      <p:to>
                                        <p:strVal val="hidden"/>
                                      </p:to>
                                    </p:set>
                                  </p:childTnLst>
                                </p:cTn>
                              </p:par>
                            </p:childTnLst>
                          </p:cTn>
                        </p:par>
                        <p:par>
                          <p:cTn id="1235" fill="hold">
                            <p:stCondLst>
                              <p:cond delay="150500"/>
                            </p:stCondLst>
                            <p:childTnLst>
                              <p:par>
                                <p:cTn id="1236" presetID="10" presetClass="entr" presetSubtype="0" fill="hold" grpId="0" nodeType="afterEffect">
                                  <p:stCondLst>
                                    <p:cond delay="0"/>
                                  </p:stCondLst>
                                  <p:childTnLst>
                                    <p:set>
                                      <p:cBhvr>
                                        <p:cTn id="1237" dur="1" fill="hold">
                                          <p:stCondLst>
                                            <p:cond delay="0"/>
                                          </p:stCondLst>
                                        </p:cTn>
                                        <p:tgtEl>
                                          <p:spTgt spid="106"/>
                                        </p:tgtEl>
                                        <p:attrNameLst>
                                          <p:attrName>style.visibility</p:attrName>
                                        </p:attrNameLst>
                                      </p:cBhvr>
                                      <p:to>
                                        <p:strVal val="visible"/>
                                      </p:to>
                                    </p:set>
                                    <p:animEffect transition="in" filter="fade">
                                      <p:cBhvr>
                                        <p:cTn id="1238" dur="500"/>
                                        <p:tgtEl>
                                          <p:spTgt spid="106"/>
                                        </p:tgtEl>
                                      </p:cBhvr>
                                    </p:animEffect>
                                  </p:childTnLst>
                                </p:cTn>
                              </p:par>
                            </p:childTnLst>
                          </p:cTn>
                        </p:par>
                        <p:par>
                          <p:cTn id="1239" fill="hold">
                            <p:stCondLst>
                              <p:cond delay="151000"/>
                            </p:stCondLst>
                            <p:childTnLst>
                              <p:par>
                                <p:cTn id="1240" presetID="10" presetClass="exit" presetSubtype="0" fill="hold" grpId="1" nodeType="afterEffect">
                                  <p:stCondLst>
                                    <p:cond delay="0"/>
                                  </p:stCondLst>
                                  <p:childTnLst>
                                    <p:animEffect transition="out" filter="fade">
                                      <p:cBhvr>
                                        <p:cTn id="1241" dur="500"/>
                                        <p:tgtEl>
                                          <p:spTgt spid="106"/>
                                        </p:tgtEl>
                                      </p:cBhvr>
                                    </p:animEffect>
                                    <p:set>
                                      <p:cBhvr>
                                        <p:cTn id="1242" dur="1" fill="hold">
                                          <p:stCondLst>
                                            <p:cond delay="499"/>
                                          </p:stCondLst>
                                        </p:cTn>
                                        <p:tgtEl>
                                          <p:spTgt spid="106"/>
                                        </p:tgtEl>
                                        <p:attrNameLst>
                                          <p:attrName>style.visibility</p:attrName>
                                        </p:attrNameLst>
                                      </p:cBhvr>
                                      <p:to>
                                        <p:strVal val="hidden"/>
                                      </p:to>
                                    </p:set>
                                  </p:childTnLst>
                                </p:cTn>
                              </p:par>
                            </p:childTnLst>
                          </p:cTn>
                        </p:par>
                        <p:par>
                          <p:cTn id="1243" fill="hold">
                            <p:stCondLst>
                              <p:cond delay="151500"/>
                            </p:stCondLst>
                            <p:childTnLst>
                              <p:par>
                                <p:cTn id="1244" presetID="10" presetClass="entr" presetSubtype="0" fill="hold" grpId="0" nodeType="afterEffect">
                                  <p:stCondLst>
                                    <p:cond delay="0"/>
                                  </p:stCondLst>
                                  <p:childTnLst>
                                    <p:set>
                                      <p:cBhvr>
                                        <p:cTn id="1245" dur="1" fill="hold">
                                          <p:stCondLst>
                                            <p:cond delay="0"/>
                                          </p:stCondLst>
                                        </p:cTn>
                                        <p:tgtEl>
                                          <p:spTgt spid="107"/>
                                        </p:tgtEl>
                                        <p:attrNameLst>
                                          <p:attrName>style.visibility</p:attrName>
                                        </p:attrNameLst>
                                      </p:cBhvr>
                                      <p:to>
                                        <p:strVal val="visible"/>
                                      </p:to>
                                    </p:set>
                                    <p:animEffect transition="in" filter="fade">
                                      <p:cBhvr>
                                        <p:cTn id="1246" dur="500"/>
                                        <p:tgtEl>
                                          <p:spTgt spid="107"/>
                                        </p:tgtEl>
                                      </p:cBhvr>
                                    </p:animEffect>
                                  </p:childTnLst>
                                </p:cTn>
                              </p:par>
                            </p:childTnLst>
                          </p:cTn>
                        </p:par>
                        <p:par>
                          <p:cTn id="1247" fill="hold">
                            <p:stCondLst>
                              <p:cond delay="152000"/>
                            </p:stCondLst>
                            <p:childTnLst>
                              <p:par>
                                <p:cTn id="1248" presetID="10" presetClass="exit" presetSubtype="0" fill="hold" grpId="1" nodeType="afterEffect">
                                  <p:stCondLst>
                                    <p:cond delay="0"/>
                                  </p:stCondLst>
                                  <p:childTnLst>
                                    <p:animEffect transition="out" filter="fade">
                                      <p:cBhvr>
                                        <p:cTn id="1249" dur="500"/>
                                        <p:tgtEl>
                                          <p:spTgt spid="107"/>
                                        </p:tgtEl>
                                      </p:cBhvr>
                                    </p:animEffect>
                                    <p:set>
                                      <p:cBhvr>
                                        <p:cTn id="1250" dur="1" fill="hold">
                                          <p:stCondLst>
                                            <p:cond delay="499"/>
                                          </p:stCondLst>
                                        </p:cTn>
                                        <p:tgtEl>
                                          <p:spTgt spid="107"/>
                                        </p:tgtEl>
                                        <p:attrNameLst>
                                          <p:attrName>style.visibility</p:attrName>
                                        </p:attrNameLst>
                                      </p:cBhvr>
                                      <p:to>
                                        <p:strVal val="hidden"/>
                                      </p:to>
                                    </p:set>
                                  </p:childTnLst>
                                </p:cTn>
                              </p:par>
                            </p:childTnLst>
                          </p:cTn>
                        </p:par>
                        <p:par>
                          <p:cTn id="1251" fill="hold">
                            <p:stCondLst>
                              <p:cond delay="152500"/>
                            </p:stCondLst>
                            <p:childTnLst>
                              <p:par>
                                <p:cTn id="1252" presetID="10" presetClass="entr" presetSubtype="0" fill="hold" grpId="0" nodeType="afterEffect">
                                  <p:stCondLst>
                                    <p:cond delay="0"/>
                                  </p:stCondLst>
                                  <p:childTnLst>
                                    <p:set>
                                      <p:cBhvr>
                                        <p:cTn id="1253" dur="1" fill="hold">
                                          <p:stCondLst>
                                            <p:cond delay="0"/>
                                          </p:stCondLst>
                                        </p:cTn>
                                        <p:tgtEl>
                                          <p:spTgt spid="108"/>
                                        </p:tgtEl>
                                        <p:attrNameLst>
                                          <p:attrName>style.visibility</p:attrName>
                                        </p:attrNameLst>
                                      </p:cBhvr>
                                      <p:to>
                                        <p:strVal val="visible"/>
                                      </p:to>
                                    </p:set>
                                    <p:animEffect transition="in" filter="fade">
                                      <p:cBhvr>
                                        <p:cTn id="1254" dur="500"/>
                                        <p:tgtEl>
                                          <p:spTgt spid="108"/>
                                        </p:tgtEl>
                                      </p:cBhvr>
                                    </p:animEffect>
                                  </p:childTnLst>
                                </p:cTn>
                              </p:par>
                            </p:childTnLst>
                          </p:cTn>
                        </p:par>
                        <p:par>
                          <p:cTn id="1255" fill="hold">
                            <p:stCondLst>
                              <p:cond delay="153000"/>
                            </p:stCondLst>
                            <p:childTnLst>
                              <p:par>
                                <p:cTn id="1256" presetID="10" presetClass="exit" presetSubtype="0" fill="hold" grpId="1" nodeType="afterEffect">
                                  <p:stCondLst>
                                    <p:cond delay="0"/>
                                  </p:stCondLst>
                                  <p:childTnLst>
                                    <p:animEffect transition="out" filter="fade">
                                      <p:cBhvr>
                                        <p:cTn id="1257" dur="500"/>
                                        <p:tgtEl>
                                          <p:spTgt spid="108"/>
                                        </p:tgtEl>
                                      </p:cBhvr>
                                    </p:animEffect>
                                    <p:set>
                                      <p:cBhvr>
                                        <p:cTn id="1258" dur="1" fill="hold">
                                          <p:stCondLst>
                                            <p:cond delay="499"/>
                                          </p:stCondLst>
                                        </p:cTn>
                                        <p:tgtEl>
                                          <p:spTgt spid="108"/>
                                        </p:tgtEl>
                                        <p:attrNameLst>
                                          <p:attrName>style.visibility</p:attrName>
                                        </p:attrNameLst>
                                      </p:cBhvr>
                                      <p:to>
                                        <p:strVal val="hidden"/>
                                      </p:to>
                                    </p:set>
                                  </p:childTnLst>
                                </p:cTn>
                              </p:par>
                            </p:childTnLst>
                          </p:cTn>
                        </p:par>
                        <p:par>
                          <p:cTn id="1259" fill="hold">
                            <p:stCondLst>
                              <p:cond delay="153500"/>
                            </p:stCondLst>
                            <p:childTnLst>
                              <p:par>
                                <p:cTn id="1260" presetID="10" presetClass="entr" presetSubtype="0" fill="hold" grpId="0" nodeType="afterEffect">
                                  <p:stCondLst>
                                    <p:cond delay="0"/>
                                  </p:stCondLst>
                                  <p:childTnLst>
                                    <p:set>
                                      <p:cBhvr>
                                        <p:cTn id="1261" dur="1" fill="hold">
                                          <p:stCondLst>
                                            <p:cond delay="0"/>
                                          </p:stCondLst>
                                        </p:cTn>
                                        <p:tgtEl>
                                          <p:spTgt spid="109"/>
                                        </p:tgtEl>
                                        <p:attrNameLst>
                                          <p:attrName>style.visibility</p:attrName>
                                        </p:attrNameLst>
                                      </p:cBhvr>
                                      <p:to>
                                        <p:strVal val="visible"/>
                                      </p:to>
                                    </p:set>
                                    <p:animEffect transition="in" filter="fade">
                                      <p:cBhvr>
                                        <p:cTn id="1262" dur="500"/>
                                        <p:tgtEl>
                                          <p:spTgt spid="109"/>
                                        </p:tgtEl>
                                      </p:cBhvr>
                                    </p:animEffect>
                                  </p:childTnLst>
                                </p:cTn>
                              </p:par>
                            </p:childTnLst>
                          </p:cTn>
                        </p:par>
                        <p:par>
                          <p:cTn id="1263" fill="hold">
                            <p:stCondLst>
                              <p:cond delay="154000"/>
                            </p:stCondLst>
                            <p:childTnLst>
                              <p:par>
                                <p:cTn id="1264" presetID="10" presetClass="exit" presetSubtype="0" fill="hold" grpId="1" nodeType="afterEffect">
                                  <p:stCondLst>
                                    <p:cond delay="0"/>
                                  </p:stCondLst>
                                  <p:childTnLst>
                                    <p:animEffect transition="out" filter="fade">
                                      <p:cBhvr>
                                        <p:cTn id="1265" dur="500"/>
                                        <p:tgtEl>
                                          <p:spTgt spid="109"/>
                                        </p:tgtEl>
                                      </p:cBhvr>
                                    </p:animEffect>
                                    <p:set>
                                      <p:cBhvr>
                                        <p:cTn id="1266" dur="1" fill="hold">
                                          <p:stCondLst>
                                            <p:cond delay="499"/>
                                          </p:stCondLst>
                                        </p:cTn>
                                        <p:tgtEl>
                                          <p:spTgt spid="109"/>
                                        </p:tgtEl>
                                        <p:attrNameLst>
                                          <p:attrName>style.visibility</p:attrName>
                                        </p:attrNameLst>
                                      </p:cBhvr>
                                      <p:to>
                                        <p:strVal val="hidden"/>
                                      </p:to>
                                    </p:set>
                                  </p:childTnLst>
                                </p:cTn>
                              </p:par>
                            </p:childTnLst>
                          </p:cTn>
                        </p:par>
                        <p:par>
                          <p:cTn id="1267" fill="hold">
                            <p:stCondLst>
                              <p:cond delay="154500"/>
                            </p:stCondLst>
                            <p:childTnLst>
                              <p:par>
                                <p:cTn id="1268" presetID="10" presetClass="entr" presetSubtype="0" fill="hold" grpId="0" nodeType="afterEffect">
                                  <p:stCondLst>
                                    <p:cond delay="0"/>
                                  </p:stCondLst>
                                  <p:childTnLst>
                                    <p:set>
                                      <p:cBhvr>
                                        <p:cTn id="1269" dur="1" fill="hold">
                                          <p:stCondLst>
                                            <p:cond delay="0"/>
                                          </p:stCondLst>
                                        </p:cTn>
                                        <p:tgtEl>
                                          <p:spTgt spid="110"/>
                                        </p:tgtEl>
                                        <p:attrNameLst>
                                          <p:attrName>style.visibility</p:attrName>
                                        </p:attrNameLst>
                                      </p:cBhvr>
                                      <p:to>
                                        <p:strVal val="visible"/>
                                      </p:to>
                                    </p:set>
                                    <p:animEffect transition="in" filter="fade">
                                      <p:cBhvr>
                                        <p:cTn id="1270" dur="500"/>
                                        <p:tgtEl>
                                          <p:spTgt spid="110"/>
                                        </p:tgtEl>
                                      </p:cBhvr>
                                    </p:animEffect>
                                  </p:childTnLst>
                                </p:cTn>
                              </p:par>
                            </p:childTnLst>
                          </p:cTn>
                        </p:par>
                        <p:par>
                          <p:cTn id="1271" fill="hold">
                            <p:stCondLst>
                              <p:cond delay="155000"/>
                            </p:stCondLst>
                            <p:childTnLst>
                              <p:par>
                                <p:cTn id="1272" presetID="10" presetClass="exit" presetSubtype="0" fill="hold" grpId="1" nodeType="afterEffect">
                                  <p:stCondLst>
                                    <p:cond delay="0"/>
                                  </p:stCondLst>
                                  <p:childTnLst>
                                    <p:animEffect transition="out" filter="fade">
                                      <p:cBhvr>
                                        <p:cTn id="1273" dur="500"/>
                                        <p:tgtEl>
                                          <p:spTgt spid="110"/>
                                        </p:tgtEl>
                                      </p:cBhvr>
                                    </p:animEffect>
                                    <p:set>
                                      <p:cBhvr>
                                        <p:cTn id="1274" dur="1" fill="hold">
                                          <p:stCondLst>
                                            <p:cond delay="499"/>
                                          </p:stCondLst>
                                        </p:cTn>
                                        <p:tgtEl>
                                          <p:spTgt spid="110"/>
                                        </p:tgtEl>
                                        <p:attrNameLst>
                                          <p:attrName>style.visibility</p:attrName>
                                        </p:attrNameLst>
                                      </p:cBhvr>
                                      <p:to>
                                        <p:strVal val="hidden"/>
                                      </p:to>
                                    </p:set>
                                  </p:childTnLst>
                                </p:cTn>
                              </p:par>
                            </p:childTnLst>
                          </p:cTn>
                        </p:par>
                        <p:par>
                          <p:cTn id="1275" fill="hold">
                            <p:stCondLst>
                              <p:cond delay="155500"/>
                            </p:stCondLst>
                            <p:childTnLst>
                              <p:par>
                                <p:cTn id="1276" presetID="10" presetClass="entr" presetSubtype="0" fill="hold" grpId="0" nodeType="afterEffect">
                                  <p:stCondLst>
                                    <p:cond delay="0"/>
                                  </p:stCondLst>
                                  <p:childTnLst>
                                    <p:set>
                                      <p:cBhvr>
                                        <p:cTn id="1277" dur="1" fill="hold">
                                          <p:stCondLst>
                                            <p:cond delay="0"/>
                                          </p:stCondLst>
                                        </p:cTn>
                                        <p:tgtEl>
                                          <p:spTgt spid="111"/>
                                        </p:tgtEl>
                                        <p:attrNameLst>
                                          <p:attrName>style.visibility</p:attrName>
                                        </p:attrNameLst>
                                      </p:cBhvr>
                                      <p:to>
                                        <p:strVal val="visible"/>
                                      </p:to>
                                    </p:set>
                                    <p:animEffect transition="in" filter="fade">
                                      <p:cBhvr>
                                        <p:cTn id="1278" dur="500"/>
                                        <p:tgtEl>
                                          <p:spTgt spid="111"/>
                                        </p:tgtEl>
                                      </p:cBhvr>
                                    </p:animEffect>
                                  </p:childTnLst>
                                </p:cTn>
                              </p:par>
                            </p:childTnLst>
                          </p:cTn>
                        </p:par>
                        <p:par>
                          <p:cTn id="1279" fill="hold">
                            <p:stCondLst>
                              <p:cond delay="156000"/>
                            </p:stCondLst>
                            <p:childTnLst>
                              <p:par>
                                <p:cTn id="1280" presetID="10" presetClass="exit" presetSubtype="0" fill="hold" grpId="1" nodeType="afterEffect">
                                  <p:stCondLst>
                                    <p:cond delay="0"/>
                                  </p:stCondLst>
                                  <p:childTnLst>
                                    <p:animEffect transition="out" filter="fade">
                                      <p:cBhvr>
                                        <p:cTn id="1281" dur="500"/>
                                        <p:tgtEl>
                                          <p:spTgt spid="111"/>
                                        </p:tgtEl>
                                      </p:cBhvr>
                                    </p:animEffect>
                                    <p:set>
                                      <p:cBhvr>
                                        <p:cTn id="1282" dur="1" fill="hold">
                                          <p:stCondLst>
                                            <p:cond delay="499"/>
                                          </p:stCondLst>
                                        </p:cTn>
                                        <p:tgtEl>
                                          <p:spTgt spid="111"/>
                                        </p:tgtEl>
                                        <p:attrNameLst>
                                          <p:attrName>style.visibility</p:attrName>
                                        </p:attrNameLst>
                                      </p:cBhvr>
                                      <p:to>
                                        <p:strVal val="hidden"/>
                                      </p:to>
                                    </p:set>
                                  </p:childTnLst>
                                </p:cTn>
                              </p:par>
                            </p:childTnLst>
                          </p:cTn>
                        </p:par>
                        <p:par>
                          <p:cTn id="1283" fill="hold">
                            <p:stCondLst>
                              <p:cond delay="156500"/>
                            </p:stCondLst>
                            <p:childTnLst>
                              <p:par>
                                <p:cTn id="1284" presetID="10" presetClass="entr" presetSubtype="0" fill="hold" grpId="0" nodeType="afterEffect">
                                  <p:stCondLst>
                                    <p:cond delay="0"/>
                                  </p:stCondLst>
                                  <p:childTnLst>
                                    <p:set>
                                      <p:cBhvr>
                                        <p:cTn id="1285" dur="1" fill="hold">
                                          <p:stCondLst>
                                            <p:cond delay="0"/>
                                          </p:stCondLst>
                                        </p:cTn>
                                        <p:tgtEl>
                                          <p:spTgt spid="112"/>
                                        </p:tgtEl>
                                        <p:attrNameLst>
                                          <p:attrName>style.visibility</p:attrName>
                                        </p:attrNameLst>
                                      </p:cBhvr>
                                      <p:to>
                                        <p:strVal val="visible"/>
                                      </p:to>
                                    </p:set>
                                    <p:animEffect transition="in" filter="fade">
                                      <p:cBhvr>
                                        <p:cTn id="1286" dur="500"/>
                                        <p:tgtEl>
                                          <p:spTgt spid="112"/>
                                        </p:tgtEl>
                                      </p:cBhvr>
                                    </p:animEffect>
                                  </p:childTnLst>
                                </p:cTn>
                              </p:par>
                            </p:childTnLst>
                          </p:cTn>
                        </p:par>
                        <p:par>
                          <p:cTn id="1287" fill="hold">
                            <p:stCondLst>
                              <p:cond delay="157000"/>
                            </p:stCondLst>
                            <p:childTnLst>
                              <p:par>
                                <p:cTn id="1288" presetID="10" presetClass="exit" presetSubtype="0" fill="hold" grpId="1" nodeType="afterEffect">
                                  <p:stCondLst>
                                    <p:cond delay="0"/>
                                  </p:stCondLst>
                                  <p:childTnLst>
                                    <p:animEffect transition="out" filter="fade">
                                      <p:cBhvr>
                                        <p:cTn id="1289" dur="500"/>
                                        <p:tgtEl>
                                          <p:spTgt spid="112"/>
                                        </p:tgtEl>
                                      </p:cBhvr>
                                    </p:animEffect>
                                    <p:set>
                                      <p:cBhvr>
                                        <p:cTn id="1290" dur="1" fill="hold">
                                          <p:stCondLst>
                                            <p:cond delay="499"/>
                                          </p:stCondLst>
                                        </p:cTn>
                                        <p:tgtEl>
                                          <p:spTgt spid="112"/>
                                        </p:tgtEl>
                                        <p:attrNameLst>
                                          <p:attrName>style.visibility</p:attrName>
                                        </p:attrNameLst>
                                      </p:cBhvr>
                                      <p:to>
                                        <p:strVal val="hidden"/>
                                      </p:to>
                                    </p:set>
                                  </p:childTnLst>
                                </p:cTn>
                              </p:par>
                            </p:childTnLst>
                          </p:cTn>
                        </p:par>
                        <p:par>
                          <p:cTn id="1291" fill="hold">
                            <p:stCondLst>
                              <p:cond delay="157500"/>
                            </p:stCondLst>
                            <p:childTnLst>
                              <p:par>
                                <p:cTn id="1292" presetID="10" presetClass="entr" presetSubtype="0" fill="hold" grpId="0" nodeType="afterEffect">
                                  <p:stCondLst>
                                    <p:cond delay="0"/>
                                  </p:stCondLst>
                                  <p:childTnLst>
                                    <p:set>
                                      <p:cBhvr>
                                        <p:cTn id="1293" dur="1" fill="hold">
                                          <p:stCondLst>
                                            <p:cond delay="0"/>
                                          </p:stCondLst>
                                        </p:cTn>
                                        <p:tgtEl>
                                          <p:spTgt spid="113"/>
                                        </p:tgtEl>
                                        <p:attrNameLst>
                                          <p:attrName>style.visibility</p:attrName>
                                        </p:attrNameLst>
                                      </p:cBhvr>
                                      <p:to>
                                        <p:strVal val="visible"/>
                                      </p:to>
                                    </p:set>
                                    <p:animEffect transition="in" filter="fade">
                                      <p:cBhvr>
                                        <p:cTn id="1294" dur="500"/>
                                        <p:tgtEl>
                                          <p:spTgt spid="113"/>
                                        </p:tgtEl>
                                      </p:cBhvr>
                                    </p:animEffect>
                                  </p:childTnLst>
                                </p:cTn>
                              </p:par>
                            </p:childTnLst>
                          </p:cTn>
                        </p:par>
                        <p:par>
                          <p:cTn id="1295" fill="hold">
                            <p:stCondLst>
                              <p:cond delay="158000"/>
                            </p:stCondLst>
                            <p:childTnLst>
                              <p:par>
                                <p:cTn id="1296" presetID="10" presetClass="exit" presetSubtype="0" fill="hold" grpId="1" nodeType="afterEffect">
                                  <p:stCondLst>
                                    <p:cond delay="0"/>
                                  </p:stCondLst>
                                  <p:childTnLst>
                                    <p:animEffect transition="out" filter="fade">
                                      <p:cBhvr>
                                        <p:cTn id="1297" dur="500"/>
                                        <p:tgtEl>
                                          <p:spTgt spid="113"/>
                                        </p:tgtEl>
                                      </p:cBhvr>
                                    </p:animEffect>
                                    <p:set>
                                      <p:cBhvr>
                                        <p:cTn id="1298" dur="1" fill="hold">
                                          <p:stCondLst>
                                            <p:cond delay="499"/>
                                          </p:stCondLst>
                                        </p:cTn>
                                        <p:tgtEl>
                                          <p:spTgt spid="113"/>
                                        </p:tgtEl>
                                        <p:attrNameLst>
                                          <p:attrName>style.visibility</p:attrName>
                                        </p:attrNameLst>
                                      </p:cBhvr>
                                      <p:to>
                                        <p:strVal val="hidden"/>
                                      </p:to>
                                    </p:set>
                                  </p:childTnLst>
                                </p:cTn>
                              </p:par>
                            </p:childTnLst>
                          </p:cTn>
                        </p:par>
                        <p:par>
                          <p:cTn id="1299" fill="hold">
                            <p:stCondLst>
                              <p:cond delay="158500"/>
                            </p:stCondLst>
                            <p:childTnLst>
                              <p:par>
                                <p:cTn id="1300" presetID="10" presetClass="entr" presetSubtype="0" fill="hold" grpId="0" nodeType="afterEffect">
                                  <p:stCondLst>
                                    <p:cond delay="0"/>
                                  </p:stCondLst>
                                  <p:childTnLst>
                                    <p:set>
                                      <p:cBhvr>
                                        <p:cTn id="1301" dur="1" fill="hold">
                                          <p:stCondLst>
                                            <p:cond delay="0"/>
                                          </p:stCondLst>
                                        </p:cTn>
                                        <p:tgtEl>
                                          <p:spTgt spid="114"/>
                                        </p:tgtEl>
                                        <p:attrNameLst>
                                          <p:attrName>style.visibility</p:attrName>
                                        </p:attrNameLst>
                                      </p:cBhvr>
                                      <p:to>
                                        <p:strVal val="visible"/>
                                      </p:to>
                                    </p:set>
                                    <p:animEffect transition="in" filter="fade">
                                      <p:cBhvr>
                                        <p:cTn id="1302" dur="500"/>
                                        <p:tgtEl>
                                          <p:spTgt spid="114"/>
                                        </p:tgtEl>
                                      </p:cBhvr>
                                    </p:animEffect>
                                  </p:childTnLst>
                                </p:cTn>
                              </p:par>
                            </p:childTnLst>
                          </p:cTn>
                        </p:par>
                        <p:par>
                          <p:cTn id="1303" fill="hold">
                            <p:stCondLst>
                              <p:cond delay="159000"/>
                            </p:stCondLst>
                            <p:childTnLst>
                              <p:par>
                                <p:cTn id="1304" presetID="10" presetClass="exit" presetSubtype="0" fill="hold" grpId="1" nodeType="afterEffect">
                                  <p:stCondLst>
                                    <p:cond delay="0"/>
                                  </p:stCondLst>
                                  <p:childTnLst>
                                    <p:animEffect transition="out" filter="fade">
                                      <p:cBhvr>
                                        <p:cTn id="1305" dur="500"/>
                                        <p:tgtEl>
                                          <p:spTgt spid="114"/>
                                        </p:tgtEl>
                                      </p:cBhvr>
                                    </p:animEffect>
                                    <p:set>
                                      <p:cBhvr>
                                        <p:cTn id="1306" dur="1" fill="hold">
                                          <p:stCondLst>
                                            <p:cond delay="499"/>
                                          </p:stCondLst>
                                        </p:cTn>
                                        <p:tgtEl>
                                          <p:spTgt spid="114"/>
                                        </p:tgtEl>
                                        <p:attrNameLst>
                                          <p:attrName>style.visibility</p:attrName>
                                        </p:attrNameLst>
                                      </p:cBhvr>
                                      <p:to>
                                        <p:strVal val="hidden"/>
                                      </p:to>
                                    </p:set>
                                  </p:childTnLst>
                                </p:cTn>
                              </p:par>
                            </p:childTnLst>
                          </p:cTn>
                        </p:par>
                        <p:par>
                          <p:cTn id="1307" fill="hold">
                            <p:stCondLst>
                              <p:cond delay="159500"/>
                            </p:stCondLst>
                            <p:childTnLst>
                              <p:par>
                                <p:cTn id="1308" presetID="10" presetClass="entr" presetSubtype="0" fill="hold" grpId="0" nodeType="afterEffect">
                                  <p:stCondLst>
                                    <p:cond delay="0"/>
                                  </p:stCondLst>
                                  <p:childTnLst>
                                    <p:set>
                                      <p:cBhvr>
                                        <p:cTn id="1309" dur="1" fill="hold">
                                          <p:stCondLst>
                                            <p:cond delay="0"/>
                                          </p:stCondLst>
                                        </p:cTn>
                                        <p:tgtEl>
                                          <p:spTgt spid="115"/>
                                        </p:tgtEl>
                                        <p:attrNameLst>
                                          <p:attrName>style.visibility</p:attrName>
                                        </p:attrNameLst>
                                      </p:cBhvr>
                                      <p:to>
                                        <p:strVal val="visible"/>
                                      </p:to>
                                    </p:set>
                                    <p:animEffect transition="in" filter="fade">
                                      <p:cBhvr>
                                        <p:cTn id="1310" dur="500"/>
                                        <p:tgtEl>
                                          <p:spTgt spid="115"/>
                                        </p:tgtEl>
                                      </p:cBhvr>
                                    </p:animEffect>
                                  </p:childTnLst>
                                </p:cTn>
                              </p:par>
                            </p:childTnLst>
                          </p:cTn>
                        </p:par>
                        <p:par>
                          <p:cTn id="1311" fill="hold">
                            <p:stCondLst>
                              <p:cond delay="160000"/>
                            </p:stCondLst>
                            <p:childTnLst>
                              <p:par>
                                <p:cTn id="1312" presetID="10" presetClass="exit" presetSubtype="0" fill="hold" grpId="1" nodeType="afterEffect">
                                  <p:stCondLst>
                                    <p:cond delay="0"/>
                                  </p:stCondLst>
                                  <p:childTnLst>
                                    <p:animEffect transition="out" filter="fade">
                                      <p:cBhvr>
                                        <p:cTn id="1313" dur="500"/>
                                        <p:tgtEl>
                                          <p:spTgt spid="115"/>
                                        </p:tgtEl>
                                      </p:cBhvr>
                                    </p:animEffect>
                                    <p:set>
                                      <p:cBhvr>
                                        <p:cTn id="1314" dur="1" fill="hold">
                                          <p:stCondLst>
                                            <p:cond delay="499"/>
                                          </p:stCondLst>
                                        </p:cTn>
                                        <p:tgtEl>
                                          <p:spTgt spid="115"/>
                                        </p:tgtEl>
                                        <p:attrNameLst>
                                          <p:attrName>style.visibility</p:attrName>
                                        </p:attrNameLst>
                                      </p:cBhvr>
                                      <p:to>
                                        <p:strVal val="hidden"/>
                                      </p:to>
                                    </p:set>
                                  </p:childTnLst>
                                </p:cTn>
                              </p:par>
                            </p:childTnLst>
                          </p:cTn>
                        </p:par>
                        <p:par>
                          <p:cTn id="1315" fill="hold">
                            <p:stCondLst>
                              <p:cond delay="160500"/>
                            </p:stCondLst>
                            <p:childTnLst>
                              <p:par>
                                <p:cTn id="1316" presetID="10" presetClass="entr" presetSubtype="0" fill="hold" grpId="0" nodeType="afterEffect">
                                  <p:stCondLst>
                                    <p:cond delay="0"/>
                                  </p:stCondLst>
                                  <p:childTnLst>
                                    <p:set>
                                      <p:cBhvr>
                                        <p:cTn id="1317" dur="1" fill="hold">
                                          <p:stCondLst>
                                            <p:cond delay="0"/>
                                          </p:stCondLst>
                                        </p:cTn>
                                        <p:tgtEl>
                                          <p:spTgt spid="116"/>
                                        </p:tgtEl>
                                        <p:attrNameLst>
                                          <p:attrName>style.visibility</p:attrName>
                                        </p:attrNameLst>
                                      </p:cBhvr>
                                      <p:to>
                                        <p:strVal val="visible"/>
                                      </p:to>
                                    </p:set>
                                    <p:animEffect transition="in" filter="fade">
                                      <p:cBhvr>
                                        <p:cTn id="1318" dur="500"/>
                                        <p:tgtEl>
                                          <p:spTgt spid="116"/>
                                        </p:tgtEl>
                                      </p:cBhvr>
                                    </p:animEffect>
                                  </p:childTnLst>
                                </p:cTn>
                              </p:par>
                            </p:childTnLst>
                          </p:cTn>
                        </p:par>
                        <p:par>
                          <p:cTn id="1319" fill="hold">
                            <p:stCondLst>
                              <p:cond delay="161000"/>
                            </p:stCondLst>
                            <p:childTnLst>
                              <p:par>
                                <p:cTn id="1320" presetID="10" presetClass="exit" presetSubtype="0" fill="hold" grpId="1" nodeType="afterEffect">
                                  <p:stCondLst>
                                    <p:cond delay="0"/>
                                  </p:stCondLst>
                                  <p:childTnLst>
                                    <p:animEffect transition="out" filter="fade">
                                      <p:cBhvr>
                                        <p:cTn id="1321" dur="500"/>
                                        <p:tgtEl>
                                          <p:spTgt spid="116"/>
                                        </p:tgtEl>
                                      </p:cBhvr>
                                    </p:animEffect>
                                    <p:set>
                                      <p:cBhvr>
                                        <p:cTn id="1322" dur="1" fill="hold">
                                          <p:stCondLst>
                                            <p:cond delay="499"/>
                                          </p:stCondLst>
                                        </p:cTn>
                                        <p:tgtEl>
                                          <p:spTgt spid="116"/>
                                        </p:tgtEl>
                                        <p:attrNameLst>
                                          <p:attrName>style.visibility</p:attrName>
                                        </p:attrNameLst>
                                      </p:cBhvr>
                                      <p:to>
                                        <p:strVal val="hidden"/>
                                      </p:to>
                                    </p:set>
                                  </p:childTnLst>
                                </p:cTn>
                              </p:par>
                            </p:childTnLst>
                          </p:cTn>
                        </p:par>
                        <p:par>
                          <p:cTn id="1323" fill="hold">
                            <p:stCondLst>
                              <p:cond delay="161500"/>
                            </p:stCondLst>
                            <p:childTnLst>
                              <p:par>
                                <p:cTn id="1324" presetID="10" presetClass="entr" presetSubtype="0" fill="hold" grpId="0" nodeType="afterEffect">
                                  <p:stCondLst>
                                    <p:cond delay="0"/>
                                  </p:stCondLst>
                                  <p:childTnLst>
                                    <p:set>
                                      <p:cBhvr>
                                        <p:cTn id="1325" dur="1" fill="hold">
                                          <p:stCondLst>
                                            <p:cond delay="0"/>
                                          </p:stCondLst>
                                        </p:cTn>
                                        <p:tgtEl>
                                          <p:spTgt spid="117"/>
                                        </p:tgtEl>
                                        <p:attrNameLst>
                                          <p:attrName>style.visibility</p:attrName>
                                        </p:attrNameLst>
                                      </p:cBhvr>
                                      <p:to>
                                        <p:strVal val="visible"/>
                                      </p:to>
                                    </p:set>
                                    <p:animEffect transition="in" filter="fade">
                                      <p:cBhvr>
                                        <p:cTn id="1326" dur="500"/>
                                        <p:tgtEl>
                                          <p:spTgt spid="117"/>
                                        </p:tgtEl>
                                      </p:cBhvr>
                                    </p:animEffect>
                                  </p:childTnLst>
                                </p:cTn>
                              </p:par>
                            </p:childTnLst>
                          </p:cTn>
                        </p:par>
                        <p:par>
                          <p:cTn id="1327" fill="hold">
                            <p:stCondLst>
                              <p:cond delay="162000"/>
                            </p:stCondLst>
                            <p:childTnLst>
                              <p:par>
                                <p:cTn id="1328" presetID="10" presetClass="exit" presetSubtype="0" fill="hold" grpId="1" nodeType="afterEffect">
                                  <p:stCondLst>
                                    <p:cond delay="0"/>
                                  </p:stCondLst>
                                  <p:childTnLst>
                                    <p:animEffect transition="out" filter="fade">
                                      <p:cBhvr>
                                        <p:cTn id="1329" dur="500"/>
                                        <p:tgtEl>
                                          <p:spTgt spid="117"/>
                                        </p:tgtEl>
                                      </p:cBhvr>
                                    </p:animEffect>
                                    <p:set>
                                      <p:cBhvr>
                                        <p:cTn id="1330" dur="1" fill="hold">
                                          <p:stCondLst>
                                            <p:cond delay="499"/>
                                          </p:stCondLst>
                                        </p:cTn>
                                        <p:tgtEl>
                                          <p:spTgt spid="117"/>
                                        </p:tgtEl>
                                        <p:attrNameLst>
                                          <p:attrName>style.visibility</p:attrName>
                                        </p:attrNameLst>
                                      </p:cBhvr>
                                      <p:to>
                                        <p:strVal val="hidden"/>
                                      </p:to>
                                    </p:set>
                                  </p:childTnLst>
                                </p:cTn>
                              </p:par>
                            </p:childTnLst>
                          </p:cTn>
                        </p:par>
                        <p:par>
                          <p:cTn id="1331" fill="hold">
                            <p:stCondLst>
                              <p:cond delay="162500"/>
                            </p:stCondLst>
                            <p:childTnLst>
                              <p:par>
                                <p:cTn id="1332" presetID="10" presetClass="entr" presetSubtype="0" fill="hold" grpId="0" nodeType="afterEffect">
                                  <p:stCondLst>
                                    <p:cond delay="0"/>
                                  </p:stCondLst>
                                  <p:childTnLst>
                                    <p:set>
                                      <p:cBhvr>
                                        <p:cTn id="1333" dur="1" fill="hold">
                                          <p:stCondLst>
                                            <p:cond delay="0"/>
                                          </p:stCondLst>
                                        </p:cTn>
                                        <p:tgtEl>
                                          <p:spTgt spid="118"/>
                                        </p:tgtEl>
                                        <p:attrNameLst>
                                          <p:attrName>style.visibility</p:attrName>
                                        </p:attrNameLst>
                                      </p:cBhvr>
                                      <p:to>
                                        <p:strVal val="visible"/>
                                      </p:to>
                                    </p:set>
                                    <p:animEffect transition="in" filter="fade">
                                      <p:cBhvr>
                                        <p:cTn id="1334" dur="500"/>
                                        <p:tgtEl>
                                          <p:spTgt spid="118"/>
                                        </p:tgtEl>
                                      </p:cBhvr>
                                    </p:animEffect>
                                  </p:childTnLst>
                                </p:cTn>
                              </p:par>
                            </p:childTnLst>
                          </p:cTn>
                        </p:par>
                        <p:par>
                          <p:cTn id="1335" fill="hold">
                            <p:stCondLst>
                              <p:cond delay="163000"/>
                            </p:stCondLst>
                            <p:childTnLst>
                              <p:par>
                                <p:cTn id="1336" presetID="10" presetClass="exit" presetSubtype="0" fill="hold" grpId="1" nodeType="afterEffect">
                                  <p:stCondLst>
                                    <p:cond delay="0"/>
                                  </p:stCondLst>
                                  <p:childTnLst>
                                    <p:animEffect transition="out" filter="fade">
                                      <p:cBhvr>
                                        <p:cTn id="1337" dur="500"/>
                                        <p:tgtEl>
                                          <p:spTgt spid="118"/>
                                        </p:tgtEl>
                                      </p:cBhvr>
                                    </p:animEffect>
                                    <p:set>
                                      <p:cBhvr>
                                        <p:cTn id="1338" dur="1" fill="hold">
                                          <p:stCondLst>
                                            <p:cond delay="499"/>
                                          </p:stCondLst>
                                        </p:cTn>
                                        <p:tgtEl>
                                          <p:spTgt spid="118"/>
                                        </p:tgtEl>
                                        <p:attrNameLst>
                                          <p:attrName>style.visibility</p:attrName>
                                        </p:attrNameLst>
                                      </p:cBhvr>
                                      <p:to>
                                        <p:strVal val="hidden"/>
                                      </p:to>
                                    </p:set>
                                  </p:childTnLst>
                                </p:cTn>
                              </p:par>
                            </p:childTnLst>
                          </p:cTn>
                        </p:par>
                        <p:par>
                          <p:cTn id="1339" fill="hold">
                            <p:stCondLst>
                              <p:cond delay="163500"/>
                            </p:stCondLst>
                            <p:childTnLst>
                              <p:par>
                                <p:cTn id="1340" presetID="10" presetClass="entr" presetSubtype="0" fill="hold" grpId="0" nodeType="afterEffect">
                                  <p:stCondLst>
                                    <p:cond delay="0"/>
                                  </p:stCondLst>
                                  <p:childTnLst>
                                    <p:set>
                                      <p:cBhvr>
                                        <p:cTn id="1341" dur="1" fill="hold">
                                          <p:stCondLst>
                                            <p:cond delay="0"/>
                                          </p:stCondLst>
                                        </p:cTn>
                                        <p:tgtEl>
                                          <p:spTgt spid="119"/>
                                        </p:tgtEl>
                                        <p:attrNameLst>
                                          <p:attrName>style.visibility</p:attrName>
                                        </p:attrNameLst>
                                      </p:cBhvr>
                                      <p:to>
                                        <p:strVal val="visible"/>
                                      </p:to>
                                    </p:set>
                                    <p:animEffect transition="in" filter="fade">
                                      <p:cBhvr>
                                        <p:cTn id="1342" dur="500"/>
                                        <p:tgtEl>
                                          <p:spTgt spid="119"/>
                                        </p:tgtEl>
                                      </p:cBhvr>
                                    </p:animEffect>
                                  </p:childTnLst>
                                </p:cTn>
                              </p:par>
                            </p:childTnLst>
                          </p:cTn>
                        </p:par>
                        <p:par>
                          <p:cTn id="1343" fill="hold">
                            <p:stCondLst>
                              <p:cond delay="164000"/>
                            </p:stCondLst>
                            <p:childTnLst>
                              <p:par>
                                <p:cTn id="1344" presetID="10" presetClass="exit" presetSubtype="0" fill="hold" grpId="1" nodeType="afterEffect">
                                  <p:stCondLst>
                                    <p:cond delay="0"/>
                                  </p:stCondLst>
                                  <p:childTnLst>
                                    <p:animEffect transition="out" filter="fade">
                                      <p:cBhvr>
                                        <p:cTn id="1345" dur="500"/>
                                        <p:tgtEl>
                                          <p:spTgt spid="119"/>
                                        </p:tgtEl>
                                      </p:cBhvr>
                                    </p:animEffect>
                                    <p:set>
                                      <p:cBhvr>
                                        <p:cTn id="1346" dur="1" fill="hold">
                                          <p:stCondLst>
                                            <p:cond delay="499"/>
                                          </p:stCondLst>
                                        </p:cTn>
                                        <p:tgtEl>
                                          <p:spTgt spid="119"/>
                                        </p:tgtEl>
                                        <p:attrNameLst>
                                          <p:attrName>style.visibility</p:attrName>
                                        </p:attrNameLst>
                                      </p:cBhvr>
                                      <p:to>
                                        <p:strVal val="hidden"/>
                                      </p:to>
                                    </p:set>
                                  </p:childTnLst>
                                </p:cTn>
                              </p:par>
                            </p:childTnLst>
                          </p:cTn>
                        </p:par>
                        <p:par>
                          <p:cTn id="1347" fill="hold">
                            <p:stCondLst>
                              <p:cond delay="164500"/>
                            </p:stCondLst>
                            <p:childTnLst>
                              <p:par>
                                <p:cTn id="1348" presetID="10" presetClass="entr" presetSubtype="0" fill="hold" grpId="0" nodeType="afterEffect">
                                  <p:stCondLst>
                                    <p:cond delay="0"/>
                                  </p:stCondLst>
                                  <p:childTnLst>
                                    <p:set>
                                      <p:cBhvr>
                                        <p:cTn id="1349" dur="1" fill="hold">
                                          <p:stCondLst>
                                            <p:cond delay="0"/>
                                          </p:stCondLst>
                                        </p:cTn>
                                        <p:tgtEl>
                                          <p:spTgt spid="120"/>
                                        </p:tgtEl>
                                        <p:attrNameLst>
                                          <p:attrName>style.visibility</p:attrName>
                                        </p:attrNameLst>
                                      </p:cBhvr>
                                      <p:to>
                                        <p:strVal val="visible"/>
                                      </p:to>
                                    </p:set>
                                    <p:animEffect transition="in" filter="fade">
                                      <p:cBhvr>
                                        <p:cTn id="1350" dur="500"/>
                                        <p:tgtEl>
                                          <p:spTgt spid="120"/>
                                        </p:tgtEl>
                                      </p:cBhvr>
                                    </p:animEffect>
                                  </p:childTnLst>
                                </p:cTn>
                              </p:par>
                            </p:childTnLst>
                          </p:cTn>
                        </p:par>
                        <p:par>
                          <p:cTn id="1351" fill="hold">
                            <p:stCondLst>
                              <p:cond delay="165000"/>
                            </p:stCondLst>
                            <p:childTnLst>
                              <p:par>
                                <p:cTn id="1352" presetID="10" presetClass="exit" presetSubtype="0" fill="hold" grpId="1" nodeType="afterEffect">
                                  <p:stCondLst>
                                    <p:cond delay="0"/>
                                  </p:stCondLst>
                                  <p:childTnLst>
                                    <p:animEffect transition="out" filter="fade">
                                      <p:cBhvr>
                                        <p:cTn id="1353" dur="500"/>
                                        <p:tgtEl>
                                          <p:spTgt spid="120"/>
                                        </p:tgtEl>
                                      </p:cBhvr>
                                    </p:animEffect>
                                    <p:set>
                                      <p:cBhvr>
                                        <p:cTn id="1354" dur="1" fill="hold">
                                          <p:stCondLst>
                                            <p:cond delay="499"/>
                                          </p:stCondLst>
                                        </p:cTn>
                                        <p:tgtEl>
                                          <p:spTgt spid="120"/>
                                        </p:tgtEl>
                                        <p:attrNameLst>
                                          <p:attrName>style.visibility</p:attrName>
                                        </p:attrNameLst>
                                      </p:cBhvr>
                                      <p:to>
                                        <p:strVal val="hidden"/>
                                      </p:to>
                                    </p:set>
                                  </p:childTnLst>
                                </p:cTn>
                              </p:par>
                            </p:childTnLst>
                          </p:cTn>
                        </p:par>
                        <p:par>
                          <p:cTn id="1355" fill="hold">
                            <p:stCondLst>
                              <p:cond delay="165500"/>
                            </p:stCondLst>
                            <p:childTnLst>
                              <p:par>
                                <p:cTn id="1356" presetID="10" presetClass="entr" presetSubtype="0" fill="hold" grpId="0" nodeType="afterEffect">
                                  <p:stCondLst>
                                    <p:cond delay="0"/>
                                  </p:stCondLst>
                                  <p:childTnLst>
                                    <p:set>
                                      <p:cBhvr>
                                        <p:cTn id="1357" dur="1" fill="hold">
                                          <p:stCondLst>
                                            <p:cond delay="0"/>
                                          </p:stCondLst>
                                        </p:cTn>
                                        <p:tgtEl>
                                          <p:spTgt spid="121"/>
                                        </p:tgtEl>
                                        <p:attrNameLst>
                                          <p:attrName>style.visibility</p:attrName>
                                        </p:attrNameLst>
                                      </p:cBhvr>
                                      <p:to>
                                        <p:strVal val="visible"/>
                                      </p:to>
                                    </p:set>
                                    <p:animEffect transition="in" filter="fade">
                                      <p:cBhvr>
                                        <p:cTn id="1358" dur="500"/>
                                        <p:tgtEl>
                                          <p:spTgt spid="121"/>
                                        </p:tgtEl>
                                      </p:cBhvr>
                                    </p:animEffect>
                                  </p:childTnLst>
                                </p:cTn>
                              </p:par>
                            </p:childTnLst>
                          </p:cTn>
                        </p:par>
                        <p:par>
                          <p:cTn id="1359" fill="hold">
                            <p:stCondLst>
                              <p:cond delay="166000"/>
                            </p:stCondLst>
                            <p:childTnLst>
                              <p:par>
                                <p:cTn id="1360" presetID="10" presetClass="exit" presetSubtype="0" fill="hold" grpId="1" nodeType="afterEffect">
                                  <p:stCondLst>
                                    <p:cond delay="0"/>
                                  </p:stCondLst>
                                  <p:childTnLst>
                                    <p:animEffect transition="out" filter="fade">
                                      <p:cBhvr>
                                        <p:cTn id="1361" dur="500"/>
                                        <p:tgtEl>
                                          <p:spTgt spid="121"/>
                                        </p:tgtEl>
                                      </p:cBhvr>
                                    </p:animEffect>
                                    <p:set>
                                      <p:cBhvr>
                                        <p:cTn id="1362" dur="1" fill="hold">
                                          <p:stCondLst>
                                            <p:cond delay="499"/>
                                          </p:stCondLst>
                                        </p:cTn>
                                        <p:tgtEl>
                                          <p:spTgt spid="121"/>
                                        </p:tgtEl>
                                        <p:attrNameLst>
                                          <p:attrName>style.visibility</p:attrName>
                                        </p:attrNameLst>
                                      </p:cBhvr>
                                      <p:to>
                                        <p:strVal val="hidden"/>
                                      </p:to>
                                    </p:set>
                                  </p:childTnLst>
                                </p:cTn>
                              </p:par>
                            </p:childTnLst>
                          </p:cTn>
                        </p:par>
                        <p:par>
                          <p:cTn id="1363" fill="hold">
                            <p:stCondLst>
                              <p:cond delay="166500"/>
                            </p:stCondLst>
                            <p:childTnLst>
                              <p:par>
                                <p:cTn id="1364" presetID="10" presetClass="entr" presetSubtype="0" fill="hold" grpId="0" nodeType="afterEffect">
                                  <p:stCondLst>
                                    <p:cond delay="0"/>
                                  </p:stCondLst>
                                  <p:childTnLst>
                                    <p:set>
                                      <p:cBhvr>
                                        <p:cTn id="1365" dur="1" fill="hold">
                                          <p:stCondLst>
                                            <p:cond delay="0"/>
                                          </p:stCondLst>
                                        </p:cTn>
                                        <p:tgtEl>
                                          <p:spTgt spid="122"/>
                                        </p:tgtEl>
                                        <p:attrNameLst>
                                          <p:attrName>style.visibility</p:attrName>
                                        </p:attrNameLst>
                                      </p:cBhvr>
                                      <p:to>
                                        <p:strVal val="visible"/>
                                      </p:to>
                                    </p:set>
                                    <p:animEffect transition="in" filter="fade">
                                      <p:cBhvr>
                                        <p:cTn id="1366" dur="500"/>
                                        <p:tgtEl>
                                          <p:spTgt spid="122"/>
                                        </p:tgtEl>
                                      </p:cBhvr>
                                    </p:animEffect>
                                  </p:childTnLst>
                                </p:cTn>
                              </p:par>
                            </p:childTnLst>
                          </p:cTn>
                        </p:par>
                        <p:par>
                          <p:cTn id="1367" fill="hold">
                            <p:stCondLst>
                              <p:cond delay="167000"/>
                            </p:stCondLst>
                            <p:childTnLst>
                              <p:par>
                                <p:cTn id="1368" presetID="10" presetClass="exit" presetSubtype="0" fill="hold" grpId="1" nodeType="afterEffect">
                                  <p:stCondLst>
                                    <p:cond delay="0"/>
                                  </p:stCondLst>
                                  <p:childTnLst>
                                    <p:animEffect transition="out" filter="fade">
                                      <p:cBhvr>
                                        <p:cTn id="1369" dur="500"/>
                                        <p:tgtEl>
                                          <p:spTgt spid="122"/>
                                        </p:tgtEl>
                                      </p:cBhvr>
                                    </p:animEffect>
                                    <p:set>
                                      <p:cBhvr>
                                        <p:cTn id="1370" dur="1" fill="hold">
                                          <p:stCondLst>
                                            <p:cond delay="499"/>
                                          </p:stCondLst>
                                        </p:cTn>
                                        <p:tgtEl>
                                          <p:spTgt spid="122"/>
                                        </p:tgtEl>
                                        <p:attrNameLst>
                                          <p:attrName>style.visibility</p:attrName>
                                        </p:attrNameLst>
                                      </p:cBhvr>
                                      <p:to>
                                        <p:strVal val="hidden"/>
                                      </p:to>
                                    </p:set>
                                  </p:childTnLst>
                                </p:cTn>
                              </p:par>
                            </p:childTnLst>
                          </p:cTn>
                        </p:par>
                        <p:par>
                          <p:cTn id="1371" fill="hold">
                            <p:stCondLst>
                              <p:cond delay="167500"/>
                            </p:stCondLst>
                            <p:childTnLst>
                              <p:par>
                                <p:cTn id="1372" presetID="10" presetClass="entr" presetSubtype="0" fill="hold" grpId="0" nodeType="afterEffect">
                                  <p:stCondLst>
                                    <p:cond delay="0"/>
                                  </p:stCondLst>
                                  <p:childTnLst>
                                    <p:set>
                                      <p:cBhvr>
                                        <p:cTn id="1373" dur="1" fill="hold">
                                          <p:stCondLst>
                                            <p:cond delay="0"/>
                                          </p:stCondLst>
                                        </p:cTn>
                                        <p:tgtEl>
                                          <p:spTgt spid="123"/>
                                        </p:tgtEl>
                                        <p:attrNameLst>
                                          <p:attrName>style.visibility</p:attrName>
                                        </p:attrNameLst>
                                      </p:cBhvr>
                                      <p:to>
                                        <p:strVal val="visible"/>
                                      </p:to>
                                    </p:set>
                                    <p:animEffect transition="in" filter="fade">
                                      <p:cBhvr>
                                        <p:cTn id="1374" dur="500"/>
                                        <p:tgtEl>
                                          <p:spTgt spid="123"/>
                                        </p:tgtEl>
                                      </p:cBhvr>
                                    </p:animEffect>
                                  </p:childTnLst>
                                </p:cTn>
                              </p:par>
                            </p:childTnLst>
                          </p:cTn>
                        </p:par>
                        <p:par>
                          <p:cTn id="1375" fill="hold">
                            <p:stCondLst>
                              <p:cond delay="168000"/>
                            </p:stCondLst>
                            <p:childTnLst>
                              <p:par>
                                <p:cTn id="1376" presetID="10" presetClass="exit" presetSubtype="0" fill="hold" grpId="1" nodeType="afterEffect">
                                  <p:stCondLst>
                                    <p:cond delay="0"/>
                                  </p:stCondLst>
                                  <p:childTnLst>
                                    <p:animEffect transition="out" filter="fade">
                                      <p:cBhvr>
                                        <p:cTn id="1377" dur="500"/>
                                        <p:tgtEl>
                                          <p:spTgt spid="123"/>
                                        </p:tgtEl>
                                      </p:cBhvr>
                                    </p:animEffect>
                                    <p:set>
                                      <p:cBhvr>
                                        <p:cTn id="1378" dur="1" fill="hold">
                                          <p:stCondLst>
                                            <p:cond delay="499"/>
                                          </p:stCondLst>
                                        </p:cTn>
                                        <p:tgtEl>
                                          <p:spTgt spid="123"/>
                                        </p:tgtEl>
                                        <p:attrNameLst>
                                          <p:attrName>style.visibility</p:attrName>
                                        </p:attrNameLst>
                                      </p:cBhvr>
                                      <p:to>
                                        <p:strVal val="hidden"/>
                                      </p:to>
                                    </p:set>
                                  </p:childTnLst>
                                </p:cTn>
                              </p:par>
                            </p:childTnLst>
                          </p:cTn>
                        </p:par>
                        <p:par>
                          <p:cTn id="1379" fill="hold">
                            <p:stCondLst>
                              <p:cond delay="168500"/>
                            </p:stCondLst>
                            <p:childTnLst>
                              <p:par>
                                <p:cTn id="1380" presetID="10" presetClass="entr" presetSubtype="0" fill="hold" grpId="0" nodeType="afterEffect">
                                  <p:stCondLst>
                                    <p:cond delay="0"/>
                                  </p:stCondLst>
                                  <p:childTnLst>
                                    <p:set>
                                      <p:cBhvr>
                                        <p:cTn id="1381" dur="1" fill="hold">
                                          <p:stCondLst>
                                            <p:cond delay="0"/>
                                          </p:stCondLst>
                                        </p:cTn>
                                        <p:tgtEl>
                                          <p:spTgt spid="124"/>
                                        </p:tgtEl>
                                        <p:attrNameLst>
                                          <p:attrName>style.visibility</p:attrName>
                                        </p:attrNameLst>
                                      </p:cBhvr>
                                      <p:to>
                                        <p:strVal val="visible"/>
                                      </p:to>
                                    </p:set>
                                    <p:animEffect transition="in" filter="fade">
                                      <p:cBhvr>
                                        <p:cTn id="1382" dur="500"/>
                                        <p:tgtEl>
                                          <p:spTgt spid="124"/>
                                        </p:tgtEl>
                                      </p:cBhvr>
                                    </p:animEffect>
                                  </p:childTnLst>
                                </p:cTn>
                              </p:par>
                            </p:childTnLst>
                          </p:cTn>
                        </p:par>
                        <p:par>
                          <p:cTn id="1383" fill="hold">
                            <p:stCondLst>
                              <p:cond delay="169000"/>
                            </p:stCondLst>
                            <p:childTnLst>
                              <p:par>
                                <p:cTn id="1384" presetID="10" presetClass="exit" presetSubtype="0" fill="hold" grpId="1" nodeType="afterEffect">
                                  <p:stCondLst>
                                    <p:cond delay="0"/>
                                  </p:stCondLst>
                                  <p:childTnLst>
                                    <p:animEffect transition="out" filter="fade">
                                      <p:cBhvr>
                                        <p:cTn id="1385" dur="500"/>
                                        <p:tgtEl>
                                          <p:spTgt spid="124"/>
                                        </p:tgtEl>
                                      </p:cBhvr>
                                    </p:animEffect>
                                    <p:set>
                                      <p:cBhvr>
                                        <p:cTn id="1386" dur="1" fill="hold">
                                          <p:stCondLst>
                                            <p:cond delay="499"/>
                                          </p:stCondLst>
                                        </p:cTn>
                                        <p:tgtEl>
                                          <p:spTgt spid="124"/>
                                        </p:tgtEl>
                                        <p:attrNameLst>
                                          <p:attrName>style.visibility</p:attrName>
                                        </p:attrNameLst>
                                      </p:cBhvr>
                                      <p:to>
                                        <p:strVal val="hidden"/>
                                      </p:to>
                                    </p:set>
                                  </p:childTnLst>
                                </p:cTn>
                              </p:par>
                            </p:childTnLst>
                          </p:cTn>
                        </p:par>
                        <p:par>
                          <p:cTn id="1387" fill="hold">
                            <p:stCondLst>
                              <p:cond delay="169500"/>
                            </p:stCondLst>
                            <p:childTnLst>
                              <p:par>
                                <p:cTn id="1388" presetID="10" presetClass="entr" presetSubtype="0" fill="hold" grpId="0" nodeType="afterEffect">
                                  <p:stCondLst>
                                    <p:cond delay="0"/>
                                  </p:stCondLst>
                                  <p:childTnLst>
                                    <p:set>
                                      <p:cBhvr>
                                        <p:cTn id="1389" dur="1" fill="hold">
                                          <p:stCondLst>
                                            <p:cond delay="0"/>
                                          </p:stCondLst>
                                        </p:cTn>
                                        <p:tgtEl>
                                          <p:spTgt spid="125"/>
                                        </p:tgtEl>
                                        <p:attrNameLst>
                                          <p:attrName>style.visibility</p:attrName>
                                        </p:attrNameLst>
                                      </p:cBhvr>
                                      <p:to>
                                        <p:strVal val="visible"/>
                                      </p:to>
                                    </p:set>
                                    <p:animEffect transition="in" filter="fade">
                                      <p:cBhvr>
                                        <p:cTn id="1390" dur="500"/>
                                        <p:tgtEl>
                                          <p:spTgt spid="125"/>
                                        </p:tgtEl>
                                      </p:cBhvr>
                                    </p:animEffect>
                                  </p:childTnLst>
                                </p:cTn>
                              </p:par>
                            </p:childTnLst>
                          </p:cTn>
                        </p:par>
                        <p:par>
                          <p:cTn id="1391" fill="hold">
                            <p:stCondLst>
                              <p:cond delay="170000"/>
                            </p:stCondLst>
                            <p:childTnLst>
                              <p:par>
                                <p:cTn id="1392" presetID="10" presetClass="exit" presetSubtype="0" fill="hold" grpId="1" nodeType="afterEffect">
                                  <p:stCondLst>
                                    <p:cond delay="0"/>
                                  </p:stCondLst>
                                  <p:childTnLst>
                                    <p:animEffect transition="out" filter="fade">
                                      <p:cBhvr>
                                        <p:cTn id="1393" dur="500"/>
                                        <p:tgtEl>
                                          <p:spTgt spid="125"/>
                                        </p:tgtEl>
                                      </p:cBhvr>
                                    </p:animEffect>
                                    <p:set>
                                      <p:cBhvr>
                                        <p:cTn id="1394" dur="1" fill="hold">
                                          <p:stCondLst>
                                            <p:cond delay="499"/>
                                          </p:stCondLst>
                                        </p:cTn>
                                        <p:tgtEl>
                                          <p:spTgt spid="125"/>
                                        </p:tgtEl>
                                        <p:attrNameLst>
                                          <p:attrName>style.visibility</p:attrName>
                                        </p:attrNameLst>
                                      </p:cBhvr>
                                      <p:to>
                                        <p:strVal val="hidden"/>
                                      </p:to>
                                    </p:set>
                                  </p:childTnLst>
                                </p:cTn>
                              </p:par>
                            </p:childTnLst>
                          </p:cTn>
                        </p:par>
                        <p:par>
                          <p:cTn id="1395" fill="hold">
                            <p:stCondLst>
                              <p:cond delay="170500"/>
                            </p:stCondLst>
                            <p:childTnLst>
                              <p:par>
                                <p:cTn id="1396" presetID="10" presetClass="entr" presetSubtype="0" fill="hold" grpId="0" nodeType="afterEffect">
                                  <p:stCondLst>
                                    <p:cond delay="0"/>
                                  </p:stCondLst>
                                  <p:childTnLst>
                                    <p:set>
                                      <p:cBhvr>
                                        <p:cTn id="1397" dur="1" fill="hold">
                                          <p:stCondLst>
                                            <p:cond delay="0"/>
                                          </p:stCondLst>
                                        </p:cTn>
                                        <p:tgtEl>
                                          <p:spTgt spid="126"/>
                                        </p:tgtEl>
                                        <p:attrNameLst>
                                          <p:attrName>style.visibility</p:attrName>
                                        </p:attrNameLst>
                                      </p:cBhvr>
                                      <p:to>
                                        <p:strVal val="visible"/>
                                      </p:to>
                                    </p:set>
                                    <p:animEffect transition="in" filter="fade">
                                      <p:cBhvr>
                                        <p:cTn id="1398" dur="500"/>
                                        <p:tgtEl>
                                          <p:spTgt spid="126"/>
                                        </p:tgtEl>
                                      </p:cBhvr>
                                    </p:animEffect>
                                  </p:childTnLst>
                                </p:cTn>
                              </p:par>
                            </p:childTnLst>
                          </p:cTn>
                        </p:par>
                        <p:par>
                          <p:cTn id="1399" fill="hold">
                            <p:stCondLst>
                              <p:cond delay="171000"/>
                            </p:stCondLst>
                            <p:childTnLst>
                              <p:par>
                                <p:cTn id="1400" presetID="10" presetClass="exit" presetSubtype="0" fill="hold" grpId="1" nodeType="afterEffect">
                                  <p:stCondLst>
                                    <p:cond delay="0"/>
                                  </p:stCondLst>
                                  <p:childTnLst>
                                    <p:animEffect transition="out" filter="fade">
                                      <p:cBhvr>
                                        <p:cTn id="1401" dur="500"/>
                                        <p:tgtEl>
                                          <p:spTgt spid="126"/>
                                        </p:tgtEl>
                                      </p:cBhvr>
                                    </p:animEffect>
                                    <p:set>
                                      <p:cBhvr>
                                        <p:cTn id="1402" dur="1" fill="hold">
                                          <p:stCondLst>
                                            <p:cond delay="499"/>
                                          </p:stCondLst>
                                        </p:cTn>
                                        <p:tgtEl>
                                          <p:spTgt spid="126"/>
                                        </p:tgtEl>
                                        <p:attrNameLst>
                                          <p:attrName>style.visibility</p:attrName>
                                        </p:attrNameLst>
                                      </p:cBhvr>
                                      <p:to>
                                        <p:strVal val="hidden"/>
                                      </p:to>
                                    </p:set>
                                  </p:childTnLst>
                                </p:cTn>
                              </p:par>
                            </p:childTnLst>
                          </p:cTn>
                        </p:par>
                        <p:par>
                          <p:cTn id="1403" fill="hold">
                            <p:stCondLst>
                              <p:cond delay="171500"/>
                            </p:stCondLst>
                            <p:childTnLst>
                              <p:par>
                                <p:cTn id="1404" presetID="10" presetClass="entr" presetSubtype="0" fill="hold" grpId="0" nodeType="afterEffect">
                                  <p:stCondLst>
                                    <p:cond delay="0"/>
                                  </p:stCondLst>
                                  <p:childTnLst>
                                    <p:set>
                                      <p:cBhvr>
                                        <p:cTn id="1405" dur="1" fill="hold">
                                          <p:stCondLst>
                                            <p:cond delay="0"/>
                                          </p:stCondLst>
                                        </p:cTn>
                                        <p:tgtEl>
                                          <p:spTgt spid="127"/>
                                        </p:tgtEl>
                                        <p:attrNameLst>
                                          <p:attrName>style.visibility</p:attrName>
                                        </p:attrNameLst>
                                      </p:cBhvr>
                                      <p:to>
                                        <p:strVal val="visible"/>
                                      </p:to>
                                    </p:set>
                                    <p:animEffect transition="in" filter="fade">
                                      <p:cBhvr>
                                        <p:cTn id="1406" dur="500"/>
                                        <p:tgtEl>
                                          <p:spTgt spid="127"/>
                                        </p:tgtEl>
                                      </p:cBhvr>
                                    </p:animEffect>
                                  </p:childTnLst>
                                </p:cTn>
                              </p:par>
                            </p:childTnLst>
                          </p:cTn>
                        </p:par>
                        <p:par>
                          <p:cTn id="1407" fill="hold">
                            <p:stCondLst>
                              <p:cond delay="172000"/>
                            </p:stCondLst>
                            <p:childTnLst>
                              <p:par>
                                <p:cTn id="1408" presetID="10" presetClass="exit" presetSubtype="0" fill="hold" grpId="1" nodeType="afterEffect">
                                  <p:stCondLst>
                                    <p:cond delay="0"/>
                                  </p:stCondLst>
                                  <p:childTnLst>
                                    <p:animEffect transition="out" filter="fade">
                                      <p:cBhvr>
                                        <p:cTn id="1409" dur="500"/>
                                        <p:tgtEl>
                                          <p:spTgt spid="127"/>
                                        </p:tgtEl>
                                      </p:cBhvr>
                                    </p:animEffect>
                                    <p:set>
                                      <p:cBhvr>
                                        <p:cTn id="1410" dur="1" fill="hold">
                                          <p:stCondLst>
                                            <p:cond delay="499"/>
                                          </p:stCondLst>
                                        </p:cTn>
                                        <p:tgtEl>
                                          <p:spTgt spid="127"/>
                                        </p:tgtEl>
                                        <p:attrNameLst>
                                          <p:attrName>style.visibility</p:attrName>
                                        </p:attrNameLst>
                                      </p:cBhvr>
                                      <p:to>
                                        <p:strVal val="hidden"/>
                                      </p:to>
                                    </p:set>
                                  </p:childTnLst>
                                </p:cTn>
                              </p:par>
                            </p:childTnLst>
                          </p:cTn>
                        </p:par>
                        <p:par>
                          <p:cTn id="1411" fill="hold">
                            <p:stCondLst>
                              <p:cond delay="172500"/>
                            </p:stCondLst>
                            <p:childTnLst>
                              <p:par>
                                <p:cTn id="1412" presetID="10" presetClass="entr" presetSubtype="0" fill="hold" grpId="0" nodeType="afterEffect">
                                  <p:stCondLst>
                                    <p:cond delay="0"/>
                                  </p:stCondLst>
                                  <p:childTnLst>
                                    <p:set>
                                      <p:cBhvr>
                                        <p:cTn id="1413" dur="1" fill="hold">
                                          <p:stCondLst>
                                            <p:cond delay="0"/>
                                          </p:stCondLst>
                                        </p:cTn>
                                        <p:tgtEl>
                                          <p:spTgt spid="128"/>
                                        </p:tgtEl>
                                        <p:attrNameLst>
                                          <p:attrName>style.visibility</p:attrName>
                                        </p:attrNameLst>
                                      </p:cBhvr>
                                      <p:to>
                                        <p:strVal val="visible"/>
                                      </p:to>
                                    </p:set>
                                    <p:animEffect transition="in" filter="fade">
                                      <p:cBhvr>
                                        <p:cTn id="1414" dur="500"/>
                                        <p:tgtEl>
                                          <p:spTgt spid="128"/>
                                        </p:tgtEl>
                                      </p:cBhvr>
                                    </p:animEffect>
                                  </p:childTnLst>
                                </p:cTn>
                              </p:par>
                            </p:childTnLst>
                          </p:cTn>
                        </p:par>
                        <p:par>
                          <p:cTn id="1415" fill="hold">
                            <p:stCondLst>
                              <p:cond delay="173000"/>
                            </p:stCondLst>
                            <p:childTnLst>
                              <p:par>
                                <p:cTn id="1416" presetID="10" presetClass="exit" presetSubtype="0" fill="hold" grpId="1" nodeType="afterEffect">
                                  <p:stCondLst>
                                    <p:cond delay="0"/>
                                  </p:stCondLst>
                                  <p:childTnLst>
                                    <p:animEffect transition="out" filter="fade">
                                      <p:cBhvr>
                                        <p:cTn id="1417" dur="500"/>
                                        <p:tgtEl>
                                          <p:spTgt spid="128"/>
                                        </p:tgtEl>
                                      </p:cBhvr>
                                    </p:animEffect>
                                    <p:set>
                                      <p:cBhvr>
                                        <p:cTn id="1418" dur="1" fill="hold">
                                          <p:stCondLst>
                                            <p:cond delay="499"/>
                                          </p:stCondLst>
                                        </p:cTn>
                                        <p:tgtEl>
                                          <p:spTgt spid="128"/>
                                        </p:tgtEl>
                                        <p:attrNameLst>
                                          <p:attrName>style.visibility</p:attrName>
                                        </p:attrNameLst>
                                      </p:cBhvr>
                                      <p:to>
                                        <p:strVal val="hidden"/>
                                      </p:to>
                                    </p:set>
                                  </p:childTnLst>
                                </p:cTn>
                              </p:par>
                            </p:childTnLst>
                          </p:cTn>
                        </p:par>
                        <p:par>
                          <p:cTn id="1419" fill="hold">
                            <p:stCondLst>
                              <p:cond delay="173500"/>
                            </p:stCondLst>
                            <p:childTnLst>
                              <p:par>
                                <p:cTn id="1420" presetID="10" presetClass="entr" presetSubtype="0" fill="hold" grpId="0" nodeType="afterEffect">
                                  <p:stCondLst>
                                    <p:cond delay="0"/>
                                  </p:stCondLst>
                                  <p:childTnLst>
                                    <p:set>
                                      <p:cBhvr>
                                        <p:cTn id="1421" dur="1" fill="hold">
                                          <p:stCondLst>
                                            <p:cond delay="0"/>
                                          </p:stCondLst>
                                        </p:cTn>
                                        <p:tgtEl>
                                          <p:spTgt spid="129"/>
                                        </p:tgtEl>
                                        <p:attrNameLst>
                                          <p:attrName>style.visibility</p:attrName>
                                        </p:attrNameLst>
                                      </p:cBhvr>
                                      <p:to>
                                        <p:strVal val="visible"/>
                                      </p:to>
                                    </p:set>
                                    <p:animEffect transition="in" filter="fade">
                                      <p:cBhvr>
                                        <p:cTn id="1422" dur="500"/>
                                        <p:tgtEl>
                                          <p:spTgt spid="129"/>
                                        </p:tgtEl>
                                      </p:cBhvr>
                                    </p:animEffect>
                                  </p:childTnLst>
                                </p:cTn>
                              </p:par>
                            </p:childTnLst>
                          </p:cTn>
                        </p:par>
                        <p:par>
                          <p:cTn id="1423" fill="hold">
                            <p:stCondLst>
                              <p:cond delay="174000"/>
                            </p:stCondLst>
                            <p:childTnLst>
                              <p:par>
                                <p:cTn id="1424" presetID="10" presetClass="exit" presetSubtype="0" fill="hold" grpId="1" nodeType="afterEffect">
                                  <p:stCondLst>
                                    <p:cond delay="0"/>
                                  </p:stCondLst>
                                  <p:childTnLst>
                                    <p:animEffect transition="out" filter="fade">
                                      <p:cBhvr>
                                        <p:cTn id="1425" dur="500"/>
                                        <p:tgtEl>
                                          <p:spTgt spid="129"/>
                                        </p:tgtEl>
                                      </p:cBhvr>
                                    </p:animEffect>
                                    <p:set>
                                      <p:cBhvr>
                                        <p:cTn id="1426" dur="1" fill="hold">
                                          <p:stCondLst>
                                            <p:cond delay="499"/>
                                          </p:stCondLst>
                                        </p:cTn>
                                        <p:tgtEl>
                                          <p:spTgt spid="129"/>
                                        </p:tgtEl>
                                        <p:attrNameLst>
                                          <p:attrName>style.visibility</p:attrName>
                                        </p:attrNameLst>
                                      </p:cBhvr>
                                      <p:to>
                                        <p:strVal val="hidden"/>
                                      </p:to>
                                    </p:set>
                                  </p:childTnLst>
                                </p:cTn>
                              </p:par>
                            </p:childTnLst>
                          </p:cTn>
                        </p:par>
                        <p:par>
                          <p:cTn id="1427" fill="hold">
                            <p:stCondLst>
                              <p:cond delay="174500"/>
                            </p:stCondLst>
                            <p:childTnLst>
                              <p:par>
                                <p:cTn id="1428" presetID="10" presetClass="entr" presetSubtype="0" fill="hold" grpId="0" nodeType="afterEffect">
                                  <p:stCondLst>
                                    <p:cond delay="0"/>
                                  </p:stCondLst>
                                  <p:childTnLst>
                                    <p:set>
                                      <p:cBhvr>
                                        <p:cTn id="1429" dur="1" fill="hold">
                                          <p:stCondLst>
                                            <p:cond delay="0"/>
                                          </p:stCondLst>
                                        </p:cTn>
                                        <p:tgtEl>
                                          <p:spTgt spid="130"/>
                                        </p:tgtEl>
                                        <p:attrNameLst>
                                          <p:attrName>style.visibility</p:attrName>
                                        </p:attrNameLst>
                                      </p:cBhvr>
                                      <p:to>
                                        <p:strVal val="visible"/>
                                      </p:to>
                                    </p:set>
                                    <p:animEffect transition="in" filter="fade">
                                      <p:cBhvr>
                                        <p:cTn id="1430" dur="500"/>
                                        <p:tgtEl>
                                          <p:spTgt spid="130"/>
                                        </p:tgtEl>
                                      </p:cBhvr>
                                    </p:animEffect>
                                  </p:childTnLst>
                                </p:cTn>
                              </p:par>
                            </p:childTnLst>
                          </p:cTn>
                        </p:par>
                        <p:par>
                          <p:cTn id="1431" fill="hold">
                            <p:stCondLst>
                              <p:cond delay="175000"/>
                            </p:stCondLst>
                            <p:childTnLst>
                              <p:par>
                                <p:cTn id="1432" presetID="10" presetClass="exit" presetSubtype="0" fill="hold" grpId="1" nodeType="afterEffect">
                                  <p:stCondLst>
                                    <p:cond delay="0"/>
                                  </p:stCondLst>
                                  <p:childTnLst>
                                    <p:animEffect transition="out" filter="fade">
                                      <p:cBhvr>
                                        <p:cTn id="1433" dur="500"/>
                                        <p:tgtEl>
                                          <p:spTgt spid="130"/>
                                        </p:tgtEl>
                                      </p:cBhvr>
                                    </p:animEffect>
                                    <p:set>
                                      <p:cBhvr>
                                        <p:cTn id="1434" dur="1" fill="hold">
                                          <p:stCondLst>
                                            <p:cond delay="499"/>
                                          </p:stCondLst>
                                        </p:cTn>
                                        <p:tgtEl>
                                          <p:spTgt spid="130"/>
                                        </p:tgtEl>
                                        <p:attrNameLst>
                                          <p:attrName>style.visibility</p:attrName>
                                        </p:attrNameLst>
                                      </p:cBhvr>
                                      <p:to>
                                        <p:strVal val="hidden"/>
                                      </p:to>
                                    </p:set>
                                  </p:childTnLst>
                                </p:cTn>
                              </p:par>
                            </p:childTnLst>
                          </p:cTn>
                        </p:par>
                        <p:par>
                          <p:cTn id="1435" fill="hold">
                            <p:stCondLst>
                              <p:cond delay="175500"/>
                            </p:stCondLst>
                            <p:childTnLst>
                              <p:par>
                                <p:cTn id="1436" presetID="10" presetClass="entr" presetSubtype="0" fill="hold" grpId="0" nodeType="afterEffect">
                                  <p:stCondLst>
                                    <p:cond delay="0"/>
                                  </p:stCondLst>
                                  <p:childTnLst>
                                    <p:set>
                                      <p:cBhvr>
                                        <p:cTn id="1437" dur="1" fill="hold">
                                          <p:stCondLst>
                                            <p:cond delay="0"/>
                                          </p:stCondLst>
                                        </p:cTn>
                                        <p:tgtEl>
                                          <p:spTgt spid="131"/>
                                        </p:tgtEl>
                                        <p:attrNameLst>
                                          <p:attrName>style.visibility</p:attrName>
                                        </p:attrNameLst>
                                      </p:cBhvr>
                                      <p:to>
                                        <p:strVal val="visible"/>
                                      </p:to>
                                    </p:set>
                                    <p:animEffect transition="in" filter="fade">
                                      <p:cBhvr>
                                        <p:cTn id="1438" dur="500"/>
                                        <p:tgtEl>
                                          <p:spTgt spid="131"/>
                                        </p:tgtEl>
                                      </p:cBhvr>
                                    </p:animEffect>
                                  </p:childTnLst>
                                </p:cTn>
                              </p:par>
                            </p:childTnLst>
                          </p:cTn>
                        </p:par>
                        <p:par>
                          <p:cTn id="1439" fill="hold">
                            <p:stCondLst>
                              <p:cond delay="176000"/>
                            </p:stCondLst>
                            <p:childTnLst>
                              <p:par>
                                <p:cTn id="1440" presetID="10" presetClass="exit" presetSubtype="0" fill="hold" grpId="1" nodeType="afterEffect">
                                  <p:stCondLst>
                                    <p:cond delay="0"/>
                                  </p:stCondLst>
                                  <p:childTnLst>
                                    <p:animEffect transition="out" filter="fade">
                                      <p:cBhvr>
                                        <p:cTn id="1441" dur="500"/>
                                        <p:tgtEl>
                                          <p:spTgt spid="131"/>
                                        </p:tgtEl>
                                      </p:cBhvr>
                                    </p:animEffect>
                                    <p:set>
                                      <p:cBhvr>
                                        <p:cTn id="1442" dur="1" fill="hold">
                                          <p:stCondLst>
                                            <p:cond delay="499"/>
                                          </p:stCondLst>
                                        </p:cTn>
                                        <p:tgtEl>
                                          <p:spTgt spid="131"/>
                                        </p:tgtEl>
                                        <p:attrNameLst>
                                          <p:attrName>style.visibility</p:attrName>
                                        </p:attrNameLst>
                                      </p:cBhvr>
                                      <p:to>
                                        <p:strVal val="hidden"/>
                                      </p:to>
                                    </p:set>
                                  </p:childTnLst>
                                </p:cTn>
                              </p:par>
                            </p:childTnLst>
                          </p:cTn>
                        </p:par>
                        <p:par>
                          <p:cTn id="1443" fill="hold">
                            <p:stCondLst>
                              <p:cond delay="176500"/>
                            </p:stCondLst>
                            <p:childTnLst>
                              <p:par>
                                <p:cTn id="1444" presetID="10" presetClass="entr" presetSubtype="0" fill="hold" grpId="0" nodeType="afterEffect">
                                  <p:stCondLst>
                                    <p:cond delay="0"/>
                                  </p:stCondLst>
                                  <p:childTnLst>
                                    <p:set>
                                      <p:cBhvr>
                                        <p:cTn id="1445" dur="1" fill="hold">
                                          <p:stCondLst>
                                            <p:cond delay="0"/>
                                          </p:stCondLst>
                                        </p:cTn>
                                        <p:tgtEl>
                                          <p:spTgt spid="132"/>
                                        </p:tgtEl>
                                        <p:attrNameLst>
                                          <p:attrName>style.visibility</p:attrName>
                                        </p:attrNameLst>
                                      </p:cBhvr>
                                      <p:to>
                                        <p:strVal val="visible"/>
                                      </p:to>
                                    </p:set>
                                    <p:animEffect transition="in" filter="fade">
                                      <p:cBhvr>
                                        <p:cTn id="1446" dur="500"/>
                                        <p:tgtEl>
                                          <p:spTgt spid="132"/>
                                        </p:tgtEl>
                                      </p:cBhvr>
                                    </p:animEffect>
                                  </p:childTnLst>
                                </p:cTn>
                              </p:par>
                            </p:childTnLst>
                          </p:cTn>
                        </p:par>
                        <p:par>
                          <p:cTn id="1447" fill="hold">
                            <p:stCondLst>
                              <p:cond delay="177000"/>
                            </p:stCondLst>
                            <p:childTnLst>
                              <p:par>
                                <p:cTn id="1448" presetID="10" presetClass="exit" presetSubtype="0" fill="hold" grpId="1" nodeType="afterEffect">
                                  <p:stCondLst>
                                    <p:cond delay="0"/>
                                  </p:stCondLst>
                                  <p:childTnLst>
                                    <p:animEffect transition="out" filter="fade">
                                      <p:cBhvr>
                                        <p:cTn id="1449" dur="500"/>
                                        <p:tgtEl>
                                          <p:spTgt spid="132"/>
                                        </p:tgtEl>
                                      </p:cBhvr>
                                    </p:animEffect>
                                    <p:set>
                                      <p:cBhvr>
                                        <p:cTn id="1450" dur="1" fill="hold">
                                          <p:stCondLst>
                                            <p:cond delay="499"/>
                                          </p:stCondLst>
                                        </p:cTn>
                                        <p:tgtEl>
                                          <p:spTgt spid="132"/>
                                        </p:tgtEl>
                                        <p:attrNameLst>
                                          <p:attrName>style.visibility</p:attrName>
                                        </p:attrNameLst>
                                      </p:cBhvr>
                                      <p:to>
                                        <p:strVal val="hidden"/>
                                      </p:to>
                                    </p:set>
                                  </p:childTnLst>
                                </p:cTn>
                              </p:par>
                            </p:childTnLst>
                          </p:cTn>
                        </p:par>
                        <p:par>
                          <p:cTn id="1451" fill="hold">
                            <p:stCondLst>
                              <p:cond delay="177500"/>
                            </p:stCondLst>
                            <p:childTnLst>
                              <p:par>
                                <p:cTn id="1452" presetID="10" presetClass="entr" presetSubtype="0" fill="hold" grpId="0" nodeType="afterEffect">
                                  <p:stCondLst>
                                    <p:cond delay="0"/>
                                  </p:stCondLst>
                                  <p:childTnLst>
                                    <p:set>
                                      <p:cBhvr>
                                        <p:cTn id="1453" dur="1" fill="hold">
                                          <p:stCondLst>
                                            <p:cond delay="0"/>
                                          </p:stCondLst>
                                        </p:cTn>
                                        <p:tgtEl>
                                          <p:spTgt spid="133"/>
                                        </p:tgtEl>
                                        <p:attrNameLst>
                                          <p:attrName>style.visibility</p:attrName>
                                        </p:attrNameLst>
                                      </p:cBhvr>
                                      <p:to>
                                        <p:strVal val="visible"/>
                                      </p:to>
                                    </p:set>
                                    <p:animEffect transition="in" filter="fade">
                                      <p:cBhvr>
                                        <p:cTn id="1454" dur="500"/>
                                        <p:tgtEl>
                                          <p:spTgt spid="133"/>
                                        </p:tgtEl>
                                      </p:cBhvr>
                                    </p:animEffect>
                                  </p:childTnLst>
                                </p:cTn>
                              </p:par>
                            </p:childTnLst>
                          </p:cTn>
                        </p:par>
                        <p:par>
                          <p:cTn id="1455" fill="hold">
                            <p:stCondLst>
                              <p:cond delay="178000"/>
                            </p:stCondLst>
                            <p:childTnLst>
                              <p:par>
                                <p:cTn id="1456" presetID="10" presetClass="exit" presetSubtype="0" fill="hold" grpId="1" nodeType="afterEffect">
                                  <p:stCondLst>
                                    <p:cond delay="0"/>
                                  </p:stCondLst>
                                  <p:childTnLst>
                                    <p:animEffect transition="out" filter="fade">
                                      <p:cBhvr>
                                        <p:cTn id="1457" dur="500"/>
                                        <p:tgtEl>
                                          <p:spTgt spid="133"/>
                                        </p:tgtEl>
                                      </p:cBhvr>
                                    </p:animEffect>
                                    <p:set>
                                      <p:cBhvr>
                                        <p:cTn id="1458" dur="1" fill="hold">
                                          <p:stCondLst>
                                            <p:cond delay="499"/>
                                          </p:stCondLst>
                                        </p:cTn>
                                        <p:tgtEl>
                                          <p:spTgt spid="133"/>
                                        </p:tgtEl>
                                        <p:attrNameLst>
                                          <p:attrName>style.visibility</p:attrName>
                                        </p:attrNameLst>
                                      </p:cBhvr>
                                      <p:to>
                                        <p:strVal val="hidden"/>
                                      </p:to>
                                    </p:set>
                                  </p:childTnLst>
                                </p:cTn>
                              </p:par>
                            </p:childTnLst>
                          </p:cTn>
                        </p:par>
                        <p:par>
                          <p:cTn id="1459" fill="hold">
                            <p:stCondLst>
                              <p:cond delay="178500"/>
                            </p:stCondLst>
                            <p:childTnLst>
                              <p:par>
                                <p:cTn id="1460" presetID="10" presetClass="entr" presetSubtype="0" fill="hold" grpId="0" nodeType="afterEffect">
                                  <p:stCondLst>
                                    <p:cond delay="0"/>
                                  </p:stCondLst>
                                  <p:childTnLst>
                                    <p:set>
                                      <p:cBhvr>
                                        <p:cTn id="1461" dur="1" fill="hold">
                                          <p:stCondLst>
                                            <p:cond delay="0"/>
                                          </p:stCondLst>
                                        </p:cTn>
                                        <p:tgtEl>
                                          <p:spTgt spid="134"/>
                                        </p:tgtEl>
                                        <p:attrNameLst>
                                          <p:attrName>style.visibility</p:attrName>
                                        </p:attrNameLst>
                                      </p:cBhvr>
                                      <p:to>
                                        <p:strVal val="visible"/>
                                      </p:to>
                                    </p:set>
                                    <p:animEffect transition="in" filter="fade">
                                      <p:cBhvr>
                                        <p:cTn id="1462" dur="500"/>
                                        <p:tgtEl>
                                          <p:spTgt spid="134"/>
                                        </p:tgtEl>
                                      </p:cBhvr>
                                    </p:animEffect>
                                  </p:childTnLst>
                                </p:cTn>
                              </p:par>
                            </p:childTnLst>
                          </p:cTn>
                        </p:par>
                        <p:par>
                          <p:cTn id="1463" fill="hold">
                            <p:stCondLst>
                              <p:cond delay="179000"/>
                            </p:stCondLst>
                            <p:childTnLst>
                              <p:par>
                                <p:cTn id="1464" presetID="10" presetClass="exit" presetSubtype="0" fill="hold" grpId="1" nodeType="afterEffect">
                                  <p:stCondLst>
                                    <p:cond delay="0"/>
                                  </p:stCondLst>
                                  <p:childTnLst>
                                    <p:animEffect transition="out" filter="fade">
                                      <p:cBhvr>
                                        <p:cTn id="1465" dur="500"/>
                                        <p:tgtEl>
                                          <p:spTgt spid="134"/>
                                        </p:tgtEl>
                                      </p:cBhvr>
                                    </p:animEffect>
                                    <p:set>
                                      <p:cBhvr>
                                        <p:cTn id="1466" dur="1" fill="hold">
                                          <p:stCondLst>
                                            <p:cond delay="499"/>
                                          </p:stCondLst>
                                        </p:cTn>
                                        <p:tgtEl>
                                          <p:spTgt spid="134"/>
                                        </p:tgtEl>
                                        <p:attrNameLst>
                                          <p:attrName>style.visibility</p:attrName>
                                        </p:attrNameLst>
                                      </p:cBhvr>
                                      <p:to>
                                        <p:strVal val="hidden"/>
                                      </p:to>
                                    </p:set>
                                  </p:childTnLst>
                                </p:cTn>
                              </p:par>
                            </p:childTnLst>
                          </p:cTn>
                        </p:par>
                        <p:par>
                          <p:cTn id="1467" fill="hold">
                            <p:stCondLst>
                              <p:cond delay="179500"/>
                            </p:stCondLst>
                            <p:childTnLst>
                              <p:par>
                                <p:cTn id="1468" presetID="10" presetClass="entr" presetSubtype="0" fill="hold" grpId="0" nodeType="afterEffect">
                                  <p:stCondLst>
                                    <p:cond delay="0"/>
                                  </p:stCondLst>
                                  <p:childTnLst>
                                    <p:set>
                                      <p:cBhvr>
                                        <p:cTn id="1469" dur="1" fill="hold">
                                          <p:stCondLst>
                                            <p:cond delay="0"/>
                                          </p:stCondLst>
                                        </p:cTn>
                                        <p:tgtEl>
                                          <p:spTgt spid="135"/>
                                        </p:tgtEl>
                                        <p:attrNameLst>
                                          <p:attrName>style.visibility</p:attrName>
                                        </p:attrNameLst>
                                      </p:cBhvr>
                                      <p:to>
                                        <p:strVal val="visible"/>
                                      </p:to>
                                    </p:set>
                                    <p:animEffect transition="in" filter="fade">
                                      <p:cBhvr>
                                        <p:cTn id="1470" dur="500"/>
                                        <p:tgtEl>
                                          <p:spTgt spid="135"/>
                                        </p:tgtEl>
                                      </p:cBhvr>
                                    </p:animEffect>
                                  </p:childTnLst>
                                </p:cTn>
                              </p:par>
                            </p:childTnLst>
                          </p:cTn>
                        </p:par>
                        <p:par>
                          <p:cTn id="1471" fill="hold">
                            <p:stCondLst>
                              <p:cond delay="180000"/>
                            </p:stCondLst>
                            <p:childTnLst>
                              <p:par>
                                <p:cTn id="1472" presetID="10" presetClass="exit" presetSubtype="0" fill="hold" grpId="1" nodeType="afterEffect">
                                  <p:stCondLst>
                                    <p:cond delay="0"/>
                                  </p:stCondLst>
                                  <p:childTnLst>
                                    <p:animEffect transition="out" filter="fade">
                                      <p:cBhvr>
                                        <p:cTn id="1473" dur="500"/>
                                        <p:tgtEl>
                                          <p:spTgt spid="135"/>
                                        </p:tgtEl>
                                      </p:cBhvr>
                                    </p:animEffect>
                                    <p:set>
                                      <p:cBhvr>
                                        <p:cTn id="1474" dur="1" fill="hold">
                                          <p:stCondLst>
                                            <p:cond delay="499"/>
                                          </p:stCondLst>
                                        </p:cTn>
                                        <p:tgtEl>
                                          <p:spTgt spid="135"/>
                                        </p:tgtEl>
                                        <p:attrNameLst>
                                          <p:attrName>style.visibility</p:attrName>
                                        </p:attrNameLst>
                                      </p:cBhvr>
                                      <p:to>
                                        <p:strVal val="hidden"/>
                                      </p:to>
                                    </p:set>
                                  </p:childTnLst>
                                </p:cTn>
                              </p:par>
                            </p:childTnLst>
                          </p:cTn>
                        </p:par>
                        <p:par>
                          <p:cTn id="1475" fill="hold">
                            <p:stCondLst>
                              <p:cond delay="180500"/>
                            </p:stCondLst>
                            <p:childTnLst>
                              <p:par>
                                <p:cTn id="1476" presetID="1" presetClass="exit" presetSubtype="0" fill="hold" grpId="1" nodeType="afterEffect">
                                  <p:stCondLst>
                                    <p:cond delay="0"/>
                                  </p:stCondLst>
                                  <p:childTnLst>
                                    <p:set>
                                      <p:cBhvr>
                                        <p:cTn id="1477" dur="1" fill="hold">
                                          <p:stCondLst>
                                            <p:cond delay="0"/>
                                          </p:stCondLst>
                                        </p:cTn>
                                        <p:tgtEl>
                                          <p:spTgt spid="75"/>
                                        </p:tgtEl>
                                        <p:attrNameLst>
                                          <p:attrName>style.visibility</p:attrName>
                                        </p:attrNameLst>
                                      </p:cBhvr>
                                      <p:to>
                                        <p:strVal val="hidden"/>
                                      </p:to>
                                    </p:set>
                                  </p:childTnLst>
                                </p:cTn>
                              </p:par>
                            </p:childTnLst>
                          </p:cTn>
                        </p:par>
                        <p:par>
                          <p:cTn id="1478" fill="hold">
                            <p:stCondLst>
                              <p:cond delay="180500"/>
                            </p:stCondLst>
                            <p:childTnLst>
                              <p:par>
                                <p:cTn id="1479" presetID="1" presetClass="exit" presetSubtype="0" fill="hold" nodeType="afterEffect">
                                  <p:stCondLst>
                                    <p:cond delay="0"/>
                                  </p:stCondLst>
                                  <p:childTnLst>
                                    <p:set>
                                      <p:cBhvr>
                                        <p:cTn id="1480" dur="1" fill="hold">
                                          <p:stCondLst>
                                            <p:cond delay="0"/>
                                          </p:stCondLst>
                                        </p:cTn>
                                        <p:tgtEl>
                                          <p:spTgt spid="11"/>
                                        </p:tgtEl>
                                        <p:attrNameLst>
                                          <p:attrName>style.visibility</p:attrName>
                                        </p:attrNameLst>
                                      </p:cBhvr>
                                      <p:to>
                                        <p:strVal val="hidden"/>
                                      </p:to>
                                    </p:set>
                                  </p:childTnLst>
                                </p:cTn>
                              </p:par>
                              <p:par>
                                <p:cTn id="1481" presetID="53" presetClass="entr" presetSubtype="0" fill="hold" nodeType="withEffect">
                                  <p:stCondLst>
                                    <p:cond delay="0"/>
                                  </p:stCondLst>
                                  <p:childTnLst>
                                    <p:set>
                                      <p:cBhvr>
                                        <p:cTn id="1482" dur="1" fill="hold">
                                          <p:stCondLst>
                                            <p:cond delay="0"/>
                                          </p:stCondLst>
                                        </p:cTn>
                                        <p:tgtEl>
                                          <p:spTgt spid="197"/>
                                        </p:tgtEl>
                                        <p:attrNameLst>
                                          <p:attrName>style.visibility</p:attrName>
                                        </p:attrNameLst>
                                      </p:cBhvr>
                                      <p:to>
                                        <p:strVal val="visible"/>
                                      </p:to>
                                    </p:set>
                                    <p:anim calcmode="lin" valueType="num">
                                      <p:cBhvr>
                                        <p:cTn id="1483" dur="500" fill="hold"/>
                                        <p:tgtEl>
                                          <p:spTgt spid="197"/>
                                        </p:tgtEl>
                                        <p:attrNameLst>
                                          <p:attrName>ppt_w</p:attrName>
                                        </p:attrNameLst>
                                      </p:cBhvr>
                                      <p:tavLst>
                                        <p:tav tm="0">
                                          <p:val>
                                            <p:fltVal val="0"/>
                                          </p:val>
                                        </p:tav>
                                        <p:tav tm="100000">
                                          <p:val>
                                            <p:strVal val="#ppt_w"/>
                                          </p:val>
                                        </p:tav>
                                      </p:tavLst>
                                    </p:anim>
                                    <p:anim calcmode="lin" valueType="num">
                                      <p:cBhvr>
                                        <p:cTn id="1484" dur="500" fill="hold"/>
                                        <p:tgtEl>
                                          <p:spTgt spid="197"/>
                                        </p:tgtEl>
                                        <p:attrNameLst>
                                          <p:attrName>ppt_h</p:attrName>
                                        </p:attrNameLst>
                                      </p:cBhvr>
                                      <p:tavLst>
                                        <p:tav tm="0">
                                          <p:val>
                                            <p:fltVal val="0"/>
                                          </p:val>
                                        </p:tav>
                                        <p:tav tm="100000">
                                          <p:val>
                                            <p:strVal val="#ppt_h"/>
                                          </p:val>
                                        </p:tav>
                                      </p:tavLst>
                                    </p:anim>
                                    <p:animEffect transition="in" filter="fade">
                                      <p:cBhvr>
                                        <p:cTn id="1485" dur="500"/>
                                        <p:tgtEl>
                                          <p:spTgt spid="197"/>
                                        </p:tgtEl>
                                      </p:cBhvr>
                                    </p:animEffect>
                                  </p:childTnLst>
                                  <p:subTnLst>
                                    <p:audio>
                                      <p:cMediaNode vol="100000">
                                        <p:cTn display="0" masterRel="sameClick">
                                          <p:stCondLst>
                                            <p:cond evt="begin" delay="0">
                                              <p:tn val="1481"/>
                                            </p:cond>
                                          </p:stCondLst>
                                          <p:endCondLst>
                                            <p:cond evt="onStopAudio" delay="0">
                                              <p:tgtEl>
                                                <p:sldTgt/>
                                              </p:tgtEl>
                                            </p:cond>
                                          </p:endCondLst>
                                        </p:cTn>
                                        <p:tgtEl>
                                          <p:sndTgt r:embed="rId3"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9" grpId="0"/>
      <p:bldP spid="12" grpId="0"/>
      <p:bldP spid="12" grpId="1"/>
      <p:bldP spid="13" grpId="0"/>
      <p:bldP spid="13" grpId="1"/>
      <p:bldP spid="14" grpId="0"/>
      <p:bldP spid="14" grpId="1"/>
      <p:bldP spid="15" grpId="0"/>
      <p:bldP spid="15" grpId="1"/>
      <p:bldP spid="16" grpId="0"/>
      <p:bldP spid="16" grpId="1"/>
      <p:bldP spid="17" grpId="0"/>
      <p:bldP spid="17" grpId="1"/>
      <p:bldP spid="20" grpId="0"/>
      <p:bldP spid="20" grpId="1"/>
      <p:bldP spid="21" grpId="0"/>
      <p:bldP spid="21" grpId="1"/>
      <p:bldP spid="22" grpId="0"/>
      <p:bldP spid="22" grpId="1"/>
      <p:bldP spid="23" grpId="0"/>
      <p:bldP spid="23" grpId="1"/>
      <p:bldP spid="24" grpId="0"/>
      <p:bldP spid="24" grpId="1"/>
      <p:bldP spid="25" grpId="0"/>
      <p:bldP spid="25" grpId="1"/>
      <p:bldP spid="26" grpId="0"/>
      <p:bldP spid="26" grpId="1"/>
      <p:bldP spid="27" grpId="0"/>
      <p:bldP spid="27" grpId="1"/>
      <p:bldP spid="28" grpId="0"/>
      <p:bldP spid="28" grpId="1"/>
      <p:bldP spid="29" grpId="0"/>
      <p:bldP spid="29" grpId="1"/>
      <p:bldP spid="30" grpId="0"/>
      <p:bldP spid="30" grpId="1"/>
      <p:bldP spid="31" grpId="0"/>
      <p:bldP spid="31" grpId="1"/>
      <p:bldP spid="32" grpId="0"/>
      <p:bldP spid="32" grpId="1"/>
      <p:bldP spid="33" grpId="0"/>
      <p:bldP spid="33" grpId="1"/>
      <p:bldP spid="34" grpId="0"/>
      <p:bldP spid="34" grpId="1"/>
      <p:bldP spid="35" grpId="0"/>
      <p:bldP spid="35" grpId="1"/>
      <p:bldP spid="36" grpId="0"/>
      <p:bldP spid="36" grpId="1"/>
      <p:bldP spid="37" grpId="0"/>
      <p:bldP spid="37" grpId="1"/>
      <p:bldP spid="38" grpId="0"/>
      <p:bldP spid="38" grpId="1"/>
      <p:bldP spid="39" grpId="0"/>
      <p:bldP spid="39" grpId="1"/>
      <p:bldP spid="40" grpId="0"/>
      <p:bldP spid="40" grpId="1"/>
      <p:bldP spid="41" grpId="0"/>
      <p:bldP spid="41" grpId="1"/>
      <p:bldP spid="42" grpId="0"/>
      <p:bldP spid="42" grpId="1"/>
      <p:bldP spid="43" grpId="0"/>
      <p:bldP spid="43" grpId="1"/>
      <p:bldP spid="44" grpId="0"/>
      <p:bldP spid="44" grpId="1"/>
      <p:bldP spid="45" grpId="0"/>
      <p:bldP spid="45" grpId="1"/>
      <p:bldP spid="46" grpId="0"/>
      <p:bldP spid="46" grpId="1"/>
      <p:bldP spid="47" grpId="0"/>
      <p:bldP spid="47" grpId="1"/>
      <p:bldP spid="48" grpId="0"/>
      <p:bldP spid="48" grpId="1"/>
      <p:bldP spid="49" grpId="0"/>
      <p:bldP spid="49" grpId="1"/>
      <p:bldP spid="50" grpId="0"/>
      <p:bldP spid="50" grpId="1"/>
      <p:bldP spid="51" grpId="0"/>
      <p:bldP spid="51" grpId="1"/>
      <p:bldP spid="52" grpId="0"/>
      <p:bldP spid="52" grpId="1"/>
      <p:bldP spid="53" grpId="0"/>
      <p:bldP spid="53" grpId="1"/>
      <p:bldP spid="54" grpId="0"/>
      <p:bldP spid="54" grpId="1"/>
      <p:bldP spid="55" grpId="0"/>
      <p:bldP spid="55" grpId="1"/>
      <p:bldP spid="56" grpId="0"/>
      <p:bldP spid="56" grpId="1"/>
      <p:bldP spid="57" grpId="0"/>
      <p:bldP spid="57" grpId="1"/>
      <p:bldP spid="58" grpId="0"/>
      <p:bldP spid="58" grpId="1"/>
      <p:bldP spid="59" grpId="0"/>
      <p:bldP spid="59" grpId="1"/>
      <p:bldP spid="60" grpId="0"/>
      <p:bldP spid="60" grpId="1"/>
      <p:bldP spid="61" grpId="0"/>
      <p:bldP spid="61" grpId="1"/>
      <p:bldP spid="62" grpId="0"/>
      <p:bldP spid="62" grpId="1"/>
      <p:bldP spid="63" grpId="0"/>
      <p:bldP spid="63" grpId="1"/>
      <p:bldP spid="64" grpId="0"/>
      <p:bldP spid="64" grpId="1"/>
      <p:bldP spid="65" grpId="0"/>
      <p:bldP spid="65" grpId="1"/>
      <p:bldP spid="66" grpId="0"/>
      <p:bldP spid="66" grpId="1"/>
      <p:bldP spid="67" grpId="0"/>
      <p:bldP spid="67" grpId="1"/>
      <p:bldP spid="68" grpId="0"/>
      <p:bldP spid="68" grpId="1"/>
      <p:bldP spid="69" grpId="0"/>
      <p:bldP spid="69" grpId="1"/>
      <p:bldP spid="70" grpId="0"/>
      <p:bldP spid="70" grpId="1"/>
      <p:bldP spid="71" grpId="0"/>
      <p:bldP spid="71" grpId="1"/>
      <p:bldP spid="72" grpId="0"/>
      <p:bldP spid="72" grpId="1"/>
      <p:bldP spid="73" grpId="0"/>
      <p:bldP spid="73" grpId="1"/>
      <p:bldP spid="74" grpId="0"/>
      <p:bldP spid="74" grpId="1"/>
      <p:bldP spid="75" grpId="0"/>
      <p:bldP spid="75" grpId="1"/>
      <p:bldP spid="76" grpId="0"/>
      <p:bldP spid="76" grpId="1"/>
      <p:bldP spid="77" grpId="0"/>
      <p:bldP spid="77" grpId="1"/>
      <p:bldP spid="78" grpId="0"/>
      <p:bldP spid="78" grpId="1"/>
      <p:bldP spid="79" grpId="0"/>
      <p:bldP spid="79" grpId="1"/>
      <p:bldP spid="80" grpId="0"/>
      <p:bldP spid="80" grpId="1"/>
      <p:bldP spid="81" grpId="0"/>
      <p:bldP spid="81" grpId="1"/>
      <p:bldP spid="82" grpId="0"/>
      <p:bldP spid="82" grpId="1"/>
      <p:bldP spid="83" grpId="0"/>
      <p:bldP spid="83" grpId="1"/>
      <p:bldP spid="84" grpId="0"/>
      <p:bldP spid="84" grpId="1"/>
      <p:bldP spid="85" grpId="0"/>
      <p:bldP spid="85" grpId="1"/>
      <p:bldP spid="86" grpId="0"/>
      <p:bldP spid="86" grpId="1"/>
      <p:bldP spid="87" grpId="0"/>
      <p:bldP spid="87" grpId="1"/>
      <p:bldP spid="88" grpId="0"/>
      <p:bldP spid="88" grpId="1"/>
      <p:bldP spid="89" grpId="0"/>
      <p:bldP spid="89" grpId="1"/>
      <p:bldP spid="90" grpId="0"/>
      <p:bldP spid="90" grpId="1"/>
      <p:bldP spid="91" grpId="0"/>
      <p:bldP spid="91" grpId="1"/>
      <p:bldP spid="92" grpId="0"/>
      <p:bldP spid="92" grpId="1"/>
      <p:bldP spid="93" grpId="0"/>
      <p:bldP spid="93" grpId="1"/>
      <p:bldP spid="94" grpId="0"/>
      <p:bldP spid="94" grpId="1"/>
      <p:bldP spid="95" grpId="0"/>
      <p:bldP spid="95" grpId="1"/>
      <p:bldP spid="96" grpId="0"/>
      <p:bldP spid="96" grpId="1"/>
      <p:bldP spid="97" grpId="0"/>
      <p:bldP spid="97" grpId="1"/>
      <p:bldP spid="98" grpId="0"/>
      <p:bldP spid="98" grpId="1"/>
      <p:bldP spid="99" grpId="0"/>
      <p:bldP spid="99" grpId="1"/>
      <p:bldP spid="100" grpId="0"/>
      <p:bldP spid="100" grpId="1"/>
      <p:bldP spid="101" grpId="0"/>
      <p:bldP spid="101" grpId="1"/>
      <p:bldP spid="102" grpId="0"/>
      <p:bldP spid="102" grpId="1"/>
      <p:bldP spid="103" grpId="0"/>
      <p:bldP spid="103" grpId="1"/>
      <p:bldP spid="104" grpId="0"/>
      <p:bldP spid="104" grpId="1"/>
      <p:bldP spid="105" grpId="0"/>
      <p:bldP spid="105" grpId="1"/>
      <p:bldP spid="106" grpId="0"/>
      <p:bldP spid="106" grpId="1"/>
      <p:bldP spid="107" grpId="0"/>
      <p:bldP spid="107" grpId="1"/>
      <p:bldP spid="108" grpId="0"/>
      <p:bldP spid="108" grpId="1"/>
      <p:bldP spid="109" grpId="0"/>
      <p:bldP spid="109" grpId="1"/>
      <p:bldP spid="110" grpId="0"/>
      <p:bldP spid="110" grpId="1"/>
      <p:bldP spid="111" grpId="0"/>
      <p:bldP spid="111" grpId="1"/>
      <p:bldP spid="112" grpId="0"/>
      <p:bldP spid="112" grpId="1"/>
      <p:bldP spid="113" grpId="0"/>
      <p:bldP spid="113" grpId="1"/>
      <p:bldP spid="114" grpId="0"/>
      <p:bldP spid="114" grpId="1"/>
      <p:bldP spid="115" grpId="0"/>
      <p:bldP spid="115" grpId="1"/>
      <p:bldP spid="116" grpId="0"/>
      <p:bldP spid="116" grpId="1"/>
      <p:bldP spid="117" grpId="0"/>
      <p:bldP spid="117" grpId="1"/>
      <p:bldP spid="118" grpId="0"/>
      <p:bldP spid="118" grpId="1"/>
      <p:bldP spid="119" grpId="0"/>
      <p:bldP spid="119" grpId="1"/>
      <p:bldP spid="120" grpId="0"/>
      <p:bldP spid="120" grpId="1"/>
      <p:bldP spid="121" grpId="0"/>
      <p:bldP spid="121" grpId="1"/>
      <p:bldP spid="122" grpId="0"/>
      <p:bldP spid="122" grpId="1"/>
      <p:bldP spid="123" grpId="0"/>
      <p:bldP spid="123" grpId="1"/>
      <p:bldP spid="124" grpId="0"/>
      <p:bldP spid="124" grpId="1"/>
      <p:bldP spid="125" grpId="0"/>
      <p:bldP spid="125" grpId="1"/>
      <p:bldP spid="126" grpId="0"/>
      <p:bldP spid="126" grpId="1"/>
      <p:bldP spid="127" grpId="0"/>
      <p:bldP spid="127" grpId="1"/>
      <p:bldP spid="128" grpId="0"/>
      <p:bldP spid="128" grpId="1"/>
      <p:bldP spid="129" grpId="0"/>
      <p:bldP spid="129" grpId="1"/>
      <p:bldP spid="130" grpId="0"/>
      <p:bldP spid="130" grpId="1"/>
      <p:bldP spid="131" grpId="0"/>
      <p:bldP spid="131" grpId="1"/>
      <p:bldP spid="132" grpId="0"/>
      <p:bldP spid="132" grpId="1"/>
      <p:bldP spid="133" grpId="0"/>
      <p:bldP spid="133" grpId="1"/>
      <p:bldP spid="134" grpId="0"/>
      <p:bldP spid="134" grpId="1"/>
      <p:bldP spid="135" grpId="0"/>
      <p:bldP spid="135" grpId="1"/>
      <p:bldP spid="136" grpId="0"/>
      <p:bldP spid="136" grpId="1"/>
      <p:bldP spid="137" grpId="0"/>
      <p:bldP spid="137" grpId="1"/>
      <p:bldP spid="138" grpId="0"/>
      <p:bldP spid="138" grpId="1"/>
      <p:bldP spid="139" grpId="0"/>
      <p:bldP spid="139" grpId="1"/>
      <p:bldP spid="140" grpId="0"/>
      <p:bldP spid="140" grpId="1"/>
      <p:bldP spid="141" grpId="0"/>
      <p:bldP spid="141" grpId="1"/>
      <p:bldP spid="142" grpId="0"/>
      <p:bldP spid="142" grpId="1"/>
      <p:bldP spid="143" grpId="0"/>
      <p:bldP spid="143" grpId="1"/>
      <p:bldP spid="144" grpId="0"/>
      <p:bldP spid="144" grpId="1"/>
      <p:bldP spid="145" grpId="0"/>
      <p:bldP spid="145" grpId="1"/>
      <p:bldP spid="146" grpId="0"/>
      <p:bldP spid="146" grpId="1"/>
      <p:bldP spid="147" grpId="0"/>
      <p:bldP spid="147" grpId="1"/>
      <p:bldP spid="148" grpId="0"/>
      <p:bldP spid="148" grpId="1"/>
      <p:bldP spid="149" grpId="0"/>
      <p:bldP spid="149" grpId="1"/>
      <p:bldP spid="150" grpId="0"/>
      <p:bldP spid="150" grpId="1"/>
      <p:bldP spid="151" grpId="0"/>
      <p:bldP spid="151" grpId="1"/>
      <p:bldP spid="152" grpId="0"/>
      <p:bldP spid="152" grpId="1"/>
      <p:bldP spid="153" grpId="0"/>
      <p:bldP spid="153" grpId="1"/>
      <p:bldP spid="154" grpId="0"/>
      <p:bldP spid="154" grpId="1"/>
      <p:bldP spid="155" grpId="0"/>
      <p:bldP spid="155" grpId="1"/>
      <p:bldP spid="156" grpId="0"/>
      <p:bldP spid="156" grpId="1"/>
      <p:bldP spid="157" grpId="0"/>
      <p:bldP spid="157" grpId="1"/>
      <p:bldP spid="158" grpId="0"/>
      <p:bldP spid="158" grpId="1"/>
      <p:bldP spid="159" grpId="0"/>
      <p:bldP spid="159" grpId="1"/>
      <p:bldP spid="160" grpId="0"/>
      <p:bldP spid="160" grpId="1"/>
      <p:bldP spid="161" grpId="0"/>
      <p:bldP spid="161" grpId="1"/>
      <p:bldP spid="162" grpId="0"/>
      <p:bldP spid="162" grpId="1"/>
      <p:bldP spid="163" grpId="0"/>
      <p:bldP spid="163" grpId="1"/>
      <p:bldP spid="164" grpId="0"/>
      <p:bldP spid="164" grpId="1"/>
      <p:bldP spid="165" grpId="0"/>
      <p:bldP spid="165" grpId="1"/>
      <p:bldP spid="166" grpId="0"/>
      <p:bldP spid="166" grpId="1"/>
      <p:bldP spid="167" grpId="0"/>
      <p:bldP spid="167" grpId="1"/>
      <p:bldP spid="168" grpId="0"/>
      <p:bldP spid="168" grpId="1"/>
      <p:bldP spid="169" grpId="0"/>
      <p:bldP spid="169" grpId="1"/>
      <p:bldP spid="170" grpId="0"/>
      <p:bldP spid="170" grpId="1"/>
      <p:bldP spid="171" grpId="0"/>
      <p:bldP spid="171" grpId="1"/>
      <p:bldP spid="172" grpId="0"/>
      <p:bldP spid="172" grpId="1"/>
      <p:bldP spid="173" grpId="0"/>
      <p:bldP spid="173" grpId="1"/>
      <p:bldP spid="174" grpId="0"/>
      <p:bldP spid="174" grpId="1"/>
      <p:bldP spid="175" grpId="0"/>
      <p:bldP spid="175" grpId="1"/>
      <p:bldP spid="176" grpId="0"/>
      <p:bldP spid="176" grpId="1"/>
      <p:bldP spid="177" grpId="0"/>
      <p:bldP spid="177" grpId="1"/>
      <p:bldP spid="178" grpId="0"/>
      <p:bldP spid="178" grpId="1"/>
      <p:bldP spid="179" grpId="0"/>
      <p:bldP spid="179" grpId="1"/>
      <p:bldP spid="180" grpId="0"/>
      <p:bldP spid="180" grpId="1"/>
      <p:bldP spid="181" grpId="0"/>
      <p:bldP spid="181" grpId="1"/>
      <p:bldP spid="182" grpId="0"/>
      <p:bldP spid="182" grpId="1"/>
      <p:bldP spid="183" grpId="0"/>
      <p:bldP spid="183" grpId="1"/>
      <p:bldP spid="184" grpId="0"/>
      <p:bldP spid="184" grpId="1"/>
      <p:bldP spid="185" grpId="0"/>
      <p:bldP spid="185" grpId="1"/>
      <p:bldP spid="186" grpId="0"/>
      <p:bldP spid="186" grpId="1"/>
      <p:bldP spid="187" grpId="0"/>
      <p:bldP spid="187" grpId="1"/>
      <p:bldP spid="188" grpId="0"/>
      <p:bldP spid="188" grpId="1"/>
      <p:bldP spid="189" grpId="0"/>
      <p:bldP spid="189" grpId="1"/>
      <p:bldP spid="190" grpId="0"/>
      <p:bldP spid="190" grpId="1"/>
      <p:bldP spid="191" grpId="0"/>
      <p:bldP spid="191" grpId="1"/>
      <p:bldP spid="192" grpId="0"/>
      <p:bldP spid="192" grpId="1"/>
      <p:bldP spid="193" grpId="0"/>
      <p:bldP spid="193" grpId="1"/>
      <p:bldP spid="194" grpId="0"/>
      <p:bldP spid="194" grpId="1"/>
      <p:bldP spid="195" grpId="0"/>
      <p:bldP spid="195" grpId="1"/>
      <p:bldP spid="196" grpId="0"/>
      <p:bldP spid="196" grpId="1"/>
    </p:bldLst>
  </p:timing>
</p:sld>
</file>

<file path=ppt/tags/tag1.xml><?xml version="1.0" encoding="utf-8"?>
<p:tagLst xmlns:a="http://schemas.openxmlformats.org/drawingml/2006/main" xmlns:r="http://schemas.openxmlformats.org/officeDocument/2006/relationships" xmlns:p="http://schemas.openxmlformats.org/presentationml/2006/main">
  <p:tag name="GENSWF_OUTPUT_FILE_NAME" val="62"/>
  <p:tag name="GENSWF_MOVIE_ONCLICK_URL" val="http://"/>
  <p:tag name="GENSWF_MOVIE_PRESENTATION_END_URL" val="http://"/>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3274</TotalTime>
  <Words>997</Words>
  <Application>Microsoft Office PowerPoint</Application>
  <PresentationFormat>On-screen Show (4:3)</PresentationFormat>
  <Paragraphs>478</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Bai 14 Tim gia tri phan so cua mot so cho truoc</dc:title>
  <dc:creator>WIN7</dc:creator>
  <cp:lastModifiedBy>Admin</cp:lastModifiedBy>
  <cp:revision>154</cp:revision>
  <dcterms:created xsi:type="dcterms:W3CDTF">2018-02-27T08:23:52Z</dcterms:created>
  <dcterms:modified xsi:type="dcterms:W3CDTF">2019-08-30T09:26:54Z</dcterms:modified>
</cp:coreProperties>
</file>