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av" ContentType="audio/wav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4"/>
  </p:handoutMasterIdLst>
  <p:sldIdLst>
    <p:sldId id="257" r:id="rId2"/>
    <p:sldId id="285" r:id="rId3"/>
    <p:sldId id="286" r:id="rId4"/>
    <p:sldId id="287" r:id="rId5"/>
    <p:sldId id="288" r:id="rId6"/>
    <p:sldId id="270" r:id="rId7"/>
    <p:sldId id="272" r:id="rId8"/>
    <p:sldId id="279" r:id="rId9"/>
    <p:sldId id="280" r:id="rId10"/>
    <p:sldId id="273" r:id="rId11"/>
    <p:sldId id="284" r:id="rId12"/>
    <p:sldId id="289" r:id="rId13"/>
  </p:sldIdLst>
  <p:sldSz cx="9144000" cy="6858000" type="screen4x3"/>
  <p:notesSz cx="6858000" cy="9144000"/>
  <p:custDataLst>
    <p:tags r:id="rId15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3333CC"/>
    <a:srgbClr val="000099"/>
    <a:srgbClr val="006600"/>
    <a:srgbClr val="00FF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188" y="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3" Type="http://schemas.openxmlformats.org/officeDocument/2006/relationships/image" Target="../media/image4.wmf"/><Relationship Id="rId7" Type="http://schemas.openxmlformats.org/officeDocument/2006/relationships/image" Target="../media/image8.wmf"/><Relationship Id="rId2" Type="http://schemas.openxmlformats.org/officeDocument/2006/relationships/image" Target="../media/image3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55.wmf"/><Relationship Id="rId1" Type="http://schemas.openxmlformats.org/officeDocument/2006/relationships/image" Target="../media/image54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13" Type="http://schemas.openxmlformats.org/officeDocument/2006/relationships/image" Target="../media/image15.wmf"/><Relationship Id="rId3" Type="http://schemas.openxmlformats.org/officeDocument/2006/relationships/image" Target="../media/image6.wmf"/><Relationship Id="rId7" Type="http://schemas.openxmlformats.org/officeDocument/2006/relationships/image" Target="../media/image3.wmf"/><Relationship Id="rId12" Type="http://schemas.openxmlformats.org/officeDocument/2006/relationships/image" Target="../media/image14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13.wmf"/><Relationship Id="rId5" Type="http://schemas.openxmlformats.org/officeDocument/2006/relationships/image" Target="../media/image8.wmf"/><Relationship Id="rId15" Type="http://schemas.openxmlformats.org/officeDocument/2006/relationships/image" Target="../media/image17.wmf"/><Relationship Id="rId10" Type="http://schemas.openxmlformats.org/officeDocument/2006/relationships/image" Target="../media/image12.wmf"/><Relationship Id="rId4" Type="http://schemas.openxmlformats.org/officeDocument/2006/relationships/image" Target="../media/image7.wmf"/><Relationship Id="rId9" Type="http://schemas.openxmlformats.org/officeDocument/2006/relationships/image" Target="../media/image11.wmf"/><Relationship Id="rId14" Type="http://schemas.openxmlformats.org/officeDocument/2006/relationships/image" Target="../media/image16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18.wmf"/><Relationship Id="rId13" Type="http://schemas.openxmlformats.org/officeDocument/2006/relationships/image" Target="../media/image23.wmf"/><Relationship Id="rId3" Type="http://schemas.openxmlformats.org/officeDocument/2006/relationships/image" Target="../media/image6.wmf"/><Relationship Id="rId7" Type="http://schemas.openxmlformats.org/officeDocument/2006/relationships/image" Target="../media/image3.wmf"/><Relationship Id="rId12" Type="http://schemas.openxmlformats.org/officeDocument/2006/relationships/image" Target="../media/image22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21.wmf"/><Relationship Id="rId5" Type="http://schemas.openxmlformats.org/officeDocument/2006/relationships/image" Target="../media/image8.wmf"/><Relationship Id="rId10" Type="http://schemas.openxmlformats.org/officeDocument/2006/relationships/image" Target="../media/image20.wmf"/><Relationship Id="rId4" Type="http://schemas.openxmlformats.org/officeDocument/2006/relationships/image" Target="../media/image7.wmf"/><Relationship Id="rId9" Type="http://schemas.openxmlformats.org/officeDocument/2006/relationships/image" Target="../media/image19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image" Target="../media/image6.wmf"/><Relationship Id="rId7" Type="http://schemas.openxmlformats.org/officeDocument/2006/relationships/image" Target="../media/image3.wmf"/><Relationship Id="rId12" Type="http://schemas.openxmlformats.org/officeDocument/2006/relationships/image" Target="../media/image28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6" Type="http://schemas.openxmlformats.org/officeDocument/2006/relationships/image" Target="../media/image9.wmf"/><Relationship Id="rId11" Type="http://schemas.openxmlformats.org/officeDocument/2006/relationships/image" Target="../media/image27.wmf"/><Relationship Id="rId5" Type="http://schemas.openxmlformats.org/officeDocument/2006/relationships/image" Target="../media/image8.wmf"/><Relationship Id="rId10" Type="http://schemas.openxmlformats.org/officeDocument/2006/relationships/image" Target="../media/image26.wmf"/><Relationship Id="rId4" Type="http://schemas.openxmlformats.org/officeDocument/2006/relationships/image" Target="../media/image7.wmf"/><Relationship Id="rId9" Type="http://schemas.openxmlformats.org/officeDocument/2006/relationships/image" Target="../media/image25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1.wmf"/><Relationship Id="rId2" Type="http://schemas.openxmlformats.org/officeDocument/2006/relationships/image" Target="../media/image30.wmf"/><Relationship Id="rId1" Type="http://schemas.openxmlformats.org/officeDocument/2006/relationships/image" Target="../media/image29.wmf"/><Relationship Id="rId6" Type="http://schemas.openxmlformats.org/officeDocument/2006/relationships/image" Target="../media/image34.wmf"/><Relationship Id="rId5" Type="http://schemas.openxmlformats.org/officeDocument/2006/relationships/image" Target="../media/image33.wmf"/><Relationship Id="rId4" Type="http://schemas.openxmlformats.org/officeDocument/2006/relationships/image" Target="../media/image32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4" Type="http://schemas.openxmlformats.org/officeDocument/2006/relationships/image" Target="../media/image40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3.wmf"/><Relationship Id="rId7" Type="http://schemas.openxmlformats.org/officeDocument/2006/relationships/image" Target="../media/image47.wmf"/><Relationship Id="rId2" Type="http://schemas.openxmlformats.org/officeDocument/2006/relationships/image" Target="../media/image42.wmf"/><Relationship Id="rId1" Type="http://schemas.openxmlformats.org/officeDocument/2006/relationships/image" Target="../media/image41.wmf"/><Relationship Id="rId6" Type="http://schemas.openxmlformats.org/officeDocument/2006/relationships/image" Target="../media/image46.wmf"/><Relationship Id="rId5" Type="http://schemas.openxmlformats.org/officeDocument/2006/relationships/image" Target="../media/image45.wmf"/><Relationship Id="rId4" Type="http://schemas.openxmlformats.org/officeDocument/2006/relationships/image" Target="../media/image4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50.wmf"/><Relationship Id="rId2" Type="http://schemas.openxmlformats.org/officeDocument/2006/relationships/image" Target="../media/image49.wmf"/><Relationship Id="rId1" Type="http://schemas.openxmlformats.org/officeDocument/2006/relationships/image" Target="../media/image48.wmf"/><Relationship Id="rId5" Type="http://schemas.openxmlformats.org/officeDocument/2006/relationships/image" Target="../media/image52.wmf"/><Relationship Id="rId4" Type="http://schemas.openxmlformats.org/officeDocument/2006/relationships/image" Target="../media/image51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53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318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fld id="{645B2C17-2730-424C-B700-52E93B8EBF2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77645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4A9DCB-82A6-43B0-894A-A722F9CEC98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651009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33CF48-C172-456A-8D00-AB1DBFFEA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8353065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92743-C213-4FDE-8E6C-830F250BD7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9656635"/>
      </p:ext>
    </p:extLst>
  </p:cSld>
  <p:clrMapOvr>
    <a:masterClrMapping/>
  </p:clrMapOvr>
  <p:transition spd="slow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9A87EF8-E75C-492F-A4D9-17758A040B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5443657"/>
      </p:ext>
    </p:extLst>
  </p:cSld>
  <p:clrMapOvr>
    <a:masterClrMapping/>
  </p:clrMapOvr>
  <p:transition spd="slow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1AB213-3F60-49DD-B9A5-7E150AB888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050626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AED303-618F-4C3A-A8ED-C6D5968B711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832164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836099-D2C4-4EBF-B5D1-878B211ED1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2292192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DCD332-EAB4-4F41-A7F2-622B76E61C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980300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E11DB4-B4BD-43C8-9E4F-93CDE7B971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4894178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D42FA1-B60B-4F09-B4AF-A0700A2C9F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201089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21CBFE-C8D0-40F9-9DF6-8AD29C3B2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92471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0584127-0961-475E-AA85-B64B88C7A0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199457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62B405-30FB-49F8-906A-06D5BE9BB2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242783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CEE112AB-E4B0-41BD-9A73-219C0E7BC27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2.bin"/><Relationship Id="rId2" Type="http://schemas.openxmlformats.org/officeDocument/2006/relationships/slideLayout" Target="../slideLayouts/slideLayout13.xml"/><Relationship Id="rId1" Type="http://schemas.openxmlformats.org/officeDocument/2006/relationships/vmlDrawing" Target="../drawings/vmlDrawing9.vml"/><Relationship Id="rId4" Type="http://schemas.openxmlformats.org/officeDocument/2006/relationships/image" Target="../media/image53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76.bin"/><Relationship Id="rId3" Type="http://schemas.openxmlformats.org/officeDocument/2006/relationships/oleObject" Target="../embeddings/oleObject73.bin"/><Relationship Id="rId7" Type="http://schemas.openxmlformats.org/officeDocument/2006/relationships/oleObject" Target="../embeddings/oleObject75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55.wmf"/><Relationship Id="rId5" Type="http://schemas.openxmlformats.org/officeDocument/2006/relationships/oleObject" Target="../embeddings/oleObject74.bin"/><Relationship Id="rId4" Type="http://schemas.openxmlformats.org/officeDocument/2006/relationships/image" Target="../media/image54.wmf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13" Type="http://schemas.openxmlformats.org/officeDocument/2006/relationships/image" Target="../media/image6.wmf"/><Relationship Id="rId18" Type="http://schemas.openxmlformats.org/officeDocument/2006/relationships/oleObject" Target="../embeddings/oleObject8.bin"/><Relationship Id="rId3" Type="http://schemas.openxmlformats.org/officeDocument/2006/relationships/audio" Target="../media/audio1.wav"/><Relationship Id="rId7" Type="http://schemas.openxmlformats.org/officeDocument/2006/relationships/image" Target="../media/image3.wmf"/><Relationship Id="rId12" Type="http://schemas.openxmlformats.org/officeDocument/2006/relationships/oleObject" Target="../embeddings/oleObject5.bin"/><Relationship Id="rId17" Type="http://schemas.openxmlformats.org/officeDocument/2006/relationships/image" Target="../media/image8.wmf"/><Relationship Id="rId2" Type="http://schemas.openxmlformats.org/officeDocument/2006/relationships/slideLayout" Target="../slideLayouts/slideLayout7.xml"/><Relationship Id="rId16" Type="http://schemas.openxmlformats.org/officeDocument/2006/relationships/oleObject" Target="../embeddings/oleObject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11" Type="http://schemas.openxmlformats.org/officeDocument/2006/relationships/image" Target="../media/image5.wmf"/><Relationship Id="rId5" Type="http://schemas.openxmlformats.org/officeDocument/2006/relationships/image" Target="../media/image2.wmf"/><Relationship Id="rId15" Type="http://schemas.openxmlformats.org/officeDocument/2006/relationships/image" Target="../media/image7.wmf"/><Relationship Id="rId10" Type="http://schemas.openxmlformats.org/officeDocument/2006/relationships/oleObject" Target="../embeddings/oleObject4.bin"/><Relationship Id="rId19" Type="http://schemas.openxmlformats.org/officeDocument/2006/relationships/image" Target="../media/image9.w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4.wmf"/><Relationship Id="rId14" Type="http://schemas.openxmlformats.org/officeDocument/2006/relationships/oleObject" Target="../embeddings/oleObject6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14.bin"/><Relationship Id="rId18" Type="http://schemas.openxmlformats.org/officeDocument/2006/relationships/image" Target="../media/image10.wmf"/><Relationship Id="rId26" Type="http://schemas.openxmlformats.org/officeDocument/2006/relationships/image" Target="../media/image14.wmf"/><Relationship Id="rId3" Type="http://schemas.openxmlformats.org/officeDocument/2006/relationships/oleObject" Target="../embeddings/oleObject9.bin"/><Relationship Id="rId21" Type="http://schemas.openxmlformats.org/officeDocument/2006/relationships/oleObject" Target="../embeddings/oleObject18.bin"/><Relationship Id="rId7" Type="http://schemas.openxmlformats.org/officeDocument/2006/relationships/oleObject" Target="../embeddings/oleObject11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16.bin"/><Relationship Id="rId25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wmf"/><Relationship Id="rId20" Type="http://schemas.openxmlformats.org/officeDocument/2006/relationships/image" Target="../media/image11.wmf"/><Relationship Id="rId29" Type="http://schemas.openxmlformats.org/officeDocument/2006/relationships/oleObject" Target="../embeddings/oleObject22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13.bin"/><Relationship Id="rId24" Type="http://schemas.openxmlformats.org/officeDocument/2006/relationships/image" Target="../media/image13.wmf"/><Relationship Id="rId32" Type="http://schemas.openxmlformats.org/officeDocument/2006/relationships/image" Target="../media/image17.wmf"/><Relationship Id="rId5" Type="http://schemas.openxmlformats.org/officeDocument/2006/relationships/oleObject" Target="../embeddings/oleObject10.bin"/><Relationship Id="rId15" Type="http://schemas.openxmlformats.org/officeDocument/2006/relationships/oleObject" Target="../embeddings/oleObject15.bin"/><Relationship Id="rId23" Type="http://schemas.openxmlformats.org/officeDocument/2006/relationships/oleObject" Target="../embeddings/oleObject19.bin"/><Relationship Id="rId28" Type="http://schemas.openxmlformats.org/officeDocument/2006/relationships/image" Target="../media/image15.wmf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17.bin"/><Relationship Id="rId31" Type="http://schemas.openxmlformats.org/officeDocument/2006/relationships/oleObject" Target="../embeddings/oleObject23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12.bin"/><Relationship Id="rId14" Type="http://schemas.openxmlformats.org/officeDocument/2006/relationships/image" Target="../media/image9.wmf"/><Relationship Id="rId22" Type="http://schemas.openxmlformats.org/officeDocument/2006/relationships/image" Target="../media/image12.wmf"/><Relationship Id="rId27" Type="http://schemas.openxmlformats.org/officeDocument/2006/relationships/oleObject" Target="../embeddings/oleObject21.bin"/><Relationship Id="rId30" Type="http://schemas.openxmlformats.org/officeDocument/2006/relationships/image" Target="../media/image1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29.bin"/><Relationship Id="rId18" Type="http://schemas.openxmlformats.org/officeDocument/2006/relationships/image" Target="../media/image18.wmf"/><Relationship Id="rId26" Type="http://schemas.openxmlformats.org/officeDocument/2006/relationships/image" Target="../media/image22.wmf"/><Relationship Id="rId3" Type="http://schemas.openxmlformats.org/officeDocument/2006/relationships/oleObject" Target="../embeddings/oleObject24.bin"/><Relationship Id="rId21" Type="http://schemas.openxmlformats.org/officeDocument/2006/relationships/oleObject" Target="../embeddings/oleObject33.bin"/><Relationship Id="rId7" Type="http://schemas.openxmlformats.org/officeDocument/2006/relationships/oleObject" Target="../embeddings/oleObject26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31.bin"/><Relationship Id="rId25" Type="http://schemas.openxmlformats.org/officeDocument/2006/relationships/oleObject" Target="../embeddings/oleObject35.bin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wmf"/><Relationship Id="rId20" Type="http://schemas.openxmlformats.org/officeDocument/2006/relationships/image" Target="../media/image19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28.bin"/><Relationship Id="rId24" Type="http://schemas.openxmlformats.org/officeDocument/2006/relationships/image" Target="../media/image21.wmf"/><Relationship Id="rId5" Type="http://schemas.openxmlformats.org/officeDocument/2006/relationships/oleObject" Target="../embeddings/oleObject25.bin"/><Relationship Id="rId15" Type="http://schemas.openxmlformats.org/officeDocument/2006/relationships/oleObject" Target="../embeddings/oleObject30.bin"/><Relationship Id="rId23" Type="http://schemas.openxmlformats.org/officeDocument/2006/relationships/oleObject" Target="../embeddings/oleObject34.bin"/><Relationship Id="rId28" Type="http://schemas.openxmlformats.org/officeDocument/2006/relationships/image" Target="../media/image23.wmf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32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27.bin"/><Relationship Id="rId14" Type="http://schemas.openxmlformats.org/officeDocument/2006/relationships/image" Target="../media/image9.wmf"/><Relationship Id="rId22" Type="http://schemas.openxmlformats.org/officeDocument/2006/relationships/image" Target="../media/image20.wmf"/><Relationship Id="rId27" Type="http://schemas.openxmlformats.org/officeDocument/2006/relationships/oleObject" Target="../embeddings/oleObject36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oleObject" Target="../embeddings/oleObject42.bin"/><Relationship Id="rId18" Type="http://schemas.openxmlformats.org/officeDocument/2006/relationships/image" Target="../media/image24.wmf"/><Relationship Id="rId26" Type="http://schemas.openxmlformats.org/officeDocument/2006/relationships/oleObject" Target="../embeddings/oleObject49.bin"/><Relationship Id="rId3" Type="http://schemas.openxmlformats.org/officeDocument/2006/relationships/oleObject" Target="../embeddings/oleObject37.bin"/><Relationship Id="rId21" Type="http://schemas.openxmlformats.org/officeDocument/2006/relationships/image" Target="../media/image25.wmf"/><Relationship Id="rId7" Type="http://schemas.openxmlformats.org/officeDocument/2006/relationships/oleObject" Target="../embeddings/oleObject39.bin"/><Relationship Id="rId12" Type="http://schemas.openxmlformats.org/officeDocument/2006/relationships/image" Target="../media/image8.wmf"/><Relationship Id="rId17" Type="http://schemas.openxmlformats.org/officeDocument/2006/relationships/oleObject" Target="../embeddings/oleObject44.bin"/><Relationship Id="rId25" Type="http://schemas.openxmlformats.org/officeDocument/2006/relationships/image" Target="../media/image27.wmf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wmf"/><Relationship Id="rId20" Type="http://schemas.openxmlformats.org/officeDocument/2006/relationships/oleObject" Target="../embeddings/oleObject46.bin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41.bin"/><Relationship Id="rId24" Type="http://schemas.openxmlformats.org/officeDocument/2006/relationships/oleObject" Target="../embeddings/oleObject48.bin"/><Relationship Id="rId5" Type="http://schemas.openxmlformats.org/officeDocument/2006/relationships/oleObject" Target="../embeddings/oleObject38.bin"/><Relationship Id="rId15" Type="http://schemas.openxmlformats.org/officeDocument/2006/relationships/oleObject" Target="../embeddings/oleObject43.bin"/><Relationship Id="rId23" Type="http://schemas.openxmlformats.org/officeDocument/2006/relationships/image" Target="../media/image26.wmf"/><Relationship Id="rId10" Type="http://schemas.openxmlformats.org/officeDocument/2006/relationships/image" Target="../media/image7.wmf"/><Relationship Id="rId19" Type="http://schemas.openxmlformats.org/officeDocument/2006/relationships/oleObject" Target="../embeddings/oleObject45.bin"/><Relationship Id="rId4" Type="http://schemas.openxmlformats.org/officeDocument/2006/relationships/image" Target="../media/image4.wmf"/><Relationship Id="rId9" Type="http://schemas.openxmlformats.org/officeDocument/2006/relationships/oleObject" Target="../embeddings/oleObject40.bin"/><Relationship Id="rId14" Type="http://schemas.openxmlformats.org/officeDocument/2006/relationships/image" Target="../media/image9.wmf"/><Relationship Id="rId22" Type="http://schemas.openxmlformats.org/officeDocument/2006/relationships/oleObject" Target="../embeddings/oleObject47.bin"/><Relationship Id="rId27" Type="http://schemas.openxmlformats.org/officeDocument/2006/relationships/image" Target="../media/image28.w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6.jpeg"/><Relationship Id="rId13" Type="http://schemas.openxmlformats.org/officeDocument/2006/relationships/image" Target="../media/image32.wmf"/><Relationship Id="rId3" Type="http://schemas.openxmlformats.org/officeDocument/2006/relationships/oleObject" Target="../embeddings/oleObject50.bin"/><Relationship Id="rId7" Type="http://schemas.openxmlformats.org/officeDocument/2006/relationships/image" Target="../media/image35.wmf"/><Relationship Id="rId12" Type="http://schemas.openxmlformats.org/officeDocument/2006/relationships/oleObject" Target="../embeddings/oleObject53.bin"/><Relationship Id="rId17" Type="http://schemas.openxmlformats.org/officeDocument/2006/relationships/image" Target="../media/image34.wmf"/><Relationship Id="rId2" Type="http://schemas.openxmlformats.org/officeDocument/2006/relationships/slideLayout" Target="../slideLayouts/slideLayout4.xml"/><Relationship Id="rId16" Type="http://schemas.openxmlformats.org/officeDocument/2006/relationships/oleObject" Target="../embeddings/oleObject55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30.wmf"/><Relationship Id="rId11" Type="http://schemas.openxmlformats.org/officeDocument/2006/relationships/slide" Target="slide1.xml"/><Relationship Id="rId5" Type="http://schemas.openxmlformats.org/officeDocument/2006/relationships/oleObject" Target="../embeddings/oleObject51.bin"/><Relationship Id="rId15" Type="http://schemas.openxmlformats.org/officeDocument/2006/relationships/image" Target="../media/image33.wmf"/><Relationship Id="rId10" Type="http://schemas.openxmlformats.org/officeDocument/2006/relationships/image" Target="../media/image31.wmf"/><Relationship Id="rId4" Type="http://schemas.openxmlformats.org/officeDocument/2006/relationships/image" Target="../media/image29.wmf"/><Relationship Id="rId9" Type="http://schemas.openxmlformats.org/officeDocument/2006/relationships/oleObject" Target="../embeddings/oleObject52.bin"/><Relationship Id="rId14" Type="http://schemas.openxmlformats.org/officeDocument/2006/relationships/oleObject" Target="../embeddings/oleObject54.bin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2" Type="http://schemas.openxmlformats.org/officeDocument/2006/relationships/slideLayout" Target="../slideLayouts/slideLayout4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38.wmf"/><Relationship Id="rId5" Type="http://schemas.openxmlformats.org/officeDocument/2006/relationships/oleObject" Target="../embeddings/oleObject57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59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3.wmf"/><Relationship Id="rId13" Type="http://schemas.openxmlformats.org/officeDocument/2006/relationships/oleObject" Target="../embeddings/oleObject65.bin"/><Relationship Id="rId3" Type="http://schemas.openxmlformats.org/officeDocument/2006/relationships/oleObject" Target="../embeddings/oleObject60.bin"/><Relationship Id="rId7" Type="http://schemas.openxmlformats.org/officeDocument/2006/relationships/oleObject" Target="../embeddings/oleObject62.bin"/><Relationship Id="rId12" Type="http://schemas.openxmlformats.org/officeDocument/2006/relationships/image" Target="../media/image45.wmf"/><Relationship Id="rId2" Type="http://schemas.openxmlformats.org/officeDocument/2006/relationships/slideLayout" Target="../slideLayouts/slideLayout13.xml"/><Relationship Id="rId16" Type="http://schemas.openxmlformats.org/officeDocument/2006/relationships/image" Target="../media/image47.wmf"/><Relationship Id="rId1" Type="http://schemas.openxmlformats.org/officeDocument/2006/relationships/vmlDrawing" Target="../drawings/vmlDrawing7.vml"/><Relationship Id="rId6" Type="http://schemas.openxmlformats.org/officeDocument/2006/relationships/image" Target="../media/image42.wmf"/><Relationship Id="rId11" Type="http://schemas.openxmlformats.org/officeDocument/2006/relationships/oleObject" Target="../embeddings/oleObject64.bin"/><Relationship Id="rId5" Type="http://schemas.openxmlformats.org/officeDocument/2006/relationships/oleObject" Target="../embeddings/oleObject61.bin"/><Relationship Id="rId15" Type="http://schemas.openxmlformats.org/officeDocument/2006/relationships/oleObject" Target="../embeddings/oleObject66.bin"/><Relationship Id="rId10" Type="http://schemas.openxmlformats.org/officeDocument/2006/relationships/image" Target="../media/image44.wmf"/><Relationship Id="rId4" Type="http://schemas.openxmlformats.org/officeDocument/2006/relationships/image" Target="../media/image41.wmf"/><Relationship Id="rId9" Type="http://schemas.openxmlformats.org/officeDocument/2006/relationships/oleObject" Target="../embeddings/oleObject63.bin"/><Relationship Id="rId14" Type="http://schemas.openxmlformats.org/officeDocument/2006/relationships/image" Target="../media/image46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0.wmf"/><Relationship Id="rId3" Type="http://schemas.openxmlformats.org/officeDocument/2006/relationships/oleObject" Target="../embeddings/oleObject67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52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49.wmf"/><Relationship Id="rId11" Type="http://schemas.openxmlformats.org/officeDocument/2006/relationships/oleObject" Target="../embeddings/oleObject71.bin"/><Relationship Id="rId5" Type="http://schemas.openxmlformats.org/officeDocument/2006/relationships/oleObject" Target="../embeddings/oleObject68.bin"/><Relationship Id="rId10" Type="http://schemas.openxmlformats.org/officeDocument/2006/relationships/image" Target="../media/image51.wmf"/><Relationship Id="rId4" Type="http://schemas.openxmlformats.org/officeDocument/2006/relationships/image" Target="../media/image48.wmf"/><Relationship Id="rId9" Type="http://schemas.openxmlformats.org/officeDocument/2006/relationships/oleObject" Target="../embeddings/oleObject7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4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750" y="23813"/>
            <a:ext cx="9112250" cy="6851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ChangeArrowheads="1"/>
          </p:cNvSpPr>
          <p:nvPr/>
        </p:nvSpPr>
        <p:spPr bwMode="auto">
          <a:xfrm rot="-5400000">
            <a:off x="4524375" y="-3667125"/>
            <a:ext cx="158750" cy="8991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8" name="Rectangle 4"/>
          <p:cNvSpPr>
            <a:spLocks noChangeArrowheads="1"/>
          </p:cNvSpPr>
          <p:nvPr/>
        </p:nvSpPr>
        <p:spPr bwMode="auto">
          <a:xfrm>
            <a:off x="90678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69" name="Rectangle 5"/>
          <p:cNvSpPr>
            <a:spLocks noChangeArrowheads="1"/>
          </p:cNvSpPr>
          <p:nvPr/>
        </p:nvSpPr>
        <p:spPr bwMode="auto">
          <a:xfrm rot="-5400000">
            <a:off x="4495800" y="-44958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1270" name="Text Box 6"/>
          <p:cNvSpPr txBox="1">
            <a:spLocks noChangeArrowheads="1"/>
          </p:cNvSpPr>
          <p:nvPr/>
        </p:nvSpPr>
        <p:spPr bwMode="auto">
          <a:xfrm>
            <a:off x="609600" y="233363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1271" name="WordArt 7"/>
          <p:cNvSpPr>
            <a:spLocks noChangeArrowheads="1" noChangeShapeType="1" noTextEdit="1"/>
          </p:cNvSpPr>
          <p:nvPr/>
        </p:nvSpPr>
        <p:spPr bwMode="auto">
          <a:xfrm>
            <a:off x="1979613" y="188913"/>
            <a:ext cx="4968875" cy="422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HƯỚNG DẪN VỀ NHÀ</a:t>
            </a:r>
            <a:endParaRPr lang="en-US" sz="40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1272" name="Rectangle 60"/>
          <p:cNvSpPr>
            <a:spLocks noChangeArrowheads="1"/>
          </p:cNvSpPr>
          <p:nvPr/>
        </p:nvSpPr>
        <p:spPr bwMode="auto">
          <a:xfrm rot="-5400000">
            <a:off x="4572000" y="22860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8974" name="Text Box 62"/>
          <p:cNvSpPr txBox="1">
            <a:spLocks noChangeArrowheads="1"/>
          </p:cNvSpPr>
          <p:nvPr/>
        </p:nvSpPr>
        <p:spPr bwMode="auto">
          <a:xfrm>
            <a:off x="250825" y="981075"/>
            <a:ext cx="5545138" cy="4832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FF0000"/>
                </a:solidFill>
              </a:rPr>
              <a:t> </a:t>
            </a:r>
            <a:r>
              <a:rPr lang="en-US" sz="2800">
                <a:solidFill>
                  <a:srgbClr val="FF0000"/>
                </a:solidFill>
              </a:rPr>
              <a:t>*/</a:t>
            </a:r>
            <a:r>
              <a:rPr lang="en-US" sz="2800" b="1">
                <a:solidFill>
                  <a:srgbClr val="FF0000"/>
                </a:solidFill>
              </a:rPr>
              <a:t>Hướng dẫn học bài cũ:</a:t>
            </a:r>
            <a:endParaRPr lang="en-US" sz="2800">
              <a:solidFill>
                <a:srgbClr val="FF0000"/>
              </a:solidFill>
            </a:endParaRPr>
          </a:p>
          <a:p>
            <a:pPr eaLnBrk="1" hangingPunct="1"/>
            <a:r>
              <a:rPr lang="en-US" b="1">
                <a:solidFill>
                  <a:srgbClr val="0000CC"/>
                </a:solidFill>
              </a:rPr>
              <a:t>Thế nào là 2 phân số bằng nhau?</a:t>
            </a:r>
          </a:p>
          <a:p>
            <a:pPr eaLnBrk="1" hangingPunct="1"/>
            <a:r>
              <a:rPr lang="en-US" b="1">
                <a:solidFill>
                  <a:srgbClr val="0000CC"/>
                </a:solidFill>
              </a:rPr>
              <a:t> Muốn biết 2 phân số có bằng nhau không ta làm như thế nào ? </a:t>
            </a:r>
          </a:p>
          <a:p>
            <a:pPr eaLnBrk="1" hangingPunct="1"/>
            <a:r>
              <a:rPr lang="en-US" b="1">
                <a:solidFill>
                  <a:srgbClr val="0000CC"/>
                </a:solidFill>
              </a:rPr>
              <a:t>Làm bài tập: 6, 7 SGK</a:t>
            </a:r>
          </a:p>
          <a:p>
            <a:pPr eaLnBrk="1" hangingPunct="1"/>
            <a:r>
              <a:rPr lang="en-US" b="1">
                <a:solidFill>
                  <a:srgbClr val="0000CC"/>
                </a:solidFill>
              </a:rPr>
              <a:t>Ôn tập tính chất cơ bản của phân số đã học ở Tiểu học.</a:t>
            </a:r>
          </a:p>
          <a:p>
            <a:pPr eaLnBrk="1" hangingPunct="1"/>
            <a:r>
              <a:rPr lang="en-US" sz="2800" b="1">
                <a:solidFill>
                  <a:srgbClr val="FF0000"/>
                </a:solidFill>
              </a:rPr>
              <a:t>*/Hướng dẫn học bài mới: </a:t>
            </a:r>
            <a:r>
              <a:rPr lang="en-US" b="1">
                <a:solidFill>
                  <a:srgbClr val="0000CC"/>
                </a:solidFill>
              </a:rPr>
              <a:t>Chuẩn bị bài tính chất cơ bản của phân số, trả lời các câu hỏi sau:</a:t>
            </a:r>
          </a:p>
          <a:p>
            <a:pPr eaLnBrk="1" hangingPunct="1"/>
            <a:r>
              <a:rPr lang="en-US" b="1">
                <a:solidFill>
                  <a:srgbClr val="0000CC"/>
                </a:solidFill>
              </a:rPr>
              <a:t>Làm ?1, ?2, ?3.</a:t>
            </a:r>
          </a:p>
          <a:p>
            <a:pPr eaLnBrk="1" hangingPunct="1"/>
            <a:r>
              <a:rPr lang="en-US" b="1">
                <a:solidFill>
                  <a:srgbClr val="0000CC"/>
                </a:solidFill>
              </a:rPr>
              <a:t>Nêu tính chất cơ bản của phân số ?</a:t>
            </a:r>
          </a:p>
        </p:txBody>
      </p:sp>
      <p:graphicFrame>
        <p:nvGraphicFramePr>
          <p:cNvPr id="11274" name="Object 65"/>
          <p:cNvGraphicFramePr>
            <a:graphicFrameLocks noChangeAspect="1"/>
          </p:cNvGraphicFramePr>
          <p:nvPr>
            <p:ph/>
          </p:nvPr>
        </p:nvGraphicFramePr>
        <p:xfrm>
          <a:off x="5788025" y="908050"/>
          <a:ext cx="3275013" cy="27971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8" name="Clip" r:id="rId3" imgW="5614988" imgH="2674938" progId="MS_ClipArt_Gallery.2">
                  <p:embed/>
                </p:oleObj>
              </mc:Choice>
              <mc:Fallback>
                <p:oleObj name="Clip" r:id="rId3" imgW="5614988" imgH="2674938" progId="MS_ClipArt_Gallery.2">
                  <p:embed/>
                  <p:pic>
                    <p:nvPicPr>
                      <p:cNvPr id="0" name="Object 6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88025" y="908050"/>
                        <a:ext cx="3275013" cy="27971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75" name="AutoShape 70"/>
          <p:cNvSpPr>
            <a:spLocks noChangeArrowheads="1"/>
          </p:cNvSpPr>
          <p:nvPr/>
        </p:nvSpPr>
        <p:spPr bwMode="auto">
          <a:xfrm>
            <a:off x="8604250" y="6021388"/>
            <a:ext cx="360363" cy="647700"/>
          </a:xfrm>
          <a:prstGeom prst="downArrow">
            <a:avLst>
              <a:gd name="adj1" fmla="val 50000"/>
              <a:gd name="adj2" fmla="val 44934"/>
            </a:avLst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89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897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97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897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897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897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3897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3897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 rot="-5400000">
            <a:off x="4524375" y="-3667125"/>
            <a:ext cx="158750" cy="8991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90678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3" name="Rectangle 5"/>
          <p:cNvSpPr>
            <a:spLocks noChangeArrowheads="1"/>
          </p:cNvSpPr>
          <p:nvPr/>
        </p:nvSpPr>
        <p:spPr bwMode="auto">
          <a:xfrm rot="-5400000">
            <a:off x="4495800" y="-44958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609600" y="233363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2295" name="WordArt 7"/>
          <p:cNvSpPr>
            <a:spLocks noChangeArrowheads="1" noChangeShapeType="1" noTextEdit="1"/>
          </p:cNvSpPr>
          <p:nvPr/>
        </p:nvSpPr>
        <p:spPr bwMode="auto">
          <a:xfrm>
            <a:off x="2338388" y="188913"/>
            <a:ext cx="4754562" cy="42227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HƯỚNG DẪN VỀ NHÀ</a:t>
            </a:r>
            <a:endParaRPr lang="en-US" sz="4000" b="1" kern="10">
              <a:ln w="12700">
                <a:solidFill>
                  <a:srgbClr val="EAEAEA"/>
                </a:solidFill>
                <a:round/>
                <a:headEnd/>
                <a:tailEnd/>
              </a:ln>
              <a:solidFill>
                <a:srgbClr val="FF0000"/>
              </a:solidFill>
              <a:latin typeface="Times New Roman"/>
              <a:cs typeface="Times New Roman"/>
            </a:endParaRPr>
          </a:p>
        </p:txBody>
      </p:sp>
      <p:sp>
        <p:nvSpPr>
          <p:cNvPr id="12296" name="Rectangle 8"/>
          <p:cNvSpPr>
            <a:spLocks noChangeArrowheads="1"/>
          </p:cNvSpPr>
          <p:nvPr/>
        </p:nvSpPr>
        <p:spPr bwMode="auto">
          <a:xfrm rot="-5400000">
            <a:off x="4572000" y="22860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7" name="Rectangle 11"/>
          <p:cNvSpPr>
            <a:spLocks noChangeArrowheads="1"/>
          </p:cNvSpPr>
          <p:nvPr/>
        </p:nvSpPr>
        <p:spPr bwMode="auto">
          <a:xfrm>
            <a:off x="395288" y="955675"/>
            <a:ext cx="374491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r>
              <a:rPr lang="en-US" sz="3200" b="1">
                <a:solidFill>
                  <a:srgbClr val="FF0000"/>
                </a:solidFill>
              </a:rPr>
              <a:t>Bài tập 10/9 SGK</a:t>
            </a:r>
          </a:p>
        </p:txBody>
      </p:sp>
      <p:sp>
        <p:nvSpPr>
          <p:cNvPr id="12298" name="Text Box 12"/>
          <p:cNvSpPr txBox="1">
            <a:spLocks noChangeArrowheads="1"/>
          </p:cNvSpPr>
          <p:nvPr/>
        </p:nvSpPr>
        <p:spPr bwMode="auto">
          <a:xfrm>
            <a:off x="468313" y="1531938"/>
            <a:ext cx="8280400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Từ đẳng thức </a:t>
            </a:r>
            <a:r>
              <a:rPr lang="en-US" b="1">
                <a:solidFill>
                  <a:srgbClr val="3333CC"/>
                </a:solidFill>
              </a:rPr>
              <a:t>2 . 3</a:t>
            </a:r>
            <a:r>
              <a:rPr lang="en-US"/>
              <a:t> = </a:t>
            </a:r>
            <a:r>
              <a:rPr lang="en-US" b="1">
                <a:solidFill>
                  <a:srgbClr val="CC3300"/>
                </a:solidFill>
              </a:rPr>
              <a:t>1 . 6</a:t>
            </a:r>
            <a:r>
              <a:rPr lang="en-US"/>
              <a:t> ta có thể lập được các phân số bằng nhau như sau:</a:t>
            </a:r>
          </a:p>
        </p:txBody>
      </p:sp>
      <p:graphicFrame>
        <p:nvGraphicFramePr>
          <p:cNvPr id="77838" name="Object 14"/>
          <p:cNvGraphicFramePr>
            <a:graphicFrameLocks noChangeAspect="1"/>
          </p:cNvGraphicFramePr>
          <p:nvPr>
            <p:ph sz="half" idx="2"/>
          </p:nvPr>
        </p:nvGraphicFramePr>
        <p:xfrm>
          <a:off x="1906588" y="2322513"/>
          <a:ext cx="1909762" cy="13255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8" name="Equation" r:id="rId3" imgW="380835" imgH="393529" progId="Equation.DSMT4">
                  <p:embed/>
                </p:oleObj>
              </mc:Choice>
              <mc:Fallback>
                <p:oleObj name="Equation" r:id="rId3" imgW="380835" imgH="393529" progId="Equation.DSMT4">
                  <p:embed/>
                  <p:pic>
                    <p:nvPicPr>
                      <p:cNvPr id="0" name="Object 1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6588" y="2322513"/>
                        <a:ext cx="1909762" cy="13255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42" name="Text Box 18"/>
          <p:cNvSpPr txBox="1">
            <a:spLocks noChangeArrowheads="1"/>
          </p:cNvSpPr>
          <p:nvPr/>
        </p:nvSpPr>
        <p:spPr bwMode="auto">
          <a:xfrm>
            <a:off x="1978025" y="2538413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77843" name="Text Box 19"/>
          <p:cNvSpPr txBox="1">
            <a:spLocks noChangeArrowheads="1"/>
          </p:cNvSpPr>
          <p:nvPr/>
        </p:nvSpPr>
        <p:spPr bwMode="auto">
          <a:xfrm>
            <a:off x="3201988" y="3041650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3</a:t>
            </a:r>
          </a:p>
        </p:txBody>
      </p:sp>
      <p:sp>
        <p:nvSpPr>
          <p:cNvPr id="77844" name="Text Box 20"/>
          <p:cNvSpPr txBox="1">
            <a:spLocks noChangeArrowheads="1"/>
          </p:cNvSpPr>
          <p:nvPr/>
        </p:nvSpPr>
        <p:spPr bwMode="auto">
          <a:xfrm>
            <a:off x="1978025" y="3041650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77845" name="Text Box 21"/>
          <p:cNvSpPr txBox="1">
            <a:spLocks noChangeArrowheads="1"/>
          </p:cNvSpPr>
          <p:nvPr/>
        </p:nvSpPr>
        <p:spPr bwMode="auto">
          <a:xfrm>
            <a:off x="3130550" y="2538413"/>
            <a:ext cx="865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6</a:t>
            </a:r>
          </a:p>
        </p:txBody>
      </p:sp>
      <p:graphicFrame>
        <p:nvGraphicFramePr>
          <p:cNvPr id="77846" name="Object 22"/>
          <p:cNvGraphicFramePr>
            <a:graphicFrameLocks noChangeAspect="1"/>
          </p:cNvGraphicFramePr>
          <p:nvPr/>
        </p:nvGraphicFramePr>
        <p:xfrm>
          <a:off x="4551363" y="2289175"/>
          <a:ext cx="1909762" cy="1252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29" name="Equation" r:id="rId5" imgW="380835" imgH="393529" progId="Equation.DSMT4">
                  <p:embed/>
                </p:oleObj>
              </mc:Choice>
              <mc:Fallback>
                <p:oleObj name="Equation" r:id="rId5" imgW="380835" imgH="393529" progId="Equation.DSMT4">
                  <p:embed/>
                  <p:pic>
                    <p:nvPicPr>
                      <p:cNvPr id="0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1363" y="2289175"/>
                        <a:ext cx="1909762" cy="1252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47" name="Text Box 23"/>
          <p:cNvSpPr txBox="1">
            <a:spLocks noChangeArrowheads="1"/>
          </p:cNvSpPr>
          <p:nvPr/>
        </p:nvSpPr>
        <p:spPr bwMode="auto">
          <a:xfrm>
            <a:off x="4622800" y="2505075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77848" name="Text Box 24"/>
          <p:cNvSpPr txBox="1">
            <a:spLocks noChangeArrowheads="1"/>
          </p:cNvSpPr>
          <p:nvPr/>
        </p:nvSpPr>
        <p:spPr bwMode="auto">
          <a:xfrm>
            <a:off x="5846763" y="3008313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3</a:t>
            </a:r>
          </a:p>
        </p:txBody>
      </p:sp>
      <p:sp>
        <p:nvSpPr>
          <p:cNvPr id="77849" name="Text Box 25"/>
          <p:cNvSpPr txBox="1">
            <a:spLocks noChangeArrowheads="1"/>
          </p:cNvSpPr>
          <p:nvPr/>
        </p:nvSpPr>
        <p:spPr bwMode="auto">
          <a:xfrm>
            <a:off x="4622800" y="300831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77850" name="Text Box 26"/>
          <p:cNvSpPr txBox="1">
            <a:spLocks noChangeArrowheads="1"/>
          </p:cNvSpPr>
          <p:nvPr/>
        </p:nvSpPr>
        <p:spPr bwMode="auto">
          <a:xfrm>
            <a:off x="5775325" y="2505075"/>
            <a:ext cx="865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6</a:t>
            </a:r>
          </a:p>
        </p:txBody>
      </p:sp>
      <p:graphicFrame>
        <p:nvGraphicFramePr>
          <p:cNvPr id="77851" name="Object 27"/>
          <p:cNvGraphicFramePr>
            <a:graphicFrameLocks noChangeAspect="1"/>
          </p:cNvGraphicFramePr>
          <p:nvPr/>
        </p:nvGraphicFramePr>
        <p:xfrm>
          <a:off x="1978025" y="3546475"/>
          <a:ext cx="1909763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0" name="Equation" r:id="rId7" imgW="380835" imgH="393529" progId="Equation.DSMT4">
                  <p:embed/>
                </p:oleObj>
              </mc:Choice>
              <mc:Fallback>
                <p:oleObj name="Equation" r:id="rId7" imgW="380835" imgH="393529" progId="Equation.DSMT4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8025" y="3546475"/>
                        <a:ext cx="1909763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52" name="Text Box 28"/>
          <p:cNvSpPr txBox="1">
            <a:spLocks noChangeArrowheads="1"/>
          </p:cNvSpPr>
          <p:nvPr/>
        </p:nvSpPr>
        <p:spPr bwMode="auto">
          <a:xfrm>
            <a:off x="2049463" y="3762375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77853" name="Text Box 29"/>
          <p:cNvSpPr txBox="1">
            <a:spLocks noChangeArrowheads="1"/>
          </p:cNvSpPr>
          <p:nvPr/>
        </p:nvSpPr>
        <p:spPr bwMode="auto">
          <a:xfrm>
            <a:off x="3273425" y="4265613"/>
            <a:ext cx="4333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3</a:t>
            </a:r>
          </a:p>
        </p:txBody>
      </p:sp>
      <p:sp>
        <p:nvSpPr>
          <p:cNvPr id="77854" name="Text Box 30"/>
          <p:cNvSpPr txBox="1">
            <a:spLocks noChangeArrowheads="1"/>
          </p:cNvSpPr>
          <p:nvPr/>
        </p:nvSpPr>
        <p:spPr bwMode="auto">
          <a:xfrm>
            <a:off x="2049463" y="4265613"/>
            <a:ext cx="3603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77855" name="Text Box 31"/>
          <p:cNvSpPr txBox="1">
            <a:spLocks noChangeArrowheads="1"/>
          </p:cNvSpPr>
          <p:nvPr/>
        </p:nvSpPr>
        <p:spPr bwMode="auto">
          <a:xfrm>
            <a:off x="3201988" y="3762375"/>
            <a:ext cx="8651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6</a:t>
            </a:r>
          </a:p>
        </p:txBody>
      </p:sp>
      <p:graphicFrame>
        <p:nvGraphicFramePr>
          <p:cNvPr id="77856" name="Object 32"/>
          <p:cNvGraphicFramePr>
            <a:graphicFrameLocks noChangeAspect="1"/>
          </p:cNvGraphicFramePr>
          <p:nvPr/>
        </p:nvGraphicFramePr>
        <p:xfrm>
          <a:off x="4583113" y="3546475"/>
          <a:ext cx="1909762" cy="1325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1" name="Equation" r:id="rId8" imgW="380835" imgH="393529" progId="Equation.DSMT4">
                  <p:embed/>
                </p:oleObj>
              </mc:Choice>
              <mc:Fallback>
                <p:oleObj name="Equation" r:id="rId8" imgW="380835" imgH="39352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3113" y="3546475"/>
                        <a:ext cx="1909762" cy="1325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7857" name="Text Box 33"/>
          <p:cNvSpPr txBox="1">
            <a:spLocks noChangeArrowheads="1"/>
          </p:cNvSpPr>
          <p:nvPr/>
        </p:nvSpPr>
        <p:spPr bwMode="auto">
          <a:xfrm>
            <a:off x="4654550" y="3762375"/>
            <a:ext cx="6477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2</a:t>
            </a:r>
          </a:p>
        </p:txBody>
      </p:sp>
      <p:sp>
        <p:nvSpPr>
          <p:cNvPr id="77858" name="Text Box 34"/>
          <p:cNvSpPr txBox="1">
            <a:spLocks noChangeArrowheads="1"/>
          </p:cNvSpPr>
          <p:nvPr/>
        </p:nvSpPr>
        <p:spPr bwMode="auto">
          <a:xfrm>
            <a:off x="5878513" y="4265613"/>
            <a:ext cx="4333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3</a:t>
            </a:r>
          </a:p>
        </p:txBody>
      </p:sp>
      <p:sp>
        <p:nvSpPr>
          <p:cNvPr id="77859" name="Text Box 35"/>
          <p:cNvSpPr txBox="1">
            <a:spLocks noChangeArrowheads="1"/>
          </p:cNvSpPr>
          <p:nvPr/>
        </p:nvSpPr>
        <p:spPr bwMode="auto">
          <a:xfrm>
            <a:off x="4654550" y="4265613"/>
            <a:ext cx="3603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1</a:t>
            </a:r>
          </a:p>
        </p:txBody>
      </p:sp>
      <p:sp>
        <p:nvSpPr>
          <p:cNvPr id="77860" name="Text Box 36"/>
          <p:cNvSpPr txBox="1">
            <a:spLocks noChangeArrowheads="1"/>
          </p:cNvSpPr>
          <p:nvPr/>
        </p:nvSpPr>
        <p:spPr bwMode="auto">
          <a:xfrm>
            <a:off x="5807075" y="3762375"/>
            <a:ext cx="5635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CC3300"/>
                </a:solidFill>
              </a:rPr>
              <a:t>6</a:t>
            </a:r>
          </a:p>
        </p:txBody>
      </p:sp>
      <p:sp>
        <p:nvSpPr>
          <p:cNvPr id="77861" name="Text Box 37"/>
          <p:cNvSpPr txBox="1">
            <a:spLocks noChangeArrowheads="1"/>
          </p:cNvSpPr>
          <p:nvPr/>
        </p:nvSpPr>
        <p:spPr bwMode="auto">
          <a:xfrm>
            <a:off x="611188" y="4772025"/>
            <a:ext cx="7848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Hãy lập các cặp phân số bằng nhau từ dẳng thức </a:t>
            </a:r>
            <a:r>
              <a:rPr lang="en-US" b="1">
                <a:solidFill>
                  <a:srgbClr val="3333CC"/>
                </a:solidFill>
              </a:rPr>
              <a:t>3 . 4</a:t>
            </a:r>
            <a:r>
              <a:rPr lang="en-US"/>
              <a:t> = </a:t>
            </a:r>
            <a:r>
              <a:rPr lang="en-US">
                <a:solidFill>
                  <a:srgbClr val="CC3300"/>
                </a:solidFill>
              </a:rPr>
              <a:t>6 . 2</a:t>
            </a:r>
            <a:r>
              <a:rPr lang="en-US"/>
              <a:t> 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78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78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78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778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778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778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778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4" dur="500"/>
                                        <p:tgtEl>
                                          <p:spTgt spid="7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7" dur="500"/>
                                        <p:tgtEl>
                                          <p:spTgt spid="778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778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12 0.00138 L 0.13038 0.06273 " pathEditMode="relative" rAng="0" ptsTypes="AA">
                                      <p:cBhvr>
                                        <p:cTn id="44" dur="2000" fill="hold"/>
                                        <p:tgtEl>
                                          <p:spTgt spid="7784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875" y="3056"/>
                                    </p:animMotion>
                                  </p:childTnLst>
                                </p:cTn>
                              </p:par>
                              <p:par>
                                <p:cTn id="4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46 0.00185 L -0.12916 -0.07199 " pathEditMode="relative" rAng="0" ptsTypes="AA">
                                      <p:cBhvr>
                                        <p:cTn id="46" dur="2000" fill="hold"/>
                                        <p:tgtEl>
                                          <p:spTgt spid="7784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094" y="-370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778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778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778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778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778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12 -0.00023 L -0.13073 0.0713 " pathEditMode="relative" rAng="0" ptsTypes="AA">
                                      <p:cBhvr>
                                        <p:cTn id="67" dur="2000" fill="hold"/>
                                        <p:tgtEl>
                                          <p:spTgt spid="7785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701" y="3565"/>
                                    </p:animMotion>
                                  </p:childTnLst>
                                </p:cTn>
                              </p:par>
                              <p:par>
                                <p:cTn id="68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4.81481E-6 L 0.14149 -0.06991 " pathEditMode="relative" rAng="0" ptsTypes="AA">
                                      <p:cBhvr>
                                        <p:cTn id="69" dur="2000" fill="hold"/>
                                        <p:tgtEl>
                                          <p:spTgt spid="7785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066" y="-349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4" dur="500"/>
                                        <p:tgtEl>
                                          <p:spTgt spid="778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7" dur="500"/>
                                        <p:tgtEl>
                                          <p:spTgt spid="778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0" dur="500"/>
                                        <p:tgtEl>
                                          <p:spTgt spid="778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3" dur="500"/>
                                        <p:tgtEl>
                                          <p:spTgt spid="778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86" dur="500"/>
                                        <p:tgtEl>
                                          <p:spTgt spid="778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49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4 -0.01042 L 0.12483 0.06111 " pathEditMode="relative" rAng="0" ptsTypes="AA">
                                      <p:cBhvr>
                                        <p:cTn id="90" dur="2000" fill="hold"/>
                                        <p:tgtEl>
                                          <p:spTgt spid="7785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42" y="3565"/>
                                    </p:animMotion>
                                  </p:childTnLst>
                                </p:cTn>
                              </p:par>
                              <p:par>
                                <p:cTn id="91" presetID="49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33 -0.00695 L -0.12986 0.06458 " pathEditMode="relative" rAng="0" ptsTypes="AA">
                                      <p:cBhvr>
                                        <p:cTn id="92" dur="2000" fill="hold"/>
                                        <p:tgtEl>
                                          <p:spTgt spid="778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337" y="3565"/>
                                    </p:animMotion>
                                  </p:childTnLst>
                                </p:cTn>
                              </p:par>
                              <p:par>
                                <p:cTn id="93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11111E-6 1.11111E-6 L -0.11805 -0.0838 " pathEditMode="relative" rAng="0" ptsTypes="AA">
                                      <p:cBhvr>
                                        <p:cTn id="94" dur="2000" fill="hold"/>
                                        <p:tgtEl>
                                          <p:spTgt spid="7785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03" y="-4190"/>
                                    </p:animMotion>
                                  </p:childTnLst>
                                </p:cTn>
                              </p:par>
                              <p:par>
                                <p:cTn id="95" presetID="56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7.40741E-7 L 0.1217 -0.06829 " pathEditMode="relative" rAng="0" ptsTypes="AA">
                                      <p:cBhvr>
                                        <p:cTn id="96" dur="2000" fill="hold"/>
                                        <p:tgtEl>
                                          <p:spTgt spid="778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6076" y="-342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1" dur="500"/>
                                        <p:tgtEl>
                                          <p:spTgt spid="778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42" grpId="0"/>
      <p:bldP spid="77843" grpId="0"/>
      <p:bldP spid="77844" grpId="0"/>
      <p:bldP spid="77845" grpId="0"/>
      <p:bldP spid="77847" grpId="0"/>
      <p:bldP spid="77847" grpId="1"/>
      <p:bldP spid="77848" grpId="0"/>
      <p:bldP spid="77848" grpId="1"/>
      <p:bldP spid="77849" grpId="0"/>
      <p:bldP spid="77850" grpId="0"/>
      <p:bldP spid="77852" grpId="0"/>
      <p:bldP spid="77853" grpId="0"/>
      <p:bldP spid="77854" grpId="0"/>
      <p:bldP spid="77854" grpId="1"/>
      <p:bldP spid="77855" grpId="0"/>
      <p:bldP spid="77855" grpId="1"/>
      <p:bldP spid="77857" grpId="0"/>
      <p:bldP spid="77857" grpId="1"/>
      <p:bldP spid="77858" grpId="0"/>
      <p:bldP spid="77858" grpId="1"/>
      <p:bldP spid="77859" grpId="0"/>
      <p:bldP spid="77859" grpId="1"/>
      <p:bldP spid="77860" grpId="0"/>
      <p:bldP spid="77860" grpId="1"/>
      <p:bldP spid="7786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3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05900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ChangeArrowheads="1"/>
          </p:cNvSpPr>
          <p:nvPr/>
        </p:nvSpPr>
        <p:spPr bwMode="auto">
          <a:xfrm>
            <a:off x="4491038" y="914400"/>
            <a:ext cx="152400" cy="5943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7" name="Rectangle 3"/>
          <p:cNvSpPr>
            <a:spLocks noChangeArrowheads="1"/>
          </p:cNvSpPr>
          <p:nvPr/>
        </p:nvSpPr>
        <p:spPr bwMode="auto">
          <a:xfrm rot="-5400000">
            <a:off x="4625975" y="-3609974"/>
            <a:ext cx="71437" cy="8964612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8" name="Rectangle 4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69" name="Rectangle 5"/>
          <p:cNvSpPr>
            <a:spLocks noChangeArrowheads="1"/>
          </p:cNvSpPr>
          <p:nvPr/>
        </p:nvSpPr>
        <p:spPr bwMode="auto">
          <a:xfrm>
            <a:off x="90678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70" name="Rectangle 6"/>
          <p:cNvSpPr>
            <a:spLocks noChangeArrowheads="1"/>
          </p:cNvSpPr>
          <p:nvPr/>
        </p:nvSpPr>
        <p:spPr bwMode="auto">
          <a:xfrm rot="-5400000">
            <a:off x="4495800" y="-44958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8071" name="Rectangle 7"/>
          <p:cNvSpPr>
            <a:spLocks noChangeArrowheads="1"/>
          </p:cNvSpPr>
          <p:nvPr/>
        </p:nvSpPr>
        <p:spPr bwMode="auto">
          <a:xfrm rot="-5400000">
            <a:off x="4572000" y="22860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080" name="WordArt 8"/>
          <p:cNvSpPr>
            <a:spLocks noChangeArrowheads="1" noChangeShapeType="1" noTextEdit="1"/>
          </p:cNvSpPr>
          <p:nvPr/>
        </p:nvSpPr>
        <p:spPr bwMode="auto">
          <a:xfrm>
            <a:off x="1763713" y="184150"/>
            <a:ext cx="6180137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PHÂN SỐ BẰNG NHAU</a:t>
            </a:r>
          </a:p>
        </p:txBody>
      </p:sp>
      <p:sp>
        <p:nvSpPr>
          <p:cNvPr id="88074" name="Text Box 10"/>
          <p:cNvSpPr txBox="1">
            <a:spLocks noChangeArrowheads="1"/>
          </p:cNvSpPr>
          <p:nvPr/>
        </p:nvSpPr>
        <p:spPr bwMode="auto">
          <a:xfrm>
            <a:off x="179388" y="884238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1. Định nghĩa</a:t>
            </a:r>
          </a:p>
        </p:txBody>
      </p:sp>
      <p:graphicFrame>
        <p:nvGraphicFramePr>
          <p:cNvPr id="88077" name="Object 13"/>
          <p:cNvGraphicFramePr>
            <a:graphicFrameLocks noChangeAspect="1"/>
          </p:cNvGraphicFramePr>
          <p:nvPr>
            <p:ph sz="half" idx="4294967295"/>
          </p:nvPr>
        </p:nvGraphicFramePr>
        <p:xfrm>
          <a:off x="5116513" y="1628775"/>
          <a:ext cx="787400" cy="625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7" name="Equation" r:id="rId4" imgW="495085" imgH="393529" progId="Equation.DSMT4">
                  <p:embed/>
                </p:oleObj>
              </mc:Choice>
              <mc:Fallback>
                <p:oleObj name="Equation" r:id="rId4" imgW="495085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513" y="1628775"/>
                        <a:ext cx="787400" cy="625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Group 14"/>
          <p:cNvGrpSpPr>
            <a:grpSpLocks/>
          </p:cNvGrpSpPr>
          <p:nvPr/>
        </p:nvGrpSpPr>
        <p:grpSpPr bwMode="auto">
          <a:xfrm>
            <a:off x="250825" y="1341438"/>
            <a:ext cx="4032250" cy="939800"/>
            <a:chOff x="158" y="2274"/>
            <a:chExt cx="2540" cy="592"/>
          </a:xfrm>
        </p:grpSpPr>
        <p:sp>
          <p:nvSpPr>
            <p:cNvPr id="3119" name="Text Box 15"/>
            <p:cNvSpPr txBox="1">
              <a:spLocks noChangeArrowheads="1"/>
            </p:cNvSpPr>
            <p:nvPr/>
          </p:nvSpPr>
          <p:spPr bwMode="auto">
            <a:xfrm>
              <a:off x="158" y="2274"/>
              <a:ext cx="2540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>
                  <a:solidFill>
                    <a:srgbClr val="3333CC"/>
                  </a:solidFill>
                </a:rPr>
                <a:t>Hai phân số    và    gọi là bằng nhau nếu ...................</a:t>
              </a:r>
              <a:endParaRPr lang="vi-VN">
                <a:solidFill>
                  <a:srgbClr val="3333CC"/>
                </a:solidFill>
              </a:endParaRPr>
            </a:p>
          </p:txBody>
        </p:sp>
        <p:graphicFrame>
          <p:nvGraphicFramePr>
            <p:cNvPr id="3120" name="Object 16"/>
            <p:cNvGraphicFramePr>
              <a:graphicFrameLocks noChangeAspect="1"/>
            </p:cNvGraphicFramePr>
            <p:nvPr/>
          </p:nvGraphicFramePr>
          <p:xfrm>
            <a:off x="1150" y="2312"/>
            <a:ext cx="544" cy="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38" name="Equation" r:id="rId6" imgW="622030" imgH="393529" progId="Equation.DSMT4">
                    <p:embed/>
                  </p:oleObj>
                </mc:Choice>
                <mc:Fallback>
                  <p:oleObj name="Equation" r:id="rId6" imgW="622030" imgH="393529" progId="Equation.DSMT4">
                    <p:embed/>
                    <p:pic>
                      <p:nvPicPr>
                        <p:cNvPr id="0" name="Object 1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7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0" y="2312"/>
                          <a:ext cx="544" cy="3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3084" name="Rectangle 19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en-US"/>
          </a:p>
        </p:txBody>
      </p:sp>
      <p:sp>
        <p:nvSpPr>
          <p:cNvPr id="88084" name="Text Box 20"/>
          <p:cNvSpPr txBox="1">
            <a:spLocks noChangeArrowheads="1"/>
          </p:cNvSpPr>
          <p:nvPr/>
        </p:nvSpPr>
        <p:spPr bwMode="auto">
          <a:xfrm>
            <a:off x="177800" y="2205038"/>
            <a:ext cx="2376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2. Các ví dụ :</a:t>
            </a:r>
          </a:p>
        </p:txBody>
      </p:sp>
      <p:sp>
        <p:nvSpPr>
          <p:cNvPr id="88104" name="Text Box 40"/>
          <p:cNvSpPr txBox="1">
            <a:spLocks noChangeArrowheads="1"/>
          </p:cNvSpPr>
          <p:nvPr/>
        </p:nvSpPr>
        <p:spPr bwMode="auto">
          <a:xfrm>
            <a:off x="6156325" y="1700213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1 .6</a:t>
            </a:r>
          </a:p>
        </p:txBody>
      </p:sp>
      <p:sp>
        <p:nvSpPr>
          <p:cNvPr id="88111" name="Text Box 47"/>
          <p:cNvSpPr txBox="1">
            <a:spLocks noChangeArrowheads="1"/>
          </p:cNvSpPr>
          <p:nvPr/>
        </p:nvSpPr>
        <p:spPr bwMode="auto">
          <a:xfrm>
            <a:off x="1476375" y="1798638"/>
            <a:ext cx="1512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</a:rPr>
              <a:t>a.d = b.c</a:t>
            </a:r>
          </a:p>
        </p:txBody>
      </p:sp>
      <p:grpSp>
        <p:nvGrpSpPr>
          <p:cNvPr id="3" name="Group 61"/>
          <p:cNvGrpSpPr>
            <a:grpSpLocks/>
          </p:cNvGrpSpPr>
          <p:nvPr/>
        </p:nvGrpSpPr>
        <p:grpSpPr bwMode="auto">
          <a:xfrm>
            <a:off x="5076825" y="981075"/>
            <a:ext cx="1600200" cy="533400"/>
            <a:chOff x="912" y="1632"/>
            <a:chExt cx="1008" cy="336"/>
          </a:xfrm>
        </p:grpSpPr>
        <p:sp>
          <p:nvSpPr>
            <p:cNvPr id="3116" name="Rectangle 62"/>
            <p:cNvSpPr>
              <a:spLocks noChangeArrowheads="1"/>
            </p:cNvSpPr>
            <p:nvPr/>
          </p:nvSpPr>
          <p:spPr bwMode="auto">
            <a:xfrm>
              <a:off x="912" y="1632"/>
              <a:ext cx="336" cy="336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7" name="Rectangle 63"/>
            <p:cNvSpPr>
              <a:spLocks noChangeArrowheads="1"/>
            </p:cNvSpPr>
            <p:nvPr/>
          </p:nvSpPr>
          <p:spPr bwMode="auto">
            <a:xfrm>
              <a:off x="1248" y="1632"/>
              <a:ext cx="33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118" name="Rectangle 64"/>
            <p:cNvSpPr>
              <a:spLocks noChangeArrowheads="1"/>
            </p:cNvSpPr>
            <p:nvPr/>
          </p:nvSpPr>
          <p:spPr bwMode="auto">
            <a:xfrm>
              <a:off x="1584" y="1632"/>
              <a:ext cx="336" cy="33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102"/>
          <p:cNvGrpSpPr>
            <a:grpSpLocks/>
          </p:cNvGrpSpPr>
          <p:nvPr/>
        </p:nvGrpSpPr>
        <p:grpSpPr bwMode="auto">
          <a:xfrm>
            <a:off x="6877050" y="981075"/>
            <a:ext cx="1600200" cy="533400"/>
            <a:chOff x="4332" y="618"/>
            <a:chExt cx="1008" cy="336"/>
          </a:xfrm>
        </p:grpSpPr>
        <p:grpSp>
          <p:nvGrpSpPr>
            <p:cNvPr id="3111" name="Group 65"/>
            <p:cNvGrpSpPr>
              <a:grpSpLocks/>
            </p:cNvGrpSpPr>
            <p:nvPr/>
          </p:nvGrpSpPr>
          <p:grpSpPr bwMode="auto">
            <a:xfrm>
              <a:off x="4332" y="618"/>
              <a:ext cx="1008" cy="336"/>
              <a:chOff x="912" y="1632"/>
              <a:chExt cx="1008" cy="336"/>
            </a:xfrm>
          </p:grpSpPr>
          <p:sp>
            <p:nvSpPr>
              <p:cNvPr id="3113" name="Rectangle 66"/>
              <p:cNvSpPr>
                <a:spLocks noChangeArrowheads="1"/>
              </p:cNvSpPr>
              <p:nvPr/>
            </p:nvSpPr>
            <p:spPr bwMode="auto">
              <a:xfrm>
                <a:off x="912" y="1632"/>
                <a:ext cx="336" cy="336"/>
              </a:xfrm>
              <a:prstGeom prst="rect">
                <a:avLst/>
              </a:prstGeom>
              <a:solidFill>
                <a:schemeClr val="accent1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4" name="Rectangle 67"/>
              <p:cNvSpPr>
                <a:spLocks noChangeArrowheads="1"/>
              </p:cNvSpPr>
              <p:nvPr/>
            </p:nvSpPr>
            <p:spPr bwMode="auto">
              <a:xfrm>
                <a:off x="1248" y="1632"/>
                <a:ext cx="336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3115" name="Rectangle 68"/>
              <p:cNvSpPr>
                <a:spLocks noChangeArrowheads="1"/>
              </p:cNvSpPr>
              <p:nvPr/>
            </p:nvSpPr>
            <p:spPr bwMode="auto">
              <a:xfrm>
                <a:off x="1584" y="1632"/>
                <a:ext cx="336" cy="336"/>
              </a:xfrm>
              <a:prstGeom prst="rect">
                <a:avLst/>
              </a:prstGeom>
              <a:noFill/>
              <a:ln w="9525">
                <a:solidFill>
                  <a:schemeClr val="tx1"/>
                </a:solidFill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3112" name="Line 69"/>
            <p:cNvSpPr>
              <a:spLocks noChangeShapeType="1"/>
            </p:cNvSpPr>
            <p:nvPr/>
          </p:nvSpPr>
          <p:spPr bwMode="auto">
            <a:xfrm>
              <a:off x="4332" y="783"/>
              <a:ext cx="100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88136" name="Text Box 72"/>
          <p:cNvSpPr txBox="1">
            <a:spLocks noChangeArrowheads="1"/>
          </p:cNvSpPr>
          <p:nvPr/>
        </p:nvSpPr>
        <p:spPr bwMode="auto">
          <a:xfrm>
            <a:off x="6948488" y="1700213"/>
            <a:ext cx="43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=</a:t>
            </a:r>
          </a:p>
        </p:txBody>
      </p:sp>
      <p:sp>
        <p:nvSpPr>
          <p:cNvPr id="88137" name="Text Box 73"/>
          <p:cNvSpPr txBox="1">
            <a:spLocks noChangeArrowheads="1"/>
          </p:cNvSpPr>
          <p:nvPr/>
        </p:nvSpPr>
        <p:spPr bwMode="auto">
          <a:xfrm>
            <a:off x="7380288" y="1700213"/>
            <a:ext cx="7191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3. 2</a:t>
            </a:r>
          </a:p>
        </p:txBody>
      </p:sp>
      <p:sp>
        <p:nvSpPr>
          <p:cNvPr id="88184" name="Text Box 120"/>
          <p:cNvSpPr txBox="1">
            <a:spLocks noChangeArrowheads="1"/>
          </p:cNvSpPr>
          <p:nvPr/>
        </p:nvSpPr>
        <p:spPr bwMode="auto">
          <a:xfrm>
            <a:off x="250825" y="2636838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a)  Ví dụ 1 : </a:t>
            </a:r>
          </a:p>
        </p:txBody>
      </p:sp>
      <p:graphicFrame>
        <p:nvGraphicFramePr>
          <p:cNvPr id="88185" name="Object 121"/>
          <p:cNvGraphicFramePr>
            <a:graphicFrameLocks noChangeAspect="1"/>
          </p:cNvGraphicFramePr>
          <p:nvPr/>
        </p:nvGraphicFramePr>
        <p:xfrm>
          <a:off x="323850" y="3127375"/>
          <a:ext cx="395288" cy="681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39" name="Equation" r:id="rId8" imgW="228501" imgH="393529" progId="Equation.DSMT4">
                  <p:embed/>
                </p:oleObj>
              </mc:Choice>
              <mc:Fallback>
                <p:oleObj name="Equation" r:id="rId8" imgW="228501" imgH="393529" progId="Equation.DSMT4">
                  <p:embed/>
                  <p:pic>
                    <p:nvPicPr>
                      <p:cNvPr id="0" name="Object 1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127375"/>
                        <a:ext cx="395288" cy="681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186" name="Object 122"/>
          <p:cNvGraphicFramePr>
            <a:graphicFrameLocks noChangeAspect="1"/>
          </p:cNvGraphicFramePr>
          <p:nvPr/>
        </p:nvGraphicFramePr>
        <p:xfrm>
          <a:off x="395288" y="3838575"/>
          <a:ext cx="2381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0" name="Equation" r:id="rId10" imgW="139639" imgH="393529" progId="Equation.DSMT4">
                  <p:embed/>
                </p:oleObj>
              </mc:Choice>
              <mc:Fallback>
                <p:oleObj name="Equation" r:id="rId10" imgW="139639" imgH="393529" progId="Equation.DSMT4">
                  <p:embed/>
                  <p:pic>
                    <p:nvPicPr>
                      <p:cNvPr id="0" name="Object 1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838575"/>
                        <a:ext cx="238125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187" name="Text Box 123"/>
          <p:cNvSpPr txBox="1">
            <a:spLocks noChangeArrowheads="1"/>
          </p:cNvSpPr>
          <p:nvPr/>
        </p:nvSpPr>
        <p:spPr bwMode="auto">
          <a:xfrm>
            <a:off x="1476375" y="3233738"/>
            <a:ext cx="3024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3333CC"/>
                </a:solidFill>
              </a:rPr>
              <a:t>vì (-3).(-8) = 4.6 (= 24)</a:t>
            </a:r>
          </a:p>
        </p:txBody>
      </p:sp>
      <p:grpSp>
        <p:nvGrpSpPr>
          <p:cNvPr id="8" name="Group 124"/>
          <p:cNvGrpSpPr>
            <a:grpSpLocks/>
          </p:cNvGrpSpPr>
          <p:nvPr/>
        </p:nvGrpSpPr>
        <p:grpSpPr bwMode="auto">
          <a:xfrm>
            <a:off x="1404938" y="3890963"/>
            <a:ext cx="2879725" cy="457200"/>
            <a:chOff x="839" y="3884"/>
            <a:chExt cx="1814" cy="288"/>
          </a:xfrm>
        </p:grpSpPr>
        <p:sp>
          <p:nvSpPr>
            <p:cNvPr id="3109" name="Text Box 125"/>
            <p:cNvSpPr txBox="1">
              <a:spLocks noChangeArrowheads="1"/>
            </p:cNvSpPr>
            <p:nvPr/>
          </p:nvSpPr>
          <p:spPr bwMode="auto">
            <a:xfrm>
              <a:off x="839" y="3884"/>
              <a:ext cx="18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3333CC"/>
                  </a:solidFill>
                </a:rPr>
                <a:t>vì  3. 7     5.(- 4) </a:t>
              </a:r>
            </a:p>
          </p:txBody>
        </p:sp>
        <p:graphicFrame>
          <p:nvGraphicFramePr>
            <p:cNvPr id="3110" name="Object 126"/>
            <p:cNvGraphicFramePr>
              <a:graphicFrameLocks noChangeAspect="1"/>
            </p:cNvGraphicFramePr>
            <p:nvPr/>
          </p:nvGraphicFramePr>
          <p:xfrm>
            <a:off x="1474" y="3929"/>
            <a:ext cx="194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141" name="Equation" r:id="rId12" imgW="139700" imgH="139700" progId="Equation.DSMT4">
                    <p:embed/>
                  </p:oleObj>
                </mc:Choice>
                <mc:Fallback>
                  <p:oleObj name="Equation" r:id="rId12" imgW="139700" imgH="139700" progId="Equation.DSMT4">
                    <p:embed/>
                    <p:pic>
                      <p:nvPicPr>
                        <p:cNvPr id="0" name="Object 12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4" y="3929"/>
                          <a:ext cx="194" cy="1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88191" name="Object 127"/>
          <p:cNvGraphicFramePr>
            <a:graphicFrameLocks noChangeAspect="1"/>
          </p:cNvGraphicFramePr>
          <p:nvPr/>
        </p:nvGraphicFramePr>
        <p:xfrm>
          <a:off x="1030288" y="3068638"/>
          <a:ext cx="449262" cy="773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2" name="Equation" r:id="rId14" imgW="228501" imgH="393529" progId="Equation.DSMT4">
                  <p:embed/>
                </p:oleObj>
              </mc:Choice>
              <mc:Fallback>
                <p:oleObj name="Equation" r:id="rId14" imgW="228501" imgH="393529" progId="Equation.DSMT4">
                  <p:embed/>
                  <p:pic>
                    <p:nvPicPr>
                      <p:cNvPr id="0" name="Object 1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288" y="3068638"/>
                        <a:ext cx="449262" cy="773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192" name="Text Box 128"/>
          <p:cNvSpPr txBox="1">
            <a:spLocks noChangeArrowheads="1"/>
          </p:cNvSpPr>
          <p:nvPr/>
        </p:nvSpPr>
        <p:spPr bwMode="auto">
          <a:xfrm>
            <a:off x="684213" y="3213100"/>
            <a:ext cx="35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=</a:t>
            </a:r>
          </a:p>
        </p:txBody>
      </p:sp>
      <p:sp>
        <p:nvSpPr>
          <p:cNvPr id="88193" name="Text Box 129"/>
          <p:cNvSpPr txBox="1">
            <a:spLocks noChangeArrowheads="1"/>
          </p:cNvSpPr>
          <p:nvPr/>
        </p:nvSpPr>
        <p:spPr bwMode="auto">
          <a:xfrm>
            <a:off x="5005388" y="2924175"/>
            <a:ext cx="136683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(-3).(-8)</a:t>
            </a:r>
          </a:p>
        </p:txBody>
      </p:sp>
      <p:sp>
        <p:nvSpPr>
          <p:cNvPr id="88194" name="Text Box 130"/>
          <p:cNvSpPr txBox="1">
            <a:spLocks noChangeArrowheads="1"/>
          </p:cNvSpPr>
          <p:nvPr/>
        </p:nvSpPr>
        <p:spPr bwMode="auto">
          <a:xfrm>
            <a:off x="6084888" y="2924175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= 24</a:t>
            </a:r>
          </a:p>
        </p:txBody>
      </p:sp>
      <p:sp>
        <p:nvSpPr>
          <p:cNvPr id="88195" name="Text Box 131"/>
          <p:cNvSpPr txBox="1">
            <a:spLocks noChangeArrowheads="1"/>
          </p:cNvSpPr>
          <p:nvPr/>
        </p:nvSpPr>
        <p:spPr bwMode="auto">
          <a:xfrm>
            <a:off x="5389563" y="3355975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4.6</a:t>
            </a:r>
          </a:p>
        </p:txBody>
      </p:sp>
      <p:sp>
        <p:nvSpPr>
          <p:cNvPr id="88196" name="Text Box 132"/>
          <p:cNvSpPr txBox="1">
            <a:spLocks noChangeArrowheads="1"/>
          </p:cNvSpPr>
          <p:nvPr/>
        </p:nvSpPr>
        <p:spPr bwMode="auto">
          <a:xfrm>
            <a:off x="6011863" y="3376613"/>
            <a:ext cx="10810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= 24</a:t>
            </a:r>
          </a:p>
        </p:txBody>
      </p:sp>
      <p:graphicFrame>
        <p:nvGraphicFramePr>
          <p:cNvPr id="88197" name="Object 133"/>
          <p:cNvGraphicFramePr>
            <a:graphicFrameLocks noChangeAspect="1"/>
          </p:cNvGraphicFramePr>
          <p:nvPr/>
        </p:nvGraphicFramePr>
        <p:xfrm>
          <a:off x="927100" y="3802063"/>
          <a:ext cx="40798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3" name="Equation" r:id="rId16" imgW="228501" imgH="393529" progId="Equation.DSMT4">
                  <p:embed/>
                </p:oleObj>
              </mc:Choice>
              <mc:Fallback>
                <p:oleObj name="Equation" r:id="rId16" imgW="228501" imgH="393529" progId="Equation.DSMT4">
                  <p:embed/>
                  <p:pic>
                    <p:nvPicPr>
                      <p:cNvPr id="0" name="Object 1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802063"/>
                        <a:ext cx="407988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8198" name="Object 134"/>
          <p:cNvGraphicFramePr>
            <a:graphicFrameLocks noChangeAspect="1"/>
          </p:cNvGraphicFramePr>
          <p:nvPr/>
        </p:nvGraphicFramePr>
        <p:xfrm>
          <a:off x="611188" y="4005263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44" name="Equation" r:id="rId18" imgW="139700" imgH="139700" progId="Equation.DSMT4">
                  <p:embed/>
                </p:oleObj>
              </mc:Choice>
              <mc:Fallback>
                <p:oleObj name="Equation" r:id="rId18" imgW="139700" imgH="139700" progId="Equation.DSMT4">
                  <p:embed/>
                  <p:pic>
                    <p:nvPicPr>
                      <p:cNvPr id="0" name="Object 1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4005263"/>
                        <a:ext cx="28575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8199" name="Text Box 135"/>
          <p:cNvSpPr txBox="1">
            <a:spLocks noChangeArrowheads="1"/>
          </p:cNvSpPr>
          <p:nvPr/>
        </p:nvSpPr>
        <p:spPr bwMode="auto">
          <a:xfrm>
            <a:off x="5364163" y="3860800"/>
            <a:ext cx="7207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3.7</a:t>
            </a:r>
          </a:p>
        </p:txBody>
      </p:sp>
      <p:sp>
        <p:nvSpPr>
          <p:cNvPr id="88200" name="Text Box 136"/>
          <p:cNvSpPr txBox="1">
            <a:spLocks noChangeArrowheads="1"/>
          </p:cNvSpPr>
          <p:nvPr/>
        </p:nvSpPr>
        <p:spPr bwMode="auto">
          <a:xfrm>
            <a:off x="5867400" y="3830638"/>
            <a:ext cx="1225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= 21</a:t>
            </a:r>
          </a:p>
        </p:txBody>
      </p:sp>
      <p:sp>
        <p:nvSpPr>
          <p:cNvPr id="88201" name="Text Box 137"/>
          <p:cNvSpPr txBox="1">
            <a:spLocks noChangeArrowheads="1"/>
          </p:cNvSpPr>
          <p:nvPr/>
        </p:nvSpPr>
        <p:spPr bwMode="auto">
          <a:xfrm>
            <a:off x="5364163" y="4348163"/>
            <a:ext cx="14414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5. (-4)</a:t>
            </a:r>
          </a:p>
        </p:txBody>
      </p:sp>
      <p:sp>
        <p:nvSpPr>
          <p:cNvPr id="88202" name="Text Box 138"/>
          <p:cNvSpPr txBox="1">
            <a:spLocks noChangeArrowheads="1"/>
          </p:cNvSpPr>
          <p:nvPr/>
        </p:nvSpPr>
        <p:spPr bwMode="auto">
          <a:xfrm>
            <a:off x="6297613" y="4318000"/>
            <a:ext cx="10080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3333CC"/>
                </a:solidFill>
              </a:rPr>
              <a:t>= - 20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9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7" dur="1000"/>
                                        <p:tgtEl>
                                          <p:spTgt spid="880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3" presetClass="entr" presetSubtype="32" fill="hold" grpId="0" nodeType="withEffect">
                                  <p:stCondLst>
                                    <p:cond delay="28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plus(out)">
                                      <p:cBhvr>
                                        <p:cTn id="10" dur="1000"/>
                                        <p:tgtEl>
                                          <p:spTgt spid="880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8" presetClass="entr" presetSubtype="12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3" dur="500"/>
                                        <p:tgtEl>
                                          <p:spTgt spid="88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8" presetClass="entr" presetSubtype="3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" dur="500"/>
                                        <p:tgtEl>
                                          <p:spTgt spid="88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8" presetClass="entr" presetSubtype="1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" dur="500"/>
                                        <p:tgtEl>
                                          <p:spTgt spid="8807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3" name="Chimes 3-CL (2)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20" presetID="18" presetClass="entr" presetSubtype="6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88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88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88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88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881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88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8" dur="500"/>
                                        <p:tgtEl>
                                          <p:spTgt spid="880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 nodeType="clickPar">
                      <p:stCondLst>
                        <p:cond delay="indefinite"/>
                      </p:stCondLst>
                      <p:childTnLst>
                        <p:par>
                          <p:cTn id="7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3" dur="500"/>
                                        <p:tgtEl>
                                          <p:spTgt spid="88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5" dur="500"/>
                                        <p:tgtEl>
                                          <p:spTgt spid="8807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78" dur="500"/>
                                        <p:tgtEl>
                                          <p:spTgt spid="8810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4" dur="500"/>
                                        <p:tgtEl>
                                          <p:spTgt spid="8813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5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87" dur="500"/>
                                        <p:tgtEl>
                                          <p:spTgt spid="8813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8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5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9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6" dur="500"/>
                                        <p:tgtEl>
                                          <p:spTgt spid="88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99" dur="500"/>
                                        <p:tgtEl>
                                          <p:spTgt spid="88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4" dur="500"/>
                                        <p:tgtEl>
                                          <p:spTgt spid="88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 nodeType="clickPar">
                      <p:stCondLst>
                        <p:cond delay="indefinite"/>
                      </p:stCondLst>
                      <p:childTnLst>
                        <p:par>
                          <p:cTn id="1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9" dur="500"/>
                                        <p:tgtEl>
                                          <p:spTgt spid="8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4" dur="500"/>
                                        <p:tgtEl>
                                          <p:spTgt spid="88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19" dur="500"/>
                                        <p:tgtEl>
                                          <p:spTgt spid="8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4" dur="500"/>
                                        <p:tgtEl>
                                          <p:spTgt spid="88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9" dur="500"/>
                                        <p:tgtEl>
                                          <p:spTgt spid="88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4" dur="500"/>
                                        <p:tgtEl>
                                          <p:spTgt spid="88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7" dur="500"/>
                                        <p:tgtEl>
                                          <p:spTgt spid="88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2" dur="500"/>
                                        <p:tgtEl>
                                          <p:spTgt spid="8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3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45" dur="500"/>
                                        <p:tgtEl>
                                          <p:spTgt spid="88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0" dur="500"/>
                                        <p:tgtEl>
                                          <p:spTgt spid="88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 nodeType="clickPar">
                      <p:stCondLst>
                        <p:cond delay="indefinite"/>
                      </p:stCondLst>
                      <p:childTnLst>
                        <p:par>
                          <p:cTn id="1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5" dur="500"/>
                                        <p:tgtEl>
                                          <p:spTgt spid="8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 nodeType="clickPar">
                      <p:stCondLst>
                        <p:cond delay="indefinite"/>
                      </p:stCondLst>
                      <p:childTnLst>
                        <p:par>
                          <p:cTn id="1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8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0" dur="500"/>
                                        <p:tgtEl>
                                          <p:spTgt spid="88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 nodeType="clickPar">
                      <p:stCondLst>
                        <p:cond delay="indefinite"/>
                      </p:stCondLst>
                      <p:childTnLst>
                        <p:par>
                          <p:cTn id="1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3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6" grpId="0" animBg="1"/>
      <p:bldP spid="88067" grpId="0" animBg="1"/>
      <p:bldP spid="88068" grpId="0" animBg="1"/>
      <p:bldP spid="88069" grpId="0" animBg="1"/>
      <p:bldP spid="88070" grpId="0" animBg="1"/>
      <p:bldP spid="88071" grpId="0" animBg="1"/>
      <p:bldP spid="88074" grpId="0"/>
      <p:bldP spid="88084" grpId="0"/>
      <p:bldP spid="88104" grpId="0"/>
      <p:bldP spid="88104" grpId="1"/>
      <p:bldP spid="88111" grpId="0"/>
      <p:bldP spid="88136" grpId="0"/>
      <p:bldP spid="88136" grpId="1"/>
      <p:bldP spid="88137" grpId="0"/>
      <p:bldP spid="88137" grpId="1"/>
      <p:bldP spid="88184" grpId="0"/>
      <p:bldP spid="88187" grpId="0"/>
      <p:bldP spid="88192" grpId="0"/>
      <p:bldP spid="88193" grpId="0"/>
      <p:bldP spid="88194" grpId="0"/>
      <p:bldP spid="88195" grpId="0"/>
      <p:bldP spid="88196" grpId="0"/>
      <p:bldP spid="88199" grpId="0"/>
      <p:bldP spid="88200" grpId="0"/>
      <p:bldP spid="88201" grpId="0"/>
      <p:bldP spid="8820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4491038" y="914400"/>
            <a:ext cx="152400" cy="5943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 rot="5400000" flipV="1">
            <a:off x="4625181" y="-3537743"/>
            <a:ext cx="73025" cy="8964612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90678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2" name="Rectangle 6"/>
          <p:cNvSpPr>
            <a:spLocks noChangeArrowheads="1"/>
          </p:cNvSpPr>
          <p:nvPr/>
        </p:nvSpPr>
        <p:spPr bwMode="auto">
          <a:xfrm rot="-5400000">
            <a:off x="4495800" y="-44958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3" name="Rectangle 7"/>
          <p:cNvSpPr>
            <a:spLocks noChangeArrowheads="1"/>
          </p:cNvSpPr>
          <p:nvPr/>
        </p:nvSpPr>
        <p:spPr bwMode="auto">
          <a:xfrm rot="-5400000">
            <a:off x="4572000" y="22860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179388" y="955675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1. Định nghĩa</a:t>
            </a:r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250825" y="2565400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a)  Ví dụ 1 : </a:t>
            </a:r>
          </a:p>
        </p:txBody>
      </p:sp>
      <p:graphicFrame>
        <p:nvGraphicFramePr>
          <p:cNvPr id="4106" name="Object 12"/>
          <p:cNvGraphicFramePr>
            <a:graphicFrameLocks noChangeAspect="1"/>
          </p:cNvGraphicFramePr>
          <p:nvPr/>
        </p:nvGraphicFramePr>
        <p:xfrm>
          <a:off x="323850" y="3055938"/>
          <a:ext cx="395288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7" name="Equation" r:id="rId3" imgW="228501" imgH="393529" progId="Equation.DSMT4">
                  <p:embed/>
                </p:oleObj>
              </mc:Choice>
              <mc:Fallback>
                <p:oleObj name="Equation" r:id="rId3" imgW="228501" imgH="39352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055938"/>
                        <a:ext cx="395288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07" name="Object 13"/>
          <p:cNvGraphicFramePr>
            <a:graphicFrameLocks noChangeAspect="1"/>
          </p:cNvGraphicFramePr>
          <p:nvPr/>
        </p:nvGraphicFramePr>
        <p:xfrm>
          <a:off x="395288" y="3767138"/>
          <a:ext cx="2381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68" name="Equation" r:id="rId5" imgW="139639" imgH="393529" progId="Equation.DSMT4">
                  <p:embed/>
                </p:oleObj>
              </mc:Choice>
              <mc:Fallback>
                <p:oleObj name="Equation" r:id="rId5" imgW="139639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767138"/>
                        <a:ext cx="238125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8" name="Text Box 14"/>
          <p:cNvSpPr txBox="1">
            <a:spLocks noChangeArrowheads="1"/>
          </p:cNvSpPr>
          <p:nvPr/>
        </p:nvSpPr>
        <p:spPr bwMode="auto">
          <a:xfrm>
            <a:off x="1476375" y="3175000"/>
            <a:ext cx="3024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000099"/>
                </a:solidFill>
              </a:rPr>
              <a:t>vì (-3).(-8) = 4.6 (= 24)</a:t>
            </a:r>
          </a:p>
        </p:txBody>
      </p:sp>
      <p:grpSp>
        <p:nvGrpSpPr>
          <p:cNvPr id="4109" name="Group 15"/>
          <p:cNvGrpSpPr>
            <a:grpSpLocks/>
          </p:cNvGrpSpPr>
          <p:nvPr/>
        </p:nvGrpSpPr>
        <p:grpSpPr bwMode="auto">
          <a:xfrm>
            <a:off x="1404938" y="3895725"/>
            <a:ext cx="2879725" cy="457200"/>
            <a:chOff x="839" y="3884"/>
            <a:chExt cx="1814" cy="288"/>
          </a:xfrm>
        </p:grpSpPr>
        <p:sp>
          <p:nvSpPr>
            <p:cNvPr id="4135" name="Text Box 16"/>
            <p:cNvSpPr txBox="1">
              <a:spLocks noChangeArrowheads="1"/>
            </p:cNvSpPr>
            <p:nvPr/>
          </p:nvSpPr>
          <p:spPr bwMode="auto">
            <a:xfrm>
              <a:off x="839" y="3884"/>
              <a:ext cx="18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99"/>
                  </a:solidFill>
                </a:rPr>
                <a:t>vì  3. 7     5.(- 4) </a:t>
              </a:r>
            </a:p>
          </p:txBody>
        </p:sp>
        <p:graphicFrame>
          <p:nvGraphicFramePr>
            <p:cNvPr id="4136" name="Object 17"/>
            <p:cNvGraphicFramePr>
              <a:graphicFrameLocks noChangeAspect="1"/>
            </p:cNvGraphicFramePr>
            <p:nvPr/>
          </p:nvGraphicFramePr>
          <p:xfrm>
            <a:off x="1474" y="3929"/>
            <a:ext cx="194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69" name="Equation" r:id="rId7" imgW="139700" imgH="139700" progId="Equation.DSMT4">
                    <p:embed/>
                  </p:oleObj>
                </mc:Choice>
                <mc:Fallback>
                  <p:oleObj name="Equation" r:id="rId7" imgW="139700" imgH="13970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4" y="3929"/>
                          <a:ext cx="194" cy="1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4110" name="Object 18"/>
          <p:cNvGraphicFramePr>
            <a:graphicFrameLocks noChangeAspect="1"/>
          </p:cNvGraphicFramePr>
          <p:nvPr/>
        </p:nvGraphicFramePr>
        <p:xfrm>
          <a:off x="1030288" y="2997200"/>
          <a:ext cx="449262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0" name="Equation" r:id="rId9" imgW="228501" imgH="393529" progId="Equation.DSMT4">
                  <p:embed/>
                </p:oleObj>
              </mc:Choice>
              <mc:Fallback>
                <p:oleObj name="Equation" r:id="rId9" imgW="228501" imgH="393529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288" y="2997200"/>
                        <a:ext cx="449262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11" name="Text Box 19"/>
          <p:cNvSpPr txBox="1">
            <a:spLocks noChangeArrowheads="1"/>
          </p:cNvSpPr>
          <p:nvPr/>
        </p:nvSpPr>
        <p:spPr bwMode="auto">
          <a:xfrm>
            <a:off x="684213" y="3141663"/>
            <a:ext cx="35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</a:rPr>
              <a:t>=</a:t>
            </a:r>
          </a:p>
        </p:txBody>
      </p:sp>
      <p:graphicFrame>
        <p:nvGraphicFramePr>
          <p:cNvPr id="4112" name="Object 24"/>
          <p:cNvGraphicFramePr>
            <a:graphicFrameLocks noChangeAspect="1"/>
          </p:cNvGraphicFramePr>
          <p:nvPr/>
        </p:nvGraphicFramePr>
        <p:xfrm>
          <a:off x="927100" y="3730625"/>
          <a:ext cx="40798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1" name="Equation" r:id="rId11" imgW="228501" imgH="393529" progId="Equation.DSMT4">
                  <p:embed/>
                </p:oleObj>
              </mc:Choice>
              <mc:Fallback>
                <p:oleObj name="Equation" r:id="rId11" imgW="228501" imgH="393529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730625"/>
                        <a:ext cx="407988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13" name="Object 25"/>
          <p:cNvGraphicFramePr>
            <a:graphicFrameLocks noChangeAspect="1"/>
          </p:cNvGraphicFramePr>
          <p:nvPr/>
        </p:nvGraphicFramePr>
        <p:xfrm>
          <a:off x="611188" y="3933825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72" name="Equation" r:id="rId13" imgW="139700" imgH="139700" progId="Equation.DSMT4">
                  <p:embed/>
                </p:oleObj>
              </mc:Choice>
              <mc:Fallback>
                <p:oleObj name="Equation" r:id="rId13" imgW="139700" imgH="1397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933825"/>
                        <a:ext cx="28575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4114" name="Group 31"/>
          <p:cNvGrpSpPr>
            <a:grpSpLocks/>
          </p:cNvGrpSpPr>
          <p:nvPr/>
        </p:nvGrpSpPr>
        <p:grpSpPr bwMode="auto">
          <a:xfrm>
            <a:off x="250825" y="1341438"/>
            <a:ext cx="4032250" cy="939800"/>
            <a:chOff x="158" y="2274"/>
            <a:chExt cx="2540" cy="592"/>
          </a:xfrm>
        </p:grpSpPr>
        <p:sp>
          <p:nvSpPr>
            <p:cNvPr id="4133" name="Text Box 32"/>
            <p:cNvSpPr txBox="1">
              <a:spLocks noChangeArrowheads="1"/>
            </p:cNvSpPr>
            <p:nvPr/>
          </p:nvSpPr>
          <p:spPr bwMode="auto">
            <a:xfrm>
              <a:off x="158" y="2274"/>
              <a:ext cx="2540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>
                  <a:solidFill>
                    <a:srgbClr val="3333CC"/>
                  </a:solidFill>
                </a:rPr>
                <a:t>Hai phân số    và    gọi là bằng nhau nếu ...................</a:t>
              </a:r>
              <a:endParaRPr lang="vi-VN">
                <a:solidFill>
                  <a:srgbClr val="3333CC"/>
                </a:solidFill>
              </a:endParaRPr>
            </a:p>
          </p:txBody>
        </p:sp>
        <p:graphicFrame>
          <p:nvGraphicFramePr>
            <p:cNvPr id="4134" name="Object 33"/>
            <p:cNvGraphicFramePr>
              <a:graphicFrameLocks noChangeAspect="1"/>
            </p:cNvGraphicFramePr>
            <p:nvPr/>
          </p:nvGraphicFramePr>
          <p:xfrm>
            <a:off x="1150" y="2312"/>
            <a:ext cx="544" cy="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3" name="Equation" r:id="rId15" imgW="622030" imgH="393529" progId="Equation.DSMT4">
                    <p:embed/>
                  </p:oleObj>
                </mc:Choice>
                <mc:Fallback>
                  <p:oleObj name="Equation" r:id="rId15" imgW="622030" imgH="393529" progId="Equation.DSMT4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0" y="2312"/>
                          <a:ext cx="544" cy="3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15" name="Text Box 34"/>
          <p:cNvSpPr txBox="1">
            <a:spLocks noChangeArrowheads="1"/>
          </p:cNvSpPr>
          <p:nvPr/>
        </p:nvSpPr>
        <p:spPr bwMode="auto">
          <a:xfrm>
            <a:off x="250825" y="2205038"/>
            <a:ext cx="2376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2. Các ví dụ:</a:t>
            </a:r>
          </a:p>
        </p:txBody>
      </p:sp>
      <p:sp>
        <p:nvSpPr>
          <p:cNvPr id="4116" name="Text Box 35"/>
          <p:cNvSpPr txBox="1">
            <a:spLocks noChangeArrowheads="1"/>
          </p:cNvSpPr>
          <p:nvPr/>
        </p:nvSpPr>
        <p:spPr bwMode="auto">
          <a:xfrm>
            <a:off x="1476375" y="1798638"/>
            <a:ext cx="1512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</a:rPr>
              <a:t>a.d = b.c</a:t>
            </a:r>
          </a:p>
        </p:txBody>
      </p:sp>
      <p:sp>
        <p:nvSpPr>
          <p:cNvPr id="90148" name="Rectangle 36"/>
          <p:cNvSpPr>
            <a:spLocks noChangeArrowheads="1"/>
          </p:cNvSpPr>
          <p:nvPr/>
        </p:nvSpPr>
        <p:spPr bwMode="auto">
          <a:xfrm>
            <a:off x="4716463" y="981075"/>
            <a:ext cx="431800" cy="4572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200" b="1">
                <a:solidFill>
                  <a:srgbClr val="660033"/>
                </a:solidFill>
              </a:rPr>
              <a:t>?1</a:t>
            </a:r>
          </a:p>
        </p:txBody>
      </p:sp>
      <p:grpSp>
        <p:nvGrpSpPr>
          <p:cNvPr id="4118" name="Group 37"/>
          <p:cNvGrpSpPr>
            <a:grpSpLocks/>
          </p:cNvGrpSpPr>
          <p:nvPr/>
        </p:nvGrpSpPr>
        <p:grpSpPr bwMode="auto">
          <a:xfrm>
            <a:off x="4605338" y="1720850"/>
            <a:ext cx="4349750" cy="1563688"/>
            <a:chOff x="2901" y="1084"/>
            <a:chExt cx="2740" cy="985"/>
          </a:xfrm>
        </p:grpSpPr>
        <p:sp>
          <p:nvSpPr>
            <p:cNvPr id="4121" name="Text Box 38"/>
            <p:cNvSpPr txBox="1">
              <a:spLocks noChangeArrowheads="1"/>
            </p:cNvSpPr>
            <p:nvPr/>
          </p:nvSpPr>
          <p:spPr bwMode="auto">
            <a:xfrm>
              <a:off x="4150" y="1146"/>
              <a:ext cx="13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99"/>
                  </a:solidFill>
                </a:rPr>
                <a:t>b)       và     </a:t>
              </a:r>
            </a:p>
          </p:txBody>
        </p:sp>
        <p:graphicFrame>
          <p:nvGraphicFramePr>
            <p:cNvPr id="4122" name="Object 39"/>
            <p:cNvGraphicFramePr>
              <a:graphicFrameLocks noChangeAspect="1"/>
            </p:cNvGraphicFramePr>
            <p:nvPr/>
          </p:nvGraphicFramePr>
          <p:xfrm>
            <a:off x="4422" y="1084"/>
            <a:ext cx="270" cy="5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4" name="Equation" r:id="rId17" imgW="152334" imgH="393529" progId="Equation.3">
                    <p:embed/>
                  </p:oleObj>
                </mc:Choice>
                <mc:Fallback>
                  <p:oleObj name="Equation" r:id="rId17" imgW="152334" imgH="393529" progId="Equation.3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22" y="1084"/>
                          <a:ext cx="270" cy="5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3" name="Object 40"/>
            <p:cNvGraphicFramePr>
              <a:graphicFrameLocks noChangeAspect="1"/>
            </p:cNvGraphicFramePr>
            <p:nvPr/>
          </p:nvGraphicFramePr>
          <p:xfrm>
            <a:off x="5012" y="1119"/>
            <a:ext cx="265" cy="46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5" name="Equation" r:id="rId19" imgW="152334" imgH="393529" progId="Equation.3">
                    <p:embed/>
                  </p:oleObj>
                </mc:Choice>
                <mc:Fallback>
                  <p:oleObj name="Equation" r:id="rId19" imgW="152334" imgH="393529" progId="Equation.3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12" y="1119"/>
                          <a:ext cx="265" cy="46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4" name="Text Box 41"/>
            <p:cNvSpPr txBox="1">
              <a:spLocks noChangeArrowheads="1"/>
            </p:cNvSpPr>
            <p:nvPr/>
          </p:nvSpPr>
          <p:spPr bwMode="auto">
            <a:xfrm>
              <a:off x="2901" y="1622"/>
              <a:ext cx="13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i="1">
                  <a:solidFill>
                    <a:srgbClr val="000099"/>
                  </a:solidFill>
                </a:rPr>
                <a:t>c)        và</a:t>
              </a:r>
              <a:r>
                <a:rPr lang="en-US">
                  <a:solidFill>
                    <a:srgbClr val="000099"/>
                  </a:solidFill>
                </a:rPr>
                <a:t>     </a:t>
              </a:r>
              <a:endParaRPr lang="en-US" i="1">
                <a:solidFill>
                  <a:srgbClr val="000099"/>
                </a:solidFill>
              </a:endParaRPr>
            </a:p>
          </p:txBody>
        </p:sp>
        <p:graphicFrame>
          <p:nvGraphicFramePr>
            <p:cNvPr id="4125" name="Object 42"/>
            <p:cNvGraphicFramePr>
              <a:graphicFrameLocks noChangeAspect="1"/>
            </p:cNvGraphicFramePr>
            <p:nvPr/>
          </p:nvGraphicFramePr>
          <p:xfrm>
            <a:off x="3107" y="1534"/>
            <a:ext cx="415" cy="49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6" name="Equation" r:id="rId21" imgW="253890" imgH="393529" progId="Equation.3">
                    <p:embed/>
                  </p:oleObj>
                </mc:Choice>
                <mc:Fallback>
                  <p:oleObj name="Equation" r:id="rId21" imgW="253890" imgH="393529" progId="Equation.3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7" y="1534"/>
                          <a:ext cx="415" cy="49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6" name="Object 43"/>
            <p:cNvGraphicFramePr>
              <a:graphicFrameLocks noChangeAspect="1"/>
            </p:cNvGraphicFramePr>
            <p:nvPr/>
          </p:nvGraphicFramePr>
          <p:xfrm>
            <a:off x="3742" y="1542"/>
            <a:ext cx="368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7" name="Equation" r:id="rId23" imgW="317225" imgH="393359" progId="Equation.3">
                    <p:embed/>
                  </p:oleObj>
                </mc:Choice>
                <mc:Fallback>
                  <p:oleObj name="Equation" r:id="rId23" imgW="317225" imgH="393359" progId="Equation.3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42" y="1542"/>
                          <a:ext cx="368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27" name="Text Box 44"/>
            <p:cNvSpPr txBox="1">
              <a:spLocks noChangeArrowheads="1"/>
            </p:cNvSpPr>
            <p:nvPr/>
          </p:nvSpPr>
          <p:spPr bwMode="auto">
            <a:xfrm>
              <a:off x="4261" y="1616"/>
              <a:ext cx="13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i="1">
                  <a:solidFill>
                    <a:srgbClr val="000099"/>
                  </a:solidFill>
                </a:rPr>
                <a:t>d)       và</a:t>
              </a:r>
              <a:r>
                <a:rPr lang="en-US">
                  <a:solidFill>
                    <a:srgbClr val="000099"/>
                  </a:solidFill>
                </a:rPr>
                <a:t>     </a:t>
              </a:r>
              <a:endParaRPr lang="en-US" i="1">
                <a:solidFill>
                  <a:srgbClr val="000099"/>
                </a:solidFill>
              </a:endParaRPr>
            </a:p>
          </p:txBody>
        </p:sp>
        <p:graphicFrame>
          <p:nvGraphicFramePr>
            <p:cNvPr id="4128" name="Object 45"/>
            <p:cNvGraphicFramePr>
              <a:graphicFrameLocks noChangeAspect="1"/>
            </p:cNvGraphicFramePr>
            <p:nvPr/>
          </p:nvGraphicFramePr>
          <p:xfrm>
            <a:off x="4582" y="1570"/>
            <a:ext cx="224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8" name="Equation" r:id="rId25" imgW="152334" imgH="393529" progId="Equation.3">
                    <p:embed/>
                  </p:oleObj>
                </mc:Choice>
                <mc:Fallback>
                  <p:oleObj name="Equation" r:id="rId25" imgW="152334" imgH="393529" progId="Equation.3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82" y="1570"/>
                          <a:ext cx="224" cy="4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29" name="Object 46"/>
            <p:cNvGraphicFramePr>
              <a:graphicFrameLocks noChangeAspect="1"/>
            </p:cNvGraphicFramePr>
            <p:nvPr/>
          </p:nvGraphicFramePr>
          <p:xfrm>
            <a:off x="5057" y="1511"/>
            <a:ext cx="411" cy="5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79" name="Equation" r:id="rId27" imgW="317225" imgH="393359" progId="Equation.DSMT4">
                    <p:embed/>
                  </p:oleObj>
                </mc:Choice>
                <mc:Fallback>
                  <p:oleObj name="Equation" r:id="rId27" imgW="317225" imgH="393359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57" y="1511"/>
                          <a:ext cx="411" cy="5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4130" name="Text Box 47"/>
            <p:cNvSpPr txBox="1">
              <a:spLocks noChangeArrowheads="1"/>
            </p:cNvSpPr>
            <p:nvPr/>
          </p:nvSpPr>
          <p:spPr bwMode="auto">
            <a:xfrm>
              <a:off x="2925" y="1192"/>
              <a:ext cx="13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99"/>
                  </a:solidFill>
                </a:rPr>
                <a:t>a)        và     </a:t>
              </a:r>
            </a:p>
          </p:txBody>
        </p:sp>
        <p:graphicFrame>
          <p:nvGraphicFramePr>
            <p:cNvPr id="4131" name="Object 48"/>
            <p:cNvGraphicFramePr>
              <a:graphicFrameLocks noChangeAspect="1"/>
            </p:cNvGraphicFramePr>
            <p:nvPr/>
          </p:nvGraphicFramePr>
          <p:xfrm>
            <a:off x="3260" y="1132"/>
            <a:ext cx="246" cy="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0" name="Equation" r:id="rId29" imgW="152334" imgH="393529" progId="Equation.3">
                    <p:embed/>
                  </p:oleObj>
                </mc:Choice>
                <mc:Fallback>
                  <p:oleObj name="Equation" r:id="rId29" imgW="152334" imgH="393529" progId="Equation.3">
                    <p:embed/>
                    <p:pic>
                      <p:nvPicPr>
                        <p:cNvPr id="0" name="Object 4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60" y="1132"/>
                          <a:ext cx="246" cy="4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32" name="Object 49"/>
            <p:cNvGraphicFramePr>
              <a:graphicFrameLocks noChangeAspect="1"/>
            </p:cNvGraphicFramePr>
            <p:nvPr/>
          </p:nvGraphicFramePr>
          <p:xfrm>
            <a:off x="3784" y="1132"/>
            <a:ext cx="275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181" name="Equation" r:id="rId31" imgW="203112" imgH="393529" progId="Equation.3">
                    <p:embed/>
                  </p:oleObj>
                </mc:Choice>
                <mc:Fallback>
                  <p:oleObj name="Equation" r:id="rId31" imgW="203112" imgH="393529" progId="Equation.3">
                    <p:embed/>
                    <p:pic>
                      <p:nvPicPr>
                        <p:cNvPr id="0" name="Object 4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84" y="1132"/>
                          <a:ext cx="275" cy="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4119" name="Text Box 50"/>
          <p:cNvSpPr txBox="1">
            <a:spLocks noChangeArrowheads="1"/>
          </p:cNvSpPr>
          <p:nvPr/>
        </p:nvSpPr>
        <p:spPr bwMode="auto">
          <a:xfrm>
            <a:off x="4643438" y="981075"/>
            <a:ext cx="4211637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      Các cặp phân số sau đây có bằng nhau không?</a:t>
            </a:r>
          </a:p>
        </p:txBody>
      </p:sp>
      <p:sp>
        <p:nvSpPr>
          <p:cNvPr id="4120" name="WordArt 8"/>
          <p:cNvSpPr>
            <a:spLocks noChangeArrowheads="1" noChangeShapeType="1" noTextEdit="1"/>
          </p:cNvSpPr>
          <p:nvPr/>
        </p:nvSpPr>
        <p:spPr bwMode="auto">
          <a:xfrm>
            <a:off x="1763713" y="184150"/>
            <a:ext cx="6180137" cy="5810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PHÂN SỐ BẰNG NHAU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4491038" y="914400"/>
            <a:ext cx="152400" cy="5943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3" name="Rectangle 3"/>
          <p:cNvSpPr>
            <a:spLocks noChangeArrowheads="1"/>
          </p:cNvSpPr>
          <p:nvPr/>
        </p:nvSpPr>
        <p:spPr bwMode="auto">
          <a:xfrm rot="-5400000">
            <a:off x="4568825" y="-3667125"/>
            <a:ext cx="158750" cy="8991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4" name="Rectangle 4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90678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 rot="-5400000">
            <a:off x="4495800" y="-44958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 rot="-5400000">
            <a:off x="4572000" y="22860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Text Box 10"/>
          <p:cNvSpPr txBox="1">
            <a:spLocks noChangeArrowheads="1"/>
          </p:cNvSpPr>
          <p:nvPr/>
        </p:nvSpPr>
        <p:spPr bwMode="auto">
          <a:xfrm>
            <a:off x="179388" y="884238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1. Định nghĩa</a:t>
            </a:r>
          </a:p>
        </p:txBody>
      </p:sp>
      <p:sp>
        <p:nvSpPr>
          <p:cNvPr id="5129" name="Text Box 11"/>
          <p:cNvSpPr txBox="1">
            <a:spLocks noChangeArrowheads="1"/>
          </p:cNvSpPr>
          <p:nvPr/>
        </p:nvSpPr>
        <p:spPr bwMode="auto">
          <a:xfrm>
            <a:off x="250825" y="2565400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a)  Ví dụ 1 : </a:t>
            </a:r>
          </a:p>
        </p:txBody>
      </p:sp>
      <p:graphicFrame>
        <p:nvGraphicFramePr>
          <p:cNvPr id="5130" name="Object 12"/>
          <p:cNvGraphicFramePr>
            <a:graphicFrameLocks noChangeAspect="1"/>
          </p:cNvGraphicFramePr>
          <p:nvPr/>
        </p:nvGraphicFramePr>
        <p:xfrm>
          <a:off x="323850" y="3055938"/>
          <a:ext cx="395288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6" name="Equation" r:id="rId3" imgW="228501" imgH="393529" progId="Equation.DSMT4">
                  <p:embed/>
                </p:oleObj>
              </mc:Choice>
              <mc:Fallback>
                <p:oleObj name="Equation" r:id="rId3" imgW="228501" imgH="39352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055938"/>
                        <a:ext cx="395288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1" name="Object 13"/>
          <p:cNvGraphicFramePr>
            <a:graphicFrameLocks noChangeAspect="1"/>
          </p:cNvGraphicFramePr>
          <p:nvPr/>
        </p:nvGraphicFramePr>
        <p:xfrm>
          <a:off x="395288" y="3767138"/>
          <a:ext cx="2381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7" name="Equation" r:id="rId5" imgW="139639" imgH="393529" progId="Equation.DSMT4">
                  <p:embed/>
                </p:oleObj>
              </mc:Choice>
              <mc:Fallback>
                <p:oleObj name="Equation" r:id="rId5" imgW="139639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767138"/>
                        <a:ext cx="238125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2" name="Text Box 14"/>
          <p:cNvSpPr txBox="1">
            <a:spLocks noChangeArrowheads="1"/>
          </p:cNvSpPr>
          <p:nvPr/>
        </p:nvSpPr>
        <p:spPr bwMode="auto">
          <a:xfrm>
            <a:off x="1476375" y="3175000"/>
            <a:ext cx="3024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vì (-3).(-8) = 4.6 (= 24)</a:t>
            </a:r>
          </a:p>
        </p:txBody>
      </p:sp>
      <p:grpSp>
        <p:nvGrpSpPr>
          <p:cNvPr id="5133" name="Group 15"/>
          <p:cNvGrpSpPr>
            <a:grpSpLocks/>
          </p:cNvGrpSpPr>
          <p:nvPr/>
        </p:nvGrpSpPr>
        <p:grpSpPr bwMode="auto">
          <a:xfrm>
            <a:off x="1404938" y="3895725"/>
            <a:ext cx="2879725" cy="457200"/>
            <a:chOff x="839" y="3884"/>
            <a:chExt cx="1814" cy="288"/>
          </a:xfrm>
        </p:grpSpPr>
        <p:sp>
          <p:nvSpPr>
            <p:cNvPr id="5158" name="Text Box 16"/>
            <p:cNvSpPr txBox="1">
              <a:spLocks noChangeArrowheads="1"/>
            </p:cNvSpPr>
            <p:nvPr/>
          </p:nvSpPr>
          <p:spPr bwMode="auto">
            <a:xfrm>
              <a:off x="839" y="3884"/>
              <a:ext cx="18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/>
                <a:t>vì  3. 7     5.(- 4) </a:t>
              </a:r>
            </a:p>
          </p:txBody>
        </p:sp>
        <p:graphicFrame>
          <p:nvGraphicFramePr>
            <p:cNvPr id="5159" name="Object 17"/>
            <p:cNvGraphicFramePr>
              <a:graphicFrameLocks noChangeAspect="1"/>
            </p:cNvGraphicFramePr>
            <p:nvPr/>
          </p:nvGraphicFramePr>
          <p:xfrm>
            <a:off x="1474" y="3929"/>
            <a:ext cx="194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88" name="Equation" r:id="rId7" imgW="139700" imgH="139700" progId="Equation.DSMT4">
                    <p:embed/>
                  </p:oleObj>
                </mc:Choice>
                <mc:Fallback>
                  <p:oleObj name="Equation" r:id="rId7" imgW="139700" imgH="13970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4" y="3929"/>
                          <a:ext cx="194" cy="1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134" name="Object 18"/>
          <p:cNvGraphicFramePr>
            <a:graphicFrameLocks noChangeAspect="1"/>
          </p:cNvGraphicFramePr>
          <p:nvPr/>
        </p:nvGraphicFramePr>
        <p:xfrm>
          <a:off x="1030288" y="2997200"/>
          <a:ext cx="449262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89" name="Equation" r:id="rId9" imgW="228501" imgH="393529" progId="Equation.DSMT4">
                  <p:embed/>
                </p:oleObj>
              </mc:Choice>
              <mc:Fallback>
                <p:oleObj name="Equation" r:id="rId9" imgW="228501" imgH="393529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288" y="2997200"/>
                        <a:ext cx="449262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35" name="Text Box 19"/>
          <p:cNvSpPr txBox="1">
            <a:spLocks noChangeArrowheads="1"/>
          </p:cNvSpPr>
          <p:nvPr/>
        </p:nvSpPr>
        <p:spPr bwMode="auto">
          <a:xfrm>
            <a:off x="684213" y="3141663"/>
            <a:ext cx="35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=</a:t>
            </a:r>
          </a:p>
        </p:txBody>
      </p:sp>
      <p:graphicFrame>
        <p:nvGraphicFramePr>
          <p:cNvPr id="5136" name="Object 24"/>
          <p:cNvGraphicFramePr>
            <a:graphicFrameLocks noChangeAspect="1"/>
          </p:cNvGraphicFramePr>
          <p:nvPr/>
        </p:nvGraphicFramePr>
        <p:xfrm>
          <a:off x="927100" y="3730625"/>
          <a:ext cx="40798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0" name="Equation" r:id="rId11" imgW="228501" imgH="393529" progId="Equation.DSMT4">
                  <p:embed/>
                </p:oleObj>
              </mc:Choice>
              <mc:Fallback>
                <p:oleObj name="Equation" r:id="rId11" imgW="228501" imgH="393529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730625"/>
                        <a:ext cx="407988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37" name="Object 25"/>
          <p:cNvGraphicFramePr>
            <a:graphicFrameLocks noChangeAspect="1"/>
          </p:cNvGraphicFramePr>
          <p:nvPr/>
        </p:nvGraphicFramePr>
        <p:xfrm>
          <a:off x="611188" y="3933825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91" name="Equation" r:id="rId13" imgW="139700" imgH="139700" progId="Equation.DSMT4">
                  <p:embed/>
                </p:oleObj>
              </mc:Choice>
              <mc:Fallback>
                <p:oleObj name="Equation" r:id="rId13" imgW="139700" imgH="139700" progId="Equation.DSMT4">
                  <p:embed/>
                  <p:pic>
                    <p:nvPicPr>
                      <p:cNvPr id="0" name="Object 2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933825"/>
                        <a:ext cx="28575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138" name="Group 31"/>
          <p:cNvGrpSpPr>
            <a:grpSpLocks/>
          </p:cNvGrpSpPr>
          <p:nvPr/>
        </p:nvGrpSpPr>
        <p:grpSpPr bwMode="auto">
          <a:xfrm>
            <a:off x="250825" y="1341438"/>
            <a:ext cx="4032250" cy="939800"/>
            <a:chOff x="158" y="2274"/>
            <a:chExt cx="2540" cy="592"/>
          </a:xfrm>
        </p:grpSpPr>
        <p:sp>
          <p:nvSpPr>
            <p:cNvPr id="5156" name="Text Box 32"/>
            <p:cNvSpPr txBox="1">
              <a:spLocks noChangeArrowheads="1"/>
            </p:cNvSpPr>
            <p:nvPr/>
          </p:nvSpPr>
          <p:spPr bwMode="auto">
            <a:xfrm>
              <a:off x="158" y="2274"/>
              <a:ext cx="2540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>
                  <a:solidFill>
                    <a:srgbClr val="3333CC"/>
                  </a:solidFill>
                </a:rPr>
                <a:t>Hai phân số    và    gọi là bằng nhau nếu ...................</a:t>
              </a:r>
              <a:endParaRPr lang="vi-VN">
                <a:solidFill>
                  <a:srgbClr val="3333CC"/>
                </a:solidFill>
              </a:endParaRPr>
            </a:p>
          </p:txBody>
        </p:sp>
        <p:graphicFrame>
          <p:nvGraphicFramePr>
            <p:cNvPr id="5157" name="Object 33"/>
            <p:cNvGraphicFramePr>
              <a:graphicFrameLocks noChangeAspect="1"/>
            </p:cNvGraphicFramePr>
            <p:nvPr/>
          </p:nvGraphicFramePr>
          <p:xfrm>
            <a:off x="1150" y="2312"/>
            <a:ext cx="544" cy="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2" name="Equation" r:id="rId15" imgW="622030" imgH="393529" progId="Equation.DSMT4">
                    <p:embed/>
                  </p:oleObj>
                </mc:Choice>
                <mc:Fallback>
                  <p:oleObj name="Equation" r:id="rId15" imgW="622030" imgH="393529" progId="Equation.DSMT4">
                    <p:embed/>
                    <p:pic>
                      <p:nvPicPr>
                        <p:cNvPr id="0" name="Object 3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0" y="2312"/>
                          <a:ext cx="544" cy="3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39" name="Text Box 34"/>
          <p:cNvSpPr txBox="1">
            <a:spLocks noChangeArrowheads="1"/>
          </p:cNvSpPr>
          <p:nvPr/>
        </p:nvSpPr>
        <p:spPr bwMode="auto">
          <a:xfrm>
            <a:off x="250825" y="2205038"/>
            <a:ext cx="2376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2. Các ví dụ :</a:t>
            </a:r>
          </a:p>
        </p:txBody>
      </p:sp>
      <p:sp>
        <p:nvSpPr>
          <p:cNvPr id="5140" name="Text Box 35"/>
          <p:cNvSpPr txBox="1">
            <a:spLocks noChangeArrowheads="1"/>
          </p:cNvSpPr>
          <p:nvPr/>
        </p:nvSpPr>
        <p:spPr bwMode="auto">
          <a:xfrm>
            <a:off x="1476375" y="1798638"/>
            <a:ext cx="1512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</a:rPr>
              <a:t>a.d = b.c</a:t>
            </a:r>
          </a:p>
        </p:txBody>
      </p:sp>
      <p:sp>
        <p:nvSpPr>
          <p:cNvPr id="91172" name="Rectangle 36"/>
          <p:cNvSpPr>
            <a:spLocks noChangeArrowheads="1"/>
          </p:cNvSpPr>
          <p:nvPr/>
        </p:nvSpPr>
        <p:spPr bwMode="auto">
          <a:xfrm>
            <a:off x="4716463" y="908050"/>
            <a:ext cx="431800" cy="4572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200" b="1">
                <a:solidFill>
                  <a:srgbClr val="660033"/>
                </a:solidFill>
              </a:rPr>
              <a:t>?2</a:t>
            </a:r>
          </a:p>
        </p:txBody>
      </p:sp>
      <p:grpSp>
        <p:nvGrpSpPr>
          <p:cNvPr id="5142" name="Group 37"/>
          <p:cNvGrpSpPr>
            <a:grpSpLocks/>
          </p:cNvGrpSpPr>
          <p:nvPr/>
        </p:nvGrpSpPr>
        <p:grpSpPr bwMode="auto">
          <a:xfrm>
            <a:off x="4572000" y="2133600"/>
            <a:ext cx="4402138" cy="863600"/>
            <a:chOff x="2880" y="1298"/>
            <a:chExt cx="2773" cy="544"/>
          </a:xfrm>
        </p:grpSpPr>
        <p:sp>
          <p:nvSpPr>
            <p:cNvPr id="5147" name="Text Box 38"/>
            <p:cNvSpPr txBox="1">
              <a:spLocks noChangeArrowheads="1"/>
            </p:cNvSpPr>
            <p:nvPr/>
          </p:nvSpPr>
          <p:spPr bwMode="auto">
            <a:xfrm>
              <a:off x="4150" y="1389"/>
              <a:ext cx="45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99"/>
                  </a:solidFill>
                </a:rPr>
                <a:t>và    </a:t>
              </a:r>
            </a:p>
          </p:txBody>
        </p:sp>
        <p:graphicFrame>
          <p:nvGraphicFramePr>
            <p:cNvPr id="5148" name="Object 39"/>
            <p:cNvGraphicFramePr>
              <a:graphicFrameLocks noChangeAspect="1"/>
            </p:cNvGraphicFramePr>
            <p:nvPr/>
          </p:nvGraphicFramePr>
          <p:xfrm>
            <a:off x="3833" y="1344"/>
            <a:ext cx="318" cy="44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3" name="Equation" r:id="rId17" imgW="291973" imgH="393529" progId="Equation.DSMT4">
                    <p:embed/>
                  </p:oleObj>
                </mc:Choice>
                <mc:Fallback>
                  <p:oleObj name="Equation" r:id="rId17" imgW="291973" imgH="393529" progId="Equation.DSMT4">
                    <p:embed/>
                    <p:pic>
                      <p:nvPicPr>
                        <p:cNvPr id="0" name="Object 39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33" y="1344"/>
                          <a:ext cx="318" cy="44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49" name="Object 40"/>
            <p:cNvGraphicFramePr>
              <a:graphicFrameLocks noChangeAspect="1"/>
            </p:cNvGraphicFramePr>
            <p:nvPr/>
          </p:nvGraphicFramePr>
          <p:xfrm>
            <a:off x="4413" y="1344"/>
            <a:ext cx="359" cy="45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4" name="Equation" r:id="rId19" imgW="279279" imgH="393529" progId="Equation.DSMT4">
                    <p:embed/>
                  </p:oleObj>
                </mc:Choice>
                <mc:Fallback>
                  <p:oleObj name="Equation" r:id="rId19" imgW="279279" imgH="393529" progId="Equation.DSMT4">
                    <p:embed/>
                    <p:pic>
                      <p:nvPicPr>
                        <p:cNvPr id="0" name="Object 40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3" y="1344"/>
                          <a:ext cx="359" cy="45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0" name="Text Box 41"/>
            <p:cNvSpPr txBox="1">
              <a:spLocks noChangeArrowheads="1"/>
            </p:cNvSpPr>
            <p:nvPr/>
          </p:nvSpPr>
          <p:spPr bwMode="auto">
            <a:xfrm>
              <a:off x="4785" y="1389"/>
              <a:ext cx="84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 i="1">
                  <a:solidFill>
                    <a:srgbClr val="000099"/>
                  </a:solidFill>
                </a:rPr>
                <a:t>      và</a:t>
              </a:r>
              <a:r>
                <a:rPr lang="en-US">
                  <a:solidFill>
                    <a:srgbClr val="000099"/>
                  </a:solidFill>
                </a:rPr>
                <a:t>     </a:t>
              </a:r>
              <a:endParaRPr lang="en-US" i="1">
                <a:solidFill>
                  <a:srgbClr val="000099"/>
                </a:solidFill>
              </a:endParaRPr>
            </a:p>
          </p:txBody>
        </p:sp>
        <p:graphicFrame>
          <p:nvGraphicFramePr>
            <p:cNvPr id="5151" name="Object 42"/>
            <p:cNvGraphicFramePr>
              <a:graphicFrameLocks noChangeAspect="1"/>
            </p:cNvGraphicFramePr>
            <p:nvPr/>
          </p:nvGraphicFramePr>
          <p:xfrm>
            <a:off x="4740" y="1344"/>
            <a:ext cx="359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5" name="Equation" r:id="rId21" imgW="291973" imgH="393529" progId="Equation.DSMT4">
                    <p:embed/>
                  </p:oleObj>
                </mc:Choice>
                <mc:Fallback>
                  <p:oleObj name="Equation" r:id="rId21" imgW="291973" imgH="393529" progId="Equation.DSMT4">
                    <p:embed/>
                    <p:pic>
                      <p:nvPicPr>
                        <p:cNvPr id="0" name="Object 42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40" y="1344"/>
                          <a:ext cx="359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52" name="Object 43"/>
            <p:cNvGraphicFramePr>
              <a:graphicFrameLocks noChangeAspect="1"/>
            </p:cNvGraphicFramePr>
            <p:nvPr/>
          </p:nvGraphicFramePr>
          <p:xfrm>
            <a:off x="5330" y="1344"/>
            <a:ext cx="323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6" name="Equation" r:id="rId23" imgW="304536" imgH="393359" progId="Equation.DSMT4">
                    <p:embed/>
                  </p:oleObj>
                </mc:Choice>
                <mc:Fallback>
                  <p:oleObj name="Equation" r:id="rId23" imgW="304536" imgH="393359" progId="Equation.DSMT4">
                    <p:embed/>
                    <p:pic>
                      <p:nvPicPr>
                        <p:cNvPr id="0" name="Object 4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30" y="1344"/>
                          <a:ext cx="323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153" name="Text Box 44"/>
            <p:cNvSpPr txBox="1">
              <a:spLocks noChangeArrowheads="1"/>
            </p:cNvSpPr>
            <p:nvPr/>
          </p:nvSpPr>
          <p:spPr bwMode="auto">
            <a:xfrm>
              <a:off x="2880" y="1434"/>
              <a:ext cx="95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99"/>
                  </a:solidFill>
                </a:rPr>
                <a:t>       và     </a:t>
              </a:r>
            </a:p>
          </p:txBody>
        </p:sp>
        <p:graphicFrame>
          <p:nvGraphicFramePr>
            <p:cNvPr id="5154" name="Object 45"/>
            <p:cNvGraphicFramePr>
              <a:graphicFrameLocks noChangeAspect="1"/>
            </p:cNvGraphicFramePr>
            <p:nvPr/>
          </p:nvGraphicFramePr>
          <p:xfrm>
            <a:off x="2926" y="1344"/>
            <a:ext cx="369" cy="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7" name="Equation" r:id="rId25" imgW="228501" imgH="393529" progId="Equation.DSMT4">
                    <p:embed/>
                  </p:oleObj>
                </mc:Choice>
                <mc:Fallback>
                  <p:oleObj name="Equation" r:id="rId25" imgW="228501" imgH="393529" progId="Equation.DSMT4">
                    <p:embed/>
                    <p:pic>
                      <p:nvPicPr>
                        <p:cNvPr id="0" name="Object 4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26" y="1344"/>
                          <a:ext cx="369" cy="4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55" name="Object 46"/>
            <p:cNvGraphicFramePr>
              <a:graphicFrameLocks noChangeAspect="1"/>
            </p:cNvGraphicFramePr>
            <p:nvPr/>
          </p:nvGraphicFramePr>
          <p:xfrm>
            <a:off x="3515" y="1298"/>
            <a:ext cx="318" cy="5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98" name="Equation" r:id="rId27" imgW="203112" imgH="393529" progId="Equation.DSMT4">
                    <p:embed/>
                  </p:oleObj>
                </mc:Choice>
                <mc:Fallback>
                  <p:oleObj name="Equation" r:id="rId27" imgW="203112" imgH="393529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15" y="1298"/>
                          <a:ext cx="318" cy="5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143" name="Text Box 47"/>
          <p:cNvSpPr txBox="1">
            <a:spLocks noChangeArrowheads="1"/>
          </p:cNvSpPr>
          <p:nvPr/>
        </p:nvSpPr>
        <p:spPr bwMode="auto">
          <a:xfrm>
            <a:off x="4824413" y="908050"/>
            <a:ext cx="42116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      Có thể khẳng định ngay các cặp phân số sau đây không bằng nhau, tại sao?</a:t>
            </a:r>
          </a:p>
        </p:txBody>
      </p:sp>
      <p:sp>
        <p:nvSpPr>
          <p:cNvPr id="91184" name="Text Box 48"/>
          <p:cNvSpPr txBox="1">
            <a:spLocks noChangeArrowheads="1"/>
          </p:cNvSpPr>
          <p:nvPr/>
        </p:nvSpPr>
        <p:spPr bwMode="auto">
          <a:xfrm>
            <a:off x="6084888" y="3043238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FF0000"/>
                </a:solidFill>
              </a:rPr>
              <a:t>Giải</a:t>
            </a:r>
          </a:p>
        </p:txBody>
      </p:sp>
      <p:sp>
        <p:nvSpPr>
          <p:cNvPr id="91185" name="Text Box 49"/>
          <p:cNvSpPr txBox="1">
            <a:spLocks noChangeArrowheads="1"/>
          </p:cNvSpPr>
          <p:nvPr/>
        </p:nvSpPr>
        <p:spPr bwMode="auto">
          <a:xfrm>
            <a:off x="4787900" y="3500438"/>
            <a:ext cx="4176713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</a:rPr>
              <a:t>Có thể khẳng định các cặp phân số trên không bằng nhau vì hai tích khác dấu.</a:t>
            </a:r>
          </a:p>
        </p:txBody>
      </p:sp>
      <p:sp>
        <p:nvSpPr>
          <p:cNvPr id="5146" name="WordArt 8"/>
          <p:cNvSpPr>
            <a:spLocks noChangeArrowheads="1" noChangeShapeType="1" noTextEdit="1"/>
          </p:cNvSpPr>
          <p:nvPr/>
        </p:nvSpPr>
        <p:spPr bwMode="auto">
          <a:xfrm>
            <a:off x="1763713" y="184150"/>
            <a:ext cx="6180137" cy="436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PHÂN SỐ BẰNG NHAU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1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91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84" grpId="0"/>
      <p:bldP spid="9118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4491038" y="914400"/>
            <a:ext cx="152400" cy="5943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 rot="-5400000">
            <a:off x="4568825" y="-3667125"/>
            <a:ext cx="158750" cy="8991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8" name="Rectangle 4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90678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 rot="-5400000">
            <a:off x="4495800" y="-44958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 rot="-5400000">
            <a:off x="4572000" y="22860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2" name="Text Box 10"/>
          <p:cNvSpPr txBox="1">
            <a:spLocks noChangeArrowheads="1"/>
          </p:cNvSpPr>
          <p:nvPr/>
        </p:nvSpPr>
        <p:spPr bwMode="auto">
          <a:xfrm>
            <a:off x="179388" y="836613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1. Định nghĩa</a:t>
            </a:r>
          </a:p>
        </p:txBody>
      </p:sp>
      <p:sp>
        <p:nvSpPr>
          <p:cNvPr id="6153" name="Text Box 11"/>
          <p:cNvSpPr txBox="1">
            <a:spLocks noChangeArrowheads="1"/>
          </p:cNvSpPr>
          <p:nvPr/>
        </p:nvSpPr>
        <p:spPr bwMode="auto">
          <a:xfrm>
            <a:off x="250825" y="2349500"/>
            <a:ext cx="22320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a)  Ví dụ 1 : </a:t>
            </a:r>
          </a:p>
        </p:txBody>
      </p:sp>
      <p:graphicFrame>
        <p:nvGraphicFramePr>
          <p:cNvPr id="6154" name="Object 12"/>
          <p:cNvGraphicFramePr>
            <a:graphicFrameLocks noChangeAspect="1"/>
          </p:cNvGraphicFramePr>
          <p:nvPr/>
        </p:nvGraphicFramePr>
        <p:xfrm>
          <a:off x="323850" y="2840038"/>
          <a:ext cx="395288" cy="681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0" name="Equation" r:id="rId3" imgW="228501" imgH="393529" progId="Equation.DSMT4">
                  <p:embed/>
                </p:oleObj>
              </mc:Choice>
              <mc:Fallback>
                <p:oleObj name="Equation" r:id="rId3" imgW="228501" imgH="393529" progId="Equation.DSMT4">
                  <p:embed/>
                  <p:pic>
                    <p:nvPicPr>
                      <p:cNvPr id="0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2840038"/>
                        <a:ext cx="395288" cy="681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55" name="Object 13"/>
          <p:cNvGraphicFramePr>
            <a:graphicFrameLocks noChangeAspect="1"/>
          </p:cNvGraphicFramePr>
          <p:nvPr/>
        </p:nvGraphicFramePr>
        <p:xfrm>
          <a:off x="395288" y="3551238"/>
          <a:ext cx="238125" cy="669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1" name="Equation" r:id="rId5" imgW="139639" imgH="393529" progId="Equation.DSMT4">
                  <p:embed/>
                </p:oleObj>
              </mc:Choice>
              <mc:Fallback>
                <p:oleObj name="Equation" r:id="rId5" imgW="139639" imgH="393529" progId="Equation.DSMT4">
                  <p:embed/>
                  <p:pic>
                    <p:nvPicPr>
                      <p:cNvPr id="0" name="Object 1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3551238"/>
                        <a:ext cx="238125" cy="669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6" name="Text Box 14"/>
          <p:cNvSpPr txBox="1">
            <a:spLocks noChangeArrowheads="1"/>
          </p:cNvSpPr>
          <p:nvPr/>
        </p:nvSpPr>
        <p:spPr bwMode="auto">
          <a:xfrm>
            <a:off x="1476375" y="2959100"/>
            <a:ext cx="3024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000099"/>
                </a:solidFill>
              </a:rPr>
              <a:t>vì (-3).(-8) = 4.6 (= 24)</a:t>
            </a:r>
          </a:p>
        </p:txBody>
      </p:sp>
      <p:grpSp>
        <p:nvGrpSpPr>
          <p:cNvPr id="6157" name="Group 15"/>
          <p:cNvGrpSpPr>
            <a:grpSpLocks/>
          </p:cNvGrpSpPr>
          <p:nvPr/>
        </p:nvGrpSpPr>
        <p:grpSpPr bwMode="auto">
          <a:xfrm>
            <a:off x="1404938" y="3679825"/>
            <a:ext cx="2879725" cy="457200"/>
            <a:chOff x="839" y="3884"/>
            <a:chExt cx="1814" cy="288"/>
          </a:xfrm>
        </p:grpSpPr>
        <p:sp>
          <p:nvSpPr>
            <p:cNvPr id="6182" name="Text Box 16"/>
            <p:cNvSpPr txBox="1">
              <a:spLocks noChangeArrowheads="1"/>
            </p:cNvSpPr>
            <p:nvPr/>
          </p:nvSpPr>
          <p:spPr bwMode="auto">
            <a:xfrm>
              <a:off x="839" y="3884"/>
              <a:ext cx="1814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000099"/>
                  </a:solidFill>
                </a:rPr>
                <a:t>vì  3. 7     5.(- 4) </a:t>
              </a:r>
            </a:p>
          </p:txBody>
        </p:sp>
        <p:graphicFrame>
          <p:nvGraphicFramePr>
            <p:cNvPr id="6183" name="Object 17"/>
            <p:cNvGraphicFramePr>
              <a:graphicFrameLocks noChangeAspect="1"/>
            </p:cNvGraphicFramePr>
            <p:nvPr/>
          </p:nvGraphicFramePr>
          <p:xfrm>
            <a:off x="1474" y="3929"/>
            <a:ext cx="194" cy="1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2" name="Equation" r:id="rId7" imgW="139700" imgH="139700" progId="Equation.DSMT4">
                    <p:embed/>
                  </p:oleObj>
                </mc:Choice>
                <mc:Fallback>
                  <p:oleObj name="Equation" r:id="rId7" imgW="139700" imgH="139700" progId="Equation.DSMT4">
                    <p:embed/>
                    <p:pic>
                      <p:nvPicPr>
                        <p:cNvPr id="0" name="Object 1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474" y="3929"/>
                          <a:ext cx="194" cy="1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6158" name="Object 18"/>
          <p:cNvGraphicFramePr>
            <a:graphicFrameLocks noChangeAspect="1"/>
          </p:cNvGraphicFramePr>
          <p:nvPr/>
        </p:nvGraphicFramePr>
        <p:xfrm>
          <a:off x="1030288" y="2781300"/>
          <a:ext cx="449262" cy="773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Equation" r:id="rId9" imgW="228501" imgH="393529" progId="Equation.DSMT4">
                  <p:embed/>
                </p:oleObj>
              </mc:Choice>
              <mc:Fallback>
                <p:oleObj name="Equation" r:id="rId9" imgW="228501" imgH="393529" progId="Equation.DSMT4">
                  <p:embed/>
                  <p:pic>
                    <p:nvPicPr>
                      <p:cNvPr id="0" name="Object 1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0288" y="2781300"/>
                        <a:ext cx="449262" cy="773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59" name="Text Box 19"/>
          <p:cNvSpPr txBox="1">
            <a:spLocks noChangeArrowheads="1"/>
          </p:cNvSpPr>
          <p:nvPr/>
        </p:nvSpPr>
        <p:spPr bwMode="auto">
          <a:xfrm>
            <a:off x="684213" y="2925763"/>
            <a:ext cx="3587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</a:rPr>
              <a:t>=</a:t>
            </a:r>
          </a:p>
        </p:txBody>
      </p:sp>
      <p:graphicFrame>
        <p:nvGraphicFramePr>
          <p:cNvPr id="6160" name="Object 20"/>
          <p:cNvGraphicFramePr>
            <a:graphicFrameLocks noChangeAspect="1"/>
          </p:cNvGraphicFramePr>
          <p:nvPr/>
        </p:nvGraphicFramePr>
        <p:xfrm>
          <a:off x="927100" y="3514725"/>
          <a:ext cx="407988" cy="701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4" name="Equation" r:id="rId11" imgW="228501" imgH="393529" progId="Equation.DSMT4">
                  <p:embed/>
                </p:oleObj>
              </mc:Choice>
              <mc:Fallback>
                <p:oleObj name="Equation" r:id="rId11" imgW="228501" imgH="393529" progId="Equation.DSMT4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27100" y="3514725"/>
                        <a:ext cx="407988" cy="701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161" name="Object 21"/>
          <p:cNvGraphicFramePr>
            <a:graphicFrameLocks noChangeAspect="1"/>
          </p:cNvGraphicFramePr>
          <p:nvPr/>
        </p:nvGraphicFramePr>
        <p:xfrm>
          <a:off x="611188" y="3717925"/>
          <a:ext cx="285750" cy="285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5" name="Equation" r:id="rId13" imgW="139700" imgH="139700" progId="Equation.DSMT4">
                  <p:embed/>
                </p:oleObj>
              </mc:Choice>
              <mc:Fallback>
                <p:oleObj name="Equation" r:id="rId13" imgW="139700" imgH="139700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188" y="3717925"/>
                        <a:ext cx="285750" cy="2857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6162" name="Group 23"/>
          <p:cNvGrpSpPr>
            <a:grpSpLocks/>
          </p:cNvGrpSpPr>
          <p:nvPr/>
        </p:nvGrpSpPr>
        <p:grpSpPr bwMode="auto">
          <a:xfrm>
            <a:off x="250825" y="1125538"/>
            <a:ext cx="4032250" cy="939800"/>
            <a:chOff x="158" y="2274"/>
            <a:chExt cx="2540" cy="592"/>
          </a:xfrm>
        </p:grpSpPr>
        <p:sp>
          <p:nvSpPr>
            <p:cNvPr id="6180" name="Text Box 24"/>
            <p:cNvSpPr txBox="1">
              <a:spLocks noChangeArrowheads="1"/>
            </p:cNvSpPr>
            <p:nvPr/>
          </p:nvSpPr>
          <p:spPr bwMode="auto">
            <a:xfrm>
              <a:off x="158" y="2274"/>
              <a:ext cx="2540" cy="59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>
                  <a:solidFill>
                    <a:srgbClr val="3333CC"/>
                  </a:solidFill>
                </a:rPr>
                <a:t>Hai phân số    và    gọi là bằng nhau nếu ...................</a:t>
              </a:r>
              <a:endParaRPr lang="vi-VN">
                <a:solidFill>
                  <a:srgbClr val="3333CC"/>
                </a:solidFill>
              </a:endParaRPr>
            </a:p>
          </p:txBody>
        </p:sp>
        <p:graphicFrame>
          <p:nvGraphicFramePr>
            <p:cNvPr id="6181" name="Object 25"/>
            <p:cNvGraphicFramePr>
              <a:graphicFrameLocks noChangeAspect="1"/>
            </p:cNvGraphicFramePr>
            <p:nvPr/>
          </p:nvGraphicFramePr>
          <p:xfrm>
            <a:off x="1150" y="2312"/>
            <a:ext cx="544" cy="34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216" name="Equation" r:id="rId15" imgW="622030" imgH="393529" progId="Equation.DSMT4">
                    <p:embed/>
                  </p:oleObj>
                </mc:Choice>
                <mc:Fallback>
                  <p:oleObj name="Equation" r:id="rId15" imgW="622030" imgH="393529" progId="Equation.DSMT4">
                    <p:embed/>
                    <p:pic>
                      <p:nvPicPr>
                        <p:cNvPr id="0" name="Object 2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50" y="2312"/>
                          <a:ext cx="544" cy="34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6163" name="Text Box 26"/>
          <p:cNvSpPr txBox="1">
            <a:spLocks noChangeArrowheads="1"/>
          </p:cNvSpPr>
          <p:nvPr/>
        </p:nvSpPr>
        <p:spPr bwMode="auto">
          <a:xfrm>
            <a:off x="250825" y="1989138"/>
            <a:ext cx="23764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2. Các ví dụ :</a:t>
            </a:r>
          </a:p>
        </p:txBody>
      </p:sp>
      <p:sp>
        <p:nvSpPr>
          <p:cNvPr id="6164" name="Text Box 27"/>
          <p:cNvSpPr txBox="1">
            <a:spLocks noChangeArrowheads="1"/>
          </p:cNvSpPr>
          <p:nvPr/>
        </p:nvSpPr>
        <p:spPr bwMode="auto">
          <a:xfrm>
            <a:off x="1476375" y="1582738"/>
            <a:ext cx="15128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CC3300"/>
                </a:solidFill>
              </a:rPr>
              <a:t>a.d = b.c</a:t>
            </a:r>
          </a:p>
        </p:txBody>
      </p:sp>
      <p:graphicFrame>
        <p:nvGraphicFramePr>
          <p:cNvPr id="92202" name="Object 42"/>
          <p:cNvGraphicFramePr>
            <a:graphicFrameLocks noChangeAspect="1"/>
          </p:cNvGraphicFramePr>
          <p:nvPr/>
        </p:nvGraphicFramePr>
        <p:xfrm>
          <a:off x="2195513" y="4579938"/>
          <a:ext cx="122396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7" name="Equation" r:id="rId17" imgW="482391" imgH="393529" progId="Equation.3">
                  <p:embed/>
                </p:oleObj>
              </mc:Choice>
              <mc:Fallback>
                <p:oleObj name="Equation" r:id="rId17" imgW="482391" imgH="393529" progId="Equation.3">
                  <p:embed/>
                  <p:pic>
                    <p:nvPicPr>
                      <p:cNvPr id="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5513" y="4579938"/>
                        <a:ext cx="1223962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3" name="Text Box 43"/>
          <p:cNvSpPr txBox="1">
            <a:spLocks noChangeArrowheads="1"/>
          </p:cNvSpPr>
          <p:nvPr/>
        </p:nvSpPr>
        <p:spPr bwMode="auto">
          <a:xfrm>
            <a:off x="179388" y="4149725"/>
            <a:ext cx="19446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b)Ví dụ 2: </a:t>
            </a:r>
          </a:p>
        </p:txBody>
      </p:sp>
      <p:sp>
        <p:nvSpPr>
          <p:cNvPr id="92204" name="Text Box 44"/>
          <p:cNvSpPr txBox="1">
            <a:spLocks noChangeArrowheads="1"/>
          </p:cNvSpPr>
          <p:nvPr/>
        </p:nvSpPr>
        <p:spPr bwMode="auto">
          <a:xfrm>
            <a:off x="1549400" y="4149725"/>
            <a:ext cx="3167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Tìm số nguyên x, biết:</a:t>
            </a:r>
          </a:p>
        </p:txBody>
      </p:sp>
      <p:sp>
        <p:nvSpPr>
          <p:cNvPr id="92205" name="Text Box 45"/>
          <p:cNvSpPr txBox="1">
            <a:spLocks noChangeArrowheads="1"/>
          </p:cNvSpPr>
          <p:nvPr/>
        </p:nvSpPr>
        <p:spPr bwMode="auto">
          <a:xfrm>
            <a:off x="827088" y="49403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b="1">
                <a:solidFill>
                  <a:srgbClr val="000099"/>
                </a:solidFill>
              </a:rPr>
              <a:t>Giải</a:t>
            </a:r>
          </a:p>
        </p:txBody>
      </p:sp>
      <p:sp>
        <p:nvSpPr>
          <p:cNvPr id="92206" name="Text Box 46"/>
          <p:cNvSpPr txBox="1">
            <a:spLocks noChangeArrowheads="1"/>
          </p:cNvSpPr>
          <p:nvPr/>
        </p:nvSpPr>
        <p:spPr bwMode="auto">
          <a:xfrm>
            <a:off x="179388" y="5334000"/>
            <a:ext cx="9366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</a:rPr>
              <a:t>Vì</a:t>
            </a:r>
          </a:p>
        </p:txBody>
      </p:sp>
      <p:graphicFrame>
        <p:nvGraphicFramePr>
          <p:cNvPr id="92207" name="Object 47"/>
          <p:cNvGraphicFramePr>
            <a:graphicFrameLocks noChangeAspect="1"/>
          </p:cNvGraphicFramePr>
          <p:nvPr/>
        </p:nvGraphicFramePr>
        <p:xfrm>
          <a:off x="684213" y="5262563"/>
          <a:ext cx="1223962" cy="6143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8" name="Equation" r:id="rId19" imgW="482391" imgH="393529" progId="Equation.3">
                  <p:embed/>
                </p:oleObj>
              </mc:Choice>
              <mc:Fallback>
                <p:oleObj name="Equation" r:id="rId19" imgW="482391" imgH="393529" progId="Equation.3">
                  <p:embed/>
                  <p:pic>
                    <p:nvPicPr>
                      <p:cNvPr id="0" name="Object 4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84213" y="5262563"/>
                        <a:ext cx="1223962" cy="6143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08" name="Text Box 48"/>
          <p:cNvSpPr txBox="1">
            <a:spLocks noChangeArrowheads="1"/>
          </p:cNvSpPr>
          <p:nvPr/>
        </p:nvSpPr>
        <p:spPr bwMode="auto">
          <a:xfrm>
            <a:off x="1835150" y="5300663"/>
            <a:ext cx="30241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</a:rPr>
              <a:t>nên   x . 28 = 4.21</a:t>
            </a:r>
          </a:p>
        </p:txBody>
      </p:sp>
      <p:sp>
        <p:nvSpPr>
          <p:cNvPr id="92209" name="Text Box 49"/>
          <p:cNvSpPr txBox="1">
            <a:spLocks noChangeArrowheads="1"/>
          </p:cNvSpPr>
          <p:nvPr/>
        </p:nvSpPr>
        <p:spPr bwMode="auto">
          <a:xfrm>
            <a:off x="755650" y="6005513"/>
            <a:ext cx="10080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>
                <a:solidFill>
                  <a:srgbClr val="000099"/>
                </a:solidFill>
              </a:rPr>
              <a:t>Suy ra  </a:t>
            </a:r>
          </a:p>
        </p:txBody>
      </p:sp>
      <p:graphicFrame>
        <p:nvGraphicFramePr>
          <p:cNvPr id="92210" name="Object 50"/>
          <p:cNvGraphicFramePr>
            <a:graphicFrameLocks noChangeAspect="1"/>
          </p:cNvGraphicFramePr>
          <p:nvPr/>
        </p:nvGraphicFramePr>
        <p:xfrm>
          <a:off x="1908175" y="5862638"/>
          <a:ext cx="1143000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9" name="Equation" r:id="rId20" imgW="558558" imgH="393529" progId="Equation.DSMT4">
                  <p:embed/>
                </p:oleObj>
              </mc:Choice>
              <mc:Fallback>
                <p:oleObj name="Equation" r:id="rId20" imgW="558558" imgH="393529" progId="Equation.DSMT4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8175" y="5862638"/>
                        <a:ext cx="1143000" cy="8064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1" name="Object 51"/>
          <p:cNvGraphicFramePr>
            <a:graphicFrameLocks noChangeAspect="1"/>
          </p:cNvGraphicFramePr>
          <p:nvPr/>
        </p:nvGraphicFramePr>
        <p:xfrm>
          <a:off x="3132138" y="5934075"/>
          <a:ext cx="1008062" cy="711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0" name="Equation" r:id="rId22" imgW="558558" imgH="393529" progId="Equation.DSMT4">
                  <p:embed/>
                </p:oleObj>
              </mc:Choice>
              <mc:Fallback>
                <p:oleObj name="Equation" r:id="rId22" imgW="558558" imgH="393529" progId="Equation.DSMT4">
                  <p:embed/>
                  <p:pic>
                    <p:nvPicPr>
                      <p:cNvPr id="0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2138" y="5934075"/>
                        <a:ext cx="1008062" cy="711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2213" name="Rectangle 53"/>
          <p:cNvSpPr>
            <a:spLocks noChangeArrowheads="1"/>
          </p:cNvSpPr>
          <p:nvPr/>
        </p:nvSpPr>
        <p:spPr bwMode="auto">
          <a:xfrm>
            <a:off x="4643438" y="908050"/>
            <a:ext cx="2305050" cy="457200"/>
          </a:xfrm>
          <a:prstGeom prst="rect">
            <a:avLst/>
          </a:prstGeom>
          <a:gradFill rotWithShape="1">
            <a:gsLst>
              <a:gs pos="0">
                <a:srgbClr val="00FFFF"/>
              </a:gs>
              <a:gs pos="50000">
                <a:schemeClr val="bg1"/>
              </a:gs>
              <a:gs pos="100000">
                <a:srgbClr val="00FFFF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sz="2200" b="1">
                <a:solidFill>
                  <a:srgbClr val="660033"/>
                </a:solidFill>
              </a:rPr>
              <a:t>Bài tập 6/8 SGK</a:t>
            </a:r>
          </a:p>
        </p:txBody>
      </p:sp>
      <p:sp>
        <p:nvSpPr>
          <p:cNvPr id="92214" name="Text Box 54"/>
          <p:cNvSpPr txBox="1">
            <a:spLocks noChangeArrowheads="1"/>
          </p:cNvSpPr>
          <p:nvPr/>
        </p:nvSpPr>
        <p:spPr bwMode="auto">
          <a:xfrm>
            <a:off x="4643438" y="1455738"/>
            <a:ext cx="42846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Tìm các số nguyên x và y, biết:</a:t>
            </a:r>
          </a:p>
        </p:txBody>
      </p:sp>
      <p:graphicFrame>
        <p:nvGraphicFramePr>
          <p:cNvPr id="92215" name="Object 55"/>
          <p:cNvGraphicFramePr>
            <a:graphicFrameLocks noChangeAspect="1"/>
          </p:cNvGraphicFramePr>
          <p:nvPr/>
        </p:nvGraphicFramePr>
        <p:xfrm>
          <a:off x="4716463" y="1958975"/>
          <a:ext cx="1704975" cy="614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1" name="Equation" r:id="rId24" imgW="672808" imgH="393529" progId="Equation.DSMT4">
                  <p:embed/>
                </p:oleObj>
              </mc:Choice>
              <mc:Fallback>
                <p:oleObj name="Equation" r:id="rId24" imgW="672808" imgH="393529" progId="Equation.DSMT4">
                  <p:embed/>
                  <p:pic>
                    <p:nvPicPr>
                      <p:cNvPr id="0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958975"/>
                        <a:ext cx="1704975" cy="614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2216" name="Object 56"/>
          <p:cNvGraphicFramePr>
            <a:graphicFrameLocks noChangeAspect="1"/>
          </p:cNvGraphicFramePr>
          <p:nvPr/>
        </p:nvGraphicFramePr>
        <p:xfrm>
          <a:off x="7019925" y="1958975"/>
          <a:ext cx="1150938" cy="677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22" name="Equation" r:id="rId26" imgW="710891" imgH="418918" progId="Equation.DSMT4">
                  <p:embed/>
                </p:oleObj>
              </mc:Choice>
              <mc:Fallback>
                <p:oleObj name="Equation" r:id="rId26" imgW="710891" imgH="418918" progId="Equation.DSMT4">
                  <p:embed/>
                  <p:pic>
                    <p:nvPicPr>
                      <p:cNvPr id="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19925" y="1958975"/>
                        <a:ext cx="1150938" cy="677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179" name="WordArt 8"/>
          <p:cNvSpPr>
            <a:spLocks noChangeArrowheads="1" noChangeShapeType="1" noTextEdit="1"/>
          </p:cNvSpPr>
          <p:nvPr/>
        </p:nvSpPr>
        <p:spPr bwMode="auto">
          <a:xfrm>
            <a:off x="1763713" y="184150"/>
            <a:ext cx="6048375" cy="436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PHÂN SỐ BẰNG NHAU</a:t>
            </a:r>
          </a:p>
        </p:txBody>
      </p:sp>
    </p:spTree>
  </p:cSld>
  <p:clrMapOvr>
    <a:masterClrMapping/>
  </p:clrMapOvr>
  <p:transition spd="med">
    <p:blinds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220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220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9220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92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92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92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3" dur="500"/>
                                        <p:tgtEl>
                                          <p:spTgt spid="92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8" dur="500"/>
                                        <p:tgtEl>
                                          <p:spTgt spid="92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92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92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92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92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9" dur="500"/>
                                        <p:tgtEl>
                                          <p:spTgt spid="92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4" dur="500"/>
                                        <p:tgtEl>
                                          <p:spTgt spid="92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7" dur="500"/>
                                        <p:tgtEl>
                                          <p:spTgt spid="92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0" dur="500"/>
                                        <p:tgtEl>
                                          <p:spTgt spid="92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92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03" grpId="0"/>
      <p:bldP spid="92204" grpId="0"/>
      <p:bldP spid="92205" grpId="0"/>
      <p:bldP spid="92206" grpId="0"/>
      <p:bldP spid="92208" grpId="0"/>
      <p:bldP spid="92209" grpId="0"/>
      <p:bldP spid="92213" grpId="0" animBg="1"/>
      <p:bldP spid="9221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ChangeArrowheads="1"/>
          </p:cNvSpPr>
          <p:nvPr/>
        </p:nvSpPr>
        <p:spPr bwMode="auto">
          <a:xfrm rot="-5400000">
            <a:off x="4524375" y="-3667125"/>
            <a:ext cx="158750" cy="8991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1" name="Rectangle 4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2" name="Rectangle 5"/>
          <p:cNvSpPr>
            <a:spLocks noChangeArrowheads="1"/>
          </p:cNvSpPr>
          <p:nvPr/>
        </p:nvSpPr>
        <p:spPr bwMode="auto">
          <a:xfrm>
            <a:off x="90678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3" name="Rectangle 6"/>
          <p:cNvSpPr>
            <a:spLocks noChangeArrowheads="1"/>
          </p:cNvSpPr>
          <p:nvPr/>
        </p:nvSpPr>
        <p:spPr bwMode="auto">
          <a:xfrm rot="-5400000">
            <a:off x="4495800" y="-44958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4" name="Text Box 8"/>
          <p:cNvSpPr txBox="1">
            <a:spLocks noChangeArrowheads="1"/>
          </p:cNvSpPr>
          <p:nvPr/>
        </p:nvSpPr>
        <p:spPr bwMode="auto">
          <a:xfrm>
            <a:off x="609600" y="233363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7175" name="Rectangle 59"/>
          <p:cNvSpPr>
            <a:spLocks noChangeArrowheads="1"/>
          </p:cNvSpPr>
          <p:nvPr/>
        </p:nvSpPr>
        <p:spPr bwMode="auto">
          <a:xfrm rot="-5400000">
            <a:off x="4572000" y="22860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graphicFrame>
        <p:nvGraphicFramePr>
          <p:cNvPr id="25670" name="Object 70"/>
          <p:cNvGraphicFramePr>
            <a:graphicFrameLocks noChangeAspect="1"/>
          </p:cNvGraphicFramePr>
          <p:nvPr>
            <p:ph sz="half" idx="1"/>
          </p:nvPr>
        </p:nvGraphicFramePr>
        <p:xfrm>
          <a:off x="7164388" y="3716338"/>
          <a:ext cx="1154112" cy="10525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5" name="Equation" r:id="rId3" imgW="431613" imgH="393529" progId="Equation.DSMT4">
                  <p:embed/>
                </p:oleObj>
              </mc:Choice>
              <mc:Fallback>
                <p:oleObj name="Equation" r:id="rId3" imgW="431613" imgH="393529" progId="Equation.DSMT4">
                  <p:embed/>
                  <p:pic>
                    <p:nvPicPr>
                      <p:cNvPr id="0" name="Object 7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64388" y="3716338"/>
                        <a:ext cx="1154112" cy="10525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672" name="Object 72"/>
          <p:cNvGraphicFramePr>
            <a:graphicFrameLocks noChangeAspect="1"/>
          </p:cNvGraphicFramePr>
          <p:nvPr>
            <p:ph sz="half" idx="2"/>
          </p:nvPr>
        </p:nvGraphicFramePr>
        <p:xfrm>
          <a:off x="7235825" y="2997200"/>
          <a:ext cx="1008063" cy="947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16" name="Equation" r:id="rId5" imgW="418918" imgH="393529" progId="Equation.DSMT4">
                  <p:embed/>
                </p:oleObj>
              </mc:Choice>
              <mc:Fallback>
                <p:oleObj name="Equation" r:id="rId5" imgW="418918" imgH="393529" progId="Equation.DSMT4">
                  <p:embed/>
                  <p:pic>
                    <p:nvPicPr>
                      <p:cNvPr id="0" name="Object 7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35825" y="2997200"/>
                        <a:ext cx="1008063" cy="947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8" name="Rectangle 75"/>
          <p:cNvSpPr>
            <a:spLocks noChangeArrowheads="1"/>
          </p:cNvSpPr>
          <p:nvPr/>
        </p:nvSpPr>
        <p:spPr bwMode="auto">
          <a:xfrm rot="-5400000">
            <a:off x="4568825" y="-3651250"/>
            <a:ext cx="158750" cy="8991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79" name="Rectangle 76"/>
          <p:cNvSpPr>
            <a:spLocks noChangeArrowheads="1"/>
          </p:cNvSpPr>
          <p:nvPr/>
        </p:nvSpPr>
        <p:spPr bwMode="auto">
          <a:xfrm rot="-5400000">
            <a:off x="4572000" y="22860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7180" name="Rectangle 77"/>
          <p:cNvSpPr>
            <a:spLocks noChangeArrowheads="1"/>
          </p:cNvSpPr>
          <p:nvPr/>
        </p:nvSpPr>
        <p:spPr bwMode="auto">
          <a:xfrm>
            <a:off x="4500563" y="914400"/>
            <a:ext cx="152400" cy="5943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pic>
        <p:nvPicPr>
          <p:cNvPr id="25678" name="Picture 21" descr="j0232133">
            <a:hlinkClick r:id="" action="ppaction://hlinkshowjump?jump=nextslide"/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4941888"/>
            <a:ext cx="1685925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679" name="Picture 14" descr="WhereY.jpg"/>
          <p:cNvPicPr>
            <a:picLocks noChangeAspect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56302" b="1648"/>
          <a:stretch>
            <a:fillRect/>
          </a:stretch>
        </p:blipFill>
        <p:spPr bwMode="auto">
          <a:xfrm>
            <a:off x="179388" y="4076700"/>
            <a:ext cx="996950" cy="2606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5680" name="AutoShape 80"/>
          <p:cNvSpPr>
            <a:spLocks noChangeArrowheads="1"/>
          </p:cNvSpPr>
          <p:nvPr/>
        </p:nvSpPr>
        <p:spPr bwMode="auto">
          <a:xfrm>
            <a:off x="179388" y="908050"/>
            <a:ext cx="4321175" cy="2376488"/>
          </a:xfrm>
          <a:prstGeom prst="wedgeRoundRectCallout">
            <a:avLst>
              <a:gd name="adj1" fmla="val -27222"/>
              <a:gd name="adj2" fmla="val 116731"/>
              <a:gd name="adj3" fmla="val 16667"/>
            </a:avLst>
          </a:prstGeom>
          <a:noFill/>
          <a:ln w="28575">
            <a:solidFill>
              <a:srgbClr val="CC3300"/>
            </a:solidFill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en-US" sz="2000">
                <a:effectLst>
                  <a:outerShdw blurRad="38100" dist="38100" dir="2700000" algn="tl">
                    <a:srgbClr val="C0C0C0"/>
                  </a:outerShdw>
                </a:effectLst>
                <a:latin typeface=".VnVogue" pitchFamily="34" charset="0"/>
                <a:sym typeface="Webdings" pitchFamily="18" charset="2"/>
              </a:rPr>
              <a:t> </a:t>
            </a:r>
            <a:endParaRPr lang="en-US" sz="2800">
              <a:solidFill>
                <a:srgbClr val="0000CC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.VnVogue" pitchFamily="34" charset="0"/>
            </a:endParaRPr>
          </a:p>
        </p:txBody>
      </p:sp>
      <p:sp>
        <p:nvSpPr>
          <p:cNvPr id="25681" name="Text Box 81"/>
          <p:cNvSpPr txBox="1">
            <a:spLocks noChangeArrowheads="1"/>
          </p:cNvSpPr>
          <p:nvPr/>
        </p:nvSpPr>
        <p:spPr bwMode="auto">
          <a:xfrm>
            <a:off x="179388" y="1196975"/>
            <a:ext cx="4392612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6600"/>
                </a:solidFill>
              </a:rPr>
              <a:t>- Định nghĩa hai phân số bằng nhau.</a:t>
            </a:r>
          </a:p>
          <a:p>
            <a:pPr eaLnBrk="1" hangingPunct="1"/>
            <a:r>
              <a:rPr lang="en-US" sz="2800">
                <a:solidFill>
                  <a:srgbClr val="006600"/>
                </a:solidFill>
              </a:rPr>
              <a:t>- Cách kiểm tra hai phân số   có bằng nhau .</a:t>
            </a:r>
          </a:p>
        </p:txBody>
      </p:sp>
      <p:grpSp>
        <p:nvGrpSpPr>
          <p:cNvPr id="2" name="Group 83"/>
          <p:cNvGrpSpPr>
            <a:grpSpLocks/>
          </p:cNvGrpSpPr>
          <p:nvPr/>
        </p:nvGrpSpPr>
        <p:grpSpPr bwMode="auto">
          <a:xfrm>
            <a:off x="4716463" y="908050"/>
            <a:ext cx="4032250" cy="1117600"/>
            <a:chOff x="2971" y="572"/>
            <a:chExt cx="2540" cy="704"/>
          </a:xfrm>
        </p:grpSpPr>
        <p:sp>
          <p:nvSpPr>
            <p:cNvPr id="7201" name="Text Box 84"/>
            <p:cNvSpPr txBox="1">
              <a:spLocks noChangeArrowheads="1"/>
            </p:cNvSpPr>
            <p:nvPr/>
          </p:nvSpPr>
          <p:spPr bwMode="auto">
            <a:xfrm>
              <a:off x="2971" y="572"/>
              <a:ext cx="2540" cy="70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>
                <a:lnSpc>
                  <a:spcPct val="120000"/>
                </a:lnSpc>
              </a:pPr>
              <a:r>
                <a:rPr lang="en-US" sz="2800">
                  <a:solidFill>
                    <a:srgbClr val="000099"/>
                  </a:solidFill>
                </a:rPr>
                <a:t>-  Hai phân số    và    gọi là bằng nhau nếu a.d = b.c </a:t>
              </a:r>
              <a:endParaRPr lang="vi-VN" sz="2800">
                <a:solidFill>
                  <a:srgbClr val="000099"/>
                </a:solidFill>
              </a:endParaRPr>
            </a:p>
          </p:txBody>
        </p:sp>
        <p:graphicFrame>
          <p:nvGraphicFramePr>
            <p:cNvPr id="7202" name="Object 85"/>
            <p:cNvGraphicFramePr>
              <a:graphicFrameLocks noChangeAspect="1"/>
            </p:cNvGraphicFramePr>
            <p:nvPr/>
          </p:nvGraphicFramePr>
          <p:xfrm>
            <a:off x="4286" y="595"/>
            <a:ext cx="635" cy="4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7" name="Equation" r:id="rId9" imgW="622030" imgH="393529" progId="Equation.DSMT4">
                    <p:embed/>
                  </p:oleObj>
                </mc:Choice>
                <mc:Fallback>
                  <p:oleObj name="Equation" r:id="rId9" imgW="622030" imgH="393529" progId="Equation.DSMT4">
                    <p:embed/>
                    <p:pic>
                      <p:nvPicPr>
                        <p:cNvPr id="0" name="Object 85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6" y="595"/>
                          <a:ext cx="635" cy="4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25686" name="Text Box 86"/>
          <p:cNvSpPr txBox="1">
            <a:spLocks noChangeArrowheads="1"/>
          </p:cNvSpPr>
          <p:nvPr/>
        </p:nvSpPr>
        <p:spPr bwMode="auto">
          <a:xfrm>
            <a:off x="4751388" y="1844675"/>
            <a:ext cx="4392612" cy="137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Char char="-"/>
            </a:pPr>
            <a:r>
              <a:rPr lang="en-US" sz="2800">
                <a:solidFill>
                  <a:srgbClr val="000099"/>
                </a:solidFill>
              </a:rPr>
              <a:t> Để kiểm tra hai phân số      và      có bằng nhau không ta kiểm tra tích a.d và b.c : </a:t>
            </a:r>
          </a:p>
        </p:txBody>
      </p:sp>
      <p:sp>
        <p:nvSpPr>
          <p:cNvPr id="25687" name="Text Box 87"/>
          <p:cNvSpPr txBox="1">
            <a:spLocks noChangeArrowheads="1"/>
          </p:cNvSpPr>
          <p:nvPr/>
        </p:nvSpPr>
        <p:spPr bwMode="auto">
          <a:xfrm>
            <a:off x="4716463" y="3213100"/>
            <a:ext cx="4105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</a:rPr>
              <a:t>+ Nếu a.d = b.c thì </a:t>
            </a:r>
          </a:p>
        </p:txBody>
      </p:sp>
      <p:sp>
        <p:nvSpPr>
          <p:cNvPr id="25695" name="Text Box 95"/>
          <p:cNvSpPr txBox="1">
            <a:spLocks noChangeArrowheads="1"/>
          </p:cNvSpPr>
          <p:nvPr/>
        </p:nvSpPr>
        <p:spPr bwMode="auto">
          <a:xfrm>
            <a:off x="4716463" y="3979863"/>
            <a:ext cx="410527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000099"/>
                </a:solidFill>
              </a:rPr>
              <a:t>+ Nếu a.d    b.c thì </a:t>
            </a:r>
          </a:p>
        </p:txBody>
      </p:sp>
      <p:grpSp>
        <p:nvGrpSpPr>
          <p:cNvPr id="3" name="Group 97"/>
          <p:cNvGrpSpPr>
            <a:grpSpLocks/>
          </p:cNvGrpSpPr>
          <p:nvPr/>
        </p:nvGrpSpPr>
        <p:grpSpPr bwMode="auto">
          <a:xfrm>
            <a:off x="1258888" y="4868863"/>
            <a:ext cx="1143000" cy="1295400"/>
            <a:chOff x="2400" y="1776"/>
            <a:chExt cx="1597" cy="1178"/>
          </a:xfrm>
        </p:grpSpPr>
        <p:sp>
          <p:nvSpPr>
            <p:cNvPr id="7196" name="AutoShape 98"/>
            <p:cNvSpPr>
              <a:spLocks noChangeAspect="1" noChangeArrowheads="1" noTextEdit="1"/>
            </p:cNvSpPr>
            <p:nvPr/>
          </p:nvSpPr>
          <p:spPr bwMode="auto">
            <a:xfrm>
              <a:off x="2400" y="1776"/>
              <a:ext cx="1597" cy="117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97" name="Freeform 99"/>
            <p:cNvSpPr>
              <a:spLocks/>
            </p:cNvSpPr>
            <p:nvPr/>
          </p:nvSpPr>
          <p:spPr bwMode="auto">
            <a:xfrm>
              <a:off x="2400" y="1776"/>
              <a:ext cx="1597" cy="1094"/>
            </a:xfrm>
            <a:custGeom>
              <a:avLst/>
              <a:gdLst>
                <a:gd name="T0" fmla="*/ 87 w 3194"/>
                <a:gd name="T1" fmla="*/ 52 h 2188"/>
                <a:gd name="T2" fmla="*/ 91 w 3194"/>
                <a:gd name="T3" fmla="*/ 44 h 2188"/>
                <a:gd name="T4" fmla="*/ 92 w 3194"/>
                <a:gd name="T5" fmla="*/ 35 h 2188"/>
                <a:gd name="T6" fmla="*/ 91 w 3194"/>
                <a:gd name="T7" fmla="*/ 24 h 2188"/>
                <a:gd name="T8" fmla="*/ 86 w 3194"/>
                <a:gd name="T9" fmla="*/ 15 h 2188"/>
                <a:gd name="T10" fmla="*/ 80 w 3194"/>
                <a:gd name="T11" fmla="*/ 8 h 2188"/>
                <a:gd name="T12" fmla="*/ 71 w 3194"/>
                <a:gd name="T13" fmla="*/ 3 h 2188"/>
                <a:gd name="T14" fmla="*/ 61 w 3194"/>
                <a:gd name="T15" fmla="*/ 1 h 2188"/>
                <a:gd name="T16" fmla="*/ 61 w 3194"/>
                <a:gd name="T17" fmla="*/ 3 h 2188"/>
                <a:gd name="T18" fmla="*/ 70 w 3194"/>
                <a:gd name="T19" fmla="*/ 5 h 2188"/>
                <a:gd name="T20" fmla="*/ 78 w 3194"/>
                <a:gd name="T21" fmla="*/ 10 h 2188"/>
                <a:gd name="T22" fmla="*/ 84 w 3194"/>
                <a:gd name="T23" fmla="*/ 17 h 2188"/>
                <a:gd name="T24" fmla="*/ 89 w 3194"/>
                <a:gd name="T25" fmla="*/ 25 h 2188"/>
                <a:gd name="T26" fmla="*/ 90 w 3194"/>
                <a:gd name="T27" fmla="*/ 35 h 2188"/>
                <a:gd name="T28" fmla="*/ 89 w 3194"/>
                <a:gd name="T29" fmla="*/ 44 h 2188"/>
                <a:gd name="T30" fmla="*/ 85 w 3194"/>
                <a:gd name="T31" fmla="*/ 52 h 2188"/>
                <a:gd name="T32" fmla="*/ 79 w 3194"/>
                <a:gd name="T33" fmla="*/ 59 h 2188"/>
                <a:gd name="T34" fmla="*/ 72 w 3194"/>
                <a:gd name="T35" fmla="*/ 63 h 2188"/>
                <a:gd name="T36" fmla="*/ 63 w 3194"/>
                <a:gd name="T37" fmla="*/ 66 h 2188"/>
                <a:gd name="T38" fmla="*/ 56 w 3194"/>
                <a:gd name="T39" fmla="*/ 67 h 2188"/>
                <a:gd name="T40" fmla="*/ 49 w 3194"/>
                <a:gd name="T41" fmla="*/ 66 h 2188"/>
                <a:gd name="T42" fmla="*/ 43 w 3194"/>
                <a:gd name="T43" fmla="*/ 63 h 2188"/>
                <a:gd name="T44" fmla="*/ 38 w 3194"/>
                <a:gd name="T45" fmla="*/ 60 h 2188"/>
                <a:gd name="T46" fmla="*/ 33 w 3194"/>
                <a:gd name="T47" fmla="*/ 55 h 2188"/>
                <a:gd name="T48" fmla="*/ 29 w 3194"/>
                <a:gd name="T49" fmla="*/ 49 h 2188"/>
                <a:gd name="T50" fmla="*/ 27 w 3194"/>
                <a:gd name="T51" fmla="*/ 49 h 2188"/>
                <a:gd name="T52" fmla="*/ 29 w 3194"/>
                <a:gd name="T53" fmla="*/ 53 h 2188"/>
                <a:gd name="T54" fmla="*/ 31 w 3194"/>
                <a:gd name="T55" fmla="*/ 56 h 2188"/>
                <a:gd name="T56" fmla="*/ 10 w 3194"/>
                <a:gd name="T57" fmla="*/ 59 h 2188"/>
                <a:gd name="T58" fmla="*/ 34 w 3194"/>
                <a:gd name="T59" fmla="*/ 59 h 2188"/>
                <a:gd name="T60" fmla="*/ 35 w 3194"/>
                <a:gd name="T61" fmla="*/ 60 h 2188"/>
                <a:gd name="T62" fmla="*/ 37 w 3194"/>
                <a:gd name="T63" fmla="*/ 61 h 2188"/>
                <a:gd name="T64" fmla="*/ 40 w 3194"/>
                <a:gd name="T65" fmla="*/ 63 h 2188"/>
                <a:gd name="T66" fmla="*/ 43 w 3194"/>
                <a:gd name="T67" fmla="*/ 65 h 2188"/>
                <a:gd name="T68" fmla="*/ 46 w 3194"/>
                <a:gd name="T69" fmla="*/ 67 h 2188"/>
                <a:gd name="T70" fmla="*/ 49 w 3194"/>
                <a:gd name="T71" fmla="*/ 68 h 2188"/>
                <a:gd name="T72" fmla="*/ 53 w 3194"/>
                <a:gd name="T73" fmla="*/ 69 h 2188"/>
                <a:gd name="T74" fmla="*/ 56 w 3194"/>
                <a:gd name="T75" fmla="*/ 69 h 2188"/>
                <a:gd name="T76" fmla="*/ 58 w 3194"/>
                <a:gd name="T77" fmla="*/ 69 h 2188"/>
                <a:gd name="T78" fmla="*/ 59 w 3194"/>
                <a:gd name="T79" fmla="*/ 69 h 2188"/>
                <a:gd name="T80" fmla="*/ 60 w 3194"/>
                <a:gd name="T81" fmla="*/ 69 h 2188"/>
                <a:gd name="T82" fmla="*/ 70 w 3194"/>
                <a:gd name="T83" fmla="*/ 67 h 2188"/>
                <a:gd name="T84" fmla="*/ 72 w 3194"/>
                <a:gd name="T85" fmla="*/ 66 h 2188"/>
                <a:gd name="T86" fmla="*/ 75 w 3194"/>
                <a:gd name="T87" fmla="*/ 64 h 2188"/>
                <a:gd name="T88" fmla="*/ 77 w 3194"/>
                <a:gd name="T89" fmla="*/ 63 h 2188"/>
                <a:gd name="T90" fmla="*/ 79 w 3194"/>
                <a:gd name="T91" fmla="*/ 61 h 2188"/>
                <a:gd name="T92" fmla="*/ 81 w 3194"/>
                <a:gd name="T93" fmla="*/ 59 h 2188"/>
                <a:gd name="T94" fmla="*/ 100 w 3194"/>
                <a:gd name="T95" fmla="*/ 59 h 2188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3194"/>
                <a:gd name="T145" fmla="*/ 0 h 2188"/>
                <a:gd name="T146" fmla="*/ 3194 w 3194"/>
                <a:gd name="T147" fmla="*/ 2188 h 2188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3194" h="2188">
                  <a:moveTo>
                    <a:pt x="2662" y="1808"/>
                  </a:moveTo>
                  <a:lnTo>
                    <a:pt x="2722" y="1733"/>
                  </a:lnTo>
                  <a:lnTo>
                    <a:pt x="2774" y="1653"/>
                  </a:lnTo>
                  <a:lnTo>
                    <a:pt x="2819" y="1569"/>
                  </a:lnTo>
                  <a:lnTo>
                    <a:pt x="2858" y="1481"/>
                  </a:lnTo>
                  <a:lnTo>
                    <a:pt x="2888" y="1388"/>
                  </a:lnTo>
                  <a:lnTo>
                    <a:pt x="2910" y="1293"/>
                  </a:lnTo>
                  <a:lnTo>
                    <a:pt x="2925" y="1196"/>
                  </a:lnTo>
                  <a:lnTo>
                    <a:pt x="2929" y="1095"/>
                  </a:lnTo>
                  <a:lnTo>
                    <a:pt x="2923" y="983"/>
                  </a:lnTo>
                  <a:lnTo>
                    <a:pt x="2907" y="875"/>
                  </a:lnTo>
                  <a:lnTo>
                    <a:pt x="2881" y="770"/>
                  </a:lnTo>
                  <a:lnTo>
                    <a:pt x="2843" y="670"/>
                  </a:lnTo>
                  <a:lnTo>
                    <a:pt x="2797" y="573"/>
                  </a:lnTo>
                  <a:lnTo>
                    <a:pt x="2743" y="483"/>
                  </a:lnTo>
                  <a:lnTo>
                    <a:pt x="2679" y="399"/>
                  </a:lnTo>
                  <a:lnTo>
                    <a:pt x="2608" y="321"/>
                  </a:lnTo>
                  <a:lnTo>
                    <a:pt x="2530" y="250"/>
                  </a:lnTo>
                  <a:lnTo>
                    <a:pt x="2446" y="187"/>
                  </a:lnTo>
                  <a:lnTo>
                    <a:pt x="2356" y="132"/>
                  </a:lnTo>
                  <a:lnTo>
                    <a:pt x="2259" y="86"/>
                  </a:lnTo>
                  <a:lnTo>
                    <a:pt x="2159" y="49"/>
                  </a:lnTo>
                  <a:lnTo>
                    <a:pt x="2054" y="22"/>
                  </a:lnTo>
                  <a:lnTo>
                    <a:pt x="1946" y="6"/>
                  </a:lnTo>
                  <a:lnTo>
                    <a:pt x="1834" y="0"/>
                  </a:lnTo>
                  <a:lnTo>
                    <a:pt x="1834" y="63"/>
                  </a:lnTo>
                  <a:lnTo>
                    <a:pt x="1938" y="69"/>
                  </a:lnTo>
                  <a:lnTo>
                    <a:pt x="2041" y="84"/>
                  </a:lnTo>
                  <a:lnTo>
                    <a:pt x="2140" y="110"/>
                  </a:lnTo>
                  <a:lnTo>
                    <a:pt x="2235" y="146"/>
                  </a:lnTo>
                  <a:lnTo>
                    <a:pt x="2325" y="188"/>
                  </a:lnTo>
                  <a:lnTo>
                    <a:pt x="2410" y="241"/>
                  </a:lnTo>
                  <a:lnTo>
                    <a:pt x="2489" y="298"/>
                  </a:lnTo>
                  <a:lnTo>
                    <a:pt x="2562" y="366"/>
                  </a:lnTo>
                  <a:lnTo>
                    <a:pt x="2629" y="438"/>
                  </a:lnTo>
                  <a:lnTo>
                    <a:pt x="2688" y="519"/>
                  </a:lnTo>
                  <a:lnTo>
                    <a:pt x="2739" y="604"/>
                  </a:lnTo>
                  <a:lnTo>
                    <a:pt x="2784" y="694"/>
                  </a:lnTo>
                  <a:lnTo>
                    <a:pt x="2817" y="789"/>
                  </a:lnTo>
                  <a:lnTo>
                    <a:pt x="2843" y="888"/>
                  </a:lnTo>
                  <a:lnTo>
                    <a:pt x="2858" y="991"/>
                  </a:lnTo>
                  <a:lnTo>
                    <a:pt x="2864" y="1095"/>
                  </a:lnTo>
                  <a:lnTo>
                    <a:pt x="2858" y="1196"/>
                  </a:lnTo>
                  <a:lnTo>
                    <a:pt x="2845" y="1293"/>
                  </a:lnTo>
                  <a:lnTo>
                    <a:pt x="2821" y="1386"/>
                  </a:lnTo>
                  <a:lnTo>
                    <a:pt x="2789" y="1477"/>
                  </a:lnTo>
                  <a:lnTo>
                    <a:pt x="2750" y="1563"/>
                  </a:lnTo>
                  <a:lnTo>
                    <a:pt x="2703" y="1645"/>
                  </a:lnTo>
                  <a:lnTo>
                    <a:pt x="2649" y="1724"/>
                  </a:lnTo>
                  <a:lnTo>
                    <a:pt x="2588" y="1795"/>
                  </a:lnTo>
                  <a:lnTo>
                    <a:pt x="2520" y="1860"/>
                  </a:lnTo>
                  <a:lnTo>
                    <a:pt x="2448" y="1919"/>
                  </a:lnTo>
                  <a:lnTo>
                    <a:pt x="2369" y="1974"/>
                  </a:lnTo>
                  <a:lnTo>
                    <a:pt x="2285" y="2018"/>
                  </a:lnTo>
                  <a:lnTo>
                    <a:pt x="2198" y="2056"/>
                  </a:lnTo>
                  <a:lnTo>
                    <a:pt x="2106" y="2086"/>
                  </a:lnTo>
                  <a:lnTo>
                    <a:pt x="2011" y="2108"/>
                  </a:lnTo>
                  <a:lnTo>
                    <a:pt x="1912" y="2119"/>
                  </a:lnTo>
                  <a:lnTo>
                    <a:pt x="1778" y="2119"/>
                  </a:lnTo>
                  <a:lnTo>
                    <a:pt x="1778" y="2121"/>
                  </a:lnTo>
                  <a:lnTo>
                    <a:pt x="1705" y="2113"/>
                  </a:lnTo>
                  <a:lnTo>
                    <a:pt x="1634" y="2102"/>
                  </a:lnTo>
                  <a:lnTo>
                    <a:pt x="1563" y="2086"/>
                  </a:lnTo>
                  <a:lnTo>
                    <a:pt x="1496" y="2065"/>
                  </a:lnTo>
                  <a:lnTo>
                    <a:pt x="1429" y="2039"/>
                  </a:lnTo>
                  <a:lnTo>
                    <a:pt x="1366" y="2009"/>
                  </a:lnTo>
                  <a:lnTo>
                    <a:pt x="1304" y="1974"/>
                  </a:lnTo>
                  <a:lnTo>
                    <a:pt x="1244" y="1936"/>
                  </a:lnTo>
                  <a:lnTo>
                    <a:pt x="1187" y="1893"/>
                  </a:lnTo>
                  <a:lnTo>
                    <a:pt x="1134" y="1847"/>
                  </a:lnTo>
                  <a:lnTo>
                    <a:pt x="1084" y="1796"/>
                  </a:lnTo>
                  <a:lnTo>
                    <a:pt x="1035" y="1742"/>
                  </a:lnTo>
                  <a:lnTo>
                    <a:pt x="993" y="1684"/>
                  </a:lnTo>
                  <a:lnTo>
                    <a:pt x="953" y="1625"/>
                  </a:lnTo>
                  <a:lnTo>
                    <a:pt x="918" y="1561"/>
                  </a:lnTo>
                  <a:lnTo>
                    <a:pt x="886" y="1494"/>
                  </a:lnTo>
                  <a:lnTo>
                    <a:pt x="826" y="1518"/>
                  </a:lnTo>
                  <a:lnTo>
                    <a:pt x="845" y="1558"/>
                  </a:lnTo>
                  <a:lnTo>
                    <a:pt x="864" y="1597"/>
                  </a:lnTo>
                  <a:lnTo>
                    <a:pt x="884" y="1634"/>
                  </a:lnTo>
                  <a:lnTo>
                    <a:pt x="907" y="1671"/>
                  </a:lnTo>
                  <a:lnTo>
                    <a:pt x="929" y="1707"/>
                  </a:lnTo>
                  <a:lnTo>
                    <a:pt x="953" y="1740"/>
                  </a:lnTo>
                  <a:lnTo>
                    <a:pt x="979" y="1774"/>
                  </a:lnTo>
                  <a:lnTo>
                    <a:pt x="1006" y="1808"/>
                  </a:lnTo>
                  <a:lnTo>
                    <a:pt x="312" y="1808"/>
                  </a:lnTo>
                  <a:lnTo>
                    <a:pt x="312" y="1871"/>
                  </a:lnTo>
                  <a:lnTo>
                    <a:pt x="1045" y="1871"/>
                  </a:lnTo>
                  <a:lnTo>
                    <a:pt x="1048" y="1873"/>
                  </a:lnTo>
                  <a:lnTo>
                    <a:pt x="1058" y="1880"/>
                  </a:lnTo>
                  <a:lnTo>
                    <a:pt x="1071" y="1890"/>
                  </a:lnTo>
                  <a:lnTo>
                    <a:pt x="1088" y="1901"/>
                  </a:lnTo>
                  <a:lnTo>
                    <a:pt x="1106" y="1914"/>
                  </a:lnTo>
                  <a:lnTo>
                    <a:pt x="1125" y="1929"/>
                  </a:lnTo>
                  <a:lnTo>
                    <a:pt x="1144" y="1942"/>
                  </a:lnTo>
                  <a:lnTo>
                    <a:pt x="1160" y="1955"/>
                  </a:lnTo>
                  <a:lnTo>
                    <a:pt x="0" y="1955"/>
                  </a:lnTo>
                  <a:lnTo>
                    <a:pt x="0" y="2018"/>
                  </a:lnTo>
                  <a:lnTo>
                    <a:pt x="1252" y="2018"/>
                  </a:lnTo>
                  <a:lnTo>
                    <a:pt x="1284" y="2039"/>
                  </a:lnTo>
                  <a:lnTo>
                    <a:pt x="1317" y="2058"/>
                  </a:lnTo>
                  <a:lnTo>
                    <a:pt x="1351" y="2074"/>
                  </a:lnTo>
                  <a:lnTo>
                    <a:pt x="1386" y="2091"/>
                  </a:lnTo>
                  <a:lnTo>
                    <a:pt x="1420" y="2106"/>
                  </a:lnTo>
                  <a:lnTo>
                    <a:pt x="1455" y="2119"/>
                  </a:lnTo>
                  <a:lnTo>
                    <a:pt x="1493" y="2132"/>
                  </a:lnTo>
                  <a:lnTo>
                    <a:pt x="1528" y="2143"/>
                  </a:lnTo>
                  <a:lnTo>
                    <a:pt x="1565" y="2155"/>
                  </a:lnTo>
                  <a:lnTo>
                    <a:pt x="1603" y="2162"/>
                  </a:lnTo>
                  <a:lnTo>
                    <a:pt x="1640" y="2171"/>
                  </a:lnTo>
                  <a:lnTo>
                    <a:pt x="1679" y="2177"/>
                  </a:lnTo>
                  <a:lnTo>
                    <a:pt x="1716" y="2183"/>
                  </a:lnTo>
                  <a:lnTo>
                    <a:pt x="1756" y="2184"/>
                  </a:lnTo>
                  <a:lnTo>
                    <a:pt x="1795" y="2188"/>
                  </a:lnTo>
                  <a:lnTo>
                    <a:pt x="1834" y="2188"/>
                  </a:lnTo>
                  <a:lnTo>
                    <a:pt x="1845" y="2188"/>
                  </a:lnTo>
                  <a:lnTo>
                    <a:pt x="1854" y="2188"/>
                  </a:lnTo>
                  <a:lnTo>
                    <a:pt x="1866" y="2188"/>
                  </a:lnTo>
                  <a:lnTo>
                    <a:pt x="1875" y="2186"/>
                  </a:lnTo>
                  <a:lnTo>
                    <a:pt x="1884" y="2186"/>
                  </a:lnTo>
                  <a:lnTo>
                    <a:pt x="1894" y="2186"/>
                  </a:lnTo>
                  <a:lnTo>
                    <a:pt x="1905" y="2184"/>
                  </a:lnTo>
                  <a:lnTo>
                    <a:pt x="1914" y="2184"/>
                  </a:lnTo>
                  <a:lnTo>
                    <a:pt x="2866" y="2184"/>
                  </a:lnTo>
                  <a:lnTo>
                    <a:pt x="2866" y="2119"/>
                  </a:lnTo>
                  <a:lnTo>
                    <a:pt x="2215" y="2119"/>
                  </a:lnTo>
                  <a:lnTo>
                    <a:pt x="2243" y="2108"/>
                  </a:lnTo>
                  <a:lnTo>
                    <a:pt x="2271" y="2097"/>
                  </a:lnTo>
                  <a:lnTo>
                    <a:pt x="2298" y="2084"/>
                  </a:lnTo>
                  <a:lnTo>
                    <a:pt x="2325" y="2071"/>
                  </a:lnTo>
                  <a:lnTo>
                    <a:pt x="2351" y="2058"/>
                  </a:lnTo>
                  <a:lnTo>
                    <a:pt x="2377" y="2043"/>
                  </a:lnTo>
                  <a:lnTo>
                    <a:pt x="2403" y="2028"/>
                  </a:lnTo>
                  <a:lnTo>
                    <a:pt x="2427" y="2013"/>
                  </a:lnTo>
                  <a:lnTo>
                    <a:pt x="2453" y="1996"/>
                  </a:lnTo>
                  <a:lnTo>
                    <a:pt x="2478" y="1979"/>
                  </a:lnTo>
                  <a:lnTo>
                    <a:pt x="2500" y="1961"/>
                  </a:lnTo>
                  <a:lnTo>
                    <a:pt x="2524" y="1942"/>
                  </a:lnTo>
                  <a:lnTo>
                    <a:pt x="2547" y="1923"/>
                  </a:lnTo>
                  <a:lnTo>
                    <a:pt x="2569" y="1903"/>
                  </a:lnTo>
                  <a:lnTo>
                    <a:pt x="2591" y="1882"/>
                  </a:lnTo>
                  <a:lnTo>
                    <a:pt x="2612" y="1862"/>
                  </a:lnTo>
                  <a:lnTo>
                    <a:pt x="2612" y="1871"/>
                  </a:lnTo>
                  <a:lnTo>
                    <a:pt x="3194" y="1871"/>
                  </a:lnTo>
                  <a:lnTo>
                    <a:pt x="3194" y="1808"/>
                  </a:lnTo>
                  <a:lnTo>
                    <a:pt x="2662" y="1808"/>
                  </a:lnTo>
                  <a:close/>
                </a:path>
              </a:pathLst>
            </a:custGeom>
            <a:solidFill>
              <a:srgbClr val="000000"/>
            </a:solidFill>
            <a:ln w="9525">
              <a:solidFill>
                <a:schemeClr val="bg1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8" name="Rectangle 100"/>
            <p:cNvSpPr>
              <a:spLocks noChangeArrowheads="1"/>
            </p:cNvSpPr>
            <p:nvPr/>
          </p:nvSpPr>
          <p:spPr bwMode="auto">
            <a:xfrm>
              <a:off x="2922" y="2922"/>
              <a:ext cx="635" cy="32"/>
            </a:xfrm>
            <a:prstGeom prst="rect">
              <a:avLst/>
            </a:prstGeom>
            <a:solidFill>
              <a:srgbClr val="000000"/>
            </a:solidFill>
            <a:ln w="9525">
              <a:solidFill>
                <a:schemeClr val="bg1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7199" name="Oval 101"/>
            <p:cNvSpPr>
              <a:spLocks noChangeArrowheads="1"/>
            </p:cNvSpPr>
            <p:nvPr/>
          </p:nvSpPr>
          <p:spPr bwMode="auto">
            <a:xfrm>
              <a:off x="2880" y="1872"/>
              <a:ext cx="912" cy="912"/>
            </a:xfrm>
            <a:prstGeom prst="ellipse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00" name="WordArt 102"/>
            <p:cNvSpPr>
              <a:spLocks noChangeArrowheads="1" noChangeShapeType="1" noTextEdit="1"/>
            </p:cNvSpPr>
            <p:nvPr/>
          </p:nvSpPr>
          <p:spPr bwMode="auto">
            <a:xfrm>
              <a:off x="3144" y="2000"/>
              <a:ext cx="384" cy="666"/>
            </a:xfrm>
            <a:prstGeom prst="rect">
              <a:avLst/>
            </a:prstGeom>
          </p:spPr>
          <p:txBody>
            <a:bodyPr wrap="none" fromWordArt="1">
              <a:prstTxWarp prst="textPlain">
                <a:avLst>
                  <a:gd name="adj" fmla="val 50000"/>
                </a:avLst>
              </a:prstTxWarp>
            </a:bodyPr>
            <a:lstStyle/>
            <a:p>
              <a:pPr algn="ctr"/>
              <a:r>
                <a:rPr lang="en-US" sz="3600" kern="10">
                  <a:ln w="9525">
                    <a:solidFill>
                      <a:srgbClr val="000000"/>
                    </a:solidFill>
                    <a:round/>
                    <a:headEnd/>
                    <a:tailEnd/>
                  </a:ln>
                  <a:solidFill>
                    <a:srgbClr val="FF3300"/>
                  </a:solidFill>
                  <a:latin typeface=".VnTifani Heavy"/>
                </a:rPr>
                <a:t>?</a:t>
              </a:r>
            </a:p>
          </p:txBody>
        </p:sp>
      </p:grpSp>
      <p:sp>
        <p:nvSpPr>
          <p:cNvPr id="7190" name="AutoShape 103">
            <a:hlinkClick r:id="rId11" action="ppaction://hlinksldjump"/>
          </p:cNvPr>
          <p:cNvSpPr>
            <a:spLocks noChangeArrowheads="1"/>
          </p:cNvSpPr>
          <p:nvPr/>
        </p:nvSpPr>
        <p:spPr bwMode="auto">
          <a:xfrm>
            <a:off x="4787900" y="6092825"/>
            <a:ext cx="288925" cy="576263"/>
          </a:xfrm>
          <a:prstGeom prst="upArrow">
            <a:avLst>
              <a:gd name="adj1" fmla="val 50000"/>
              <a:gd name="adj2" fmla="val 49863"/>
            </a:avLst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116"/>
          <p:cNvGrpSpPr>
            <a:grpSpLocks/>
          </p:cNvGrpSpPr>
          <p:nvPr/>
        </p:nvGrpSpPr>
        <p:grpSpPr bwMode="auto">
          <a:xfrm>
            <a:off x="5219700" y="1701800"/>
            <a:ext cx="3924300" cy="1295400"/>
            <a:chOff x="3288" y="1072"/>
            <a:chExt cx="2472" cy="816"/>
          </a:xfrm>
        </p:grpSpPr>
        <p:graphicFrame>
          <p:nvGraphicFramePr>
            <p:cNvPr id="7194" name="Object 113"/>
            <p:cNvGraphicFramePr>
              <a:graphicFrameLocks noChangeAspect="1"/>
            </p:cNvGraphicFramePr>
            <p:nvPr/>
          </p:nvGraphicFramePr>
          <p:xfrm>
            <a:off x="5351" y="1072"/>
            <a:ext cx="409" cy="49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8" name="Equation" r:id="rId12" imgW="444307" imgH="393529" progId="Equation.DSMT4">
                    <p:embed/>
                  </p:oleObj>
                </mc:Choice>
                <mc:Fallback>
                  <p:oleObj name="Equation" r:id="rId12" imgW="444307" imgH="393529" progId="Equation.DSMT4">
                    <p:embed/>
                    <p:pic>
                      <p:nvPicPr>
                        <p:cNvPr id="0" name="Object 113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3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351" y="1072"/>
                          <a:ext cx="409" cy="49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195" name="Object 114"/>
            <p:cNvGraphicFramePr>
              <a:graphicFrameLocks noChangeAspect="1"/>
            </p:cNvGraphicFramePr>
            <p:nvPr/>
          </p:nvGraphicFramePr>
          <p:xfrm>
            <a:off x="3288" y="1389"/>
            <a:ext cx="318" cy="49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219" name="Equation" r:id="rId14" imgW="152334" imgH="393529" progId="Equation.DSMT4">
                    <p:embed/>
                  </p:oleObj>
                </mc:Choice>
                <mc:Fallback>
                  <p:oleObj name="Equation" r:id="rId14" imgW="152334" imgH="393529" progId="Equation.DSMT4">
                    <p:embed/>
                    <p:pic>
                      <p:nvPicPr>
                        <p:cNvPr id="0" name="Object 114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5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88" y="1389"/>
                          <a:ext cx="318" cy="49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5723" name="Object 123"/>
          <p:cNvGraphicFramePr>
            <a:graphicFrameLocks noChangeAspect="1"/>
          </p:cNvGraphicFramePr>
          <p:nvPr/>
        </p:nvGraphicFramePr>
        <p:xfrm>
          <a:off x="6016625" y="4043363"/>
          <a:ext cx="571500" cy="381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20" name="Equation" r:id="rId16" imgW="139700" imgH="139700" progId="Equation.DSMT4">
                  <p:embed/>
                </p:oleObj>
              </mc:Choice>
              <mc:Fallback>
                <p:oleObj name="Equation" r:id="rId16" imgW="139700" imgH="139700" progId="Equation.DSMT4">
                  <p:embed/>
                  <p:pic>
                    <p:nvPicPr>
                      <p:cNvPr id="0" name="Object 1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16625" y="4043363"/>
                        <a:ext cx="571500" cy="381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93" name="WordArt 8"/>
          <p:cNvSpPr>
            <a:spLocks noChangeArrowheads="1" noChangeShapeType="1" noTextEdit="1"/>
          </p:cNvSpPr>
          <p:nvPr/>
        </p:nvSpPr>
        <p:spPr bwMode="auto">
          <a:xfrm>
            <a:off x="1763713" y="184150"/>
            <a:ext cx="6180137" cy="436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PHÂN SỐ BẰNG NHAU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256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2000"/>
                                        <p:tgtEl>
                                          <p:spTgt spid="256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256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6" dur="500"/>
                                        <p:tgtEl>
                                          <p:spTgt spid="256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6" dur="500"/>
                                        <p:tgtEl>
                                          <p:spTgt spid="2568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1" dur="500"/>
                                        <p:tgtEl>
                                          <p:spTgt spid="256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256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1" dur="500"/>
                                        <p:tgtEl>
                                          <p:spTgt spid="256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5" dur="500"/>
                                        <p:tgtEl>
                                          <p:spTgt spid="256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256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1" dur="500"/>
                                        <p:tgtEl>
                                          <p:spTgt spid="25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680" grpId="0" animBg="1"/>
      <p:bldP spid="25686" grpId="0"/>
      <p:bldP spid="25687" grpId="0"/>
      <p:bldP spid="2569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ChangeArrowheads="1"/>
          </p:cNvSpPr>
          <p:nvPr/>
        </p:nvSpPr>
        <p:spPr bwMode="auto">
          <a:xfrm rot="-5400000">
            <a:off x="4524375" y="-3667125"/>
            <a:ext cx="158750" cy="8991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90678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 rot="-5400000">
            <a:off x="4495800" y="-44958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609600" y="233363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8199" name="Rectangle 9"/>
          <p:cNvSpPr>
            <a:spLocks noChangeArrowheads="1"/>
          </p:cNvSpPr>
          <p:nvPr/>
        </p:nvSpPr>
        <p:spPr bwMode="auto">
          <a:xfrm rot="-5400000">
            <a:off x="4572000" y="22860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00" name="Rectangle 10"/>
          <p:cNvSpPr>
            <a:spLocks noChangeArrowheads="1"/>
          </p:cNvSpPr>
          <p:nvPr/>
        </p:nvSpPr>
        <p:spPr bwMode="auto">
          <a:xfrm>
            <a:off x="322263" y="981075"/>
            <a:ext cx="2305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sz="2800" b="1">
                <a:solidFill>
                  <a:srgbClr val="FF0000"/>
                </a:solidFill>
              </a:rPr>
              <a:t>Bài tập 7/8 SGK</a:t>
            </a:r>
          </a:p>
        </p:txBody>
      </p:sp>
      <p:sp>
        <p:nvSpPr>
          <p:cNvPr id="8201" name="Text Box 12"/>
          <p:cNvSpPr txBox="1">
            <a:spLocks noChangeArrowheads="1"/>
          </p:cNvSpPr>
          <p:nvPr/>
        </p:nvSpPr>
        <p:spPr bwMode="auto">
          <a:xfrm>
            <a:off x="2735263" y="962025"/>
            <a:ext cx="640873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800" b="1">
                <a:solidFill>
                  <a:srgbClr val="3333CC"/>
                </a:solidFill>
              </a:rPr>
              <a:t>Điền số thích hợp vào ô vuông:</a:t>
            </a:r>
          </a:p>
        </p:txBody>
      </p:sp>
      <p:sp>
        <p:nvSpPr>
          <p:cNvPr id="8202" name="Text Box 211"/>
          <p:cNvSpPr txBox="1">
            <a:spLocks noChangeArrowheads="1"/>
          </p:cNvSpPr>
          <p:nvPr/>
        </p:nvSpPr>
        <p:spPr bwMode="auto">
          <a:xfrm>
            <a:off x="2413000" y="1844675"/>
            <a:ext cx="20161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en-US" b="1"/>
          </a:p>
        </p:txBody>
      </p:sp>
      <p:sp>
        <p:nvSpPr>
          <p:cNvPr id="8203" name="Text Box 223"/>
          <p:cNvSpPr txBox="1">
            <a:spLocks noChangeArrowheads="1"/>
          </p:cNvSpPr>
          <p:nvPr/>
        </p:nvSpPr>
        <p:spPr bwMode="auto">
          <a:xfrm>
            <a:off x="5005388" y="1700213"/>
            <a:ext cx="576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b)           </a:t>
            </a:r>
          </a:p>
        </p:txBody>
      </p:sp>
      <p:graphicFrame>
        <p:nvGraphicFramePr>
          <p:cNvPr id="8204" name="Object 224"/>
          <p:cNvGraphicFramePr>
            <a:graphicFrameLocks noChangeAspect="1"/>
          </p:cNvGraphicFramePr>
          <p:nvPr/>
        </p:nvGraphicFramePr>
        <p:xfrm>
          <a:off x="5437188" y="1557338"/>
          <a:ext cx="1357312" cy="841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4" name="Equation" r:id="rId3" imgW="482391" imgH="393529" progId="Equation.DSMT4">
                  <p:embed/>
                </p:oleObj>
              </mc:Choice>
              <mc:Fallback>
                <p:oleObj name="Equation" r:id="rId3" imgW="482391" imgH="393529" progId="Equation.DSMT4">
                  <p:embed/>
                  <p:pic>
                    <p:nvPicPr>
                      <p:cNvPr id="0" name="Object 2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1557338"/>
                        <a:ext cx="1357312" cy="841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5" name="Text Box 226"/>
          <p:cNvSpPr txBox="1">
            <a:spLocks noChangeArrowheads="1"/>
          </p:cNvSpPr>
          <p:nvPr/>
        </p:nvSpPr>
        <p:spPr bwMode="auto">
          <a:xfrm>
            <a:off x="1693863" y="2781300"/>
            <a:ext cx="5762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c) </a:t>
            </a:r>
          </a:p>
        </p:txBody>
      </p:sp>
      <p:graphicFrame>
        <p:nvGraphicFramePr>
          <p:cNvPr id="8206" name="Object 227"/>
          <p:cNvGraphicFramePr>
            <a:graphicFrameLocks noChangeAspect="1"/>
          </p:cNvGraphicFramePr>
          <p:nvPr/>
        </p:nvGraphicFramePr>
        <p:xfrm>
          <a:off x="2125663" y="2636838"/>
          <a:ext cx="1682750" cy="777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5" name="Equation" r:id="rId5" imgW="647419" imgH="393529" progId="Equation.DSMT4">
                  <p:embed/>
                </p:oleObj>
              </mc:Choice>
              <mc:Fallback>
                <p:oleObj name="Equation" r:id="rId5" imgW="647419" imgH="393529" progId="Equation.DSMT4">
                  <p:embed/>
                  <p:pic>
                    <p:nvPicPr>
                      <p:cNvPr id="0" name="Object 2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5663" y="2636838"/>
                        <a:ext cx="1682750" cy="777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7" name="Text Box 229"/>
          <p:cNvSpPr txBox="1">
            <a:spLocks noChangeArrowheads="1"/>
          </p:cNvSpPr>
          <p:nvPr/>
        </p:nvSpPr>
        <p:spPr bwMode="auto">
          <a:xfrm>
            <a:off x="5024438" y="2647950"/>
            <a:ext cx="4635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i="1"/>
              <a:t>d)</a:t>
            </a:r>
          </a:p>
        </p:txBody>
      </p:sp>
      <p:graphicFrame>
        <p:nvGraphicFramePr>
          <p:cNvPr id="8208" name="Object 230"/>
          <p:cNvGraphicFramePr>
            <a:graphicFrameLocks noChangeAspect="1"/>
          </p:cNvGraphicFramePr>
          <p:nvPr/>
        </p:nvGraphicFramePr>
        <p:xfrm>
          <a:off x="5437188" y="2576513"/>
          <a:ext cx="1511300" cy="698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6" name="Equation" r:id="rId7" imgW="647419" imgH="393529" progId="Equation.DSMT4">
                  <p:embed/>
                </p:oleObj>
              </mc:Choice>
              <mc:Fallback>
                <p:oleObj name="Equation" r:id="rId7" imgW="647419" imgH="393529" progId="Equation.DSMT4">
                  <p:embed/>
                  <p:pic>
                    <p:nvPicPr>
                      <p:cNvPr id="0" name="Object 2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37188" y="2576513"/>
                        <a:ext cx="1511300" cy="698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209" name="Text Box 232"/>
          <p:cNvSpPr txBox="1">
            <a:spLocks noChangeArrowheads="1"/>
          </p:cNvSpPr>
          <p:nvPr/>
        </p:nvSpPr>
        <p:spPr bwMode="auto">
          <a:xfrm>
            <a:off x="1765300" y="1773238"/>
            <a:ext cx="504825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a) </a:t>
            </a:r>
          </a:p>
        </p:txBody>
      </p:sp>
      <p:graphicFrame>
        <p:nvGraphicFramePr>
          <p:cNvPr id="8210" name="Object 233"/>
          <p:cNvGraphicFramePr>
            <a:graphicFrameLocks noChangeAspect="1"/>
          </p:cNvGraphicFramePr>
          <p:nvPr/>
        </p:nvGraphicFramePr>
        <p:xfrm>
          <a:off x="2197100" y="1628775"/>
          <a:ext cx="1173163" cy="76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27" name="Equation" r:id="rId9" imgW="457002" imgH="393529" progId="Equation.DSMT4">
                  <p:embed/>
                </p:oleObj>
              </mc:Choice>
              <mc:Fallback>
                <p:oleObj name="Equation" r:id="rId9" imgW="457002" imgH="393529" progId="Equation.DSMT4">
                  <p:embed/>
                  <p:pic>
                    <p:nvPicPr>
                      <p:cNvPr id="0" name="Object 2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7100" y="1628775"/>
                        <a:ext cx="1173163" cy="76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907" name="Rectangle 235"/>
          <p:cNvSpPr>
            <a:spLocks noChangeArrowheads="1"/>
          </p:cNvSpPr>
          <p:nvPr/>
        </p:nvSpPr>
        <p:spPr bwMode="auto">
          <a:xfrm>
            <a:off x="2857500" y="1628775"/>
            <a:ext cx="4318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908" name="Rectangle 236"/>
          <p:cNvSpPr>
            <a:spLocks noChangeArrowheads="1"/>
          </p:cNvSpPr>
          <p:nvPr/>
        </p:nvSpPr>
        <p:spPr bwMode="auto">
          <a:xfrm>
            <a:off x="6229350" y="2060575"/>
            <a:ext cx="4318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909" name="Rectangle 237"/>
          <p:cNvSpPr>
            <a:spLocks noChangeArrowheads="1"/>
          </p:cNvSpPr>
          <p:nvPr/>
        </p:nvSpPr>
        <p:spPr bwMode="auto">
          <a:xfrm>
            <a:off x="2138363" y="2636838"/>
            <a:ext cx="431800" cy="360362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28910" name="Rectangle 238"/>
          <p:cNvSpPr>
            <a:spLocks noChangeArrowheads="1"/>
          </p:cNvSpPr>
          <p:nvPr/>
        </p:nvSpPr>
        <p:spPr bwMode="auto">
          <a:xfrm>
            <a:off x="5510213" y="2997200"/>
            <a:ext cx="431800" cy="360363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8215" name="WordArt 8"/>
          <p:cNvSpPr>
            <a:spLocks noChangeArrowheads="1" noChangeShapeType="1" noTextEdit="1"/>
          </p:cNvSpPr>
          <p:nvPr/>
        </p:nvSpPr>
        <p:spPr bwMode="auto">
          <a:xfrm>
            <a:off x="1763713" y="184150"/>
            <a:ext cx="6180137" cy="436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PHÂN SỐ BẰNG NHAU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289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2890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289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1" dur="500"/>
                                        <p:tgtEl>
                                          <p:spTgt spid="289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907" grpId="0" animBg="1"/>
      <p:bldP spid="28908" grpId="0" animBg="1"/>
      <p:bldP spid="28909" grpId="0" animBg="1"/>
      <p:bldP spid="289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ChangeArrowheads="1"/>
          </p:cNvSpPr>
          <p:nvPr/>
        </p:nvSpPr>
        <p:spPr bwMode="auto">
          <a:xfrm rot="-5400000">
            <a:off x="4524375" y="-3667125"/>
            <a:ext cx="158750" cy="8991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90678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 rot="-5400000">
            <a:off x="4495800" y="-44958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Text Box 6"/>
          <p:cNvSpPr txBox="1">
            <a:spLocks noChangeArrowheads="1"/>
          </p:cNvSpPr>
          <p:nvPr/>
        </p:nvSpPr>
        <p:spPr bwMode="auto">
          <a:xfrm>
            <a:off x="609600" y="233363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9223" name="Rectangle 8"/>
          <p:cNvSpPr>
            <a:spLocks noChangeArrowheads="1"/>
          </p:cNvSpPr>
          <p:nvPr/>
        </p:nvSpPr>
        <p:spPr bwMode="auto">
          <a:xfrm rot="-5400000">
            <a:off x="4572000" y="22860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9"/>
          <p:cNvSpPr>
            <a:spLocks noChangeArrowheads="1"/>
          </p:cNvSpPr>
          <p:nvPr/>
        </p:nvSpPr>
        <p:spPr bwMode="auto">
          <a:xfrm>
            <a:off x="323850" y="955675"/>
            <a:ext cx="2305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Bài tập 8/9 SGK</a:t>
            </a:r>
          </a:p>
        </p:txBody>
      </p:sp>
      <p:sp>
        <p:nvSpPr>
          <p:cNvPr id="9225" name="Text Box 10"/>
          <p:cNvSpPr txBox="1">
            <a:spLocks noChangeArrowheads="1"/>
          </p:cNvSpPr>
          <p:nvPr/>
        </p:nvSpPr>
        <p:spPr bwMode="auto">
          <a:xfrm>
            <a:off x="323850" y="1341438"/>
            <a:ext cx="856932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FF0000"/>
                </a:solidFill>
              </a:rPr>
              <a:t>Cho hai số nguyên a và b (           ). Chứng tỏ các cặp phân số sau đây luôn bằng nhau:</a:t>
            </a:r>
          </a:p>
        </p:txBody>
      </p:sp>
      <p:grpSp>
        <p:nvGrpSpPr>
          <p:cNvPr id="9226" name="Group 53"/>
          <p:cNvGrpSpPr>
            <a:grpSpLocks/>
          </p:cNvGrpSpPr>
          <p:nvPr/>
        </p:nvGrpSpPr>
        <p:grpSpPr bwMode="auto">
          <a:xfrm>
            <a:off x="4316413" y="2111375"/>
            <a:ext cx="2190750" cy="885825"/>
            <a:chOff x="2719" y="1330"/>
            <a:chExt cx="1380" cy="558"/>
          </a:xfrm>
        </p:grpSpPr>
        <p:sp>
          <p:nvSpPr>
            <p:cNvPr id="9248" name="Text Box 36"/>
            <p:cNvSpPr txBox="1">
              <a:spLocks noChangeArrowheads="1"/>
            </p:cNvSpPr>
            <p:nvPr/>
          </p:nvSpPr>
          <p:spPr bwMode="auto">
            <a:xfrm>
              <a:off x="2719" y="1449"/>
              <a:ext cx="13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3333CC"/>
                  </a:solidFill>
                </a:rPr>
                <a:t>b)         và     </a:t>
              </a:r>
            </a:p>
          </p:txBody>
        </p:sp>
        <p:graphicFrame>
          <p:nvGraphicFramePr>
            <p:cNvPr id="9249" name="Object 37"/>
            <p:cNvGraphicFramePr>
              <a:graphicFrameLocks noChangeAspect="1"/>
            </p:cNvGraphicFramePr>
            <p:nvPr/>
          </p:nvGraphicFramePr>
          <p:xfrm>
            <a:off x="2959" y="1358"/>
            <a:ext cx="427" cy="53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5" name="Equation" r:id="rId3" imgW="241195" imgH="393529" progId="Equation.DSMT4">
                    <p:embed/>
                  </p:oleObj>
                </mc:Choice>
                <mc:Fallback>
                  <p:oleObj name="Equation" r:id="rId3" imgW="241195" imgH="393529" progId="Equation.DSMT4">
                    <p:embed/>
                    <p:pic>
                      <p:nvPicPr>
                        <p:cNvPr id="0" name="Object 3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959" y="1358"/>
                          <a:ext cx="427" cy="53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50" name="Object 38"/>
            <p:cNvGraphicFramePr>
              <a:graphicFrameLocks noChangeAspect="1"/>
            </p:cNvGraphicFramePr>
            <p:nvPr/>
          </p:nvGraphicFramePr>
          <p:xfrm>
            <a:off x="3652" y="1330"/>
            <a:ext cx="317" cy="55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6" name="Equation" r:id="rId5" imgW="152334" imgH="393529" progId="Equation.DSMT4">
                    <p:embed/>
                  </p:oleObj>
                </mc:Choice>
                <mc:Fallback>
                  <p:oleObj name="Equation" r:id="rId5" imgW="152334" imgH="393529" progId="Equation.DSMT4">
                    <p:embed/>
                    <p:pic>
                      <p:nvPicPr>
                        <p:cNvPr id="0" name="Object 38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652" y="1330"/>
                          <a:ext cx="317" cy="55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9227" name="Group 52"/>
          <p:cNvGrpSpPr>
            <a:grpSpLocks/>
          </p:cNvGrpSpPr>
          <p:nvPr/>
        </p:nvGrpSpPr>
        <p:grpSpPr bwMode="auto">
          <a:xfrm>
            <a:off x="2051050" y="2179638"/>
            <a:ext cx="2190750" cy="768350"/>
            <a:chOff x="1292" y="1373"/>
            <a:chExt cx="1380" cy="484"/>
          </a:xfrm>
        </p:grpSpPr>
        <p:sp>
          <p:nvSpPr>
            <p:cNvPr id="9245" name="Text Box 45"/>
            <p:cNvSpPr txBox="1">
              <a:spLocks noChangeArrowheads="1"/>
            </p:cNvSpPr>
            <p:nvPr/>
          </p:nvSpPr>
          <p:spPr bwMode="auto">
            <a:xfrm>
              <a:off x="1292" y="1433"/>
              <a:ext cx="138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1pPr>
              <a:lvl2pPr marL="742950" indent="-28575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2pPr>
              <a:lvl3pPr marL="11430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3pPr>
              <a:lvl4pPr marL="16002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4pPr>
              <a:lvl5pPr marL="2057400" indent="-228600" eaLnBrk="0" hangingPunct="0"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Times New Roman" pitchFamily="18" charset="0"/>
                </a:defRPr>
              </a:lvl9pPr>
            </a:lstStyle>
            <a:p>
              <a:pPr eaLnBrk="1" hangingPunct="1"/>
              <a:r>
                <a:rPr lang="en-US">
                  <a:solidFill>
                    <a:srgbClr val="3333CC"/>
                  </a:solidFill>
                </a:rPr>
                <a:t>a)        và     </a:t>
              </a:r>
            </a:p>
          </p:txBody>
        </p:sp>
        <p:graphicFrame>
          <p:nvGraphicFramePr>
            <p:cNvPr id="9246" name="Object 46"/>
            <p:cNvGraphicFramePr>
              <a:graphicFrameLocks noChangeAspect="1"/>
            </p:cNvGraphicFramePr>
            <p:nvPr/>
          </p:nvGraphicFramePr>
          <p:xfrm>
            <a:off x="1566" y="1373"/>
            <a:ext cx="369" cy="4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7" name="Equation" r:id="rId7" imgW="228501" imgH="393529" progId="Equation.DSMT4">
                    <p:embed/>
                  </p:oleObj>
                </mc:Choice>
                <mc:Fallback>
                  <p:oleObj name="Equation" r:id="rId7" imgW="228501" imgH="393529" progId="Equation.DSMT4">
                    <p:embed/>
                    <p:pic>
                      <p:nvPicPr>
                        <p:cNvPr id="0" name="Object 46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66" y="1373"/>
                          <a:ext cx="369" cy="4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9247" name="Object 47"/>
            <p:cNvGraphicFramePr>
              <a:graphicFrameLocks noChangeAspect="1"/>
            </p:cNvGraphicFramePr>
            <p:nvPr/>
          </p:nvGraphicFramePr>
          <p:xfrm>
            <a:off x="2125" y="1380"/>
            <a:ext cx="327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68" name="Equation" r:id="rId9" imgW="241195" imgH="393529" progId="Equation.DSMT4">
                    <p:embed/>
                  </p:oleObj>
                </mc:Choice>
                <mc:Fallback>
                  <p:oleObj name="Equation" r:id="rId9" imgW="241195" imgH="393529" progId="Equation.DSMT4">
                    <p:embed/>
                    <p:pic>
                      <p:nvPicPr>
                        <p:cNvPr id="0" name="Object 47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25" y="1380"/>
                          <a:ext cx="327" cy="4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rgbClr val="808080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6368" name="Text Box 48"/>
          <p:cNvSpPr txBox="1">
            <a:spLocks noChangeArrowheads="1"/>
          </p:cNvSpPr>
          <p:nvPr/>
        </p:nvSpPr>
        <p:spPr bwMode="auto">
          <a:xfrm>
            <a:off x="1114425" y="4508500"/>
            <a:ext cx="865188" cy="549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 sz="3000"/>
              <a:t>b)</a:t>
            </a:r>
          </a:p>
        </p:txBody>
      </p:sp>
      <p:graphicFrame>
        <p:nvGraphicFramePr>
          <p:cNvPr id="56369" name="Object 49"/>
          <p:cNvGraphicFramePr>
            <a:graphicFrameLocks noChangeAspect="1"/>
          </p:cNvGraphicFramePr>
          <p:nvPr/>
        </p:nvGraphicFramePr>
        <p:xfrm>
          <a:off x="6516688" y="3365500"/>
          <a:ext cx="1897062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69" name="Equation" r:id="rId11" imgW="622030" imgH="393529" progId="Equation.3">
                  <p:embed/>
                </p:oleObj>
              </mc:Choice>
              <mc:Fallback>
                <p:oleObj name="Equation" r:id="rId11" imgW="622030" imgH="393529" progId="Equation.3">
                  <p:embed/>
                  <p:pic>
                    <p:nvPicPr>
                      <p:cNvPr id="0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516688" y="3365500"/>
                        <a:ext cx="1897062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6370" name="Object 50"/>
          <p:cNvGraphicFramePr>
            <a:graphicFrameLocks noChangeAspect="1"/>
          </p:cNvGraphicFramePr>
          <p:nvPr/>
        </p:nvGraphicFramePr>
        <p:xfrm>
          <a:off x="6450013" y="4386263"/>
          <a:ext cx="158750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0" name="Equation" r:id="rId13" imgW="520474" imgH="393529" progId="Equation.3">
                  <p:embed/>
                </p:oleObj>
              </mc:Choice>
              <mc:Fallback>
                <p:oleObj name="Equation" r:id="rId13" imgW="520474" imgH="393529" progId="Equation.3">
                  <p:embed/>
                  <p:pic>
                    <p:nvPicPr>
                      <p:cNvPr id="0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50013" y="4386263"/>
                        <a:ext cx="158750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71" name="Text Box 51"/>
          <p:cNvSpPr txBox="1">
            <a:spLocks noChangeArrowheads="1"/>
          </p:cNvSpPr>
          <p:nvPr/>
        </p:nvSpPr>
        <p:spPr bwMode="auto">
          <a:xfrm>
            <a:off x="3852863" y="29718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FF0000"/>
                </a:solidFill>
              </a:rPr>
              <a:t>Giải</a:t>
            </a:r>
          </a:p>
        </p:txBody>
      </p:sp>
      <p:graphicFrame>
        <p:nvGraphicFramePr>
          <p:cNvPr id="9232" name="Object 54"/>
          <p:cNvGraphicFramePr>
            <a:graphicFrameLocks noChangeAspect="1"/>
          </p:cNvGraphicFramePr>
          <p:nvPr>
            <p:ph/>
          </p:nvPr>
        </p:nvGraphicFramePr>
        <p:xfrm>
          <a:off x="3911600" y="1412875"/>
          <a:ext cx="720725" cy="392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71" name="Equation" r:id="rId15" imgW="355138" imgH="177569" progId="Equation.DSMT4">
                  <p:embed/>
                </p:oleObj>
              </mc:Choice>
              <mc:Fallback>
                <p:oleObj name="Equation" r:id="rId15" imgW="355138" imgH="177569" progId="Equation.DSMT4">
                  <p:embed/>
                  <p:pic>
                    <p:nvPicPr>
                      <p:cNvPr id="0" name="Object 5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11600" y="1412875"/>
                        <a:ext cx="720725" cy="392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376" name="Text Box 56"/>
          <p:cNvSpPr txBox="1">
            <a:spLocks noChangeArrowheads="1"/>
          </p:cNvSpPr>
          <p:nvPr/>
        </p:nvSpPr>
        <p:spPr bwMode="auto">
          <a:xfrm>
            <a:off x="1116013" y="3573463"/>
            <a:ext cx="649287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a)</a:t>
            </a:r>
          </a:p>
        </p:txBody>
      </p:sp>
      <p:sp>
        <p:nvSpPr>
          <p:cNvPr id="56378" name="Text Box 58"/>
          <p:cNvSpPr txBox="1">
            <a:spLocks noChangeArrowheads="1"/>
          </p:cNvSpPr>
          <p:nvPr/>
        </p:nvSpPr>
        <p:spPr bwMode="auto">
          <a:xfrm>
            <a:off x="1619250" y="3573463"/>
            <a:ext cx="4824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Vì                                                   nên   </a:t>
            </a:r>
          </a:p>
        </p:txBody>
      </p:sp>
      <p:sp>
        <p:nvSpPr>
          <p:cNvPr id="56380" name="Text Box 60"/>
          <p:cNvSpPr txBox="1">
            <a:spLocks noChangeArrowheads="1"/>
          </p:cNvSpPr>
          <p:nvPr/>
        </p:nvSpPr>
        <p:spPr bwMode="auto">
          <a:xfrm>
            <a:off x="2124075" y="3573463"/>
            <a:ext cx="5762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CC3300"/>
                </a:solidFill>
              </a:rPr>
              <a:t>a.b</a:t>
            </a:r>
          </a:p>
        </p:txBody>
      </p:sp>
      <p:sp>
        <p:nvSpPr>
          <p:cNvPr id="56381" name="Text Box 61"/>
          <p:cNvSpPr txBox="1">
            <a:spLocks noChangeArrowheads="1"/>
          </p:cNvSpPr>
          <p:nvPr/>
        </p:nvSpPr>
        <p:spPr bwMode="auto">
          <a:xfrm>
            <a:off x="2843213" y="3586163"/>
            <a:ext cx="1655762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= (-a).(-b)</a:t>
            </a:r>
          </a:p>
        </p:txBody>
      </p:sp>
      <p:sp>
        <p:nvSpPr>
          <p:cNvPr id="56383" name="Text Box 63"/>
          <p:cNvSpPr txBox="1">
            <a:spLocks noChangeArrowheads="1"/>
          </p:cNvSpPr>
          <p:nvPr/>
        </p:nvSpPr>
        <p:spPr bwMode="auto">
          <a:xfrm>
            <a:off x="4356100" y="3573463"/>
            <a:ext cx="1728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= </a:t>
            </a:r>
            <a:r>
              <a:rPr lang="en-US">
                <a:solidFill>
                  <a:srgbClr val="CC3300"/>
                </a:solidFill>
              </a:rPr>
              <a:t>(-b). (-a)</a:t>
            </a:r>
          </a:p>
        </p:txBody>
      </p:sp>
      <p:sp>
        <p:nvSpPr>
          <p:cNvPr id="56385" name="Text Box 65"/>
          <p:cNvSpPr txBox="1">
            <a:spLocks noChangeArrowheads="1"/>
          </p:cNvSpPr>
          <p:nvPr/>
        </p:nvSpPr>
        <p:spPr bwMode="auto">
          <a:xfrm>
            <a:off x="1692275" y="4581525"/>
            <a:ext cx="5032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Vì</a:t>
            </a:r>
          </a:p>
        </p:txBody>
      </p:sp>
      <p:sp>
        <p:nvSpPr>
          <p:cNvPr id="56386" name="Text Box 66"/>
          <p:cNvSpPr txBox="1">
            <a:spLocks noChangeArrowheads="1"/>
          </p:cNvSpPr>
          <p:nvPr/>
        </p:nvSpPr>
        <p:spPr bwMode="auto">
          <a:xfrm>
            <a:off x="2197100" y="4581525"/>
            <a:ext cx="9350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>
                <a:solidFill>
                  <a:srgbClr val="CC3300"/>
                </a:solidFill>
              </a:rPr>
              <a:t>-a.b</a:t>
            </a:r>
          </a:p>
        </p:txBody>
      </p:sp>
      <p:sp>
        <p:nvSpPr>
          <p:cNvPr id="56387" name="Text Box 67"/>
          <p:cNvSpPr txBox="1">
            <a:spLocks noChangeArrowheads="1"/>
          </p:cNvSpPr>
          <p:nvPr/>
        </p:nvSpPr>
        <p:spPr bwMode="auto">
          <a:xfrm>
            <a:off x="2916238" y="4581525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= a.(-b)</a:t>
            </a:r>
          </a:p>
        </p:txBody>
      </p:sp>
      <p:sp>
        <p:nvSpPr>
          <p:cNvPr id="56389" name="Text Box 69"/>
          <p:cNvSpPr txBox="1">
            <a:spLocks noChangeArrowheads="1"/>
          </p:cNvSpPr>
          <p:nvPr/>
        </p:nvSpPr>
        <p:spPr bwMode="auto">
          <a:xfrm>
            <a:off x="4140200" y="4581525"/>
            <a:ext cx="172878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/>
              <a:t>= </a:t>
            </a:r>
            <a:r>
              <a:rPr lang="en-US">
                <a:solidFill>
                  <a:srgbClr val="CC3300"/>
                </a:solidFill>
              </a:rPr>
              <a:t>(-b). a</a:t>
            </a:r>
          </a:p>
        </p:txBody>
      </p:sp>
      <p:sp>
        <p:nvSpPr>
          <p:cNvPr id="56390" name="Text Box 70"/>
          <p:cNvSpPr txBox="1">
            <a:spLocks noChangeArrowheads="1"/>
          </p:cNvSpPr>
          <p:nvPr/>
        </p:nvSpPr>
        <p:spPr bwMode="auto">
          <a:xfrm>
            <a:off x="468313" y="5589588"/>
            <a:ext cx="8207375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 i="1">
                <a:solidFill>
                  <a:srgbClr val="FF0000"/>
                </a:solidFill>
              </a:rPr>
              <a:t>Nhận xét: </a:t>
            </a:r>
            <a:r>
              <a:rPr lang="en-US" b="1" i="1">
                <a:solidFill>
                  <a:srgbClr val="000099"/>
                </a:solidFill>
              </a:rPr>
              <a:t>Nếu đổi dấu cả tử lẫn mẫu của một phân số thì ta được một phân số bằng phân số đó.</a:t>
            </a:r>
          </a:p>
        </p:txBody>
      </p:sp>
      <p:sp>
        <p:nvSpPr>
          <p:cNvPr id="56391" name="Text Box 71"/>
          <p:cNvSpPr txBox="1">
            <a:spLocks noChangeArrowheads="1"/>
          </p:cNvSpPr>
          <p:nvPr/>
        </p:nvSpPr>
        <p:spPr bwMode="auto">
          <a:xfrm>
            <a:off x="5508625" y="4508500"/>
            <a:ext cx="7921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r>
              <a:rPr lang="en-US"/>
              <a:t>nên   </a:t>
            </a:r>
          </a:p>
        </p:txBody>
      </p:sp>
      <p:sp>
        <p:nvSpPr>
          <p:cNvPr id="9244" name="WordArt 8"/>
          <p:cNvSpPr>
            <a:spLocks noChangeArrowheads="1" noChangeShapeType="1" noTextEdit="1"/>
          </p:cNvSpPr>
          <p:nvPr/>
        </p:nvSpPr>
        <p:spPr bwMode="auto">
          <a:xfrm>
            <a:off x="1763713" y="184150"/>
            <a:ext cx="6180137" cy="43656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PHÂN SỐ BẰNG NHAU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5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56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0" dur="500"/>
                                        <p:tgtEl>
                                          <p:spTgt spid="5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3" dur="500"/>
                                        <p:tgtEl>
                                          <p:spTgt spid="5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8" dur="500"/>
                                        <p:tgtEl>
                                          <p:spTgt spid="5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 nodeType="clickPar">
                      <p:stCondLst>
                        <p:cond delay="indefinite"/>
                      </p:stCondLst>
                      <p:childTnLst>
                        <p:par>
                          <p:cTn id="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5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8" dur="500"/>
                                        <p:tgtEl>
                                          <p:spTgt spid="5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5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8" dur="500"/>
                                        <p:tgtEl>
                                          <p:spTgt spid="5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3" dur="500"/>
                                        <p:tgtEl>
                                          <p:spTgt spid="5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5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67" dur="500"/>
                                        <p:tgtEl>
                                          <p:spTgt spid="5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2" dur="500"/>
                                        <p:tgtEl>
                                          <p:spTgt spid="5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68" grpId="0"/>
      <p:bldP spid="56371" grpId="0"/>
      <p:bldP spid="56376" grpId="0"/>
      <p:bldP spid="56378" grpId="0"/>
      <p:bldP spid="56380" grpId="0"/>
      <p:bldP spid="56381" grpId="0"/>
      <p:bldP spid="56383" grpId="0"/>
      <p:bldP spid="56385" grpId="0"/>
      <p:bldP spid="56386" grpId="0"/>
      <p:bldP spid="56387" grpId="0"/>
      <p:bldP spid="56389" grpId="0"/>
      <p:bldP spid="56390" grpId="0"/>
      <p:bldP spid="5639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ChangeArrowheads="1"/>
          </p:cNvSpPr>
          <p:nvPr/>
        </p:nvSpPr>
        <p:spPr bwMode="auto">
          <a:xfrm rot="-5400000">
            <a:off x="4524375" y="-3667125"/>
            <a:ext cx="158750" cy="89916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4" name="Rectangle 4"/>
          <p:cNvSpPr>
            <a:spLocks noChangeArrowheads="1"/>
          </p:cNvSpPr>
          <p:nvPr/>
        </p:nvSpPr>
        <p:spPr bwMode="auto">
          <a:xfrm>
            <a:off x="9067800" y="0"/>
            <a:ext cx="152400" cy="6858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5" name="Rectangle 5"/>
          <p:cNvSpPr>
            <a:spLocks noChangeArrowheads="1"/>
          </p:cNvSpPr>
          <p:nvPr/>
        </p:nvSpPr>
        <p:spPr bwMode="auto">
          <a:xfrm rot="-5400000">
            <a:off x="4495800" y="-44958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6" name="Text Box 6"/>
          <p:cNvSpPr txBox="1">
            <a:spLocks noChangeArrowheads="1"/>
          </p:cNvSpPr>
          <p:nvPr/>
        </p:nvSpPr>
        <p:spPr bwMode="auto">
          <a:xfrm>
            <a:off x="609600" y="233363"/>
            <a:ext cx="6223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  <a:p>
            <a:pPr eaLnBrk="1" hangingPunct="1"/>
            <a:endParaRPr lang="en-US" sz="3400" b="1">
              <a:solidFill>
                <a:srgbClr val="0000FF"/>
              </a:solidFill>
              <a:latin typeface="VNI-Times" pitchFamily="2" charset="0"/>
            </a:endParaRPr>
          </a:p>
        </p:txBody>
      </p:sp>
      <p:sp>
        <p:nvSpPr>
          <p:cNvPr id="10247" name="Rectangle 8"/>
          <p:cNvSpPr>
            <a:spLocks noChangeArrowheads="1"/>
          </p:cNvSpPr>
          <p:nvPr/>
        </p:nvSpPr>
        <p:spPr bwMode="auto">
          <a:xfrm rot="-5400000">
            <a:off x="4572000" y="2286000"/>
            <a:ext cx="152400" cy="9144000"/>
          </a:xfrm>
          <a:prstGeom prst="rect">
            <a:avLst/>
          </a:prstGeom>
          <a:gradFill rotWithShape="1">
            <a:gsLst>
              <a:gs pos="0">
                <a:srgbClr val="99CCFF"/>
              </a:gs>
              <a:gs pos="100000">
                <a:srgbClr val="0000CC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0000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0248" name="Rectangle 9"/>
          <p:cNvSpPr>
            <a:spLocks noChangeArrowheads="1"/>
          </p:cNvSpPr>
          <p:nvPr/>
        </p:nvSpPr>
        <p:spPr bwMode="auto">
          <a:xfrm>
            <a:off x="395288" y="955675"/>
            <a:ext cx="2305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pPr algn="ctr"/>
            <a:r>
              <a:rPr lang="en-US" b="1">
                <a:solidFill>
                  <a:srgbClr val="FF0000"/>
                </a:solidFill>
              </a:rPr>
              <a:t>Bài tập 9/9 SGK</a:t>
            </a:r>
          </a:p>
        </p:txBody>
      </p:sp>
      <p:sp>
        <p:nvSpPr>
          <p:cNvPr id="10249" name="Text Box 10"/>
          <p:cNvSpPr txBox="1">
            <a:spLocks noChangeArrowheads="1"/>
          </p:cNvSpPr>
          <p:nvPr/>
        </p:nvSpPr>
        <p:spPr bwMode="auto">
          <a:xfrm>
            <a:off x="323850" y="1341438"/>
            <a:ext cx="8569325" cy="822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b="1">
                <a:solidFill>
                  <a:srgbClr val="3333CC"/>
                </a:solidFill>
              </a:rPr>
              <a:t>Áp dụng kết quả của bài tập 8, hãy viết các phân số sau thành một phân số bằng nó và có mẫu dương:</a:t>
            </a:r>
          </a:p>
        </p:txBody>
      </p:sp>
      <p:graphicFrame>
        <p:nvGraphicFramePr>
          <p:cNvPr id="10250" name="Object 21"/>
          <p:cNvGraphicFramePr>
            <a:graphicFrameLocks noChangeAspect="1"/>
          </p:cNvGraphicFramePr>
          <p:nvPr/>
        </p:nvGraphicFramePr>
        <p:xfrm>
          <a:off x="2771775" y="2281238"/>
          <a:ext cx="3095625" cy="860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1" name="Equation" r:id="rId3" imgW="1079032" imgH="393529" progId="Equation.DSMT4">
                  <p:embed/>
                </p:oleObj>
              </mc:Choice>
              <mc:Fallback>
                <p:oleObj name="Equation" r:id="rId3" imgW="1079032" imgH="393529" progId="Equation.DSMT4">
                  <p:embed/>
                  <p:pic>
                    <p:nvPicPr>
                      <p:cNvPr id="0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2281238"/>
                        <a:ext cx="3095625" cy="860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67" name="Text Box 23"/>
          <p:cNvSpPr txBox="1">
            <a:spLocks noChangeArrowheads="1"/>
          </p:cNvSpPr>
          <p:nvPr/>
        </p:nvSpPr>
        <p:spPr bwMode="auto">
          <a:xfrm>
            <a:off x="3708400" y="3403600"/>
            <a:ext cx="1295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algn="ctr" eaLnBrk="1" hangingPunct="1"/>
            <a:r>
              <a:rPr lang="en-US" b="1">
                <a:solidFill>
                  <a:srgbClr val="FF0000"/>
                </a:solidFill>
              </a:rPr>
              <a:t>Giải</a:t>
            </a:r>
          </a:p>
        </p:txBody>
      </p:sp>
      <p:graphicFrame>
        <p:nvGraphicFramePr>
          <p:cNvPr id="57368" name="Object 24"/>
          <p:cNvGraphicFramePr>
            <a:graphicFrameLocks noChangeAspect="1"/>
          </p:cNvGraphicFramePr>
          <p:nvPr>
            <p:ph sz="quarter" idx="1"/>
          </p:nvPr>
        </p:nvGraphicFramePr>
        <p:xfrm>
          <a:off x="2339975" y="4014788"/>
          <a:ext cx="1800225" cy="1150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2" name="Equation" r:id="rId5" imgW="558558" imgH="393529" progId="Equation.DSMT4">
                  <p:embed/>
                </p:oleObj>
              </mc:Choice>
              <mc:Fallback>
                <p:oleObj name="Equation" r:id="rId5" imgW="558558" imgH="393529" progId="Equation.DSMT4">
                  <p:embed/>
                  <p:pic>
                    <p:nvPicPr>
                      <p:cNvPr id="0" name="Object 2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39975" y="4014788"/>
                        <a:ext cx="1800225" cy="1150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70" name="Object 26"/>
          <p:cNvGraphicFramePr>
            <a:graphicFrameLocks noChangeAspect="1"/>
          </p:cNvGraphicFramePr>
          <p:nvPr>
            <p:ph sz="quarter" idx="2"/>
          </p:nvPr>
        </p:nvGraphicFramePr>
        <p:xfrm>
          <a:off x="4859338" y="3941763"/>
          <a:ext cx="1295400" cy="10556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3" name="Equation" r:id="rId7" imgW="482391" imgH="393529" progId="Equation.DSMT4">
                  <p:embed/>
                </p:oleObj>
              </mc:Choice>
              <mc:Fallback>
                <p:oleObj name="Equation" r:id="rId7" imgW="482391" imgH="393529" progId="Equation.DSMT4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3941763"/>
                        <a:ext cx="1295400" cy="10556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73" name="Object 29"/>
          <p:cNvGraphicFramePr>
            <a:graphicFrameLocks noChangeAspect="1"/>
          </p:cNvGraphicFramePr>
          <p:nvPr>
            <p:ph sz="quarter" idx="3"/>
          </p:nvPr>
        </p:nvGraphicFramePr>
        <p:xfrm>
          <a:off x="2411413" y="5238750"/>
          <a:ext cx="1400175" cy="1143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4" name="Equation" r:id="rId9" imgW="482391" imgH="393529" progId="Equation.DSMT4">
                  <p:embed/>
                </p:oleObj>
              </mc:Choice>
              <mc:Fallback>
                <p:oleObj name="Equation" r:id="rId9" imgW="482391" imgH="393529" progId="Equation.DSMT4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11413" y="5238750"/>
                        <a:ext cx="1400175" cy="1143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7376" name="Object 32"/>
          <p:cNvGraphicFramePr>
            <a:graphicFrameLocks noChangeAspect="1"/>
          </p:cNvGraphicFramePr>
          <p:nvPr>
            <p:ph sz="quarter" idx="4"/>
          </p:nvPr>
        </p:nvGraphicFramePr>
        <p:xfrm>
          <a:off x="4859338" y="5172075"/>
          <a:ext cx="1728787" cy="10937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5" name="Equation" r:id="rId11" imgW="622030" imgH="393529" progId="Equation.DSMT4">
                  <p:embed/>
                </p:oleObj>
              </mc:Choice>
              <mc:Fallback>
                <p:oleObj name="Equation" r:id="rId11" imgW="622030" imgH="393529" progId="Equation.DSMT4">
                  <p:embed/>
                  <p:pic>
                    <p:nvPicPr>
                      <p:cNvPr id="0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5172075"/>
                        <a:ext cx="1728787" cy="10937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7379" name="Rectangle 35"/>
          <p:cNvSpPr>
            <a:spLocks noChangeArrowheads="1"/>
          </p:cNvSpPr>
          <p:nvPr/>
        </p:nvSpPr>
        <p:spPr bwMode="auto">
          <a:xfrm>
            <a:off x="3492500" y="4086225"/>
            <a:ext cx="719138" cy="1079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2" name="Rectangle 38"/>
          <p:cNvSpPr>
            <a:spLocks noChangeArrowheads="1"/>
          </p:cNvSpPr>
          <p:nvPr/>
        </p:nvSpPr>
        <p:spPr bwMode="auto">
          <a:xfrm>
            <a:off x="5795963" y="3870325"/>
            <a:ext cx="719137" cy="1079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3" name="Rectangle 39"/>
          <p:cNvSpPr>
            <a:spLocks noChangeArrowheads="1"/>
          </p:cNvSpPr>
          <p:nvPr/>
        </p:nvSpPr>
        <p:spPr bwMode="auto">
          <a:xfrm>
            <a:off x="3419475" y="5238750"/>
            <a:ext cx="719138" cy="1079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7384" name="Rectangle 40"/>
          <p:cNvSpPr>
            <a:spLocks noChangeArrowheads="1"/>
          </p:cNvSpPr>
          <p:nvPr/>
        </p:nvSpPr>
        <p:spPr bwMode="auto">
          <a:xfrm>
            <a:off x="6011863" y="5165725"/>
            <a:ext cx="719137" cy="1079500"/>
          </a:xfrm>
          <a:prstGeom prst="rect">
            <a:avLst/>
          </a:prstGeom>
          <a:solidFill>
            <a:schemeClr val="bg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WordArt 8"/>
          <p:cNvSpPr>
            <a:spLocks noChangeArrowheads="1" noChangeShapeType="1" noTextEdit="1"/>
          </p:cNvSpPr>
          <p:nvPr/>
        </p:nvSpPr>
        <p:spPr bwMode="auto">
          <a:xfrm>
            <a:off x="1763713" y="266700"/>
            <a:ext cx="6048375" cy="3540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4000" b="1" kern="1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solidFill>
                  <a:srgbClr val="FF0000"/>
                </a:solidFill>
                <a:latin typeface="Times New Roman"/>
                <a:cs typeface="Times New Roman"/>
              </a:rPr>
              <a:t>BÀI 2: PHÂN SỐ BẰNG NHAU</a:t>
            </a: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7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57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6" dur="500"/>
                                        <p:tgtEl>
                                          <p:spTgt spid="573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57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26" dur="500"/>
                                        <p:tgtEl>
                                          <p:spTgt spid="5738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32" dur="500"/>
                                        <p:tgtEl>
                                          <p:spTgt spid="57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36" dur="500"/>
                                        <p:tgtEl>
                                          <p:spTgt spid="5738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2" dur="500"/>
                                        <p:tgtEl>
                                          <p:spTgt spid="57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46" dur="500"/>
                                        <p:tgtEl>
                                          <p:spTgt spid="5738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7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7367" grpId="0"/>
      <p:bldP spid="57379" grpId="0" animBg="1"/>
      <p:bldP spid="57382" grpId="0" animBg="1"/>
      <p:bldP spid="57383" grpId="0" animBg="1"/>
      <p:bldP spid="57384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GENSWF_OUTPUT_FILE_NAME" val="50"/>
  <p:tag name="GENSWF_MOVIE_ONCLICK_URL" val="http://"/>
  <p:tag name="GENSWF_MOVIE_PRESENTATION_END_URL" val="http://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2124</TotalTime>
  <Words>763</Words>
  <Application>Microsoft Office PowerPoint</Application>
  <PresentationFormat>On-screen Show (4:3)</PresentationFormat>
  <Paragraphs>135</Paragraphs>
  <Slides>12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12</vt:i4>
      </vt:variant>
    </vt:vector>
  </HeadingPairs>
  <TitlesOfParts>
    <vt:vector size="22" baseType="lpstr">
      <vt:lpstr>Times New Roman</vt:lpstr>
      <vt:lpstr>Arial</vt:lpstr>
      <vt:lpstr>Calibri</vt:lpstr>
      <vt:lpstr>VNI-Times</vt:lpstr>
      <vt:lpstr>.VnVogue</vt:lpstr>
      <vt:lpstr>Webdings</vt:lpstr>
      <vt:lpstr>Default Design</vt:lpstr>
      <vt:lpstr>MathType 5.0 Equation</vt:lpstr>
      <vt:lpstr>Microsoft Equation 3.0</vt:lpstr>
      <vt:lpstr>Microsoft Clip Gallery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Bai 2 Phan so bang nhau</dc:title>
  <dc:creator>User</dc:creator>
  <cp:lastModifiedBy>Admin</cp:lastModifiedBy>
  <cp:revision>119</cp:revision>
  <dcterms:created xsi:type="dcterms:W3CDTF">2009-11-28T10:48:52Z</dcterms:created>
  <dcterms:modified xsi:type="dcterms:W3CDTF">2019-08-30T08:16:22Z</dcterms:modified>
</cp:coreProperties>
</file>