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9" r:id="rId3"/>
    <p:sldId id="280" r:id="rId4"/>
    <p:sldId id="278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CC"/>
    <a:srgbClr val="006600"/>
    <a:srgbClr val="FF00FF"/>
    <a:srgbClr val="3333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11" autoAdjust="0"/>
  </p:normalViewPr>
  <p:slideViewPr>
    <p:cSldViewPr>
      <p:cViewPr varScale="1">
        <p:scale>
          <a:sx n="67" d="100"/>
          <a:sy n="67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64885-FC42-460B-8912-75144D41382A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FF7B5-C52C-47E8-B44A-ECF5D6838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25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20695-954E-45FC-904B-77EDCF567417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1" descr="C:\Documents and Settings\Administrator\Desktop\Bai 7. Phep cong  phan so\Data\thu_tu_phpe_tin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5372"/>
            <a:ext cx="9144000" cy="69833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62000" y="0"/>
            <a:ext cx="78815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7: PHÉP CỘNG PHÂN SỐ</a:t>
            </a:r>
            <a:endParaRPr lang="en-US" sz="4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0" y="304800"/>
            <a:ext cx="36577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I. KIỂM TRA BÀI CŨ</a:t>
            </a:r>
            <a:endParaRPr lang="en-US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838200"/>
            <a:ext cx="4979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Bài tập 1: chọn kết quả đúng</a:t>
            </a:r>
            <a:endParaRPr lang="en-US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048000" y="1676400"/>
          <a:ext cx="3124200" cy="3867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Equation" r:id="rId3" imgW="736560" imgH="1625400" progId="Equation.DSMT4">
                  <p:embed/>
                </p:oleObj>
              </mc:Choice>
              <mc:Fallback>
                <p:oleObj name="Equation" r:id="rId3" imgW="736560" imgH="1625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676400"/>
                        <a:ext cx="3124200" cy="38678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362200" y="1905000"/>
            <a:ext cx="533400" cy="457200"/>
          </a:xfrm>
          <a:prstGeom prst="rect">
            <a:avLst/>
          </a:prstGeom>
          <a:solidFill>
            <a:srgbClr val="00FF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62200" y="2895600"/>
            <a:ext cx="533400" cy="457200"/>
          </a:xfrm>
          <a:prstGeom prst="rect">
            <a:avLst/>
          </a:prstGeom>
          <a:solidFill>
            <a:srgbClr val="00FF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62200" y="3810000"/>
            <a:ext cx="533400" cy="457200"/>
          </a:xfrm>
          <a:prstGeom prst="rect">
            <a:avLst/>
          </a:prstGeom>
          <a:solidFill>
            <a:srgbClr val="00FF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362200" y="4800600"/>
            <a:ext cx="533400" cy="457200"/>
          </a:xfrm>
          <a:prstGeom prst="rect">
            <a:avLst/>
          </a:prstGeom>
          <a:solidFill>
            <a:srgbClr val="00FF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miley Face 12"/>
          <p:cNvSpPr/>
          <p:nvPr/>
        </p:nvSpPr>
        <p:spPr>
          <a:xfrm>
            <a:off x="2438400" y="2971800"/>
            <a:ext cx="381000" cy="30480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iley Face 13"/>
          <p:cNvSpPr/>
          <p:nvPr/>
        </p:nvSpPr>
        <p:spPr>
          <a:xfrm>
            <a:off x="2438400" y="3886200"/>
            <a:ext cx="381000" cy="30480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462346"/>
              </p:ext>
            </p:extLst>
          </p:nvPr>
        </p:nvGraphicFramePr>
        <p:xfrm>
          <a:off x="43688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688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Bài tập 2: Ghép các giá trị cho ở cột bên phải phù hợp với các phép tính cho ở cột bên trái</a:t>
            </a:r>
            <a:endParaRPr lang="en-US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721100" y="1930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19304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1447800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(2/7 + 3/7)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4600" y="14478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(5/7)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2329934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(11/7 + 3/7)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4600" y="2329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3581400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(2/9 + 4/9)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5442" y="35814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(2/3)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4876800"/>
            <a:ext cx="1968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((-2)/21 + (-13)/21)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9849" y="4876800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((-5)/7)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5244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468&quot;&gt;&lt;property id=&quot;20148&quot; value=&quot;5&quot;/&gt;&lt;property id=&quot;20300&quot; value=&quot;Slide 4&quot;/&gt;&lt;property id=&quot;20307&quot; value=&quot;278&quot;/&gt;&lt;/object&gt;&lt;object type=&quot;3&quot; unique_id=&quot;13876&quot;&gt;&lt;property id=&quot;20148&quot; value=&quot;5&quot;/&gt;&lt;property id=&quot;20300&quot; value=&quot;Slide 2&quot;/&gt;&lt;property id=&quot;20307&quot; value=&quot;279&quot;/&gt;&lt;/object&gt;&lt;object type=&quot;3&quot; unique_id=&quot;13877&quot;&gt;&lt;property id=&quot;20148&quot; value=&quot;5&quot;/&gt;&lt;property id=&quot;20300&quot; value=&quot;Slide 3&quot;/&gt;&lt;property id=&quot;20307&quot; value=&quot;280&quot;/&gt;&lt;/object&gt;&lt;/object&gt;&lt;/object&gt;&lt;/database&gt;"/>
  <p:tag name="ISPRING_RESOURCE_PATHS_HASH_PRESENTER" val="eb38d3f3e0c458428bbdd467eac3c18c59852d40"/>
  <p:tag name="SECTOMILLISECCONVERTED" val="1"/>
  <p:tag name="GENSWF_OUTPUT_FILE_NAME" val="55"/>
  <p:tag name="GENSWF_MOVIE_ONCLICK_URL" val="http://"/>
  <p:tag name="GENSWF_MOVIE_PRESENTATION_END_URL" val="http://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86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>HN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7. Phep cong  phan so</dc:title>
  <dc:creator>Mr Diep</dc:creator>
  <cp:lastModifiedBy>Admin</cp:lastModifiedBy>
  <cp:revision>287</cp:revision>
  <dcterms:created xsi:type="dcterms:W3CDTF">2017-05-08T01:13:54Z</dcterms:created>
  <dcterms:modified xsi:type="dcterms:W3CDTF">2019-08-30T08:33:55Z</dcterms:modified>
</cp:coreProperties>
</file>