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83" r:id="rId15"/>
    <p:sldId id="273" r:id="rId16"/>
    <p:sldId id="274" r:id="rId17"/>
    <p:sldId id="280" r:id="rId18"/>
    <p:sldId id="281" r:id="rId19"/>
    <p:sldId id="282" r:id="rId20"/>
    <p:sldId id="272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6364-C206-42CD-A0C9-4FD5B9E2A878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BF6D-50FD-4AA1-BE35-675F4F29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10.gif"/><Relationship Id="rId4" Type="http://schemas.openxmlformats.org/officeDocument/2006/relationships/image" Target="../media/image5.gif"/><Relationship Id="rId9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6" descr="ist1_3392134_blooming_me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239000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24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BÀI 10</a:t>
            </a:r>
          </a:p>
          <a:p>
            <a:pPr algn="ctr"/>
            <a:r>
              <a:rPr lang="en-US" sz="2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 CỰC, TỰ GIÁC TRONG CÁC HOẠT ĐỘNG</a:t>
            </a:r>
          </a:p>
          <a:p>
            <a:pPr algn="ctr"/>
            <a:r>
              <a:rPr lang="en-US" sz="2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THỂ VÀ HOẠT ĐỘNG XÃ </a:t>
            </a:r>
            <a:r>
              <a:rPr lang="en-US" sz="24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HỘI (</a:t>
            </a:r>
            <a:r>
              <a:rPr lang="en-US" sz="24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4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10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343400" y="3810000"/>
            <a:ext cx="4648200" cy="17526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Nhóm</a:t>
            </a:r>
            <a:r>
              <a:rPr lang="en-US" dirty="0" smtClean="0"/>
              <a:t> 1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2, </a:t>
            </a:r>
            <a:r>
              <a:rPr lang="en-US" dirty="0" err="1" smtClean="0"/>
              <a:t>nhóm</a:t>
            </a:r>
            <a:r>
              <a:rPr lang="en-US" dirty="0" smtClean="0"/>
              <a:t> 3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4, </a:t>
            </a:r>
            <a:r>
              <a:rPr lang="en-US" dirty="0" err="1" smtClean="0"/>
              <a:t>nhóm</a:t>
            </a:r>
            <a:r>
              <a:rPr lang="en-US" dirty="0" smtClean="0"/>
              <a:t> 5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6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152400"/>
            <a:ext cx="486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Thảo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luận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nhóm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1295400"/>
            <a:ext cx="3429000" cy="19050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Trả</a:t>
            </a:r>
            <a:r>
              <a:rPr lang="en-US" u="sng" dirty="0" smtClean="0"/>
              <a:t> </a:t>
            </a:r>
            <a:r>
              <a:rPr lang="en-US" u="sng" dirty="0" err="1" smtClean="0"/>
              <a:t>lời</a:t>
            </a:r>
            <a:r>
              <a:rPr lang="en-US" u="sng" dirty="0" smtClean="0"/>
              <a:t> </a:t>
            </a:r>
            <a:r>
              <a:rPr lang="en-US" u="sng" dirty="0" err="1" smtClean="0"/>
              <a:t>câu</a:t>
            </a:r>
            <a:r>
              <a:rPr lang="en-US" u="sng" dirty="0" smtClean="0"/>
              <a:t> </a:t>
            </a:r>
            <a:r>
              <a:rPr lang="en-US" u="sng" dirty="0" err="1" smtClean="0"/>
              <a:t>nhóm</a:t>
            </a:r>
            <a:r>
              <a:rPr lang="en-US" u="sng" dirty="0" smtClean="0"/>
              <a:t> 1 </a:t>
            </a:r>
            <a:r>
              <a:rPr lang="en-US" u="sng" dirty="0" err="1" smtClean="0"/>
              <a:t>và</a:t>
            </a:r>
            <a:r>
              <a:rPr lang="en-US" u="sng" dirty="0" smtClean="0"/>
              <a:t> 2: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do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, chi </a:t>
            </a:r>
            <a:r>
              <a:rPr lang="en-US" dirty="0" err="1" smtClean="0"/>
              <a:t>đội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 smtClean="0"/>
              <a:t>, </a:t>
            </a:r>
            <a:r>
              <a:rPr lang="en-US" dirty="0" err="1" smtClean="0"/>
              <a:t>trường</a:t>
            </a:r>
            <a:r>
              <a:rPr lang="en-US" dirty="0" smtClean="0"/>
              <a:t>…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3505200" y="1219200"/>
            <a:ext cx="5334000" cy="21336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Trả</a:t>
            </a:r>
            <a:r>
              <a:rPr lang="en-US" u="sng" dirty="0" smtClean="0"/>
              <a:t> </a:t>
            </a:r>
            <a:r>
              <a:rPr lang="en-US" u="sng" dirty="0" err="1" smtClean="0"/>
              <a:t>lời</a:t>
            </a:r>
            <a:r>
              <a:rPr lang="en-US" u="sng" dirty="0" smtClean="0"/>
              <a:t> </a:t>
            </a:r>
            <a:r>
              <a:rPr lang="en-US" u="sng" dirty="0" err="1" smtClean="0"/>
              <a:t>câu</a:t>
            </a:r>
            <a:r>
              <a:rPr lang="en-US" u="sng" dirty="0" smtClean="0"/>
              <a:t> </a:t>
            </a:r>
            <a:r>
              <a:rPr lang="en-US" u="sng" dirty="0" err="1" smtClean="0"/>
              <a:t>nhóm</a:t>
            </a:r>
            <a:r>
              <a:rPr lang="en-US" u="sng" dirty="0" smtClean="0"/>
              <a:t> 3 </a:t>
            </a:r>
            <a:r>
              <a:rPr lang="en-US" u="sng" dirty="0" err="1" smtClean="0"/>
              <a:t>và</a:t>
            </a:r>
            <a:r>
              <a:rPr lang="en-US" u="sng" dirty="0" smtClean="0"/>
              <a:t> 4: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-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do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-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nâng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ý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trách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76200" y="3429000"/>
            <a:ext cx="4114800" cy="24384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Trả</a:t>
            </a:r>
            <a:r>
              <a:rPr lang="en-US" u="sng" dirty="0" smtClean="0"/>
              <a:t> </a:t>
            </a:r>
            <a:r>
              <a:rPr lang="en-US" u="sng" dirty="0" err="1" smtClean="0"/>
              <a:t>lời</a:t>
            </a:r>
            <a:r>
              <a:rPr lang="en-US" u="sng" dirty="0" smtClean="0"/>
              <a:t> </a:t>
            </a:r>
            <a:r>
              <a:rPr lang="en-US" u="sng" dirty="0" err="1" smtClean="0"/>
              <a:t>câu</a:t>
            </a:r>
            <a:r>
              <a:rPr lang="en-US" u="sng" dirty="0" smtClean="0"/>
              <a:t> </a:t>
            </a:r>
            <a:r>
              <a:rPr lang="en-US" u="sng" dirty="0" err="1" smtClean="0"/>
              <a:t>nhóm</a:t>
            </a:r>
            <a:r>
              <a:rPr lang="en-US" u="sng" dirty="0" smtClean="0"/>
              <a:t> 5 </a:t>
            </a:r>
            <a:r>
              <a:rPr lang="en-US" u="sng" dirty="0" err="1" smtClean="0"/>
              <a:t>và</a:t>
            </a:r>
            <a:r>
              <a:rPr lang="en-US" u="sng" dirty="0" smtClean="0"/>
              <a:t> 6: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,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VN 20/11,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,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,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Đổng</a:t>
            </a:r>
            <a:r>
              <a:rPr lang="en-US" dirty="0" smtClean="0"/>
              <a:t>,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0" y="1371600"/>
            <a:ext cx="4648200" cy="17526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Nhóm</a:t>
            </a:r>
            <a:r>
              <a:rPr lang="en-US" dirty="0" smtClean="0"/>
              <a:t> 1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2, </a:t>
            </a:r>
            <a:r>
              <a:rPr lang="en-US" dirty="0" err="1" smtClean="0"/>
              <a:t>nhóm</a:t>
            </a:r>
            <a:r>
              <a:rPr lang="en-US" dirty="0" smtClean="0"/>
              <a:t> 3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4, </a:t>
            </a:r>
            <a:r>
              <a:rPr lang="en-US" dirty="0" err="1" smtClean="0"/>
              <a:t>nhóm</a:t>
            </a:r>
            <a:r>
              <a:rPr lang="en-US" dirty="0" smtClean="0"/>
              <a:t> 5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6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: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152400"/>
            <a:ext cx="486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Thảo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luận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nhóm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81000" y="3429000"/>
            <a:ext cx="6096000" cy="26670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dirty="0" smtClean="0"/>
              <a:t>: </a:t>
            </a:r>
            <a:r>
              <a:rPr lang="en-US" dirty="0" err="1" smtClean="0"/>
              <a:t>Viếng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liệt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r>
              <a:rPr lang="en-US" dirty="0" smtClean="0"/>
              <a:t>; </a:t>
            </a:r>
            <a:r>
              <a:rPr lang="en-US" dirty="0" err="1" smtClean="0"/>
              <a:t>mua</a:t>
            </a:r>
            <a:r>
              <a:rPr lang="en-US" dirty="0" smtClean="0"/>
              <a:t> </a:t>
            </a:r>
            <a:r>
              <a:rPr lang="en-US" dirty="0" err="1" smtClean="0"/>
              <a:t>tăm</a:t>
            </a:r>
            <a:r>
              <a:rPr lang="en-US" dirty="0" smtClean="0"/>
              <a:t> </a:t>
            </a:r>
            <a:r>
              <a:rPr lang="en-US" dirty="0" err="1" smtClean="0"/>
              <a:t>ủng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mù</a:t>
            </a:r>
            <a:r>
              <a:rPr lang="en-US" dirty="0" smtClean="0"/>
              <a:t>;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,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,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tai, </a:t>
            </a:r>
            <a:r>
              <a:rPr lang="en-US" dirty="0" err="1" smtClean="0"/>
              <a:t>lũ</a:t>
            </a:r>
            <a:r>
              <a:rPr lang="en-US" dirty="0" smtClean="0"/>
              <a:t> </a:t>
            </a:r>
            <a:r>
              <a:rPr lang="en-US" dirty="0" err="1" smtClean="0"/>
              <a:t>lụt</a:t>
            </a:r>
            <a:r>
              <a:rPr lang="en-US" dirty="0" smtClean="0"/>
              <a:t>;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tuyên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tệ</a:t>
            </a:r>
            <a:r>
              <a:rPr lang="en-US" dirty="0" smtClean="0"/>
              <a:t> </a:t>
            </a:r>
            <a:r>
              <a:rPr lang="en-US" dirty="0" err="1" smtClean="0"/>
              <a:t>nạn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;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;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tháng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304800" y="5105400"/>
            <a:ext cx="2209800" cy="1219200"/>
            <a:chOff x="0" y="3552"/>
            <a:chExt cx="1392" cy="768"/>
          </a:xfrm>
        </p:grpSpPr>
        <p:pic>
          <p:nvPicPr>
            <p:cNvPr id="11" name="Picture 25" descr="67169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 descr="67169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6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343400"/>
            <a:ext cx="2876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maus_blu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00200"/>
            <a:ext cx="2552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609600"/>
            <a:ext cx="819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6"/>
          <p:cNvPicPr>
            <a:picLocks noChangeAspect="1" noChangeArrowheads="1" noCrop="1"/>
          </p:cNvPicPr>
          <p:nvPr/>
        </p:nvPicPr>
        <p:blipFill>
          <a:blip r:embed="rId8">
            <a:lum bright="-6000"/>
          </a:blip>
          <a:srcRect/>
          <a:stretch>
            <a:fillRect/>
          </a:stretch>
        </p:blipFill>
        <p:spPr bwMode="auto">
          <a:xfrm>
            <a:off x="685800" y="381000"/>
            <a:ext cx="1447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67126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43434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495093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2286000"/>
            <a:ext cx="68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43200" y="2057400"/>
            <a:ext cx="358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nghiên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cứu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nội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dung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còn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Sưu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tầm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tấm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gương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tích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cực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Teardrop 20"/>
          <p:cNvSpPr/>
          <p:nvPr/>
        </p:nvSpPr>
        <p:spPr>
          <a:xfrm>
            <a:off x="3581400" y="533400"/>
            <a:ext cx="2286000" cy="1143000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7095" y="152400"/>
            <a:ext cx="8684505" cy="6509240"/>
            <a:chOff x="1644" y="2382"/>
            <a:chExt cx="2346" cy="1774"/>
          </a:xfrm>
        </p:grpSpPr>
        <p:pic>
          <p:nvPicPr>
            <p:cNvPr id="5" name="Picture 14" descr="BIRTHD~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7" y="2476"/>
              <a:ext cx="232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644" y="2382"/>
              <a:ext cx="2346" cy="504"/>
              <a:chOff x="1644" y="2406"/>
              <a:chExt cx="2346" cy="504"/>
            </a:xfrm>
          </p:grpSpPr>
          <p:sp>
            <p:nvSpPr>
              <p:cNvPr id="7" name="AutoShape 16"/>
              <p:cNvSpPr>
                <a:spLocks noChangeArrowheads="1"/>
              </p:cNvSpPr>
              <p:nvPr/>
            </p:nvSpPr>
            <p:spPr bwMode="auto">
              <a:xfrm>
                <a:off x="1668" y="2475"/>
                <a:ext cx="2322" cy="435"/>
              </a:xfrm>
              <a:prstGeom prst="flowChartTerminator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Tiết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1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bài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học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đến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đây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là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kết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thúc</a:t>
                </a:r>
                <a:endParaRPr lang="en-US" sz="2400" b="1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 eaLnBrk="1" hangingPunct="1"/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Chúc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các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em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học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Times New Roman" pitchFamily="18" charset="0"/>
                  </a:rPr>
                  <a:t>tốt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.</a:t>
                </a:r>
                <a:endParaRPr lang="en-US" sz="2400" b="1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" name="Freeform 17"/>
              <p:cNvSpPr>
                <a:spLocks/>
              </p:cNvSpPr>
              <p:nvPr/>
            </p:nvSpPr>
            <p:spPr bwMode="auto">
              <a:xfrm>
                <a:off x="1644" y="2406"/>
                <a:ext cx="2340" cy="492"/>
              </a:xfrm>
              <a:custGeom>
                <a:avLst/>
                <a:gdLst>
                  <a:gd name="T0" fmla="*/ 192 w 2340"/>
                  <a:gd name="T1" fmla="*/ 492 h 492"/>
                  <a:gd name="T2" fmla="*/ 156 w 2340"/>
                  <a:gd name="T3" fmla="*/ 456 h 492"/>
                  <a:gd name="T4" fmla="*/ 84 w 2340"/>
                  <a:gd name="T5" fmla="*/ 432 h 492"/>
                  <a:gd name="T6" fmla="*/ 48 w 2340"/>
                  <a:gd name="T7" fmla="*/ 408 h 492"/>
                  <a:gd name="T8" fmla="*/ 24 w 2340"/>
                  <a:gd name="T9" fmla="*/ 372 h 492"/>
                  <a:gd name="T10" fmla="*/ 0 w 2340"/>
                  <a:gd name="T11" fmla="*/ 300 h 492"/>
                  <a:gd name="T12" fmla="*/ 12 w 2340"/>
                  <a:gd name="T13" fmla="*/ 240 h 492"/>
                  <a:gd name="T14" fmla="*/ 144 w 2340"/>
                  <a:gd name="T15" fmla="*/ 132 h 492"/>
                  <a:gd name="T16" fmla="*/ 936 w 2340"/>
                  <a:gd name="T17" fmla="*/ 72 h 492"/>
                  <a:gd name="T18" fmla="*/ 1248 w 2340"/>
                  <a:gd name="T19" fmla="*/ 84 h 492"/>
                  <a:gd name="T20" fmla="*/ 1944 w 2340"/>
                  <a:gd name="T21" fmla="*/ 96 h 492"/>
                  <a:gd name="T22" fmla="*/ 2292 w 2340"/>
                  <a:gd name="T23" fmla="*/ 168 h 492"/>
                  <a:gd name="T24" fmla="*/ 2316 w 2340"/>
                  <a:gd name="T25" fmla="*/ 204 h 492"/>
                  <a:gd name="T26" fmla="*/ 2340 w 2340"/>
                  <a:gd name="T27" fmla="*/ 276 h 492"/>
                  <a:gd name="T28" fmla="*/ 2316 w 2340"/>
                  <a:gd name="T29" fmla="*/ 372 h 492"/>
                  <a:gd name="T30" fmla="*/ 2208 w 2340"/>
                  <a:gd name="T31" fmla="*/ 432 h 492"/>
                  <a:gd name="T32" fmla="*/ 2160 w 2340"/>
                  <a:gd name="T33" fmla="*/ 492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40"/>
                  <a:gd name="T52" fmla="*/ 0 h 492"/>
                  <a:gd name="T53" fmla="*/ 2340 w 2340"/>
                  <a:gd name="T54" fmla="*/ 492 h 4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6" descr="ist1_3392134_blooming_me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239000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13 - BÀI 10</a:t>
            </a:r>
          </a:p>
          <a:p>
            <a:pPr algn="ctr"/>
            <a:r>
              <a:rPr lang="en-US" sz="2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 CỰC, TỰ GIÁC TRONG CÁC HOẠT ĐỘNG</a:t>
            </a:r>
          </a:p>
          <a:p>
            <a:pPr algn="ctr"/>
            <a:r>
              <a:rPr lang="en-US" sz="24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THỂ VÀ HOẠT ĐỘNG XÃ </a:t>
            </a:r>
            <a:r>
              <a:rPr lang="en-US" sz="24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HỘI (</a:t>
            </a:r>
            <a:r>
              <a:rPr lang="en-US" sz="24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24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42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296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u="sng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KIỂM TRA BÀI CŨ: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hỏi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Thế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tích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cực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giác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xã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Bản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tham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gia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xã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8862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khai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giảng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tìm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hiểu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ngày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nhà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VN 20/11,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đêm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nghệ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khỏe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phù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đổng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Liên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…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Viếng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nghĩa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liệt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ủng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tặng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quần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sách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dùng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vùng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thiên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tai,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lụt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tuyên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truyền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phòng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chống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bảo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hưởng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ứng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an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toàn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giao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……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05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/>
              <a:t>Trả</a:t>
            </a:r>
            <a:r>
              <a:rPr lang="en-US" u="sng" dirty="0" smtClean="0"/>
              <a:t> </a:t>
            </a:r>
            <a:r>
              <a:rPr lang="en-US" u="sng" dirty="0" err="1" smtClean="0"/>
              <a:t>lời</a:t>
            </a:r>
            <a:r>
              <a:rPr lang="en-US" dirty="0" smtClean="0"/>
              <a:t>: -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gắng</a:t>
            </a:r>
            <a:r>
              <a:rPr lang="en-US" dirty="0" smtClean="0"/>
              <a:t>, </a:t>
            </a:r>
            <a:r>
              <a:rPr lang="en-US" dirty="0" err="1" smtClean="0"/>
              <a:t>vượt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, </a:t>
            </a:r>
            <a:r>
              <a:rPr lang="en-US" dirty="0" err="1" smtClean="0"/>
              <a:t>kiên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rèn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682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nhở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1026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74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230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I. </a:t>
            </a:r>
            <a:r>
              <a:rPr lang="en-US" u="sng" dirty="0" err="1" smtClean="0"/>
              <a:t>Tìm</a:t>
            </a:r>
            <a:r>
              <a:rPr lang="en-US" u="sng" dirty="0" smtClean="0"/>
              <a:t> </a:t>
            </a:r>
            <a:r>
              <a:rPr lang="en-US" u="sng" dirty="0" err="1" smtClean="0"/>
              <a:t>hiểu</a:t>
            </a:r>
            <a:r>
              <a:rPr lang="en-US" u="sng" dirty="0" smtClean="0"/>
              <a:t> </a:t>
            </a:r>
            <a:r>
              <a:rPr lang="en-US" u="sng" dirty="0" err="1" smtClean="0"/>
              <a:t>truyện</a:t>
            </a:r>
            <a:r>
              <a:rPr lang="en-US" u="sng" dirty="0" smtClean="0"/>
              <a:t> </a:t>
            </a:r>
            <a:r>
              <a:rPr lang="en-US" u="sng" dirty="0" err="1" smtClean="0"/>
              <a:t>đọc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590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 “</a:t>
            </a:r>
            <a:r>
              <a:rPr lang="en-US" dirty="0" err="1" smtClean="0"/>
              <a:t>Điểu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Chi”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721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1. </a:t>
            </a:r>
            <a:r>
              <a:rPr lang="en-US" u="sng" dirty="0" err="1" smtClean="0"/>
              <a:t>Thế</a:t>
            </a:r>
            <a:r>
              <a:rPr lang="en-US" u="sng" dirty="0" smtClean="0"/>
              <a:t> </a:t>
            </a:r>
            <a:r>
              <a:rPr lang="en-US" u="sng" dirty="0" err="1" smtClean="0"/>
              <a:t>nào</a:t>
            </a:r>
            <a:r>
              <a:rPr lang="en-US" u="sng" dirty="0" smtClean="0"/>
              <a:t> </a:t>
            </a:r>
            <a:r>
              <a:rPr lang="en-US" u="sng" dirty="0" err="1" smtClean="0"/>
              <a:t>là</a:t>
            </a:r>
            <a:r>
              <a:rPr lang="en-US" u="sng" dirty="0" smtClean="0"/>
              <a:t> </a:t>
            </a:r>
            <a:r>
              <a:rPr lang="en-US" u="sng" dirty="0" err="1" smtClean="0"/>
              <a:t>tích</a:t>
            </a:r>
            <a:r>
              <a:rPr lang="en-US" u="sng" dirty="0" smtClean="0"/>
              <a:t> </a:t>
            </a:r>
            <a:r>
              <a:rPr lang="en-US" u="sng" dirty="0" err="1" smtClean="0"/>
              <a:t>cực</a:t>
            </a:r>
            <a:r>
              <a:rPr lang="en-US" u="sng" dirty="0" smtClean="0"/>
              <a:t>, </a:t>
            </a:r>
            <a:r>
              <a:rPr lang="en-US" u="sng" dirty="0" err="1" smtClean="0"/>
              <a:t>tự</a:t>
            </a:r>
            <a:r>
              <a:rPr lang="en-US" u="sng" dirty="0" smtClean="0"/>
              <a:t> </a:t>
            </a:r>
            <a:r>
              <a:rPr lang="en-US" u="sng" dirty="0" err="1" smtClean="0"/>
              <a:t>giác</a:t>
            </a:r>
            <a:r>
              <a:rPr lang="en-US" u="sng" dirty="0" smtClean="0"/>
              <a:t> </a:t>
            </a:r>
            <a:r>
              <a:rPr lang="en-US" u="sng" dirty="0" err="1" smtClean="0"/>
              <a:t>trong</a:t>
            </a:r>
            <a:r>
              <a:rPr lang="en-US" u="sng" dirty="0" smtClean="0"/>
              <a:t> </a:t>
            </a:r>
            <a:r>
              <a:rPr lang="en-US" u="sng" dirty="0" err="1" smtClean="0"/>
              <a:t>hoạt</a:t>
            </a:r>
            <a:r>
              <a:rPr lang="en-US" u="sng" dirty="0" smtClean="0"/>
              <a:t> </a:t>
            </a:r>
            <a:r>
              <a:rPr lang="en-US" u="sng" dirty="0" err="1" smtClean="0"/>
              <a:t>động</a:t>
            </a:r>
            <a:r>
              <a:rPr lang="en-US" u="sng" dirty="0" smtClean="0"/>
              <a:t> </a:t>
            </a:r>
            <a:r>
              <a:rPr lang="en-US" u="sng" dirty="0" err="1" smtClean="0"/>
              <a:t>tập</a:t>
            </a:r>
            <a:r>
              <a:rPr lang="en-US" u="sng" dirty="0" smtClean="0"/>
              <a:t> </a:t>
            </a:r>
            <a:r>
              <a:rPr lang="en-US" u="sng" dirty="0" err="1" smtClean="0"/>
              <a:t>thể</a:t>
            </a:r>
            <a:r>
              <a:rPr lang="en-US" u="sng" dirty="0" smtClean="0"/>
              <a:t> </a:t>
            </a:r>
            <a:r>
              <a:rPr lang="en-US" u="sng" dirty="0" err="1" smtClean="0"/>
              <a:t>và</a:t>
            </a:r>
            <a:r>
              <a:rPr lang="en-US" u="sng" dirty="0" smtClean="0"/>
              <a:t> </a:t>
            </a:r>
            <a:r>
              <a:rPr lang="en-US" u="sng" dirty="0" err="1" smtClean="0"/>
              <a:t>hoạt</a:t>
            </a:r>
            <a:r>
              <a:rPr lang="en-US" u="sng" dirty="0" smtClean="0"/>
              <a:t> </a:t>
            </a:r>
            <a:r>
              <a:rPr lang="en-US" u="sng" dirty="0" err="1" smtClean="0"/>
              <a:t>động</a:t>
            </a:r>
            <a:r>
              <a:rPr lang="en-US" u="sng" dirty="0" smtClean="0"/>
              <a:t> </a:t>
            </a:r>
            <a:r>
              <a:rPr lang="en-US" u="sng" dirty="0" err="1" smtClean="0"/>
              <a:t>xã</a:t>
            </a:r>
            <a:r>
              <a:rPr lang="en-US" u="sng" dirty="0" smtClean="0"/>
              <a:t> </a:t>
            </a:r>
            <a:r>
              <a:rPr lang="en-US" u="sng" dirty="0" err="1" smtClean="0"/>
              <a:t>hội</a:t>
            </a:r>
            <a:r>
              <a:rPr lang="en-US" u="sng" dirty="0" smtClean="0"/>
              <a:t>?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II. </a:t>
            </a:r>
            <a:r>
              <a:rPr lang="en-US" u="sng" dirty="0" err="1" smtClean="0"/>
              <a:t>Nội</a:t>
            </a:r>
            <a:r>
              <a:rPr lang="en-US" u="sng" dirty="0" smtClean="0"/>
              <a:t> dung </a:t>
            </a:r>
            <a:r>
              <a:rPr lang="en-US" u="sng" dirty="0" err="1" smtClean="0"/>
              <a:t>bài</a:t>
            </a:r>
            <a:r>
              <a:rPr lang="en-US" u="sng" dirty="0" smtClean="0"/>
              <a:t> </a:t>
            </a:r>
            <a:r>
              <a:rPr lang="en-US" u="sng" dirty="0" err="1" smtClean="0"/>
              <a:t>học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2. Ý </a:t>
            </a:r>
            <a:r>
              <a:rPr lang="en-US" u="sng" dirty="0" err="1" smtClean="0"/>
              <a:t>nghĩa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362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rộng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hiểu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mọi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Rèn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luyện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năng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thân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Góp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xây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dựng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cảm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thân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mọi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mọi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yêu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quý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0" grpId="0"/>
      <p:bldP spid="307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Pictures\tích cực hoạt động cắm trạ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70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Pictures\tích cực họp nhó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Pictures\tích cực tình nguyệ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4" y="0"/>
            <a:ext cx="91167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19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Biểu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hiện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lịch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sự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tế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nhị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tục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ngữ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dao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lịch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sự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tế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nhị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3505200" cy="904875"/>
          </a:xfrm>
          <a:prstGeom prst="rect">
            <a:avLst/>
          </a:prstGeom>
        </p:spPr>
        <p:txBody>
          <a:bodyPr wrap="none" fromWordArt="1">
            <a:prstTxWarp prst="textDoubleWave1">
              <a:avLst/>
            </a:prstTxWarp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0"/>
            <a:r>
              <a:rPr lang="en-US" sz="3600" b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ial"/>
                <a:cs typeface="Arial"/>
              </a:rPr>
              <a:t>Kiểm</a:t>
            </a:r>
            <a:r>
              <a:rPr lang="en-US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3600" b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ial"/>
                <a:cs typeface="Arial"/>
              </a:rPr>
              <a:t>tra</a:t>
            </a:r>
            <a:r>
              <a:rPr lang="en-US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3600" b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ial"/>
                <a:cs typeface="Arial"/>
              </a:rPr>
              <a:t>bài</a:t>
            </a:r>
            <a:r>
              <a:rPr lang="en-US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3600" b="1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Arial"/>
                <a:cs typeface="Arial"/>
              </a:rPr>
              <a:t>cũ</a:t>
            </a:r>
            <a:endParaRPr lang="en-US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49087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Trả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lời</a:t>
            </a:r>
            <a:r>
              <a:rPr lang="en-US" dirty="0" smtClean="0"/>
              <a:t>: *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pPr lvl="0"/>
            <a:r>
              <a:rPr lang="en-US" dirty="0"/>
              <a:t>	</a:t>
            </a:r>
            <a:r>
              <a:rPr lang="en-US" dirty="0" smtClean="0"/>
              <a:t>+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nhàng</a:t>
            </a:r>
            <a:r>
              <a:rPr lang="en-US" dirty="0" smtClean="0"/>
              <a:t>;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+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;</a:t>
            </a:r>
          </a:p>
          <a:p>
            <a:r>
              <a:rPr lang="en-US" dirty="0"/>
              <a:t>	</a:t>
            </a:r>
            <a:r>
              <a:rPr lang="en-US" dirty="0" smtClean="0"/>
              <a:t>+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,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              *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nhị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+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nhường</a:t>
            </a:r>
            <a:r>
              <a:rPr lang="en-US" dirty="0" smtClean="0"/>
              <a:t> </a:t>
            </a:r>
            <a:r>
              <a:rPr lang="en-US" dirty="0" err="1" smtClean="0"/>
              <a:t>nhịn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ca </a:t>
            </a:r>
            <a:r>
              <a:rPr lang="en-US" dirty="0" err="1" smtClean="0"/>
              <a:t>dao</a:t>
            </a:r>
            <a:r>
              <a:rPr lang="en-US" dirty="0" smtClean="0"/>
              <a:t>, </a:t>
            </a: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,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nhị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/>
              <a:t>	</a:t>
            </a:r>
            <a:r>
              <a:rPr lang="en-US" dirty="0" smtClean="0"/>
              <a:t>“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chẳng</a:t>
            </a:r>
            <a:r>
              <a:rPr lang="en-US" dirty="0" smtClean="0"/>
              <a:t>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tiền</a:t>
            </a:r>
            <a:r>
              <a:rPr lang="en-US" dirty="0" smtClean="0"/>
              <a:t> </a:t>
            </a:r>
            <a:r>
              <a:rPr lang="en-US" dirty="0" err="1" smtClean="0"/>
              <a:t>mua</a:t>
            </a:r>
            <a:endParaRPr lang="en-US" dirty="0" smtClean="0"/>
          </a:p>
          <a:p>
            <a:r>
              <a:rPr lang="en-US" dirty="0" smtClean="0"/>
              <a:t>              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-	“</a:t>
            </a:r>
            <a:r>
              <a:rPr lang="en-US" dirty="0" err="1" smtClean="0"/>
              <a:t>Rượu</a:t>
            </a:r>
            <a:r>
              <a:rPr lang="en-US" dirty="0" smtClean="0"/>
              <a:t> </a:t>
            </a:r>
            <a:r>
              <a:rPr lang="en-US" dirty="0" err="1" smtClean="0"/>
              <a:t>nhạt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lắm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say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khôn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lắm</a:t>
            </a:r>
            <a:r>
              <a:rPr lang="en-US" dirty="0" smtClean="0"/>
              <a:t> </a:t>
            </a:r>
            <a:r>
              <a:rPr lang="en-US" dirty="0" err="1" smtClean="0"/>
              <a:t>dẫu</a:t>
            </a:r>
            <a:r>
              <a:rPr lang="en-US" dirty="0" smtClean="0"/>
              <a:t> hay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nhàm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- 	 “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nhịn</a:t>
            </a:r>
            <a:r>
              <a:rPr lang="en-US" dirty="0" smtClean="0"/>
              <a:t> </a:t>
            </a:r>
            <a:r>
              <a:rPr lang="en-US" dirty="0" err="1" smtClean="0"/>
              <a:t>chín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lành</a:t>
            </a:r>
            <a:r>
              <a:rPr lang="en-US" dirty="0" smtClean="0"/>
              <a:t>”.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	“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khôn</a:t>
            </a:r>
            <a:r>
              <a:rPr lang="en-US" dirty="0" smtClean="0"/>
              <a:t> </a:t>
            </a:r>
            <a:r>
              <a:rPr lang="en-US" dirty="0" err="1" smtClean="0"/>
              <a:t>hót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rảnh</a:t>
            </a:r>
            <a:r>
              <a:rPr lang="en-US" dirty="0" smtClean="0"/>
              <a:t> rang</a:t>
            </a:r>
          </a:p>
          <a:p>
            <a:r>
              <a:rPr lang="en-US" dirty="0" smtClean="0"/>
              <a:t>         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khôn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dịu</a:t>
            </a:r>
            <a:r>
              <a:rPr lang="en-US" dirty="0" smtClean="0"/>
              <a:t> </a:t>
            </a:r>
            <a:r>
              <a:rPr lang="en-US" dirty="0" err="1" smtClean="0"/>
              <a:t>dàng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”.</a:t>
            </a:r>
          </a:p>
          <a:p>
            <a:pPr>
              <a:buFontTx/>
              <a:buChar char="-"/>
            </a:pPr>
            <a:r>
              <a:rPr lang="en-US" dirty="0" smtClean="0"/>
              <a:t> 	“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nồi</a:t>
            </a:r>
            <a:r>
              <a:rPr lang="en-US" dirty="0" smtClean="0"/>
              <a:t>,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- 	“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gói</a:t>
            </a:r>
            <a:r>
              <a:rPr lang="en-US" dirty="0" smtClean="0"/>
              <a:t>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4908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2: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Ý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nghĩa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lịch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sự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tế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nhị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559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Trả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lời</a:t>
            </a:r>
            <a:r>
              <a:rPr lang="en-US" dirty="0" smtClean="0"/>
              <a:t>: 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nhị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, </a:t>
            </a:r>
            <a:r>
              <a:rPr lang="en-US" dirty="0" err="1" smtClean="0"/>
              <a:t>đạo</a:t>
            </a:r>
            <a:r>
              <a:rPr lang="en-US" dirty="0" smtClean="0"/>
              <a:t> </a:t>
            </a:r>
            <a:r>
              <a:rPr lang="en-US" dirty="0" err="1" smtClean="0"/>
              <a:t>dức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4" grpId="0"/>
      <p:bldP spid="4" grpId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81000"/>
            <a:ext cx="5904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lop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THẢO LUẬN NHÓM:</a:t>
            </a:r>
            <a:endParaRPr lang="en-US" sz="5400" b="1" u="sng" cap="none" spc="0" dirty="0">
              <a:ln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200400" y="1905000"/>
            <a:ext cx="2362200" cy="3657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Nhóm</a:t>
            </a:r>
            <a:r>
              <a:rPr lang="en-US" dirty="0" smtClean="0"/>
              <a:t> 3 </a:t>
            </a:r>
            <a:r>
              <a:rPr lang="en-US" dirty="0" err="1" smtClean="0"/>
              <a:t>và</a:t>
            </a:r>
            <a:r>
              <a:rPr lang="en-US" dirty="0" smtClean="0"/>
              <a:t> 4: </a:t>
            </a:r>
            <a:r>
              <a:rPr lang="en-US" dirty="0" err="1" smtClean="0"/>
              <a:t>Nêu</a:t>
            </a:r>
            <a:r>
              <a:rPr lang="en-US" dirty="0" smtClean="0"/>
              <a:t> ý 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6248400" y="1828800"/>
            <a:ext cx="2362200" cy="3657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Nhóm</a:t>
            </a:r>
            <a:r>
              <a:rPr lang="en-US" dirty="0" smtClean="0"/>
              <a:t> 5 </a:t>
            </a:r>
            <a:r>
              <a:rPr lang="en-US" dirty="0" err="1" smtClean="0"/>
              <a:t>và</a:t>
            </a:r>
            <a:r>
              <a:rPr lang="en-US" dirty="0" smtClean="0"/>
              <a:t> 6: </a:t>
            </a:r>
            <a:r>
              <a:rPr lang="en-US" dirty="0" err="1" smtClean="0"/>
              <a:t>Nêu</a:t>
            </a:r>
            <a:r>
              <a:rPr lang="en-US" dirty="0" smtClean="0"/>
              <a:t> 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0" y="2133600"/>
            <a:ext cx="2362200" cy="3657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Nhóm</a:t>
            </a:r>
            <a:r>
              <a:rPr lang="en-US" dirty="0" smtClean="0"/>
              <a:t> 1 </a:t>
            </a:r>
            <a:r>
              <a:rPr lang="en-US" dirty="0" err="1" smtClean="0"/>
              <a:t>và</a:t>
            </a:r>
            <a:r>
              <a:rPr lang="en-US" dirty="0" smtClean="0"/>
              <a:t> 2: </a:t>
            </a:r>
            <a:r>
              <a:rPr lang="en-US" dirty="0" err="1" smtClean="0"/>
              <a:t>Nêu</a:t>
            </a:r>
            <a:r>
              <a:rPr lang="en-US" dirty="0" smtClean="0"/>
              <a:t> 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81000"/>
            <a:ext cx="5904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lop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THẢO LUẬN NHÓM:</a:t>
            </a:r>
            <a:endParaRPr lang="en-US" sz="5400" b="1" u="sng" cap="none" spc="0" dirty="0">
              <a:ln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2362200"/>
            <a:ext cx="3200400" cy="24384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err="1" smtClean="0"/>
              <a:t>Trả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lời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câu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hỏi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nhóm</a:t>
            </a:r>
            <a:r>
              <a:rPr lang="en-US" sz="1600" b="1" u="sng" dirty="0" smtClean="0"/>
              <a:t> 1 </a:t>
            </a:r>
            <a:r>
              <a:rPr lang="en-US" sz="1600" b="1" u="sng" dirty="0" err="1" smtClean="0"/>
              <a:t>và</a:t>
            </a:r>
            <a:r>
              <a:rPr lang="en-US" sz="1600" b="1" u="sng" dirty="0" smtClean="0"/>
              <a:t> 2: </a:t>
            </a:r>
            <a:r>
              <a:rPr lang="en-US" sz="1600" b="1" u="sng" dirty="0" err="1" smtClean="0"/>
              <a:t>Đối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với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bản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thân</a:t>
            </a:r>
            <a:r>
              <a:rPr lang="en-US" sz="1600" b="1" u="sng" dirty="0" smtClean="0"/>
              <a:t>:</a:t>
            </a:r>
          </a:p>
          <a:p>
            <a:pPr>
              <a:buFontTx/>
              <a:buChar char="-"/>
            </a:pPr>
            <a:r>
              <a:rPr lang="en-US" sz="1600" dirty="0" err="1" smtClean="0"/>
              <a:t>Mở</a:t>
            </a:r>
            <a:r>
              <a:rPr lang="en-US" sz="1600" dirty="0" smtClean="0"/>
              <a:t> </a:t>
            </a:r>
            <a:r>
              <a:rPr lang="en-US" sz="1600" dirty="0" err="1" smtClean="0"/>
              <a:t>rộng</a:t>
            </a:r>
            <a:r>
              <a:rPr lang="en-US" sz="1600" dirty="0" smtClean="0"/>
              <a:t> </a:t>
            </a:r>
            <a:r>
              <a:rPr lang="en-US" sz="1600" dirty="0" err="1" smtClean="0"/>
              <a:t>sự</a:t>
            </a:r>
            <a:r>
              <a:rPr lang="en-US" sz="1600" dirty="0" smtClean="0"/>
              <a:t> </a:t>
            </a:r>
            <a:r>
              <a:rPr lang="en-US" sz="1600" dirty="0" err="1" smtClean="0"/>
              <a:t>hiểu</a:t>
            </a:r>
            <a:r>
              <a:rPr lang="en-US" sz="1600" dirty="0" smtClean="0"/>
              <a:t> </a:t>
            </a:r>
            <a:r>
              <a:rPr lang="en-US" sz="1600" dirty="0" err="1" smtClean="0"/>
              <a:t>biết</a:t>
            </a:r>
            <a:r>
              <a:rPr lang="en-US" sz="1600" dirty="0" smtClean="0"/>
              <a:t> </a:t>
            </a:r>
            <a:r>
              <a:rPr lang="en-US" sz="1600" dirty="0" err="1" smtClean="0"/>
              <a:t>về</a:t>
            </a:r>
            <a:r>
              <a:rPr lang="en-US" sz="1600" dirty="0" smtClean="0"/>
              <a:t> </a:t>
            </a:r>
            <a:r>
              <a:rPr lang="en-US" sz="1600" dirty="0" err="1" smtClean="0"/>
              <a:t>mọi</a:t>
            </a:r>
            <a:r>
              <a:rPr lang="en-US" sz="1600" dirty="0" smtClean="0"/>
              <a:t> </a:t>
            </a:r>
            <a:r>
              <a:rPr lang="en-US" sz="1600" dirty="0" err="1" smtClean="0"/>
              <a:t>mặt</a:t>
            </a:r>
            <a:r>
              <a:rPr lang="en-US" sz="1600" dirty="0" smtClean="0"/>
              <a:t>.</a:t>
            </a:r>
          </a:p>
          <a:p>
            <a:pPr>
              <a:buFontTx/>
              <a:buChar char="-"/>
            </a:pPr>
            <a:r>
              <a:rPr lang="en-US" sz="1600" dirty="0" err="1" smtClean="0"/>
              <a:t>Rèn</a:t>
            </a:r>
            <a:r>
              <a:rPr lang="en-US" sz="1600" dirty="0" smtClean="0"/>
              <a:t> </a:t>
            </a:r>
            <a:r>
              <a:rPr lang="en-US" sz="1600" dirty="0" err="1" smtClean="0"/>
              <a:t>luyện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những</a:t>
            </a:r>
            <a:r>
              <a:rPr lang="en-US" sz="1600" dirty="0" smtClean="0"/>
              <a:t> </a:t>
            </a:r>
            <a:r>
              <a:rPr lang="en-US" sz="1600" dirty="0" err="1" smtClean="0"/>
              <a:t>kỉ</a:t>
            </a:r>
            <a:r>
              <a:rPr lang="en-US" sz="1600" dirty="0" smtClean="0"/>
              <a:t> </a:t>
            </a:r>
            <a:r>
              <a:rPr lang="en-US" sz="1600" dirty="0" err="1" smtClean="0"/>
              <a:t>năng</a:t>
            </a:r>
            <a:r>
              <a:rPr lang="en-US" sz="1600" dirty="0" smtClean="0"/>
              <a:t> </a:t>
            </a:r>
            <a:r>
              <a:rPr lang="en-US" sz="1600" dirty="0" err="1" smtClean="0"/>
              <a:t>cần</a:t>
            </a:r>
            <a:r>
              <a:rPr lang="en-US" sz="1600" dirty="0" smtClean="0"/>
              <a:t> </a:t>
            </a:r>
            <a:r>
              <a:rPr lang="en-US" sz="1600" dirty="0" err="1" smtClean="0"/>
              <a:t>thiết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bản</a:t>
            </a:r>
            <a:r>
              <a:rPr lang="en-US" sz="1600" dirty="0" smtClean="0"/>
              <a:t> </a:t>
            </a:r>
            <a:r>
              <a:rPr lang="en-US" sz="1600" dirty="0" err="1" smtClean="0"/>
              <a:t>thân</a:t>
            </a:r>
            <a:r>
              <a:rPr lang="en-US" sz="1600" dirty="0" smtClean="0"/>
              <a:t>.</a:t>
            </a:r>
          </a:p>
          <a:p>
            <a:pPr>
              <a:buFontTx/>
              <a:buChar char="-"/>
            </a:pP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mọi</a:t>
            </a:r>
            <a:r>
              <a:rPr lang="en-US" sz="1600" dirty="0" smtClean="0"/>
              <a:t> </a:t>
            </a:r>
            <a:r>
              <a:rPr lang="en-US" sz="1600" dirty="0" err="1" smtClean="0"/>
              <a:t>người</a:t>
            </a:r>
            <a:r>
              <a:rPr lang="en-US" sz="1600" dirty="0" smtClean="0"/>
              <a:t> </a:t>
            </a:r>
            <a:r>
              <a:rPr lang="en-US" sz="1600" dirty="0" err="1" smtClean="0"/>
              <a:t>quý</a:t>
            </a:r>
            <a:r>
              <a:rPr lang="en-US" sz="1600" dirty="0" smtClean="0"/>
              <a:t> </a:t>
            </a:r>
            <a:r>
              <a:rPr lang="en-US" sz="1600" dirty="0" err="1" smtClean="0"/>
              <a:t>mến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giúp</a:t>
            </a:r>
            <a:r>
              <a:rPr lang="en-US" sz="1600" dirty="0" smtClean="0"/>
              <a:t> </a:t>
            </a:r>
            <a:r>
              <a:rPr lang="en-US" sz="1600" dirty="0" err="1" smtClean="0"/>
              <a:t>đỡ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429000" y="2362200"/>
            <a:ext cx="2667000" cy="24384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err="1" smtClean="0"/>
              <a:t>Trả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lời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câu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hỏi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nhóm</a:t>
            </a:r>
            <a:r>
              <a:rPr lang="en-US" sz="1600" b="1" u="sng" dirty="0" smtClean="0"/>
              <a:t> 3 </a:t>
            </a:r>
            <a:r>
              <a:rPr lang="en-US" sz="1600" b="1" u="sng" dirty="0" err="1" smtClean="0"/>
              <a:t>và</a:t>
            </a:r>
            <a:r>
              <a:rPr lang="en-US" sz="1600" b="1" u="sng" dirty="0" smtClean="0"/>
              <a:t> 4: </a:t>
            </a:r>
            <a:r>
              <a:rPr lang="en-US" sz="1600" b="1" u="sng" dirty="0" err="1" smtClean="0"/>
              <a:t>Đối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với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tập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thể</a:t>
            </a:r>
            <a:r>
              <a:rPr lang="en-US" sz="1600" b="1" u="sng" dirty="0" smtClean="0"/>
              <a:t>:</a:t>
            </a:r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Góp</a:t>
            </a:r>
            <a:r>
              <a:rPr lang="en-US" sz="1600" dirty="0" smtClean="0"/>
              <a:t> </a:t>
            </a:r>
            <a:r>
              <a:rPr lang="en-US" sz="1600" dirty="0" err="1" smtClean="0"/>
              <a:t>phần</a:t>
            </a:r>
            <a:r>
              <a:rPr lang="en-US" sz="1600" dirty="0" smtClean="0"/>
              <a:t> </a:t>
            </a:r>
            <a:r>
              <a:rPr lang="en-US" sz="1600" dirty="0" err="1" smtClean="0"/>
              <a:t>xây</a:t>
            </a:r>
            <a:r>
              <a:rPr lang="en-US" sz="1600" dirty="0" smtClean="0"/>
              <a:t> </a:t>
            </a:r>
            <a:r>
              <a:rPr lang="en-US" sz="1600" dirty="0" err="1" smtClean="0"/>
              <a:t>dựng</a:t>
            </a:r>
            <a:r>
              <a:rPr lang="en-US" sz="1600" dirty="0" smtClean="0"/>
              <a:t> </a:t>
            </a:r>
            <a:r>
              <a:rPr lang="en-US" sz="1600" dirty="0" err="1" smtClean="0"/>
              <a:t>quan</a:t>
            </a:r>
            <a:r>
              <a:rPr lang="en-US" sz="1600" dirty="0" smtClean="0"/>
              <a:t> </a:t>
            </a:r>
            <a:r>
              <a:rPr lang="en-US" sz="1600" dirty="0" err="1" smtClean="0"/>
              <a:t>hệ</a:t>
            </a:r>
            <a:r>
              <a:rPr lang="en-US" sz="1600" dirty="0" smtClean="0"/>
              <a:t> </a:t>
            </a:r>
            <a:r>
              <a:rPr lang="en-US" sz="1600" dirty="0" err="1" smtClean="0"/>
              <a:t>gắn</a:t>
            </a:r>
            <a:r>
              <a:rPr lang="en-US" sz="1600" dirty="0" smtClean="0"/>
              <a:t> </a:t>
            </a:r>
            <a:r>
              <a:rPr lang="en-US" sz="1600" dirty="0" err="1" smtClean="0"/>
              <a:t>bó</a:t>
            </a:r>
            <a:r>
              <a:rPr lang="en-US" sz="1600" dirty="0" smtClean="0"/>
              <a:t> </a:t>
            </a:r>
            <a:r>
              <a:rPr lang="en-US" sz="1600" dirty="0" err="1" smtClean="0"/>
              <a:t>về</a:t>
            </a:r>
            <a:r>
              <a:rPr lang="en-US" sz="1600" dirty="0" smtClean="0"/>
              <a:t> </a:t>
            </a:r>
            <a:r>
              <a:rPr lang="en-US" sz="1600" dirty="0" err="1" smtClean="0"/>
              <a:t>sự</a:t>
            </a:r>
            <a:r>
              <a:rPr lang="en-US" sz="1600" dirty="0" smtClean="0"/>
              <a:t> </a:t>
            </a:r>
            <a:r>
              <a:rPr lang="en-US" sz="1600" dirty="0" err="1" smtClean="0"/>
              <a:t>hiểu</a:t>
            </a:r>
            <a:r>
              <a:rPr lang="en-US" sz="1600" dirty="0" smtClean="0"/>
              <a:t> </a:t>
            </a:r>
            <a:r>
              <a:rPr lang="en-US" sz="1600" dirty="0" err="1" smtClean="0"/>
              <a:t>biết</a:t>
            </a:r>
            <a:r>
              <a:rPr lang="en-US" sz="1600" dirty="0" smtClean="0"/>
              <a:t>, </a:t>
            </a:r>
            <a:r>
              <a:rPr lang="en-US" sz="1600" dirty="0" err="1" smtClean="0"/>
              <a:t>quí</a:t>
            </a:r>
            <a:r>
              <a:rPr lang="en-US" sz="1600" dirty="0" smtClean="0"/>
              <a:t> </a:t>
            </a:r>
            <a:r>
              <a:rPr lang="en-US" sz="1600" dirty="0" err="1" smtClean="0"/>
              <a:t>mến</a:t>
            </a:r>
            <a:r>
              <a:rPr lang="en-US" sz="1600" dirty="0" smtClean="0"/>
              <a:t> </a:t>
            </a:r>
            <a:r>
              <a:rPr lang="en-US" sz="1600" dirty="0" err="1" smtClean="0"/>
              <a:t>lẫn</a:t>
            </a:r>
            <a:r>
              <a:rPr lang="en-US" sz="1600" dirty="0" smtClean="0"/>
              <a:t> </a:t>
            </a:r>
            <a:r>
              <a:rPr lang="en-US" sz="1600" dirty="0" err="1" smtClean="0"/>
              <a:t>nhau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2362200"/>
            <a:ext cx="2667000" cy="24384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err="1" smtClean="0"/>
              <a:t>Trả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lời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câu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hỏi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nhóm</a:t>
            </a:r>
            <a:r>
              <a:rPr lang="en-US" sz="1600" b="1" u="sng" dirty="0" smtClean="0"/>
              <a:t> 5 </a:t>
            </a:r>
            <a:r>
              <a:rPr lang="en-US" sz="1600" b="1" u="sng" dirty="0" err="1" smtClean="0"/>
              <a:t>và</a:t>
            </a:r>
            <a:r>
              <a:rPr lang="en-US" sz="1600" b="1" u="sng" dirty="0" smtClean="0"/>
              <a:t> 6: </a:t>
            </a:r>
            <a:r>
              <a:rPr lang="en-US" sz="1600" b="1" u="sng" dirty="0" err="1" smtClean="0"/>
              <a:t>Đối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với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xã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hội</a:t>
            </a:r>
            <a:r>
              <a:rPr lang="en-US" sz="1600" b="1" u="sng" dirty="0" smtClean="0"/>
              <a:t>:</a:t>
            </a:r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Góp</a:t>
            </a:r>
            <a:r>
              <a:rPr lang="en-US" sz="1600" dirty="0" smtClean="0"/>
              <a:t> </a:t>
            </a:r>
            <a:r>
              <a:rPr lang="en-US" sz="1600" dirty="0" err="1" smtClean="0"/>
              <a:t>phần</a:t>
            </a:r>
            <a:r>
              <a:rPr lang="en-US" sz="1600" dirty="0" smtClean="0"/>
              <a:t> </a:t>
            </a:r>
            <a:r>
              <a:rPr lang="en-US" sz="1600" dirty="0" err="1" smtClean="0"/>
              <a:t>thúc</a:t>
            </a:r>
            <a:r>
              <a:rPr lang="en-US" sz="1600" dirty="0" smtClean="0"/>
              <a:t> </a:t>
            </a:r>
            <a:r>
              <a:rPr lang="en-US" sz="1600" dirty="0" err="1" smtClean="0"/>
              <a:t>đẩy</a:t>
            </a:r>
            <a:r>
              <a:rPr lang="en-US" sz="1600" dirty="0" smtClean="0"/>
              <a:t> </a:t>
            </a:r>
            <a:r>
              <a:rPr lang="en-US" sz="1600" dirty="0" err="1" smtClean="0"/>
              <a:t>xã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tiến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, </a:t>
            </a:r>
            <a:r>
              <a:rPr lang="en-US" sz="1600" dirty="0" err="1" smtClean="0"/>
              <a:t>hạn</a:t>
            </a:r>
            <a:r>
              <a:rPr lang="en-US" sz="1600" dirty="0" smtClean="0"/>
              <a:t> </a:t>
            </a:r>
            <a:r>
              <a:rPr lang="en-US" sz="1600" dirty="0" err="1" smtClean="0"/>
              <a:t>chế</a:t>
            </a:r>
            <a:r>
              <a:rPr lang="en-US" sz="1600" dirty="0" smtClean="0"/>
              <a:t> </a:t>
            </a:r>
            <a:r>
              <a:rPr lang="en-US" sz="1600" dirty="0" err="1" smtClean="0"/>
              <a:t>những</a:t>
            </a:r>
            <a:r>
              <a:rPr lang="en-US" sz="1600" dirty="0" smtClean="0"/>
              <a:t> </a:t>
            </a:r>
            <a:r>
              <a:rPr lang="en-US" sz="1600" dirty="0" err="1" smtClean="0"/>
              <a:t>biểu</a:t>
            </a:r>
            <a:r>
              <a:rPr lang="en-US" sz="1600" dirty="0" smtClean="0"/>
              <a:t> </a:t>
            </a:r>
            <a:r>
              <a:rPr lang="en-US" sz="1600" dirty="0" err="1" smtClean="0"/>
              <a:t>hiện</a:t>
            </a:r>
            <a:r>
              <a:rPr lang="en-US" sz="1600" dirty="0" smtClean="0"/>
              <a:t> </a:t>
            </a:r>
            <a:r>
              <a:rPr lang="en-US" sz="1600" dirty="0" err="1" smtClean="0"/>
              <a:t>tiêu</a:t>
            </a:r>
            <a:r>
              <a:rPr lang="en-US" sz="1600" dirty="0" smtClean="0"/>
              <a:t> </a:t>
            </a:r>
            <a:r>
              <a:rPr lang="en-US" sz="1600" dirty="0" err="1" smtClean="0"/>
              <a:t>cực</a:t>
            </a:r>
            <a:r>
              <a:rPr lang="en-US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74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230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I. </a:t>
            </a:r>
            <a:r>
              <a:rPr lang="en-US" u="sng" dirty="0" err="1" smtClean="0"/>
              <a:t>Tìm</a:t>
            </a:r>
            <a:r>
              <a:rPr lang="en-US" u="sng" dirty="0" smtClean="0"/>
              <a:t> </a:t>
            </a:r>
            <a:r>
              <a:rPr lang="en-US" u="sng" dirty="0" err="1" smtClean="0"/>
              <a:t>hiểu</a:t>
            </a:r>
            <a:r>
              <a:rPr lang="en-US" u="sng" dirty="0" smtClean="0"/>
              <a:t> </a:t>
            </a:r>
            <a:r>
              <a:rPr lang="en-US" u="sng" dirty="0" err="1" smtClean="0"/>
              <a:t>truyện</a:t>
            </a:r>
            <a:r>
              <a:rPr lang="en-US" u="sng" dirty="0" smtClean="0"/>
              <a:t> </a:t>
            </a:r>
            <a:r>
              <a:rPr lang="en-US" u="sng" dirty="0" err="1" smtClean="0"/>
              <a:t>đọc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II. </a:t>
            </a:r>
            <a:r>
              <a:rPr lang="en-US" u="sng" dirty="0" err="1" smtClean="0"/>
              <a:t>Nội</a:t>
            </a:r>
            <a:r>
              <a:rPr lang="en-US" u="sng" dirty="0" smtClean="0"/>
              <a:t> dung </a:t>
            </a:r>
            <a:r>
              <a:rPr lang="en-US" u="sng" dirty="0" err="1" smtClean="0"/>
              <a:t>bài</a:t>
            </a:r>
            <a:r>
              <a:rPr lang="en-US" u="sng" dirty="0" smtClean="0"/>
              <a:t> </a:t>
            </a:r>
            <a:r>
              <a:rPr lang="en-US" u="sng" dirty="0" err="1" smtClean="0"/>
              <a:t>học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371600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III. </a:t>
            </a:r>
            <a:r>
              <a:rPr lang="en-US" u="sng" dirty="0" err="1" smtClean="0"/>
              <a:t>Bài</a:t>
            </a:r>
            <a:r>
              <a:rPr lang="en-US" u="sng" dirty="0" smtClean="0"/>
              <a:t> </a:t>
            </a:r>
            <a:r>
              <a:rPr lang="en-US" u="sng" dirty="0" err="1" smtClean="0"/>
              <a:t>tập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14" name="Horizontal Scroll 13"/>
          <p:cNvSpPr/>
          <p:nvPr/>
        </p:nvSpPr>
        <p:spPr>
          <a:xfrm>
            <a:off x="1066800" y="2133600"/>
            <a:ext cx="6096000" cy="3200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EM VỀ NHÀ LÀM PHẦN BÀI TẬP a, b, c… VÀO VỞ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2209800" y="1905000"/>
            <a:ext cx="4648200" cy="3352800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09800" y="1905000"/>
            <a:ext cx="464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cứu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 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Mục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Hs”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Mục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sgk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3733800" y="304800"/>
            <a:ext cx="1905000" cy="14478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/>
              <a:t>Dặn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dò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5" name="Block Arc 4"/>
          <p:cNvSpPr/>
          <p:nvPr/>
        </p:nvSpPr>
        <p:spPr>
          <a:xfrm>
            <a:off x="304800" y="3276600"/>
            <a:ext cx="1371600" cy="1371600"/>
          </a:xfrm>
          <a:prstGeom prst="blockArc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7239000" y="3200400"/>
            <a:ext cx="1371600" cy="1447800"/>
          </a:xfrm>
          <a:prstGeom prst="blockArc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45" grpId="0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8000"/>
                    <a:satMod val="150000"/>
                  </a:schemeClr>
                </a:solidFill>
              </a:rPr>
              <a:t>\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6868" name="Picture 4" descr="537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457200" y="2590800"/>
            <a:ext cx="8305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Arial" charset="0"/>
              </a:rPr>
              <a:t>CHÚC CÁC EM HỌC TỐT !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067800" cy="6870700"/>
          </a:xfrm>
          <a:prstGeom prst="rect">
            <a:avLst/>
          </a:prstGeom>
          <a:noFill/>
          <a:ln w="76200" cap="sq" cmpd="tri" algn="ctr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/>
      <p:bldP spid="35635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Pictures\tích cự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Pictures\tích cự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97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230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I. </a:t>
            </a:r>
            <a:r>
              <a:rPr lang="en-US" u="sng" dirty="0" err="1" smtClean="0"/>
              <a:t>Tìm</a:t>
            </a:r>
            <a:r>
              <a:rPr lang="en-US" u="sng" dirty="0" smtClean="0"/>
              <a:t> </a:t>
            </a:r>
            <a:r>
              <a:rPr lang="en-US" u="sng" dirty="0" err="1" smtClean="0"/>
              <a:t>hiểu</a:t>
            </a:r>
            <a:r>
              <a:rPr lang="en-US" u="sng" dirty="0" smtClean="0"/>
              <a:t> </a:t>
            </a:r>
            <a:r>
              <a:rPr lang="en-US" u="sng" dirty="0" err="1" smtClean="0"/>
              <a:t>truyện</a:t>
            </a:r>
            <a:r>
              <a:rPr lang="en-US" u="sng" dirty="0" smtClean="0"/>
              <a:t> </a:t>
            </a:r>
            <a:r>
              <a:rPr lang="en-US" u="sng" dirty="0" err="1" smtClean="0"/>
              <a:t>đọc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590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 “</a:t>
            </a:r>
            <a:r>
              <a:rPr lang="en-US" dirty="0" err="1" smtClean="0"/>
              <a:t>Điểu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Chi”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Gợi</a:t>
            </a:r>
            <a:r>
              <a:rPr lang="en-US" u="sng" dirty="0" smtClean="0"/>
              <a:t> ý: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699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Qua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, </a:t>
            </a:r>
            <a:r>
              <a:rPr lang="en-US" dirty="0" err="1" smtClean="0"/>
              <a:t>mơ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667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Suy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nghĩ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Muốn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nhà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báo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phải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giỏi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văn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nhanh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viết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hay,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xúc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cảm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cuộc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sống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thiên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nhiên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352800"/>
            <a:ext cx="5795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Ước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con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ngoan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giỏi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cháu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ngoan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Hồ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thấy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Trương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Quế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Chi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suy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nghĩ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mơ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ước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10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b)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</a:t>
            </a:r>
            <a:r>
              <a:rPr lang="en-US" dirty="0"/>
              <a:t>Chi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?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1910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Muốn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trở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con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ngoan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giỏi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Phải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gắng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kiên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vượt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khí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dịch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truyện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tiếng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Pháp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sang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Việt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tiếng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Pháp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Lúc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rãnh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rỗi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thủ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tranh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Giúp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việc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đưa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đón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019800"/>
            <a:ext cx="3661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→ Hs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giỏi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toàn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diện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đảm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đang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409" grpId="0"/>
      <p:bldP spid="17410" grpId="0"/>
      <p:bldP spid="10" grpId="0"/>
      <p:bldP spid="12" grpId="0"/>
      <p:bldP spid="17411" grpId="0"/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74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230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I. </a:t>
            </a:r>
            <a:r>
              <a:rPr lang="en-US" u="sng" dirty="0" err="1" smtClean="0"/>
              <a:t>Tìm</a:t>
            </a:r>
            <a:r>
              <a:rPr lang="en-US" u="sng" dirty="0" smtClean="0"/>
              <a:t> </a:t>
            </a:r>
            <a:r>
              <a:rPr lang="en-US" u="sng" dirty="0" err="1" smtClean="0"/>
              <a:t>hiểu</a:t>
            </a:r>
            <a:r>
              <a:rPr lang="en-US" u="sng" dirty="0" smtClean="0"/>
              <a:t> </a:t>
            </a:r>
            <a:r>
              <a:rPr lang="en-US" u="sng" dirty="0" err="1" smtClean="0"/>
              <a:t>truyện</a:t>
            </a:r>
            <a:r>
              <a:rPr lang="en-US" u="sng" dirty="0" smtClean="0"/>
              <a:t> </a:t>
            </a:r>
            <a:r>
              <a:rPr lang="en-US" u="sng" dirty="0" err="1" smtClean="0"/>
              <a:t>đọc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590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 “</a:t>
            </a:r>
            <a:r>
              <a:rPr lang="en-US" dirty="0" err="1" smtClean="0"/>
              <a:t>Điểu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Chi”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Gợi</a:t>
            </a:r>
            <a:r>
              <a:rPr lang="en-US" u="sng" dirty="0" smtClean="0"/>
              <a:t> ý:</a:t>
            </a:r>
            <a:endParaRPr lang="en-US" u="sng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676400"/>
            <a:ext cx="4452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ở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Trương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Quế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Chi?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Trả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lời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→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kiên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trì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vượt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khó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sự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tích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cực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giác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hoạt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xã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590800" y="2743200"/>
            <a:ext cx="3962400" cy="2209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Những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tỏ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,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,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685800" y="3124200"/>
            <a:ext cx="6705600" cy="2438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Các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“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tuổi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”.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,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hài</a:t>
            </a:r>
            <a:r>
              <a:rPr lang="en-US" dirty="0" smtClean="0"/>
              <a:t> </a:t>
            </a:r>
            <a:r>
              <a:rPr lang="en-US" dirty="0" err="1" smtClean="0"/>
              <a:t>hước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ở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cư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đỡ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74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230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I. </a:t>
            </a:r>
            <a:r>
              <a:rPr lang="en-US" u="sng" dirty="0" err="1" smtClean="0"/>
              <a:t>Tìm</a:t>
            </a:r>
            <a:r>
              <a:rPr lang="en-US" u="sng" dirty="0" smtClean="0"/>
              <a:t> </a:t>
            </a:r>
            <a:r>
              <a:rPr lang="en-US" u="sng" dirty="0" err="1" smtClean="0"/>
              <a:t>hiểu</a:t>
            </a:r>
            <a:r>
              <a:rPr lang="en-US" u="sng" dirty="0" smtClean="0"/>
              <a:t> </a:t>
            </a:r>
            <a:r>
              <a:rPr lang="en-US" u="sng" dirty="0" err="1" smtClean="0"/>
              <a:t>truyện</a:t>
            </a:r>
            <a:r>
              <a:rPr lang="en-US" u="sng" dirty="0" smtClean="0"/>
              <a:t> </a:t>
            </a:r>
            <a:r>
              <a:rPr lang="en-US" u="sng" dirty="0" err="1" smtClean="0"/>
              <a:t>đọc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590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 “</a:t>
            </a:r>
            <a:r>
              <a:rPr lang="en-US" dirty="0" err="1" smtClean="0"/>
              <a:t>Điểu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Chi”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19200"/>
            <a:ext cx="892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*Qua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,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74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cực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xã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230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I. </a:t>
            </a:r>
            <a:r>
              <a:rPr lang="en-US" u="sng" dirty="0" err="1" smtClean="0"/>
              <a:t>Tìm</a:t>
            </a:r>
            <a:r>
              <a:rPr lang="en-US" u="sng" dirty="0" smtClean="0"/>
              <a:t> </a:t>
            </a:r>
            <a:r>
              <a:rPr lang="en-US" u="sng" dirty="0" err="1" smtClean="0"/>
              <a:t>hiểu</a:t>
            </a:r>
            <a:r>
              <a:rPr lang="en-US" u="sng" dirty="0" smtClean="0"/>
              <a:t> </a:t>
            </a:r>
            <a:r>
              <a:rPr lang="en-US" u="sng" dirty="0" err="1" smtClean="0"/>
              <a:t>truyện</a:t>
            </a:r>
            <a:r>
              <a:rPr lang="en-US" u="sng" dirty="0" smtClean="0"/>
              <a:t> </a:t>
            </a:r>
            <a:r>
              <a:rPr lang="en-US" u="sng" dirty="0" err="1" smtClean="0"/>
              <a:t>đọc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590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 “</a:t>
            </a:r>
            <a:r>
              <a:rPr lang="en-US" dirty="0" err="1" smtClean="0"/>
              <a:t>Điểu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Chi”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19200"/>
            <a:ext cx="892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*Qua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Trương</a:t>
            </a:r>
            <a:r>
              <a:rPr lang="en-US" dirty="0" smtClean="0"/>
              <a:t> </a:t>
            </a:r>
            <a:r>
              <a:rPr lang="en-US" dirty="0" err="1" smtClean="0"/>
              <a:t>Quế</a:t>
            </a:r>
            <a:r>
              <a:rPr lang="en-US" dirty="0" smtClean="0"/>
              <a:t> Chi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,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,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721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1. </a:t>
            </a:r>
            <a:r>
              <a:rPr lang="en-US" u="sng" dirty="0" err="1" smtClean="0"/>
              <a:t>Thế</a:t>
            </a:r>
            <a:r>
              <a:rPr lang="en-US" u="sng" dirty="0" smtClean="0"/>
              <a:t> </a:t>
            </a:r>
            <a:r>
              <a:rPr lang="en-US" u="sng" dirty="0" err="1" smtClean="0"/>
              <a:t>nào</a:t>
            </a:r>
            <a:r>
              <a:rPr lang="en-US" u="sng" dirty="0" smtClean="0"/>
              <a:t> </a:t>
            </a:r>
            <a:r>
              <a:rPr lang="en-US" u="sng" dirty="0" err="1" smtClean="0"/>
              <a:t>là</a:t>
            </a:r>
            <a:r>
              <a:rPr lang="en-US" u="sng" dirty="0" smtClean="0"/>
              <a:t> </a:t>
            </a:r>
            <a:r>
              <a:rPr lang="en-US" u="sng" dirty="0" err="1" smtClean="0"/>
              <a:t>tích</a:t>
            </a:r>
            <a:r>
              <a:rPr lang="en-US" u="sng" dirty="0" smtClean="0"/>
              <a:t> </a:t>
            </a:r>
            <a:r>
              <a:rPr lang="en-US" u="sng" dirty="0" err="1" smtClean="0"/>
              <a:t>cực</a:t>
            </a:r>
            <a:r>
              <a:rPr lang="en-US" u="sng" dirty="0" smtClean="0"/>
              <a:t>, </a:t>
            </a:r>
            <a:r>
              <a:rPr lang="en-US" u="sng" dirty="0" err="1" smtClean="0"/>
              <a:t>tự</a:t>
            </a:r>
            <a:r>
              <a:rPr lang="en-US" u="sng" dirty="0" smtClean="0"/>
              <a:t> </a:t>
            </a:r>
            <a:r>
              <a:rPr lang="en-US" u="sng" dirty="0" err="1" smtClean="0"/>
              <a:t>giác</a:t>
            </a:r>
            <a:r>
              <a:rPr lang="en-US" u="sng" dirty="0" smtClean="0"/>
              <a:t> </a:t>
            </a:r>
            <a:r>
              <a:rPr lang="en-US" u="sng" dirty="0" err="1" smtClean="0"/>
              <a:t>trong</a:t>
            </a:r>
            <a:r>
              <a:rPr lang="en-US" u="sng" dirty="0" smtClean="0"/>
              <a:t> </a:t>
            </a:r>
            <a:r>
              <a:rPr lang="en-US" u="sng" dirty="0" err="1" smtClean="0"/>
              <a:t>hoạt</a:t>
            </a:r>
            <a:r>
              <a:rPr lang="en-US" u="sng" dirty="0" smtClean="0"/>
              <a:t> </a:t>
            </a:r>
            <a:r>
              <a:rPr lang="en-US" u="sng" dirty="0" err="1" smtClean="0"/>
              <a:t>động</a:t>
            </a:r>
            <a:r>
              <a:rPr lang="en-US" u="sng" dirty="0" smtClean="0"/>
              <a:t> </a:t>
            </a:r>
            <a:r>
              <a:rPr lang="en-US" u="sng" dirty="0" err="1" smtClean="0"/>
              <a:t>tập</a:t>
            </a:r>
            <a:r>
              <a:rPr lang="en-US" u="sng" dirty="0" smtClean="0"/>
              <a:t> </a:t>
            </a:r>
            <a:r>
              <a:rPr lang="en-US" u="sng" dirty="0" err="1" smtClean="0"/>
              <a:t>thể</a:t>
            </a:r>
            <a:r>
              <a:rPr lang="en-US" u="sng" dirty="0" smtClean="0"/>
              <a:t> </a:t>
            </a:r>
            <a:r>
              <a:rPr lang="en-US" u="sng" dirty="0" err="1" smtClean="0"/>
              <a:t>và</a:t>
            </a:r>
            <a:r>
              <a:rPr lang="en-US" u="sng" dirty="0" smtClean="0"/>
              <a:t> </a:t>
            </a:r>
            <a:r>
              <a:rPr lang="en-US" u="sng" dirty="0" err="1" smtClean="0"/>
              <a:t>hoạt</a:t>
            </a:r>
            <a:r>
              <a:rPr lang="en-US" u="sng" dirty="0" smtClean="0"/>
              <a:t> </a:t>
            </a:r>
            <a:r>
              <a:rPr lang="en-US" u="sng" dirty="0" err="1" smtClean="0"/>
              <a:t>động</a:t>
            </a:r>
            <a:r>
              <a:rPr lang="en-US" u="sng" dirty="0" smtClean="0"/>
              <a:t> </a:t>
            </a:r>
            <a:r>
              <a:rPr lang="en-US" u="sng" dirty="0" err="1" smtClean="0"/>
              <a:t>xã</a:t>
            </a:r>
            <a:r>
              <a:rPr lang="en-US" u="sng" dirty="0" smtClean="0"/>
              <a:t> </a:t>
            </a:r>
            <a:r>
              <a:rPr lang="en-US" u="sng" dirty="0" err="1" smtClean="0"/>
              <a:t>hội</a:t>
            </a:r>
            <a:r>
              <a:rPr lang="en-US" u="sng" dirty="0" smtClean="0"/>
              <a:t>?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II. </a:t>
            </a:r>
            <a:r>
              <a:rPr lang="en-US" u="sng" dirty="0" err="1" smtClean="0"/>
              <a:t>Nội</a:t>
            </a:r>
            <a:r>
              <a:rPr lang="en-US" u="sng" dirty="0" smtClean="0"/>
              <a:t> dung </a:t>
            </a:r>
            <a:r>
              <a:rPr lang="en-US" u="sng" dirty="0" err="1" smtClean="0"/>
              <a:t>bài</a:t>
            </a:r>
            <a:r>
              <a:rPr lang="en-US" u="sng" dirty="0" smtClean="0"/>
              <a:t> </a:t>
            </a:r>
            <a:r>
              <a:rPr lang="en-US" u="sng" dirty="0" err="1" smtClean="0"/>
              <a:t>học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90800"/>
            <a:ext cx="710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gắng</a:t>
            </a:r>
            <a:r>
              <a:rPr lang="en-US" dirty="0" smtClean="0"/>
              <a:t>, </a:t>
            </a:r>
            <a:r>
              <a:rPr lang="en-US" dirty="0" err="1" smtClean="0"/>
              <a:t>vượt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, </a:t>
            </a:r>
            <a:r>
              <a:rPr lang="en-US" dirty="0" err="1" smtClean="0"/>
              <a:t>kiên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rèn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895600"/>
            <a:ext cx="682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nhở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486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Thảo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luận</a:t>
            </a:r>
            <a:r>
              <a:rPr lang="en-US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u="sng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nhóm</a:t>
            </a:r>
            <a:endParaRPr lang="en-US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28600" y="1371600"/>
            <a:ext cx="2362200" cy="4038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Nhóm</a:t>
            </a:r>
            <a:r>
              <a:rPr lang="en-US" dirty="0" smtClean="0"/>
              <a:t> 1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2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124200" y="1295400"/>
            <a:ext cx="2209800" cy="4191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Nhóm</a:t>
            </a:r>
            <a:r>
              <a:rPr lang="en-US" dirty="0" smtClean="0"/>
              <a:t> 3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4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5867400" y="1295400"/>
            <a:ext cx="2362200" cy="42672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Nhóm</a:t>
            </a:r>
            <a:r>
              <a:rPr lang="en-US" dirty="0" smtClean="0"/>
              <a:t> 5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6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object type=&quot;3&quot; unique_id=&quot;10018&quot;&gt;&lt;property id=&quot;20148&quot; value=&quot;5&quot;/&gt;&lt;property id=&quot;20300&quot; value=&quot;Slide 16&quot;/&gt;&lt;property id=&quot;20307&quot; value=&quot;274&quot;/&gt;&lt;/object&gt;&lt;object type=&quot;3&quot; unique_id=&quot;10019&quot;&gt;&lt;property id=&quot;20148&quot; value=&quot;5&quot;/&gt;&lt;property id=&quot;20300&quot; value=&quot;Slide 17&quot;/&gt;&lt;property id=&quot;20307&quot; value=&quot;280&quot;/&gt;&lt;/object&gt;&lt;object type=&quot;3&quot; unique_id=&quot;10020&quot;&gt;&lt;property id=&quot;20148&quot; value=&quot;5&quot;/&gt;&lt;property id=&quot;20300&quot; value=&quot;Slide 18&quot;/&gt;&lt;property id=&quot;20307&quot; value=&quot;281&quot;/&gt;&lt;/object&gt;&lt;object type=&quot;3&quot; unique_id=&quot;10021&quot;&gt;&lt;property id=&quot;20148&quot; value=&quot;5&quot;/&gt;&lt;property id=&quot;20300&quot; value=&quot;Slide 19&quot;/&gt;&lt;property id=&quot;20307&quot; value=&quot;282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5&quot;/&gt;&lt;/object&gt;&lt;object type=&quot;3&quot; unique_id=&quot;10024&quot;&gt;&lt;property id=&quot;20148&quot; value=&quot;5&quot;/&gt;&lt;property id=&quot;20300&quot; value=&quot;Slide 22&quot;/&gt;&lt;property id=&quot;20307&quot; value=&quot;277&quot;/&gt;&lt;/object&gt;&lt;object type=&quot;3&quot; unique_id=&quot;10025&quot;&gt;&lt;property id=&quot;20148&quot; value=&quot;5&quot;/&gt;&lt;property id=&quot;20300&quot; value=&quot;Slide 23&quot;/&gt;&lt;property id=&quot;20307&quot; value=&quot;278&quot;/&gt;&lt;/object&gt;&lt;object type=&quot;3&quot; unique_id=&quot;10026&quot;&gt;&lt;property id=&quot;20148&quot; value=&quot;5&quot;/&gt;&lt;property id=&quot;20300&quot; value=&quot;Slide 24 - &amp;quot;\&amp;quot;&quot;/&gt;&lt;property id=&quot;20307&quot; value=&quot;279&quot;/&gt;&lt;/object&gt;&lt;object type=&quot;3&quot; unique_id=&quot;10131&quot;&gt;&lt;property id=&quot;20148&quot; value=&quot;5&quot;/&gt;&lt;property id=&quot;20300&quot; value=&quot;Slide 1&quot;/&gt;&lt;property id=&quot;20307&quot; value=&quot;284&quot;/&gt;&lt;/object&gt;&lt;object type=&quot;3&quot; unique_id=&quot;10132&quot;&gt;&lt;property id=&quot;20148&quot; value=&quot;5&quot;/&gt;&lt;property id=&quot;20300&quot; value=&quot;Slide 14&quot;/&gt;&lt;property id=&quot;20307&quot; value=&quot;283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1791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Duc</cp:lastModifiedBy>
  <cp:revision>29</cp:revision>
  <dcterms:created xsi:type="dcterms:W3CDTF">2016-05-15T22:02:09Z</dcterms:created>
  <dcterms:modified xsi:type="dcterms:W3CDTF">2020-03-10T14:02:21Z</dcterms:modified>
</cp:coreProperties>
</file>