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8" r:id="rId5"/>
    <p:sldId id="260" r:id="rId6"/>
    <p:sldId id="264" r:id="rId7"/>
    <p:sldId id="261" r:id="rId8"/>
    <p:sldId id="265" r:id="rId9"/>
    <p:sldId id="262" r:id="rId10"/>
    <p:sldId id="267" r:id="rId11"/>
    <p:sldId id="263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3E70-2688-4574-A9A7-7E4F058EE903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AE045-9FC1-4BE4-95BE-3A859E22E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Kết quả hình ảnh cho biển đ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biển đ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Kết quả hình ảnh cho biển đ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Administrator\Desktop\at_thien-duong-du-lich-bien-dao-phu-quoc_37eb61ecef84a8b48f3d47ac724c9479.jpg"/>
          <p:cNvPicPr>
            <a:picLocks noChangeAspect="1" noChangeArrowheads="1"/>
          </p:cNvPicPr>
          <p:nvPr/>
        </p:nvPicPr>
        <p:blipFill>
          <a:blip r:embed="rId2"/>
          <a:srcRect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" y="3200400"/>
            <a:ext cx="899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27 – BÀI 24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 BIỂN VIỆT NAM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9525" y="1295400"/>
            <a:ext cx="2219325" cy="58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Ngành khai thác dầu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352675" y="1295400"/>
            <a:ext cx="2219325" cy="58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Ngành …(1)……..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38675" y="1295400"/>
            <a:ext cx="2219325" cy="58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Ngành …(2)……….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934200" y="1295400"/>
            <a:ext cx="2219325" cy="58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Ngành …(3)………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2752725"/>
            <a:ext cx="2143125" cy="58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Dầu mỏ trữ lượng lớn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352675" y="2752725"/>
            <a:ext cx="2143125" cy="58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Hải sản phong phú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38675" y="2752725"/>
            <a:ext cx="2143125" cy="58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Độ muối cao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924675" y="2752725"/>
            <a:ext cx="2143125" cy="58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Vùng biển rộng nối với TBD</a:t>
            </a: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762000" y="4289425"/>
            <a:ext cx="7934988" cy="58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TÀI NGUYÊN BIỂN VIỆT NAM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400" y="152400"/>
            <a:ext cx="849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Điền tên ngành(nghề) kinh tế phù hợp vào chỗ trống 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5400000" flipH="1" flipV="1">
            <a:off x="5296694" y="2323306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648494" y="2323306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3086894" y="2323306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7735094" y="2323306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5372894" y="3847306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724694" y="3847306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3163094" y="3847306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7811294" y="3847306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362200" y="1295400"/>
            <a:ext cx="22098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 khai thác, chế biến hải sản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48200" y="1295400"/>
            <a:ext cx="22098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 làm muối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934200" y="1295400"/>
            <a:ext cx="22098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thông vận tải biển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88813D-02E0-4824-83C7-81A38819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025BE3-7FF9-4A18-B45D-7B654F4E8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C9C1D3-B747-4EC7-9204-F669FAA1F9C6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6CD8AC-BF46-4351-B308-E460EE6B80D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B4EBD4-4921-4B19-95E2-286EF13751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="" xmlns:a16="http://schemas.microsoft.com/office/drawing/2014/main" id="{24A7F280-7BFC-4A69-8A20-AAF7F60A1C80}"/>
              </a:ext>
            </a:extLst>
          </p:cNvPr>
          <p:cNvGrpSpPr>
            <a:grpSpLocks/>
          </p:cNvGrpSpPr>
          <p:nvPr/>
        </p:nvGrpSpPr>
        <p:grpSpPr bwMode="auto">
          <a:xfrm>
            <a:off x="1870710" y="0"/>
            <a:ext cx="5105400" cy="6858000"/>
            <a:chOff x="2832" y="0"/>
            <a:chExt cx="2592" cy="4320"/>
          </a:xfrm>
        </p:grpSpPr>
        <p:pic>
          <p:nvPicPr>
            <p:cNvPr id="8" name="Picture 8" descr="H24">
              <a:extLst>
                <a:ext uri="{FF2B5EF4-FFF2-40B4-BE49-F238E27FC236}">
                  <a16:creationId xmlns="" xmlns:a16="http://schemas.microsoft.com/office/drawing/2014/main" id="{0A7E512B-E9EB-4204-A704-EEC033872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312"/>
              <a:ext cx="2592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H24">
              <a:extLst>
                <a:ext uri="{FF2B5EF4-FFF2-40B4-BE49-F238E27FC236}">
                  <a16:creationId xmlns="" xmlns:a16="http://schemas.microsoft.com/office/drawing/2014/main" id="{CFA93211-C8E5-49A9-B8C7-707136B6F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592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55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5D326C-964E-4937-92FC-A253A47B8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C6A766-7C06-4E7B-B4E8-99597FBEE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6E8A69-DB40-4221-B815-7B744387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6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F969A17-7485-4AEC-85C0-A0ECCA70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97392"/>
            <a:ext cx="7886700" cy="82391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A161EA7-01E0-4718-89E7-DFB608D62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1600"/>
            <a:ext cx="4419600" cy="82391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74F5EC8-46BF-4028-B865-8A47B9CC74D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63440" y="1524000"/>
            <a:ext cx="4480560" cy="736282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3, 4.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51C780B9-F9BC-4EBE-B984-B1C00584A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11634"/>
              </p:ext>
            </p:extLst>
          </p:nvPr>
        </p:nvGraphicFramePr>
        <p:xfrm>
          <a:off x="0" y="2397126"/>
          <a:ext cx="4253949" cy="295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3477712033"/>
                    </a:ext>
                  </a:extLst>
                </a:gridCol>
                <a:gridCol w="2882349">
                  <a:extLst>
                    <a:ext uri="{9D8B030D-6E8A-4147-A177-3AD203B41FA5}">
                      <a16:colId xmlns="" xmlns:a16="http://schemas.microsoft.com/office/drawing/2014/main" val="981788734"/>
                    </a:ext>
                  </a:extLst>
                </a:gridCol>
              </a:tblGrid>
              <a:tr h="9855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2365060"/>
                  </a:ext>
                </a:extLst>
              </a:tr>
              <a:tr h="985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9345892"/>
                  </a:ext>
                </a:extLst>
              </a:tr>
              <a:tr h="9855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vi-VN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6393352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="" xmlns:a16="http://schemas.microsoft.com/office/drawing/2014/main" id="{8522193B-C1F5-4A78-AB4C-0EE26E06B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501177"/>
              </p:ext>
            </p:extLst>
          </p:nvPr>
        </p:nvGraphicFramePr>
        <p:xfrm>
          <a:off x="4760792" y="2397126"/>
          <a:ext cx="4383208" cy="295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375">
                  <a:extLst>
                    <a:ext uri="{9D8B030D-6E8A-4147-A177-3AD203B41FA5}">
                      <a16:colId xmlns="" xmlns:a16="http://schemas.microsoft.com/office/drawing/2014/main" val="3477712033"/>
                    </a:ext>
                  </a:extLst>
                </a:gridCol>
                <a:gridCol w="2975833">
                  <a:extLst>
                    <a:ext uri="{9D8B030D-6E8A-4147-A177-3AD203B41FA5}">
                      <a16:colId xmlns="" xmlns:a16="http://schemas.microsoft.com/office/drawing/2014/main" val="981788734"/>
                    </a:ext>
                  </a:extLst>
                </a:gridCol>
              </a:tblGrid>
              <a:tr h="9855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2365060"/>
                  </a:ext>
                </a:extLst>
              </a:tr>
              <a:tr h="985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9345892"/>
                  </a:ext>
                </a:extLst>
              </a:tr>
              <a:tr h="9855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639335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5EEEFCB-FE9A-4D62-8F6F-08209A153B32}"/>
              </a:ext>
            </a:extLst>
          </p:cNvPr>
          <p:cNvSpPr/>
          <p:nvPr/>
        </p:nvSpPr>
        <p:spPr>
          <a:xfrm>
            <a:off x="7796463" y="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04:00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EEEFCB-FE9A-4D62-8F6F-08209A153B32}"/>
              </a:ext>
            </a:extLst>
          </p:cNvPr>
          <p:cNvSpPr/>
          <p:nvPr/>
        </p:nvSpPr>
        <p:spPr>
          <a:xfrm>
            <a:off x="7796463" y="457200"/>
            <a:ext cx="1347537" cy="4293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Bắt đầu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94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F969A17-7485-4AEC-85C0-A0ECCA70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97392"/>
            <a:ext cx="7886700" cy="82391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A161EA7-01E0-4718-89E7-DFB608D62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71600"/>
            <a:ext cx="4419600" cy="82391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74F5EC8-46BF-4028-B865-8A47B9CC74D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63440" y="1524000"/>
            <a:ext cx="4480560" cy="736282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3, 4.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51C780B9-F9BC-4EBE-B984-B1C00584A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11634"/>
              </p:ext>
            </p:extLst>
          </p:nvPr>
        </p:nvGraphicFramePr>
        <p:xfrm>
          <a:off x="0" y="2397126"/>
          <a:ext cx="4253949" cy="295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3477712033"/>
                    </a:ext>
                  </a:extLst>
                </a:gridCol>
                <a:gridCol w="2882349">
                  <a:extLst>
                    <a:ext uri="{9D8B030D-6E8A-4147-A177-3AD203B41FA5}">
                      <a16:colId xmlns="" xmlns:a16="http://schemas.microsoft.com/office/drawing/2014/main" val="981788734"/>
                    </a:ext>
                  </a:extLst>
                </a:gridCol>
              </a:tblGrid>
              <a:tr h="9855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2365060"/>
                  </a:ext>
                </a:extLst>
              </a:tr>
              <a:tr h="985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9345892"/>
                  </a:ext>
                </a:extLst>
              </a:tr>
              <a:tr h="9855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vi-VN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6393352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="" xmlns:a16="http://schemas.microsoft.com/office/drawing/2014/main" id="{8522193B-C1F5-4A78-AB4C-0EE26E06B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501177"/>
              </p:ext>
            </p:extLst>
          </p:nvPr>
        </p:nvGraphicFramePr>
        <p:xfrm>
          <a:off x="4760792" y="2397126"/>
          <a:ext cx="4383208" cy="295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375">
                  <a:extLst>
                    <a:ext uri="{9D8B030D-6E8A-4147-A177-3AD203B41FA5}">
                      <a16:colId xmlns="" xmlns:a16="http://schemas.microsoft.com/office/drawing/2014/main" val="3477712033"/>
                    </a:ext>
                  </a:extLst>
                </a:gridCol>
                <a:gridCol w="2975833">
                  <a:extLst>
                    <a:ext uri="{9D8B030D-6E8A-4147-A177-3AD203B41FA5}">
                      <a16:colId xmlns="" xmlns:a16="http://schemas.microsoft.com/office/drawing/2014/main" val="981788734"/>
                    </a:ext>
                  </a:extLst>
                </a:gridCol>
              </a:tblGrid>
              <a:tr h="9855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2365060"/>
                  </a:ext>
                </a:extLst>
              </a:tr>
              <a:tr h="985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9345892"/>
                  </a:ext>
                </a:extLst>
              </a:tr>
              <a:tr h="9855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639335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3F7EAB-FC1C-4C57-A1D7-9B3FBD484E4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04:00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4BEA0E4-2DC9-4467-A0BD-ED583875796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03:59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83A69F1-B2DE-42C8-B572-87F8E3AD1AE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03:58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500AFAB-546F-4D3C-8A1C-AC4B4F0AEFF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03:57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C5FDAAD-E632-40C2-BFBB-B45B25262C4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03:56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9488382-A099-46F0-926F-BD9D46844CD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03:55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7F035E1-5691-4ADB-A934-6A6178C2205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03:54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480F648-CBDA-4CF2-A6F2-7DA559754400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03:53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4DE996B-3C99-4763-A27C-AB98DFEB031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03:52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523D4D9-6B51-4670-8A9A-A8E0C0CD8DF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03:51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F687019-EA9A-4A29-B056-52CEEF894CD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03:50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B864CAD-CF2C-4E36-B737-C61E9F3777D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03:49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6623D3E-7698-4350-A044-DB7557773D2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03:48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CF5168D-354A-43BD-A1FD-A303E15CA150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03:47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43C581E-B1D6-462D-BDF0-E29A0B3874A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03:46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140E8A0-096F-4AC1-82AC-E26C3F20CD80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03:45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C42C01C-D82F-4370-8241-771224455DA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03:44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A5E8B45-DC73-4DA7-8672-23D41E5C1DF5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03:43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469BE80-B309-448C-8532-FFB9361D5657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03:42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7AD76E3-D99F-434F-9D8F-E2B2BBF009A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03:41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DC0CEE2-576D-45D1-A8CC-380ED85B3E4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03:40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D29FFA2-AD87-4927-8A3F-07140F70043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03:39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4374A35-C22D-48AB-9500-0E701D04B21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03:38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762A11E-193B-405D-92DB-1DC6F2DD2B8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03:37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7D0C7D4-2092-40C1-9A8E-E56B9041020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03:36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3892444-03D7-4FDC-A0D0-E87849FABF7B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03:35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086BC7F-A83D-4B98-A5A2-319EC0E3424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03:34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3039833-7354-4A4A-9A55-47E8D956E65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03:33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DA3C6A3-A517-4787-8987-968583BBAED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03:32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BD488C7-D758-4B4A-A37C-CFEE43849330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03:31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93686D45-E2A8-4DDF-8989-1DDA9D7CFA67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03:30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76942A32-CFC2-450B-A95C-71A05410CCA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03:29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518E838D-9B43-425A-8C9B-8BB3CB595CD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03:28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DC839A1-4165-4846-9445-3F0E1D813D3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03:27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C600AE6D-032E-4496-B599-87B477971A1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03:26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A64C8BC-44BC-4848-B7F3-6D48F09EB09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03:25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A369789-F1FD-47B2-BA31-01E85B6DB22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03:24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F7388DE6-208F-4F32-9660-D59AD964830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03:23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40AE5601-7F48-4C3A-B781-B7796487B64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03:22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67A0BD05-466B-40FE-BA45-8B647B0D9815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03:21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21C1BEF3-9FCF-4C10-8C13-ECF1666B224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03:20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AF2340E-B56D-4B17-A8BE-CD4BEE1E2C3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03:19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63EF5C7-CCCF-43D7-A948-43D50A67BD5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9AA5CE75-E4BA-4133-BBEF-CDBBB301669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03:17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24F8F238-4C09-41E1-A0A7-1294262D0F57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03:16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E78818A4-164C-43E4-914E-4FAF276D350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AC93FFF-3732-4B3F-84E5-FCC445C4699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03:14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DFA6BE5D-33DF-485C-8F38-1E24C743D46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03:13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7BC4F6E9-9DC4-44A5-A216-CCC394E6750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03:12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A253F27E-CB85-4C79-AA69-084A74F584C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954E763E-5F98-4D62-AA51-A0D2E06EBD9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2B0BAB2-7F69-4A3E-ACD8-EBA2E9F4622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03:09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2927C12F-B5E3-4E50-8591-7D9D8E41CDB7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03:08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8D0C90FE-5977-4B90-8A25-74A79AC7E77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03:07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73BB9F6-51E5-4FFA-B110-069B6B6D483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03:06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6A77790B-A8C7-4392-986F-F43F13FAEB4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03:05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22A1B4A-B7F9-484C-AAD4-C03EFEFA3BC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03:04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2626F9B1-C27E-48D1-9E3F-C73DF836F6E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03:03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43766B07-0C3B-4E6C-A475-B4A9CC5B2CB7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03:02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2D27E963-662A-43E0-BE25-524D706F96E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03:01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BEB4117E-447C-4808-8766-7CAB5DF1803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03:00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26B4D940-B41F-418D-A0B1-F7E486CAB51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02:59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63780500-F00A-4705-A7BF-45D5078F186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02:58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FFC995BE-32F8-4D47-8EDC-9999C82F374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02:57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AFEB52F6-BA6A-4A9B-83F8-B2CBE1837A80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02:56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C653211C-996B-4569-A869-48C96EE716B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02:55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2010A377-E57A-4978-AE50-502C0D29379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02:54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031D8393-576B-44DE-9C88-1E44868EBD4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02:53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9402B369-B106-43A3-9605-B3390E34D6C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02:52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3003F46-D326-4F10-AB5B-11E56C5CB7B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02:51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F44C7045-7E46-41E9-BFB8-9FA7BA8CFDE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02:50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8DD2C46C-3D3B-470E-A212-F47DC630659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02:49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0FD36523-3C00-4BC1-94C9-6D54D58A626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02:48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16362DD-E9C3-4692-89B3-8BCCA8565793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02:47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10381CF6-2D44-4F13-B78B-5FC4E4C1D68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02:46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0A862BBE-DBDD-4EC8-8F5B-804321A329D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02:45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37F7F32A-1610-4F0D-B5B2-7937662C718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02:44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CA78BE1-5103-40CC-A1F8-AEDA0B0D8267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02:43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38F03D3E-EAF1-4443-9EF0-3AC43747279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02:42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393454D3-F30A-4332-92D2-C3DC9B2013A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02:41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6AA4223A-9940-4ACD-BD91-E9F66E76B11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02:40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BCEEF13-5242-4661-B1FB-1598E0B9437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02:39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F169434E-4151-4980-8657-57EFBF6B6433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02:38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5BD0CAA2-3849-4390-AAF3-21EF35685E7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02:37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382DF4F2-FB3E-4665-9D0D-DF3ED7335AA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02:36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FC97ABFB-72A5-4467-8C9D-09830FF3D15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02:35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097B61F3-53BA-4DF6-96D8-F6E7069DA40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02:34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24678CC9-4F4C-46C8-A631-0FC065589E2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02:33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3DD5CC06-D05C-4A01-8758-0E709BEB01F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02:32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2901673-6788-481F-9D09-6B6118325FE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02:31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D50971E4-F154-48C1-A797-E5FD9255BC1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02:30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72CB27FE-F300-4E61-B3E8-ABB81BF1882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02:29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9C86DAFD-D853-4FF2-AF2F-779DD829418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02:28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74F68D61-52B9-4B8A-876A-3733AFEA254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02:27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8646D753-6BEC-4148-9FDF-566584F6796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02:26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39E05A55-F5B8-4011-9A1C-5E39E79594BB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02:25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D81266C1-4534-4CCC-B006-6AB6EC9EC2C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02:24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B5837F09-637A-4775-9703-CD09BA23037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02:23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D387C4FD-F139-44D8-8CEA-B0B865BAB4C7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02:22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C761A8D9-3AB2-4407-A8A7-39B23B22D17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02:21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C52E9147-49E5-489A-B443-18F83E5AE77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02:20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63176B1A-DB61-49A4-8B84-617A20914C6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02:19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50228DFA-AC2E-4265-97E9-9D6013C3D7B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4479B077-FCBF-4D6F-8CA3-F023EAE2404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02:17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2C63FAD8-DE63-4689-9E01-BC01ADCB444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02:16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E4226A87-C43B-45A2-A90E-1346A99FF8F3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4D4FBEA0-DC0D-4F7F-AAA6-FF7D2AA83E9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02:14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B8AFD9BC-142D-4AE4-9971-A919C471BEC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02:13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68E902EA-2C91-45A3-853C-11AD53C0159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02:12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9A36A9F6-A3A0-4C7D-9776-857997B7ECB3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DC4264CD-549A-49C4-83C3-FA56D61E3EC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2BC145C7-81DF-4FF7-ADD3-591835808215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02:09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17F0B74E-B09F-43B4-83B4-1A61E8B21ED0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02:08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811B2D6A-205B-4159-AD0C-7D9D0C10193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02:07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51F7D5EA-9079-4225-9930-202B854CBF40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02:06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F47298DC-475C-4B19-B850-12A417165A45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02:05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673F63D0-DE94-49B1-9A67-BEF936CAA87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02:04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4E16CAC2-8FAF-4B8D-B8B3-FEF006AC3D0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02:03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B803AE81-0856-4DB3-BA76-7906DDC81ECB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02:02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43712ABB-9BE4-47B3-831C-E4485BE22FF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02:01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F203BCD9-E460-422E-A17F-09425792A5D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02:00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DF55CC51-AEA4-46D6-970C-1A9B629E205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01:59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1DDB5D3E-765F-4E38-9050-0DD3E659D6B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01:58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C5681467-9694-4673-A59D-1DFA6B52269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01:57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D18E6B9-1EE4-4108-90A4-4A24D77CF5A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01:56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2537E18C-DCE1-4FA0-8C67-A098D36A5E8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01:55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1CF74CFA-33BA-4069-BDA0-806697F3C58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01:54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593D91B3-4027-4A78-905A-72BF6F7FAB0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01:53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E9EE5021-4C21-4481-A965-84A669BE1FD0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01:52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C5FB9AB1-7BF0-416E-8FEF-5D2A12EC3DB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01:51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089109E1-2D9C-43D3-B202-7547351EF6E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01:50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0E839975-B45F-4228-A43D-D425217D659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01:49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3640CB71-EAC0-4E70-BCE3-383841680B4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01:48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BF14F866-11B2-407C-8D88-EFAEF68DC20B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01:47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4D1424CC-1576-4656-AEE9-CF5D6DA4DB4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01:46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0067AF2E-F3F9-454F-B7EC-7C7DB334634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01:45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="" xmlns:a16="http://schemas.microsoft.com/office/drawing/2014/main" id="{925A8275-45F9-4834-8E23-FE9FD3D71AD5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01:44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0EE3A29B-C6F1-4281-B1CE-346EB0F1ED1B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01:43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9BF1A1-A93A-4728-B2FA-9E25CA6E3C0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01:42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0DCE5247-3728-4962-BBDB-476BDC5DA62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01:41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9D198E9A-03ED-4F7D-9C21-AE368D550437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01:40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FDA25139-E59D-4448-ABD1-31897EABEAE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01:39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FD4C1F41-35AA-47A4-B379-B26BF18835B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01:38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0D787A1D-183C-4394-BD96-618A2E27A8A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01:37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="" xmlns:a16="http://schemas.microsoft.com/office/drawing/2014/main" id="{E34C8B39-397A-430A-82CD-27676373202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01:36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8440801D-A47A-4BCF-8DF6-792B92677F2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01:35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="" xmlns:a16="http://schemas.microsoft.com/office/drawing/2014/main" id="{BC79BF20-225E-46C9-AD52-C5DD762D1F8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01:34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="" xmlns:a16="http://schemas.microsoft.com/office/drawing/2014/main" id="{5140D0DB-35D4-428B-BEC8-366FE2D7C87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01:33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="" xmlns:a16="http://schemas.microsoft.com/office/drawing/2014/main" id="{D9EEB229-1012-4760-8D76-9739EEA5A8D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01:32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="" xmlns:a16="http://schemas.microsoft.com/office/drawing/2014/main" id="{AC373C48-5651-48A2-9CB0-5D41D7780E2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01:31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41803A54-BC46-4FBA-B579-3BEDA0F65A0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01:30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4FBC9830-2FB7-4C73-9F76-A5EE4B843D5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01:29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6880AC46-6607-4AA7-A84D-7867AC5F0A5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01:28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6A8BC9D8-FAE9-44AA-A024-3833007A5547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01:27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FBBE5488-593F-4E6B-8755-18183695F14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01:26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4C1EFCC9-0823-4A99-AAA0-A58A383D7FB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01:25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="" xmlns:a16="http://schemas.microsoft.com/office/drawing/2014/main" id="{97877BB3-F3D0-4960-99CA-BAB774217B9B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01:24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="" xmlns:a16="http://schemas.microsoft.com/office/drawing/2014/main" id="{70EF7B5D-8287-4E6D-B77F-381E8DC24D2B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01:23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="" xmlns:a16="http://schemas.microsoft.com/office/drawing/2014/main" id="{AB28B891-7A2B-4B1C-8FA7-71875895861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01:22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="" xmlns:a16="http://schemas.microsoft.com/office/drawing/2014/main" id="{D32F20DE-23AD-4D36-AC98-7D23CC0825CC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01:21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8177C5F1-DDAD-489B-8277-1E683589E41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01:20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="" xmlns:a16="http://schemas.microsoft.com/office/drawing/2014/main" id="{8EFB7819-44DB-42E9-B25E-1B203D232A4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01:19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5F8149DC-F3C7-451A-93F8-4090918E743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="" xmlns:a16="http://schemas.microsoft.com/office/drawing/2014/main" id="{5536362F-A3CA-41AF-A000-ADE9605F9F0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01:17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FF58FBE6-1189-49E7-9AA5-2B6943E00FE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01:16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="" xmlns:a16="http://schemas.microsoft.com/office/drawing/2014/main" id="{25E3799C-157B-4096-B689-5D9940417E35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="" xmlns:a16="http://schemas.microsoft.com/office/drawing/2014/main" id="{AD9FEB33-D31A-4BAE-BE9D-D380FA4F39F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01:14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="" xmlns:a16="http://schemas.microsoft.com/office/drawing/2014/main" id="{57855416-7F7B-45F5-B14F-B950B3AA916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01:13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="" xmlns:a16="http://schemas.microsoft.com/office/drawing/2014/main" id="{FFDFB2D0-2098-4350-92DD-F1446425B09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01:12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8D6772AE-593D-4782-808E-DFDA460F99C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="" xmlns:a16="http://schemas.microsoft.com/office/drawing/2014/main" id="{62D51AD4-E932-47A9-9933-B23450ED141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="" xmlns:a16="http://schemas.microsoft.com/office/drawing/2014/main" id="{19E84926-6F60-4FAC-AF8B-5D8797E0C573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01:09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2F7152EC-C5C9-48FE-B0F7-D705F5A25677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01:08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CBB7E631-1BE2-4BB2-9A1C-57397ED2FDE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01:07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8A64CACF-6A4E-4471-B84C-9EC22FC219B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01:06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9560952C-FA8A-44DC-ADCE-EFCD7C4862D7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01:05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4839CB3D-06EF-4866-8B9D-CB9FF3ADF835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01:04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61B9F7D0-1F5D-422E-8C0A-CF802FB159C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01:03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A65E11C3-BCA7-4921-9259-336E7E5753D5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01:02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8F987E2A-53E9-45A2-B80F-A64665F3179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01:01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27021278-59DD-4EEF-A295-C59CD40E5A6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01:00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D45770B5-42F0-4EA6-9B9D-349CA0F7E7E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00:59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321ADD1A-D902-4B0B-8A23-A6457B207DC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00:58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E0212C1A-1E5B-4283-8E3B-35F620D198D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00:57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7954C3F6-2400-4DA6-9DE2-1317FE90B190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00:56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5BE9D84F-597E-477C-B2A2-5597876A3E4B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00:55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55B9A571-5576-4032-BBBA-AA931620A09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00:54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90588FB6-1046-4A7A-9701-5F2C811D384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00:53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32457B6C-24CD-4FBC-8EE1-BC99F4E0A30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00:52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="" xmlns:a16="http://schemas.microsoft.com/office/drawing/2014/main" id="{3905E33E-5889-4BAB-831D-045AD29C96ED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00:51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6E9B837D-EABC-4AEF-8857-A64EB6274F2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00:50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073480E8-1E86-4853-92F1-B012AE301B2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00:49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9EBF560C-BD6B-437A-A315-A9EBEE6BC484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00:48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50BA801A-6722-498D-853C-45048F1CF563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00:47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52E14487-99DB-468D-AC7E-5E23405857C3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00:46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DEB222B2-A742-40A0-9B7D-C70B685CB040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00:45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="" xmlns:a16="http://schemas.microsoft.com/office/drawing/2014/main" id="{CFA4612D-3AD8-42C8-9D66-1CC032095813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00:44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="" xmlns:a16="http://schemas.microsoft.com/office/drawing/2014/main" id="{CBA85BA8-4579-41B6-8676-DEFA9DF105B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00:43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="" xmlns:a16="http://schemas.microsoft.com/office/drawing/2014/main" id="{47E820BF-2898-4548-B395-4BEDC254946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00:42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7D4AF62B-8F89-449B-8300-43509E20C4C3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00:41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="" xmlns:a16="http://schemas.microsoft.com/office/drawing/2014/main" id="{1AA11313-0FC7-469C-83FC-43FFB4212D1A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00:40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="" xmlns:a16="http://schemas.microsoft.com/office/drawing/2014/main" id="{679E6926-6F2B-41DB-A885-403B765D76C5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00:39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="" xmlns:a16="http://schemas.microsoft.com/office/drawing/2014/main" id="{A09F4EAE-2666-4D37-BAFD-F1B7920EEA8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00:38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="" xmlns:a16="http://schemas.microsoft.com/office/drawing/2014/main" id="{B6B0A58A-6780-4333-A24B-BDA707BD47D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00:37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="" xmlns:a16="http://schemas.microsoft.com/office/drawing/2014/main" id="{2C06E184-5CCF-46AF-87AE-45D92F6CCC10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00:36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="" xmlns:a16="http://schemas.microsoft.com/office/drawing/2014/main" id="{887BB2ED-25DC-459B-A5A4-17C7D39B0849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00:35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D3FF8923-6001-4497-AFCA-FCA09085A6C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00:34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="" xmlns:a16="http://schemas.microsoft.com/office/drawing/2014/main" id="{CB98581B-85D5-40BC-A037-ADCA391A478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00:33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5D903AFF-B876-4B0A-A311-1BE3A37C803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00:32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0AE1D532-3A1A-46DA-BD54-D770BE584BC8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00:31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69384605-6978-41F5-A8A5-0288FC8F87A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00:30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05B244A2-0FD6-43A4-8ED8-14EB6984BBB2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00:29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6256CC01-13FB-4628-8F3E-B0477829C721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00:28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6A836C90-63E9-46B2-A4F5-C8EBBD40633F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00:27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8003C930-15F4-4240-87C3-A41D8A3816E5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00:26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0156F282-386C-4ACC-9EB0-13FA7A96198E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00:25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="" xmlns:a16="http://schemas.microsoft.com/office/drawing/2014/main" id="{54D07753-33BF-4AF1-A611-0C78592D5D4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00:24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="" xmlns:a16="http://schemas.microsoft.com/office/drawing/2014/main" id="{DF3D1EB2-029F-4213-A547-90EAAA438BD6}"/>
              </a:ext>
            </a:extLst>
          </p:cNvPr>
          <p:cNvSpPr/>
          <p:nvPr/>
        </p:nvSpPr>
        <p:spPr>
          <a:xfrm>
            <a:off x="7633064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00:23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81038766-77AA-4395-8A21-A4237A89F4B5}"/>
              </a:ext>
            </a:extLst>
          </p:cNvPr>
          <p:cNvSpPr/>
          <p:nvPr/>
        </p:nvSpPr>
        <p:spPr>
          <a:xfrm>
            <a:off x="7620001" y="33677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00:22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3F72E5BA-C168-4A0F-83F5-581FDFD140FA}"/>
              </a:ext>
            </a:extLst>
          </p:cNvPr>
          <p:cNvSpPr/>
          <p:nvPr/>
        </p:nvSpPr>
        <p:spPr>
          <a:xfrm>
            <a:off x="7620000" y="304800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00:21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73EB7ADD-8F94-4C79-AE83-139C24ACDE4E}"/>
              </a:ext>
            </a:extLst>
          </p:cNvPr>
          <p:cNvSpPr/>
          <p:nvPr/>
        </p:nvSpPr>
        <p:spPr>
          <a:xfrm>
            <a:off x="7631470" y="314104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00:20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F625EE3B-2AFD-4F7F-AAEE-07D8165346E5}"/>
              </a:ext>
            </a:extLst>
          </p:cNvPr>
          <p:cNvSpPr/>
          <p:nvPr/>
        </p:nvSpPr>
        <p:spPr>
          <a:xfrm>
            <a:off x="7631470" y="314105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00:19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7B117EA5-B86F-4F2F-AB14-531579DD5D88}"/>
              </a:ext>
            </a:extLst>
          </p:cNvPr>
          <p:cNvSpPr/>
          <p:nvPr/>
        </p:nvSpPr>
        <p:spPr>
          <a:xfrm>
            <a:off x="7631470" y="315734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26BFDF7F-67BC-4DB4-B8BB-110BC7FBA056}"/>
              </a:ext>
            </a:extLst>
          </p:cNvPr>
          <p:cNvSpPr/>
          <p:nvPr/>
        </p:nvSpPr>
        <p:spPr>
          <a:xfrm>
            <a:off x="7632226" y="314172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00:17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="" xmlns:a16="http://schemas.microsoft.com/office/drawing/2014/main" id="{DE073C20-CA02-4E26-992C-F88B1FF8C1A5}"/>
              </a:ext>
            </a:extLst>
          </p:cNvPr>
          <p:cNvSpPr/>
          <p:nvPr/>
        </p:nvSpPr>
        <p:spPr>
          <a:xfrm>
            <a:off x="7632604" y="314173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00:16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1B838865-4201-4B25-B9ED-78E23BCC6816}"/>
              </a:ext>
            </a:extLst>
          </p:cNvPr>
          <p:cNvSpPr/>
          <p:nvPr/>
        </p:nvSpPr>
        <p:spPr>
          <a:xfrm>
            <a:off x="7632793" y="314174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E5D7A261-DC2E-48A7-AE50-58986F89D3A6}"/>
              </a:ext>
            </a:extLst>
          </p:cNvPr>
          <p:cNvSpPr/>
          <p:nvPr/>
        </p:nvSpPr>
        <p:spPr>
          <a:xfrm>
            <a:off x="7632928" y="319861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00:14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="" xmlns:a16="http://schemas.microsoft.com/office/drawing/2014/main" id="{6940861C-E016-473A-B6DE-DBA33FA86D7B}"/>
              </a:ext>
            </a:extLst>
          </p:cNvPr>
          <p:cNvSpPr/>
          <p:nvPr/>
        </p:nvSpPr>
        <p:spPr>
          <a:xfrm>
            <a:off x="7632982" y="313634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00:13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="" xmlns:a16="http://schemas.microsoft.com/office/drawing/2014/main" id="{E962A986-FEF6-4F01-9E24-F98C7C4F5AED}"/>
              </a:ext>
            </a:extLst>
          </p:cNvPr>
          <p:cNvSpPr/>
          <p:nvPr/>
        </p:nvSpPr>
        <p:spPr>
          <a:xfrm>
            <a:off x="7633009" y="314175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00:12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="" xmlns:a16="http://schemas.microsoft.com/office/drawing/2014/main" id="{5D83ED96-589A-4C16-9B1D-F38693CAF534}"/>
              </a:ext>
            </a:extLst>
          </p:cNvPr>
          <p:cNvSpPr/>
          <p:nvPr/>
        </p:nvSpPr>
        <p:spPr>
          <a:xfrm>
            <a:off x="7633036" y="314176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="" xmlns:a16="http://schemas.microsoft.com/office/drawing/2014/main" id="{316B826C-5A59-4848-8DE6-1D8026580FFE}"/>
              </a:ext>
            </a:extLst>
          </p:cNvPr>
          <p:cNvSpPr/>
          <p:nvPr/>
        </p:nvSpPr>
        <p:spPr>
          <a:xfrm>
            <a:off x="7633036" y="313634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="" xmlns:a16="http://schemas.microsoft.com/office/drawing/2014/main" id="{97B30139-9565-4D9C-B2B6-4E9EF7A0A5E0}"/>
              </a:ext>
            </a:extLst>
          </p:cNvPr>
          <p:cNvSpPr/>
          <p:nvPr/>
        </p:nvSpPr>
        <p:spPr>
          <a:xfrm>
            <a:off x="7633036" y="314718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00:09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="" xmlns:a16="http://schemas.microsoft.com/office/drawing/2014/main" id="{09AB9BFA-0662-438D-A67A-1595982D1A96}"/>
              </a:ext>
            </a:extLst>
          </p:cNvPr>
          <p:cNvSpPr/>
          <p:nvPr/>
        </p:nvSpPr>
        <p:spPr>
          <a:xfrm>
            <a:off x="7633036" y="307732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00:08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="" xmlns:a16="http://schemas.microsoft.com/office/drawing/2014/main" id="{6C8BC157-71F8-4A30-AE43-6DFAEB7F388E}"/>
              </a:ext>
            </a:extLst>
          </p:cNvPr>
          <p:cNvSpPr/>
          <p:nvPr/>
        </p:nvSpPr>
        <p:spPr>
          <a:xfrm>
            <a:off x="7633036" y="314722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00:07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="" xmlns:a16="http://schemas.microsoft.com/office/drawing/2014/main" id="{09084A95-BC18-4EF3-9D87-3733A0934529}"/>
              </a:ext>
            </a:extLst>
          </p:cNvPr>
          <p:cNvSpPr/>
          <p:nvPr/>
        </p:nvSpPr>
        <p:spPr>
          <a:xfrm>
            <a:off x="7633049" y="314724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00:06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="" xmlns:a16="http://schemas.microsoft.com/office/drawing/2014/main" id="{CFD8B5B8-02B2-4404-AAC1-E5B111CB2D85}"/>
              </a:ext>
            </a:extLst>
          </p:cNvPr>
          <p:cNvSpPr/>
          <p:nvPr/>
        </p:nvSpPr>
        <p:spPr>
          <a:xfrm>
            <a:off x="7633055" y="313326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00:05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="" xmlns:a16="http://schemas.microsoft.com/office/drawing/2014/main" id="{E1208A1F-3458-41E7-B77F-E0AFC4420687}"/>
              </a:ext>
            </a:extLst>
          </p:cNvPr>
          <p:cNvSpPr/>
          <p:nvPr/>
        </p:nvSpPr>
        <p:spPr>
          <a:xfrm>
            <a:off x="7633059" y="310529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00:04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="" xmlns:a16="http://schemas.microsoft.com/office/drawing/2014/main" id="{677B8A81-6268-46E8-A862-DCB59695804D}"/>
              </a:ext>
            </a:extLst>
          </p:cNvPr>
          <p:cNvSpPr/>
          <p:nvPr/>
        </p:nvSpPr>
        <p:spPr>
          <a:xfrm>
            <a:off x="7633061" y="311928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00:03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="" xmlns:a16="http://schemas.microsoft.com/office/drawing/2014/main" id="{971FD309-484F-4250-B185-913319FC40EA}"/>
              </a:ext>
            </a:extLst>
          </p:cNvPr>
          <p:cNvSpPr/>
          <p:nvPr/>
        </p:nvSpPr>
        <p:spPr>
          <a:xfrm>
            <a:off x="7633061" y="313327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00:02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="" xmlns:a16="http://schemas.microsoft.com/office/drawing/2014/main" id="{D759F744-7998-4A86-9608-9BF8AC59E529}"/>
              </a:ext>
            </a:extLst>
          </p:cNvPr>
          <p:cNvSpPr/>
          <p:nvPr/>
        </p:nvSpPr>
        <p:spPr>
          <a:xfrm>
            <a:off x="7633062" y="314725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00:01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="" xmlns:a16="http://schemas.microsoft.com/office/drawing/2014/main" id="{A2394D39-EE9B-4F9D-9C79-93394BD3B71F}"/>
              </a:ext>
            </a:extLst>
          </p:cNvPr>
          <p:cNvSpPr/>
          <p:nvPr/>
        </p:nvSpPr>
        <p:spPr>
          <a:xfrm>
            <a:off x="7633063" y="314726"/>
            <a:ext cx="1362489" cy="51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29894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94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5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6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7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8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7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8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9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30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31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6D1D9C-906F-45F7-AA6E-8492DDE5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07157E-F2EF-476E-ADBE-B410ECE92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5DC6D4A-508A-4C6A-96AB-E93409AC0258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6D83D8-9F80-40EF-8B5E-5581EA5410E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0D54B39-2C55-492C-897F-F83B1AB95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H24">
            <a:extLst>
              <a:ext uri="{FF2B5EF4-FFF2-40B4-BE49-F238E27FC236}">
                <a16:creationId xmlns="" xmlns:a16="http://schemas.microsoft.com/office/drawing/2014/main" id="{DF6F098F-9870-4B77-9E6F-AC8DEB06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1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EA161EA7-01E0-4718-89E7-DFB608D62ADE}"/>
              </a:ext>
            </a:extLst>
          </p:cNvPr>
          <p:cNvSpPr txBox="1">
            <a:spLocks/>
          </p:cNvSpPr>
          <p:nvPr/>
        </p:nvSpPr>
        <p:spPr>
          <a:xfrm>
            <a:off x="1676400" y="14288"/>
            <a:ext cx="6096000" cy="519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1, 2. Tìm hiểu đặc điểm khí hậu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="" xmlns:a16="http://schemas.microsoft.com/office/drawing/2014/main" id="{51C780B9-F9BC-4EBE-B984-B1C00584A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11634"/>
              </p:ext>
            </p:extLst>
          </p:nvPr>
        </p:nvGraphicFramePr>
        <p:xfrm>
          <a:off x="0" y="1143000"/>
          <a:ext cx="9144000" cy="421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="" xmlns:a16="http://schemas.microsoft.com/office/drawing/2014/main" val="3477712033"/>
                    </a:ext>
                  </a:extLst>
                </a:gridCol>
                <a:gridCol w="6553200">
                  <a:extLst>
                    <a:ext uri="{9D8B030D-6E8A-4147-A177-3AD203B41FA5}">
                      <a16:colId xmlns="" xmlns:a16="http://schemas.microsoft.com/office/drawing/2014/main" val="981788734"/>
                    </a:ext>
                  </a:extLst>
                </a:gridCol>
              </a:tblGrid>
              <a:tr h="140362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-Thay đổi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heo  mùa.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độ trung bình trên 23</a:t>
                      </a:r>
                      <a:r>
                        <a:rPr lang="en-US" sz="3200" b="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Biên độ nhiệt trong năm nhỏ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2365060"/>
                  </a:ext>
                </a:extLst>
              </a:tr>
              <a:tr h="14036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-Thay đổi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heo  mùa: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gió Đông Bắc (tháng 10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4), gió Tây Nam tháng còn lại.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Tốc độ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gió trung bình 5-6 m/s.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9345892"/>
                  </a:ext>
                </a:extLst>
              </a:tr>
              <a:tr h="140362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lang="vi-VN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 mưa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trung bình 1100-1300 mm/năm.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Sương mù xuất hiện cuối mùa đông đầu mùa hạ.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63933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F5A63-B39E-463C-B670-C869FDED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0AE1C7-0567-4C79-B2B2-977B41EE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38C05F2-EC42-4BA8-B156-04C5E12734CA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3CE8FDD-5D42-4B69-9589-40D940EA1B7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6A72969-59EA-45FE-AADD-5E298B0958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H24">
            <a:extLst>
              <a:ext uri="{FF2B5EF4-FFF2-40B4-BE49-F238E27FC236}">
                <a16:creationId xmlns="" xmlns:a16="http://schemas.microsoft.com/office/drawing/2014/main" id="{AA63AA3A-78E6-49C3-8907-197DA090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0976"/>
            <a:ext cx="9144000" cy="69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74F5EC8-46BF-4028-B865-8A47B9CC74D1}"/>
              </a:ext>
            </a:extLst>
          </p:cNvPr>
          <p:cNvSpPr txBox="1">
            <a:spLocks/>
          </p:cNvSpPr>
          <p:nvPr/>
        </p:nvSpPr>
        <p:spPr>
          <a:xfrm>
            <a:off x="1219200" y="0"/>
            <a:ext cx="7239000" cy="736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3, 4. Tìm hiểu đặc điểm hải văn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9">
            <a:extLst>
              <a:ext uri="{FF2B5EF4-FFF2-40B4-BE49-F238E27FC236}">
                <a16:creationId xmlns="" xmlns:a16="http://schemas.microsoft.com/office/drawing/2014/main" id="{8522193B-C1F5-4A78-AB4C-0EE26E06B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501177"/>
              </p:ext>
            </p:extLst>
          </p:nvPr>
        </p:nvGraphicFramePr>
        <p:xfrm>
          <a:off x="0" y="1295400"/>
          <a:ext cx="9144000" cy="315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986">
                  <a:extLst>
                    <a:ext uri="{9D8B030D-6E8A-4147-A177-3AD203B41FA5}">
                      <a16:colId xmlns="" xmlns:a16="http://schemas.microsoft.com/office/drawing/2014/main" val="3477712033"/>
                    </a:ext>
                  </a:extLst>
                </a:gridCol>
                <a:gridCol w="6208014">
                  <a:extLst>
                    <a:ext uri="{9D8B030D-6E8A-4147-A177-3AD203B41FA5}">
                      <a16:colId xmlns="" xmlns:a16="http://schemas.microsoft.com/office/drawing/2014/main" val="981788734"/>
                    </a:ext>
                  </a:extLst>
                </a:gridCol>
              </a:tblGrid>
              <a:tr h="9855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Thủy triều khá phức tạp, và độc đáo, chủ yếu là chế độ nhật triều.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2365060"/>
                  </a:ext>
                </a:extLst>
              </a:tr>
              <a:tr h="985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Thay đổi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heo  mùa: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chảy hướng Đông Bắc (tháng 10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4), chảy hướng Tây Nam tháng còn lại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9345892"/>
                  </a:ext>
                </a:extLst>
              </a:tr>
              <a:tr h="9855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mặn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Trung bình khá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cao: 30-33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20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63933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842A01-A1A4-4403-99DD-C40F2313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119515-4665-4348-B2F9-6FBA442A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801" y="1967645"/>
            <a:ext cx="4245610" cy="7772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1,2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A69D67-4CA0-45A9-8494-92AB531F20E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701880" y="1965166"/>
            <a:ext cx="4245609" cy="77724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3,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31DBBE-C46B-44FE-8647-B2AED67C1AC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77801" y="2721483"/>
            <a:ext cx="4245610" cy="33832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F6AA50-F396-44C9-B1AF-3B136BEC8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1879" y="2719322"/>
            <a:ext cx="4245610" cy="338328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?</a:t>
            </a:r>
          </a:p>
        </p:txBody>
      </p:sp>
    </p:spTree>
    <p:extLst>
      <p:ext uri="{BB962C8B-B14F-4D97-AF65-F5344CB8AC3E}">
        <p14:creationId xmlns:p14="http://schemas.microsoft.com/office/powerpoint/2010/main" val="5965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 - &amp;quot;Hoạt động nhóm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Hoạt động nhóm&amp;quot;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 - &amp;quot;ĐÓNG VAI&amp;quot;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624</Words>
  <Application>Microsoft Office PowerPoint</Application>
  <PresentationFormat>On-screen Show (4:3)</PresentationFormat>
  <Paragraphs>299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Hoạt động nhóm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ĐÓNG VAI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Duc</cp:lastModifiedBy>
  <cp:revision>7</cp:revision>
  <dcterms:created xsi:type="dcterms:W3CDTF">2020-02-27T01:58:39Z</dcterms:created>
  <dcterms:modified xsi:type="dcterms:W3CDTF">2020-03-10T02:30:49Z</dcterms:modified>
</cp:coreProperties>
</file>