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9" autoAdjust="0"/>
    <p:restoredTop sz="94737" autoAdjust="0"/>
  </p:normalViewPr>
  <p:slideViewPr>
    <p:cSldViewPr snapToGrid="0">
      <p:cViewPr varScale="1">
        <p:scale>
          <a:sx n="64" d="100"/>
          <a:sy n="64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A9AD-5F84-42A1-969C-E3D108A103F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B642-675C-4175-9911-28AD0ECA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3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A9AD-5F84-42A1-969C-E3D108A103F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B642-675C-4175-9911-28AD0ECA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3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A9AD-5F84-42A1-969C-E3D108A103F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B642-675C-4175-9911-28AD0ECA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7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A9AD-5F84-42A1-969C-E3D108A103F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B642-675C-4175-9911-28AD0ECA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3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A9AD-5F84-42A1-969C-E3D108A103F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B642-675C-4175-9911-28AD0ECA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36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A9AD-5F84-42A1-969C-E3D108A103F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B642-675C-4175-9911-28AD0ECA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61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A9AD-5F84-42A1-969C-E3D108A103F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B642-675C-4175-9911-28AD0ECA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0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A9AD-5F84-42A1-969C-E3D108A103F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B642-675C-4175-9911-28AD0ECA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3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A9AD-5F84-42A1-969C-E3D108A103F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B642-675C-4175-9911-28AD0ECA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0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A9AD-5F84-42A1-969C-E3D108A103F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B642-675C-4175-9911-28AD0ECA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86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A9AD-5F84-42A1-969C-E3D108A103F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B642-675C-4175-9911-28AD0ECA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48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4A9AD-5F84-42A1-969C-E3D108A103F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2B642-675C-4175-9911-28AD0ECA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0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252" y="145924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vi-VN" b="1" dirty="0"/>
              <a:t>Mỗi tuần một câu chuyện đẹp, một cuốn sách hay, một tấm gương sáng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3775"/>
            <a:ext cx="9144000" cy="1655762"/>
          </a:xfrm>
        </p:spPr>
        <p:txBody>
          <a:bodyPr>
            <a:normAutofit/>
          </a:bodyPr>
          <a:lstStyle/>
          <a:p>
            <a:r>
              <a:rPr lang="en-US" sz="3000" b="1" dirty="0" err="1">
                <a:solidFill>
                  <a:srgbClr val="FF0000"/>
                </a:solidFill>
              </a:rPr>
              <a:t>Totto-chan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bên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cửa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sổ</a:t>
            </a:r>
            <a:r>
              <a:rPr lang="en-US" sz="3000" b="1" dirty="0">
                <a:solidFill>
                  <a:srgbClr val="FF0000"/>
                </a:solidFill>
              </a:rPr>
              <a:t> - </a:t>
            </a:r>
            <a:r>
              <a:rPr lang="en-US" sz="3000" b="1" dirty="0" err="1">
                <a:solidFill>
                  <a:srgbClr val="FF0000"/>
                </a:solidFill>
              </a:rPr>
              <a:t>Kuoyanagi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Tetsuko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596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661736"/>
            <a:ext cx="4261602" cy="993441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err="1"/>
              <a:t>Vài</a:t>
            </a:r>
            <a:r>
              <a:rPr lang="en-US" dirty="0"/>
              <a:t> </a:t>
            </a:r>
            <a:r>
              <a:rPr lang="en-US" dirty="0" err="1"/>
              <a:t>nét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giả</a:t>
            </a:r>
            <a:r>
              <a:rPr lang="en-US" dirty="0"/>
              <a:t> </a:t>
            </a:r>
            <a:r>
              <a:rPr lang="en-US" dirty="0" err="1"/>
              <a:t>Kuroyanagi</a:t>
            </a:r>
            <a:r>
              <a:rPr lang="en-US" dirty="0"/>
              <a:t> </a:t>
            </a:r>
            <a:r>
              <a:rPr lang="en-US" dirty="0" err="1"/>
              <a:t>Tesuko</a:t>
            </a:r>
            <a:r>
              <a:rPr lang="en-US" dirty="0"/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1852863"/>
            <a:ext cx="4261602" cy="407870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dirty="0"/>
              <a:t>- </a:t>
            </a:r>
            <a:r>
              <a:rPr lang="en-US" dirty="0" err="1">
                <a:latin typeface="Arial (Body)"/>
              </a:rPr>
              <a:t>Kuroyanagi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Tesuko</a:t>
            </a:r>
            <a:r>
              <a:rPr lang="en-US" dirty="0">
                <a:latin typeface="Arial (Body)"/>
              </a:rPr>
              <a:t> (</a:t>
            </a:r>
            <a:r>
              <a:rPr lang="ja-JP" altLang="en-US" dirty="0">
                <a:latin typeface="Arial (Body)"/>
              </a:rPr>
              <a:t>黒柳彻子</a:t>
            </a:r>
            <a:r>
              <a:rPr lang="en-US" altLang="ja-JP" dirty="0">
                <a:latin typeface="Arial (Body)"/>
              </a:rPr>
              <a:t>)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sinh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ngày</a:t>
            </a:r>
            <a:r>
              <a:rPr lang="en-US" dirty="0">
                <a:latin typeface="Arial (Body)"/>
              </a:rPr>
              <a:t> 9 </a:t>
            </a:r>
            <a:r>
              <a:rPr lang="en-US" dirty="0" err="1">
                <a:latin typeface="Arial (Body)"/>
              </a:rPr>
              <a:t>tháng</a:t>
            </a:r>
            <a:r>
              <a:rPr lang="en-US" dirty="0">
                <a:latin typeface="Arial (Body)"/>
              </a:rPr>
              <a:t> 8 </a:t>
            </a:r>
            <a:r>
              <a:rPr lang="en-US" dirty="0" err="1">
                <a:latin typeface="Arial (Body)"/>
              </a:rPr>
              <a:t>năm</a:t>
            </a:r>
            <a:r>
              <a:rPr lang="en-US" dirty="0">
                <a:latin typeface="Arial (Body)"/>
              </a:rPr>
              <a:t> 1933 ở Tokyo.</a:t>
            </a:r>
          </a:p>
          <a:p>
            <a:pPr algn="just"/>
            <a:r>
              <a:rPr lang="en-US" dirty="0"/>
              <a:t>- </a:t>
            </a:r>
            <a:r>
              <a:rPr lang="vi-VN" dirty="0"/>
              <a:t>Bà được thừa nhận là một diễn viên nổi tiếng nhất Nhật Bản suốt năm năm liền.</a:t>
            </a:r>
            <a:endParaRPr lang="en-US" dirty="0"/>
          </a:p>
          <a:p>
            <a:pPr algn="just"/>
            <a:r>
              <a:rPr lang="en-US" dirty="0">
                <a:latin typeface="Arial (Body)"/>
              </a:rPr>
              <a:t>- </a:t>
            </a:r>
            <a:r>
              <a:rPr lang="en-US" dirty="0" err="1">
                <a:latin typeface="Arial (Body)"/>
              </a:rPr>
              <a:t>Bà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đã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viết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Totto-chan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như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một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cuốn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tự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truyện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đời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mình</a:t>
            </a:r>
            <a:r>
              <a:rPr lang="en-US" dirty="0">
                <a:latin typeface="Arial (Body)"/>
              </a:rPr>
              <a:t>.</a:t>
            </a:r>
          </a:p>
          <a:p>
            <a:pPr algn="just"/>
            <a:r>
              <a:rPr lang="en-US" dirty="0">
                <a:latin typeface="Arial (Body)"/>
              </a:rPr>
              <a:t>- </a:t>
            </a:r>
            <a:r>
              <a:rPr lang="en-US" dirty="0" err="1">
                <a:latin typeface="Arial (Body)"/>
              </a:rPr>
              <a:t>Sau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khi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cuốn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sách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Totto-chan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nổi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tiếng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và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trở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thành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cuốn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sách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bán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chạy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nhất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Nhật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Bản</a:t>
            </a:r>
            <a:r>
              <a:rPr lang="en-US" dirty="0">
                <a:latin typeface="Arial (Body)"/>
              </a:rPr>
              <a:t>, </a:t>
            </a:r>
            <a:r>
              <a:rPr lang="en-US" dirty="0" err="1">
                <a:latin typeface="Arial (Body)"/>
              </a:rPr>
              <a:t>bà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đã</a:t>
            </a:r>
            <a:r>
              <a:rPr lang="en-US" dirty="0">
                <a:latin typeface="Arial (Body)"/>
              </a:rPr>
              <a:t> dung n</a:t>
            </a:r>
            <a:r>
              <a:rPr lang="vi-VN" dirty="0">
                <a:latin typeface="Arial (Body)"/>
              </a:rPr>
              <a:t>huận bút cuốn sác</a:t>
            </a:r>
            <a:r>
              <a:rPr lang="en-US" dirty="0">
                <a:latin typeface="Arial (Body)"/>
              </a:rPr>
              <a:t>h</a:t>
            </a:r>
            <a:r>
              <a:rPr lang="vi-VN" dirty="0">
                <a:latin typeface="Arial (Body)"/>
              </a:rPr>
              <a:t> lập nên Quỹ Totto dùng để đào tạo nghiệp vụ các diễn viên câm điếc mà bà thường xuyên tiếp xúc.</a:t>
            </a:r>
            <a:endParaRPr lang="en-US" dirty="0">
              <a:latin typeface="Arial (Body)"/>
            </a:endParaRPr>
          </a:p>
          <a:p>
            <a:pPr algn="just"/>
            <a:r>
              <a:rPr lang="en-US" dirty="0">
                <a:latin typeface="Arial (Body)"/>
              </a:rPr>
              <a:t>- </a:t>
            </a:r>
            <a:r>
              <a:rPr lang="en-US" dirty="0" err="1">
                <a:latin typeface="Arial (Body)"/>
              </a:rPr>
              <a:t>Ngoài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ra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bà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còn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là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tác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giả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của</a:t>
            </a:r>
            <a:r>
              <a:rPr lang="en-US" dirty="0">
                <a:latin typeface="Arial (Body)"/>
              </a:rPr>
              <a:t> </a:t>
            </a:r>
            <a:r>
              <a:rPr lang="vi-VN" dirty="0">
                <a:latin typeface="Arial (Body)"/>
              </a:rPr>
              <a:t>Gấu Panda và tôi, </a:t>
            </a:r>
            <a:r>
              <a:rPr lang="en-US" dirty="0" err="1">
                <a:latin typeface="Arial (Body)"/>
              </a:rPr>
              <a:t>câu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chuyện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về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bảo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vệ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động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vật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được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nhiều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độc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giả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đón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đọc</a:t>
            </a:r>
            <a:r>
              <a:rPr lang="en-US" dirty="0">
                <a:latin typeface="Arial (Body)"/>
              </a:rPr>
              <a:t>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153" y="661736"/>
            <a:ext cx="5259309" cy="5269832"/>
          </a:xfrm>
        </p:spPr>
      </p:pic>
    </p:spTree>
    <p:extLst>
      <p:ext uri="{BB962C8B-B14F-4D97-AF65-F5344CB8AC3E}">
        <p14:creationId xmlns:p14="http://schemas.microsoft.com/office/powerpoint/2010/main" val="1777511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34" y="402703"/>
            <a:ext cx="11128332" cy="1325563"/>
          </a:xfrm>
        </p:spPr>
        <p:txBody>
          <a:bodyPr>
            <a:noAutofit/>
          </a:bodyPr>
          <a:lstStyle/>
          <a:p>
            <a:pPr algn="ctr"/>
            <a:r>
              <a:rPr lang="en-US" sz="5000" b="1" dirty="0"/>
              <a:t>TÓM TẮT TRUYỆN “</a:t>
            </a:r>
            <a:r>
              <a:rPr lang="en-US" sz="5000" b="1" dirty="0" err="1"/>
              <a:t>Totto-chan</a:t>
            </a:r>
            <a:r>
              <a:rPr lang="en-US" sz="5000" b="1" dirty="0"/>
              <a:t> </a:t>
            </a:r>
            <a:r>
              <a:rPr lang="en-US" sz="5000" b="1" dirty="0" err="1"/>
              <a:t>bên</a:t>
            </a:r>
            <a:r>
              <a:rPr lang="en-US" sz="5000" b="1" dirty="0"/>
              <a:t> </a:t>
            </a:r>
            <a:r>
              <a:rPr lang="en-US" sz="5000" b="1" dirty="0" err="1"/>
              <a:t>cửa</a:t>
            </a:r>
            <a:r>
              <a:rPr lang="en-US" sz="5000" b="1" dirty="0"/>
              <a:t> </a:t>
            </a:r>
            <a:r>
              <a:rPr lang="en-US" sz="5000" b="1" dirty="0" err="1"/>
              <a:t>sổ</a:t>
            </a:r>
            <a:r>
              <a:rPr lang="en-US" sz="5000" b="1" dirty="0"/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176"/>
            <a:ext cx="10515600" cy="516072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>
                <a:latin typeface="Arial (Body)"/>
              </a:rPr>
              <a:t>                 </a:t>
            </a:r>
            <a:r>
              <a:rPr lang="en-US" dirty="0" err="1">
                <a:latin typeface="Arial (Body)"/>
              </a:rPr>
              <a:t>Totto-chan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sinh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trưởng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trong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một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gia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đình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hạnh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phúc</a:t>
            </a:r>
            <a:r>
              <a:rPr lang="en-US" dirty="0">
                <a:latin typeface="Arial (Body)"/>
              </a:rPr>
              <a:t>. </a:t>
            </a:r>
            <a:r>
              <a:rPr lang="en-US" dirty="0" err="1">
                <a:latin typeface="Arial (Body)"/>
              </a:rPr>
              <a:t>Mới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sáu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tuổi</a:t>
            </a:r>
            <a:r>
              <a:rPr lang="en-US" dirty="0">
                <a:latin typeface="Arial (Body)"/>
              </a:rPr>
              <a:t>, </a:t>
            </a:r>
            <a:r>
              <a:rPr lang="en-US" dirty="0" err="1">
                <a:latin typeface="Arial (Body)"/>
              </a:rPr>
              <a:t>em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đã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bị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đuổi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học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vì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quá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năng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động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và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lạ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lùng</a:t>
            </a:r>
            <a:r>
              <a:rPr lang="en-US" dirty="0">
                <a:latin typeface="Arial (Body)"/>
              </a:rPr>
              <a:t>. </a:t>
            </a:r>
            <a:r>
              <a:rPr lang="en-US" dirty="0" err="1">
                <a:latin typeface="Arial (Body)"/>
              </a:rPr>
              <a:t>Mẹ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của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Totto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biết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trường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bình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thường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không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thể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hiểu</a:t>
            </a:r>
            <a:r>
              <a:rPr lang="en-US" dirty="0">
                <a:latin typeface="Arial (Body)"/>
              </a:rPr>
              <a:t> con </a:t>
            </a:r>
            <a:r>
              <a:rPr lang="en-US" dirty="0" err="1">
                <a:latin typeface="Arial (Body)"/>
              </a:rPr>
              <a:t>mình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liền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xin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cho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em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vào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học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tại</a:t>
            </a:r>
            <a:r>
              <a:rPr lang="en-US" dirty="0">
                <a:latin typeface="Arial (Body)"/>
              </a:rPr>
              <a:t> Tomoe, </a:t>
            </a:r>
            <a:r>
              <a:rPr lang="en-US" dirty="0" err="1">
                <a:latin typeface="Arial (Body)"/>
              </a:rPr>
              <a:t>trường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của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thầy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hiệu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trưởng</a:t>
            </a:r>
            <a:r>
              <a:rPr lang="en-US" dirty="0">
                <a:latin typeface="Arial (Body)"/>
              </a:rPr>
              <a:t> Kobayashi </a:t>
            </a:r>
            <a:r>
              <a:rPr lang="en-US" dirty="0" err="1">
                <a:latin typeface="Arial (Body)"/>
              </a:rPr>
              <a:t>Sosaku</a:t>
            </a:r>
            <a:r>
              <a:rPr lang="en-US" dirty="0">
                <a:latin typeface="Arial (Body)"/>
              </a:rPr>
              <a:t>. Tomoe </a:t>
            </a:r>
            <a:r>
              <a:rPr lang="en-US" dirty="0" err="1">
                <a:latin typeface="Arial (Body)"/>
              </a:rPr>
              <a:t>có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lớp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học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là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những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toa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tàu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cũ</a:t>
            </a:r>
            <a:r>
              <a:rPr lang="en-US" dirty="0">
                <a:latin typeface="Arial (Body)"/>
              </a:rPr>
              <a:t>, </a:t>
            </a:r>
            <a:r>
              <a:rPr lang="en-US" dirty="0" err="1">
                <a:latin typeface="Arial (Body)"/>
              </a:rPr>
              <a:t>trường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rất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ít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học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sinh</a:t>
            </a:r>
            <a:r>
              <a:rPr lang="en-US" dirty="0">
                <a:latin typeface="Arial (Body)"/>
              </a:rPr>
              <a:t>, </a:t>
            </a:r>
            <a:r>
              <a:rPr lang="en-US" dirty="0" err="1">
                <a:latin typeface="Arial (Body)"/>
              </a:rPr>
              <a:t>ai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cũng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đặc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biệt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như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Totto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và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có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cả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những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em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khuyết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tật</a:t>
            </a:r>
            <a:r>
              <a:rPr lang="en-US" dirty="0">
                <a:latin typeface="Arial (Body)"/>
              </a:rPr>
              <a:t>. </a:t>
            </a:r>
            <a:r>
              <a:rPr lang="en-US" dirty="0" err="1">
                <a:latin typeface="Arial (Body)"/>
              </a:rPr>
              <a:t>Vượt</a:t>
            </a:r>
            <a:r>
              <a:rPr lang="en-US" dirty="0">
                <a:latin typeface="Arial (Body)"/>
              </a:rPr>
              <a:t> qua </a:t>
            </a:r>
            <a:r>
              <a:rPr lang="en-US" dirty="0" err="1">
                <a:latin typeface="Arial (Body)"/>
              </a:rPr>
              <a:t>những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trở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ngại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và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khác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biệt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tính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cách</a:t>
            </a:r>
            <a:r>
              <a:rPr lang="en-US" dirty="0">
                <a:latin typeface="Arial (Body)"/>
              </a:rPr>
              <a:t>, </a:t>
            </a:r>
            <a:r>
              <a:rPr lang="en-US" dirty="0" err="1">
                <a:latin typeface="Arial (Body)"/>
              </a:rPr>
              <a:t>các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học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sinh</a:t>
            </a:r>
            <a:r>
              <a:rPr lang="en-US" dirty="0">
                <a:latin typeface="Arial (Body)"/>
              </a:rPr>
              <a:t> ở Tomoe </a:t>
            </a:r>
            <a:r>
              <a:rPr lang="en-US" dirty="0" err="1">
                <a:latin typeface="Arial (Body)"/>
              </a:rPr>
              <a:t>hoà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hợp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với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nhau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như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anh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em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trong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nhà</a:t>
            </a:r>
            <a:r>
              <a:rPr lang="en-US" dirty="0">
                <a:latin typeface="Arial (Body)"/>
              </a:rPr>
              <a:t>. </a:t>
            </a:r>
            <a:r>
              <a:rPr lang="en-US" dirty="0" err="1">
                <a:latin typeface="Arial (Body)"/>
              </a:rPr>
              <a:t>Thầy</a:t>
            </a:r>
            <a:r>
              <a:rPr lang="en-US" dirty="0">
                <a:latin typeface="Arial (Body)"/>
              </a:rPr>
              <a:t> Kobayashi </a:t>
            </a:r>
            <a:r>
              <a:rPr lang="en-US" dirty="0" err="1">
                <a:latin typeface="Arial (Body)"/>
              </a:rPr>
              <a:t>luôn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tôn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trọng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học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sinh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của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mình</a:t>
            </a:r>
            <a:r>
              <a:rPr lang="en-US" dirty="0">
                <a:latin typeface="Arial (Body)"/>
              </a:rPr>
              <a:t>, </a:t>
            </a:r>
            <a:r>
              <a:rPr lang="en-US" dirty="0" err="1">
                <a:latin typeface="Arial (Body)"/>
              </a:rPr>
              <a:t>luôn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để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chúng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tự</a:t>
            </a:r>
            <a:r>
              <a:rPr lang="en-US" dirty="0">
                <a:latin typeface="Arial (Body)"/>
              </a:rPr>
              <a:t> do </a:t>
            </a:r>
            <a:r>
              <a:rPr lang="en-US" dirty="0" err="1">
                <a:latin typeface="Arial (Body)"/>
              </a:rPr>
              <a:t>phát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huy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cá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tính</a:t>
            </a:r>
            <a:r>
              <a:rPr lang="en-US" dirty="0">
                <a:latin typeface="Arial (Body)"/>
              </a:rPr>
              <a:t>, </a:t>
            </a:r>
            <a:r>
              <a:rPr lang="en-US" dirty="0" err="1">
                <a:latin typeface="Arial (Body)"/>
              </a:rPr>
              <a:t>khả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năng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bẩm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sinh</a:t>
            </a:r>
            <a:r>
              <a:rPr lang="en-US" dirty="0">
                <a:latin typeface="Arial (Body)"/>
              </a:rPr>
              <a:t>. Ở Tomoe </a:t>
            </a:r>
            <a:r>
              <a:rPr lang="en-US" dirty="0" err="1">
                <a:latin typeface="Arial (Body)"/>
              </a:rPr>
              <a:t>học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sinh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thích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học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môn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gì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nhất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thì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cứ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tự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học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môn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đó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trước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và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những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môn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không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thích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thì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học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sau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cùng</a:t>
            </a:r>
            <a:r>
              <a:rPr lang="en-US" dirty="0">
                <a:latin typeface="Arial (Body)"/>
              </a:rPr>
              <a:t>, </a:t>
            </a:r>
            <a:r>
              <a:rPr lang="en-US" dirty="0" err="1">
                <a:latin typeface="Arial (Body)"/>
              </a:rPr>
              <a:t>các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thầy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cô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chỉ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làm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nhiệm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vụ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hướng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dẫn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các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em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khi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cần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và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cho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bài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tập</a:t>
            </a:r>
            <a:r>
              <a:rPr lang="en-US" dirty="0">
                <a:latin typeface="Arial (Body)"/>
              </a:rPr>
              <a:t>. </a:t>
            </a:r>
            <a:r>
              <a:rPr lang="en-US" dirty="0" err="1">
                <a:latin typeface="Arial (Body)"/>
              </a:rPr>
              <a:t>Nhà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trường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còn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tổ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chức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cắm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trại</a:t>
            </a:r>
            <a:r>
              <a:rPr lang="en-US" dirty="0">
                <a:latin typeface="Arial (Body)"/>
              </a:rPr>
              <a:t>, </a:t>
            </a:r>
            <a:r>
              <a:rPr lang="en-US" dirty="0" err="1">
                <a:latin typeface="Arial (Body)"/>
              </a:rPr>
              <a:t>đi</a:t>
            </a:r>
            <a:r>
              <a:rPr lang="en-US" dirty="0">
                <a:latin typeface="Arial (Body)"/>
              </a:rPr>
              <a:t> du </a:t>
            </a:r>
            <a:r>
              <a:rPr lang="en-US" dirty="0" err="1">
                <a:latin typeface="Arial (Body)"/>
              </a:rPr>
              <a:t>lịch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cho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các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em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được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mở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mang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tầm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mắt</a:t>
            </a:r>
            <a:r>
              <a:rPr lang="en-US" dirty="0">
                <a:latin typeface="Arial (Body)"/>
              </a:rPr>
              <a:t>, </a:t>
            </a:r>
            <a:r>
              <a:rPr lang="en-US" dirty="0" err="1">
                <a:latin typeface="Arial (Body)"/>
              </a:rPr>
              <a:t>gần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gũi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với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thiên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nhiên</a:t>
            </a:r>
            <a:r>
              <a:rPr lang="en-US" dirty="0">
                <a:latin typeface="Arial (Body)"/>
              </a:rPr>
              <a:t>. </a:t>
            </a:r>
            <a:r>
              <a:rPr lang="en-US" dirty="0" err="1">
                <a:latin typeface="Arial (Body)"/>
              </a:rPr>
              <a:t>Nhờ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sự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giáo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dục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của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thầy</a:t>
            </a:r>
            <a:r>
              <a:rPr lang="en-US" dirty="0">
                <a:latin typeface="Arial (Body)"/>
              </a:rPr>
              <a:t>, </a:t>
            </a:r>
            <a:r>
              <a:rPr lang="en-US" dirty="0" err="1">
                <a:latin typeface="Arial (Body)"/>
              </a:rPr>
              <a:t>học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sinh</a:t>
            </a:r>
            <a:r>
              <a:rPr lang="en-US" dirty="0">
                <a:latin typeface="Arial (Body)"/>
              </a:rPr>
              <a:t> Tomoe </a:t>
            </a:r>
            <a:r>
              <a:rPr lang="en-US" dirty="0" err="1">
                <a:latin typeface="Arial (Body)"/>
              </a:rPr>
              <a:t>đều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trở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thành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những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người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tốt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và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thành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đạt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trong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xã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hội</a:t>
            </a:r>
            <a:r>
              <a:rPr lang="en-US" dirty="0">
                <a:latin typeface="Arial (Body)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01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162839"/>
            <a:ext cx="10750191" cy="136533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600" b="1" dirty="0" err="1"/>
              <a:t>Tư</a:t>
            </a:r>
            <a:r>
              <a:rPr lang="en-US" sz="4600" b="1" dirty="0"/>
              <a:t> </a:t>
            </a:r>
            <a:r>
              <a:rPr lang="en-US" sz="4600" b="1" dirty="0" err="1"/>
              <a:t>tưởng</a:t>
            </a:r>
            <a:r>
              <a:rPr lang="en-US" sz="4600" b="1" dirty="0"/>
              <a:t> </a:t>
            </a:r>
            <a:r>
              <a:rPr lang="en-US" sz="4600" b="1" dirty="0" err="1"/>
              <a:t>mới</a:t>
            </a:r>
            <a:r>
              <a:rPr lang="en-US" sz="4600" b="1" dirty="0"/>
              <a:t> </a:t>
            </a:r>
            <a:r>
              <a:rPr lang="en-US" sz="4600" b="1" dirty="0" err="1"/>
              <a:t>mẻ</a:t>
            </a:r>
            <a:r>
              <a:rPr lang="en-US" sz="4600" b="1" dirty="0"/>
              <a:t> </a:t>
            </a:r>
            <a:r>
              <a:rPr lang="en-US" sz="4600" b="1" dirty="0" err="1"/>
              <a:t>về</a:t>
            </a:r>
            <a:r>
              <a:rPr lang="en-US" sz="4600" b="1" dirty="0"/>
              <a:t> </a:t>
            </a:r>
            <a:r>
              <a:rPr lang="en-US" sz="4600" b="1" dirty="0" err="1"/>
              <a:t>việc</a:t>
            </a:r>
            <a:r>
              <a:rPr lang="en-US" sz="4600" b="1" dirty="0"/>
              <a:t> </a:t>
            </a:r>
            <a:r>
              <a:rPr lang="en-US" sz="4600" b="1" dirty="0" err="1"/>
              <a:t>giáo</a:t>
            </a:r>
            <a:r>
              <a:rPr lang="en-US" sz="4600" b="1" dirty="0"/>
              <a:t> </a:t>
            </a:r>
            <a:r>
              <a:rPr lang="en-US" sz="4600" b="1" dirty="0" err="1"/>
              <a:t>dục</a:t>
            </a:r>
            <a:r>
              <a:rPr lang="en-US" sz="4600" b="1" dirty="0"/>
              <a:t> </a:t>
            </a:r>
            <a:r>
              <a:rPr lang="en-US" sz="4600" b="1" dirty="0" err="1"/>
              <a:t>trẻ</a:t>
            </a:r>
            <a:r>
              <a:rPr lang="en-US" sz="4600" b="1" dirty="0"/>
              <a:t> </a:t>
            </a:r>
            <a:r>
              <a:rPr lang="en-US" sz="4600" b="1" dirty="0" err="1"/>
              <a:t>nhỏ</a:t>
            </a:r>
            <a:r>
              <a:rPr lang="en-US" sz="4600" b="1" dirty="0"/>
              <a:t> </a:t>
            </a:r>
            <a:r>
              <a:rPr lang="en-US" sz="4600" b="1" dirty="0" err="1"/>
              <a:t>cuốn</a:t>
            </a:r>
            <a:r>
              <a:rPr lang="en-US" sz="4600" b="1" dirty="0"/>
              <a:t> </a:t>
            </a:r>
            <a:r>
              <a:rPr lang="en-US" sz="4600" b="1" dirty="0" err="1"/>
              <a:t>sách</a:t>
            </a:r>
            <a:r>
              <a:rPr lang="en-US" sz="4600" b="1" dirty="0"/>
              <a:t> </a:t>
            </a:r>
            <a:r>
              <a:rPr lang="en-US" sz="4600" b="1" dirty="0" err="1"/>
              <a:t>mang</a:t>
            </a:r>
            <a:r>
              <a:rPr lang="en-US" sz="4600" b="1" dirty="0"/>
              <a:t> </a:t>
            </a:r>
            <a:r>
              <a:rPr lang="en-US" sz="4600" b="1" dirty="0" err="1"/>
              <a:t>tới</a:t>
            </a:r>
            <a:endParaRPr lang="en-US" sz="4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46913"/>
            <a:ext cx="5157787" cy="814386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0" dirty="0" err="1"/>
              <a:t>Phương</a:t>
            </a:r>
            <a:r>
              <a:rPr lang="en-US" b="0" dirty="0"/>
              <a:t> </a:t>
            </a:r>
            <a:r>
              <a:rPr lang="en-US" b="0" dirty="0" err="1"/>
              <a:t>pháp</a:t>
            </a:r>
            <a:r>
              <a:rPr lang="en-US" b="0" dirty="0"/>
              <a:t> </a:t>
            </a:r>
            <a:r>
              <a:rPr lang="en-US" b="0" dirty="0" err="1"/>
              <a:t>dạy</a:t>
            </a:r>
            <a:r>
              <a:rPr lang="en-US" b="0" dirty="0"/>
              <a:t> </a:t>
            </a:r>
            <a:r>
              <a:rPr lang="en-US" b="0" dirty="0" err="1"/>
              <a:t>học</a:t>
            </a:r>
            <a:r>
              <a:rPr lang="en-US" b="0" dirty="0"/>
              <a:t> </a:t>
            </a:r>
            <a:r>
              <a:rPr lang="en-US" b="0" dirty="0" err="1"/>
              <a:t>độc</a:t>
            </a:r>
            <a:r>
              <a:rPr lang="en-US" b="0" dirty="0"/>
              <a:t> </a:t>
            </a:r>
            <a:r>
              <a:rPr lang="en-US" b="0" dirty="0" err="1"/>
              <a:t>lạ</a:t>
            </a:r>
            <a:r>
              <a:rPr lang="en-US" b="0" dirty="0"/>
              <a:t> </a:t>
            </a:r>
            <a:r>
              <a:rPr lang="en-US" b="0" dirty="0" err="1"/>
              <a:t>nhưng</a:t>
            </a:r>
            <a:r>
              <a:rPr lang="en-US" b="0" dirty="0"/>
              <a:t> </a:t>
            </a:r>
            <a:r>
              <a:rPr lang="en-US" b="0" dirty="0" err="1"/>
              <a:t>hiệu</a:t>
            </a:r>
            <a:r>
              <a:rPr lang="en-US" b="0" dirty="0"/>
              <a:t> </a:t>
            </a:r>
            <a:r>
              <a:rPr lang="en-US" b="0" dirty="0" err="1"/>
              <a:t>quả</a:t>
            </a:r>
            <a:r>
              <a:rPr lang="en-US" b="0" dirty="0"/>
              <a:t> </a:t>
            </a:r>
            <a:r>
              <a:rPr lang="en-US" b="0" dirty="0" err="1"/>
              <a:t>cao</a:t>
            </a:r>
            <a:r>
              <a:rPr lang="en-US" b="0" dirty="0"/>
              <a:t> </a:t>
            </a:r>
            <a:r>
              <a:rPr lang="en-US" b="0" dirty="0" err="1"/>
              <a:t>của</a:t>
            </a:r>
            <a:r>
              <a:rPr lang="en-US" b="0" dirty="0"/>
              <a:t> </a:t>
            </a:r>
            <a:r>
              <a:rPr lang="en-US" b="0" dirty="0" err="1"/>
              <a:t>trường</a:t>
            </a:r>
            <a:r>
              <a:rPr lang="en-US" b="0" dirty="0"/>
              <a:t> Tomoe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80037"/>
            <a:ext cx="5157787" cy="408974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/>
              <a:t>- </a:t>
            </a:r>
            <a:r>
              <a:rPr lang="en-US" sz="1800" dirty="0" err="1"/>
              <a:t>Có</a:t>
            </a:r>
            <a:r>
              <a:rPr lang="en-US" sz="1800" dirty="0"/>
              <a:t> </a:t>
            </a:r>
            <a:r>
              <a:rPr lang="en-US" sz="1800" dirty="0" err="1"/>
              <a:t>rất</a:t>
            </a:r>
            <a:r>
              <a:rPr lang="en-US" sz="1800" dirty="0"/>
              <a:t> </a:t>
            </a:r>
            <a:r>
              <a:rPr lang="en-US" sz="1800" dirty="0" err="1"/>
              <a:t>ít</a:t>
            </a:r>
            <a:r>
              <a:rPr lang="en-US" sz="1800" dirty="0"/>
              <a:t> </a:t>
            </a:r>
            <a:r>
              <a:rPr lang="en-US" sz="1800" dirty="0" err="1"/>
              <a:t>học</a:t>
            </a:r>
            <a:r>
              <a:rPr lang="en-US" sz="1800" dirty="0"/>
              <a:t> </a:t>
            </a:r>
            <a:r>
              <a:rPr lang="en-US" sz="1800" dirty="0" err="1"/>
              <a:t>sinh</a:t>
            </a:r>
            <a:r>
              <a:rPr lang="en-US" sz="1800" dirty="0"/>
              <a:t> </a:t>
            </a:r>
            <a:r>
              <a:rPr lang="en-US" sz="1800" dirty="0" err="1"/>
              <a:t>với</a:t>
            </a:r>
            <a:r>
              <a:rPr lang="en-US" sz="1800" dirty="0"/>
              <a:t> </a:t>
            </a:r>
            <a:r>
              <a:rPr lang="en-US" sz="1800" dirty="0" err="1"/>
              <a:t>những</a:t>
            </a:r>
            <a:r>
              <a:rPr lang="en-US" sz="1800" dirty="0"/>
              <a:t> </a:t>
            </a:r>
            <a:r>
              <a:rPr lang="en-US" sz="1800" dirty="0" err="1"/>
              <a:t>số</a:t>
            </a:r>
            <a:r>
              <a:rPr lang="en-US" sz="1800" dirty="0"/>
              <a:t> </a:t>
            </a:r>
            <a:r>
              <a:rPr lang="en-US" sz="1800" dirty="0" err="1"/>
              <a:t>phận</a:t>
            </a:r>
            <a:r>
              <a:rPr lang="en-US" sz="1800" dirty="0"/>
              <a:t> </a:t>
            </a:r>
            <a:r>
              <a:rPr lang="en-US" sz="1800" dirty="0" err="1"/>
              <a:t>khác</a:t>
            </a:r>
            <a:r>
              <a:rPr lang="en-US" sz="1800" dirty="0"/>
              <a:t> </a:t>
            </a:r>
            <a:r>
              <a:rPr lang="en-US" sz="1800" dirty="0" err="1"/>
              <a:t>nhau</a:t>
            </a:r>
            <a:r>
              <a:rPr lang="en-US" sz="1800" dirty="0"/>
              <a:t> </a:t>
            </a:r>
            <a:r>
              <a:rPr lang="en-US" sz="1800" dirty="0" err="1"/>
              <a:t>nhưng</a:t>
            </a:r>
            <a:r>
              <a:rPr lang="en-US" sz="1800" dirty="0"/>
              <a:t> </a:t>
            </a:r>
            <a:r>
              <a:rPr lang="en-US" sz="1800" dirty="0" err="1"/>
              <a:t>giữa</a:t>
            </a:r>
            <a:r>
              <a:rPr lang="en-US" sz="1800" dirty="0"/>
              <a:t> </a:t>
            </a:r>
            <a:r>
              <a:rPr lang="en-US" sz="1800" dirty="0" err="1"/>
              <a:t>các</a:t>
            </a:r>
            <a:r>
              <a:rPr lang="en-US" sz="1800" dirty="0"/>
              <a:t> </a:t>
            </a:r>
            <a:r>
              <a:rPr lang="en-US" sz="1800" dirty="0" err="1"/>
              <a:t>em</a:t>
            </a:r>
            <a:r>
              <a:rPr lang="en-US" sz="1800" dirty="0"/>
              <a:t> </a:t>
            </a:r>
            <a:r>
              <a:rPr lang="en-US" sz="1800" dirty="0" err="1"/>
              <a:t>không</a:t>
            </a:r>
            <a:r>
              <a:rPr lang="en-US" sz="1800" dirty="0"/>
              <a:t> </a:t>
            </a:r>
            <a:r>
              <a:rPr lang="en-US" sz="1800" dirty="0" err="1"/>
              <a:t>hề</a:t>
            </a:r>
            <a:r>
              <a:rPr lang="en-US" sz="1800" dirty="0"/>
              <a:t> </a:t>
            </a:r>
            <a:r>
              <a:rPr lang="en-US" sz="1800" dirty="0" err="1"/>
              <a:t>có</a:t>
            </a:r>
            <a:r>
              <a:rPr lang="en-US" sz="1800" dirty="0"/>
              <a:t> </a:t>
            </a:r>
            <a:r>
              <a:rPr lang="en-US" sz="1800" dirty="0" err="1"/>
              <a:t>sự</a:t>
            </a:r>
            <a:r>
              <a:rPr lang="en-US" sz="1800" dirty="0"/>
              <a:t> </a:t>
            </a:r>
            <a:r>
              <a:rPr lang="en-US" sz="1800" dirty="0" err="1"/>
              <a:t>phân</a:t>
            </a:r>
            <a:r>
              <a:rPr lang="en-US" sz="1800" dirty="0"/>
              <a:t> </a:t>
            </a:r>
            <a:r>
              <a:rPr lang="en-US" sz="1800" dirty="0" err="1"/>
              <a:t>biệt</a:t>
            </a:r>
            <a:r>
              <a:rPr lang="en-US" sz="1800" dirty="0"/>
              <a:t> </a:t>
            </a:r>
            <a:r>
              <a:rPr lang="en-US" sz="1800" dirty="0" err="1"/>
              <a:t>về</a:t>
            </a:r>
            <a:r>
              <a:rPr lang="en-US" sz="1800" dirty="0"/>
              <a:t> </a:t>
            </a:r>
            <a:r>
              <a:rPr lang="en-US" sz="1800" dirty="0" err="1"/>
              <a:t>hoàn</a:t>
            </a:r>
            <a:r>
              <a:rPr lang="en-US" sz="1800" dirty="0"/>
              <a:t> </a:t>
            </a:r>
            <a:r>
              <a:rPr lang="en-US" sz="1800" dirty="0" err="1"/>
              <a:t>cảnh</a:t>
            </a:r>
            <a:r>
              <a:rPr lang="en-US" sz="1800" dirty="0"/>
              <a:t>, </a:t>
            </a:r>
            <a:r>
              <a:rPr lang="en-US" sz="1800" dirty="0" err="1"/>
              <a:t>khiếm</a:t>
            </a:r>
            <a:r>
              <a:rPr lang="en-US" sz="1800" dirty="0"/>
              <a:t> </a:t>
            </a:r>
            <a:r>
              <a:rPr lang="en-US" sz="1800" dirty="0" err="1"/>
              <a:t>khuyết</a:t>
            </a:r>
            <a:r>
              <a:rPr lang="en-US" sz="1800" dirty="0"/>
              <a:t> </a:t>
            </a:r>
            <a:r>
              <a:rPr lang="en-US" sz="1800" dirty="0" err="1"/>
              <a:t>thân</a:t>
            </a:r>
            <a:r>
              <a:rPr lang="en-US" sz="1800" dirty="0"/>
              <a:t> </a:t>
            </a:r>
            <a:r>
              <a:rPr lang="en-US" sz="1800" dirty="0" err="1"/>
              <a:t>thể</a:t>
            </a:r>
            <a:r>
              <a:rPr lang="en-US" sz="1800" dirty="0"/>
              <a:t> hay </a:t>
            </a:r>
            <a:r>
              <a:rPr lang="en-US" sz="1800" dirty="0" err="1"/>
              <a:t>bất</a:t>
            </a:r>
            <a:r>
              <a:rPr lang="en-US" sz="1800" dirty="0"/>
              <a:t> </a:t>
            </a:r>
            <a:r>
              <a:rPr lang="en-US" sz="1800" dirty="0" err="1"/>
              <a:t>kì</a:t>
            </a:r>
            <a:r>
              <a:rPr lang="en-US" sz="1800" dirty="0"/>
              <a:t> </a:t>
            </a:r>
            <a:r>
              <a:rPr lang="en-US" sz="1800" dirty="0" err="1"/>
              <a:t>điều</a:t>
            </a:r>
            <a:r>
              <a:rPr lang="en-US" sz="1800" dirty="0"/>
              <a:t> </a:t>
            </a:r>
            <a:r>
              <a:rPr lang="en-US" sz="1800" dirty="0" err="1"/>
              <a:t>gì</a:t>
            </a:r>
            <a:r>
              <a:rPr lang="en-US" sz="1800" dirty="0"/>
              <a:t>.</a:t>
            </a:r>
          </a:p>
          <a:p>
            <a:pPr marL="0" indent="0" algn="just">
              <a:buNone/>
            </a:pPr>
            <a:r>
              <a:rPr lang="en-US" sz="1800" dirty="0"/>
              <a:t>- </a:t>
            </a:r>
            <a:r>
              <a:rPr lang="en-US" sz="1800" dirty="0" err="1"/>
              <a:t>Học</a:t>
            </a:r>
            <a:r>
              <a:rPr lang="en-US" sz="1800" dirty="0"/>
              <a:t> </a:t>
            </a:r>
            <a:r>
              <a:rPr lang="en-US" sz="1800" dirty="0" err="1"/>
              <a:t>sinh</a:t>
            </a:r>
            <a:r>
              <a:rPr lang="en-US" sz="1800" dirty="0"/>
              <a:t> </a:t>
            </a:r>
            <a:r>
              <a:rPr lang="en-US" sz="1800" dirty="0" err="1"/>
              <a:t>được</a:t>
            </a:r>
            <a:r>
              <a:rPr lang="en-US" sz="1800" dirty="0"/>
              <a:t> </a:t>
            </a:r>
            <a:r>
              <a:rPr lang="en-US" sz="1800" dirty="0" err="1"/>
              <a:t>tự</a:t>
            </a:r>
            <a:r>
              <a:rPr lang="en-US" sz="1800" dirty="0"/>
              <a:t> do </a:t>
            </a:r>
            <a:r>
              <a:rPr lang="en-US" sz="1800" dirty="0" err="1"/>
              <a:t>phát</a:t>
            </a:r>
            <a:r>
              <a:rPr lang="en-US" sz="1800" dirty="0"/>
              <a:t> </a:t>
            </a:r>
            <a:r>
              <a:rPr lang="en-US" sz="1800" dirty="0" err="1"/>
              <a:t>triển</a:t>
            </a:r>
            <a:r>
              <a:rPr lang="en-US" sz="1800" dirty="0"/>
              <a:t>, </a:t>
            </a:r>
            <a:r>
              <a:rPr lang="en-US" sz="1800" dirty="0" err="1"/>
              <a:t>lựa</a:t>
            </a:r>
            <a:r>
              <a:rPr lang="en-US" sz="1800" dirty="0"/>
              <a:t> </a:t>
            </a:r>
            <a:r>
              <a:rPr lang="en-US" sz="1800" dirty="0" err="1"/>
              <a:t>chọn</a:t>
            </a:r>
            <a:r>
              <a:rPr lang="en-US" sz="1800" dirty="0"/>
              <a:t> </a:t>
            </a:r>
            <a:r>
              <a:rPr lang="en-US" sz="1800" dirty="0" err="1"/>
              <a:t>học</a:t>
            </a:r>
            <a:r>
              <a:rPr lang="en-US" sz="1800" dirty="0"/>
              <a:t> </a:t>
            </a:r>
            <a:r>
              <a:rPr lang="en-US" sz="1800" dirty="0" err="1"/>
              <a:t>môn</a:t>
            </a:r>
            <a:r>
              <a:rPr lang="en-US" sz="1800" dirty="0"/>
              <a:t> </a:t>
            </a:r>
            <a:r>
              <a:rPr lang="en-US" sz="1800" dirty="0" err="1"/>
              <a:t>mình</a:t>
            </a:r>
            <a:r>
              <a:rPr lang="en-US" sz="1800" dirty="0"/>
              <a:t> </a:t>
            </a:r>
            <a:r>
              <a:rPr lang="en-US" sz="1800" dirty="0" err="1"/>
              <a:t>thích</a:t>
            </a:r>
            <a:r>
              <a:rPr lang="en-US" sz="1800" dirty="0"/>
              <a:t>, </a:t>
            </a:r>
            <a:r>
              <a:rPr lang="en-US" sz="1800" dirty="0" err="1"/>
              <a:t>giáo</a:t>
            </a:r>
            <a:r>
              <a:rPr lang="en-US" sz="1800" dirty="0"/>
              <a:t> </a:t>
            </a:r>
            <a:r>
              <a:rPr lang="en-US" sz="1800" dirty="0" err="1"/>
              <a:t>viên</a:t>
            </a:r>
            <a:r>
              <a:rPr lang="en-US" sz="1800" dirty="0"/>
              <a:t> </a:t>
            </a:r>
            <a:r>
              <a:rPr lang="en-US" sz="1800" dirty="0" err="1"/>
              <a:t>chỉ</a:t>
            </a:r>
            <a:r>
              <a:rPr lang="en-US" sz="1800" dirty="0"/>
              <a:t> </a:t>
            </a:r>
            <a:r>
              <a:rPr lang="en-US" sz="1800" dirty="0" err="1"/>
              <a:t>hướng</a:t>
            </a:r>
            <a:r>
              <a:rPr lang="en-US" sz="1800" dirty="0"/>
              <a:t> </a:t>
            </a:r>
            <a:r>
              <a:rPr lang="en-US" sz="1800" dirty="0" err="1"/>
              <a:t>dẫn</a:t>
            </a:r>
            <a:r>
              <a:rPr lang="en-US" sz="1800" dirty="0"/>
              <a:t> </a:t>
            </a:r>
            <a:r>
              <a:rPr lang="en-US" sz="1800" dirty="0" err="1"/>
              <a:t>khi</a:t>
            </a:r>
            <a:r>
              <a:rPr lang="en-US" sz="1800" dirty="0"/>
              <a:t> </a:t>
            </a:r>
            <a:r>
              <a:rPr lang="en-US" sz="1800" dirty="0" err="1"/>
              <a:t>cần</a:t>
            </a:r>
            <a:r>
              <a:rPr lang="en-US" sz="1800" dirty="0"/>
              <a:t> </a:t>
            </a:r>
            <a:r>
              <a:rPr lang="en-US" sz="1800" dirty="0" err="1"/>
              <a:t>và</a:t>
            </a:r>
            <a:r>
              <a:rPr lang="en-US" sz="1800" dirty="0"/>
              <a:t> </a:t>
            </a:r>
            <a:r>
              <a:rPr lang="en-US" sz="1800" dirty="0" err="1"/>
              <a:t>giúp</a:t>
            </a:r>
            <a:r>
              <a:rPr lang="en-US" sz="1800" dirty="0"/>
              <a:t> </a:t>
            </a:r>
            <a:r>
              <a:rPr lang="en-US" sz="1800" dirty="0" err="1"/>
              <a:t>các</a:t>
            </a:r>
            <a:r>
              <a:rPr lang="en-US" sz="1800" dirty="0"/>
              <a:t> </a:t>
            </a:r>
            <a:r>
              <a:rPr lang="en-US" sz="1800" dirty="0" err="1"/>
              <a:t>em</a:t>
            </a:r>
            <a:r>
              <a:rPr lang="en-US" sz="1800" dirty="0"/>
              <a:t> </a:t>
            </a:r>
            <a:r>
              <a:rPr lang="en-US" sz="1800" dirty="0" err="1"/>
              <a:t>giải</a:t>
            </a:r>
            <a:r>
              <a:rPr lang="en-US" sz="1800" dirty="0"/>
              <a:t> </a:t>
            </a:r>
            <a:r>
              <a:rPr lang="en-US" sz="1800" dirty="0" err="1"/>
              <a:t>quyết</a:t>
            </a:r>
            <a:r>
              <a:rPr lang="en-US" sz="1800" dirty="0"/>
              <a:t> </a:t>
            </a:r>
            <a:r>
              <a:rPr lang="en-US" sz="1800" dirty="0" err="1"/>
              <a:t>những</a:t>
            </a:r>
            <a:r>
              <a:rPr lang="en-US" sz="1800" dirty="0"/>
              <a:t> </a:t>
            </a:r>
            <a:r>
              <a:rPr lang="en-US" sz="1800" dirty="0" err="1"/>
              <a:t>vướng</a:t>
            </a:r>
            <a:r>
              <a:rPr lang="en-US" sz="1800" dirty="0"/>
              <a:t> </a:t>
            </a:r>
            <a:r>
              <a:rPr lang="en-US" sz="1800" dirty="0" err="1"/>
              <a:t>mắc</a:t>
            </a:r>
            <a:r>
              <a:rPr lang="en-US" sz="1800" dirty="0"/>
              <a:t> </a:t>
            </a:r>
            <a:r>
              <a:rPr lang="en-US" sz="1800" dirty="0" err="1"/>
              <a:t>trong</a:t>
            </a:r>
            <a:r>
              <a:rPr lang="en-US" sz="1800" dirty="0"/>
              <a:t> </a:t>
            </a:r>
            <a:r>
              <a:rPr lang="en-US" sz="1800" dirty="0" err="1"/>
              <a:t>cuộc</a:t>
            </a:r>
            <a:r>
              <a:rPr lang="en-US" sz="1800" dirty="0"/>
              <a:t> </a:t>
            </a:r>
            <a:r>
              <a:rPr lang="en-US" sz="1800" dirty="0" err="1"/>
              <a:t>sống</a:t>
            </a:r>
            <a:r>
              <a:rPr lang="en-US" sz="1800" dirty="0"/>
              <a:t>.</a:t>
            </a:r>
          </a:p>
          <a:p>
            <a:pPr marL="0" indent="0" algn="just">
              <a:buNone/>
            </a:pPr>
            <a:r>
              <a:rPr lang="en-US" sz="1800" dirty="0"/>
              <a:t>- </a:t>
            </a:r>
            <a:r>
              <a:rPr lang="en-US" sz="1800" dirty="0" err="1"/>
              <a:t>Không</a:t>
            </a:r>
            <a:r>
              <a:rPr lang="en-US" sz="1800" dirty="0"/>
              <a:t> </a:t>
            </a:r>
            <a:r>
              <a:rPr lang="en-US" sz="1800" dirty="0" err="1"/>
              <a:t>có</a:t>
            </a:r>
            <a:r>
              <a:rPr lang="en-US" sz="1800" dirty="0"/>
              <a:t> </a:t>
            </a:r>
            <a:r>
              <a:rPr lang="en-US" sz="1800" dirty="0" err="1"/>
              <a:t>khuôn</a:t>
            </a:r>
            <a:r>
              <a:rPr lang="en-US" sz="1800" dirty="0"/>
              <a:t> </a:t>
            </a:r>
            <a:r>
              <a:rPr lang="en-US" sz="1800" dirty="0" err="1"/>
              <a:t>phép</a:t>
            </a:r>
            <a:r>
              <a:rPr lang="en-US" sz="1800" dirty="0"/>
              <a:t>, </a:t>
            </a:r>
            <a:r>
              <a:rPr lang="en-US" sz="1800" dirty="0" err="1"/>
              <a:t>loại</a:t>
            </a:r>
            <a:r>
              <a:rPr lang="en-US" sz="1800" dirty="0"/>
              <a:t> </a:t>
            </a:r>
            <a:r>
              <a:rPr lang="en-US" sz="1800" dirty="0" err="1"/>
              <a:t>bỏ</a:t>
            </a:r>
            <a:r>
              <a:rPr lang="en-US" sz="1800" dirty="0"/>
              <a:t> </a:t>
            </a:r>
            <a:r>
              <a:rPr lang="en-US" sz="1800" dirty="0" err="1"/>
              <a:t>những</a:t>
            </a:r>
            <a:r>
              <a:rPr lang="en-US" sz="1800" dirty="0"/>
              <a:t> </a:t>
            </a:r>
            <a:r>
              <a:rPr lang="en-US" sz="1800" dirty="0" err="1"/>
              <a:t>định</a:t>
            </a:r>
            <a:r>
              <a:rPr lang="en-US" sz="1800" dirty="0"/>
              <a:t> </a:t>
            </a:r>
            <a:r>
              <a:rPr lang="en-US" sz="1800" dirty="0" err="1"/>
              <a:t>kiến</a:t>
            </a:r>
            <a:r>
              <a:rPr lang="en-US" sz="1800" dirty="0"/>
              <a:t> </a:t>
            </a:r>
            <a:r>
              <a:rPr lang="en-US" sz="1800" dirty="0" err="1"/>
              <a:t>giáo</a:t>
            </a:r>
            <a:r>
              <a:rPr lang="en-US" sz="1800" dirty="0"/>
              <a:t> </a:t>
            </a:r>
            <a:r>
              <a:rPr lang="en-US" sz="1800" dirty="0" err="1"/>
              <a:t>dục</a:t>
            </a:r>
            <a:r>
              <a:rPr lang="en-US" sz="1800" dirty="0"/>
              <a:t> </a:t>
            </a:r>
            <a:r>
              <a:rPr lang="en-US" sz="1800" dirty="0" err="1"/>
              <a:t>kiên</a:t>
            </a:r>
            <a:r>
              <a:rPr lang="en-US" sz="1800" dirty="0"/>
              <a:t> </a:t>
            </a:r>
            <a:r>
              <a:rPr lang="en-US" sz="1800" dirty="0" err="1"/>
              <a:t>cố</a:t>
            </a:r>
            <a:r>
              <a:rPr lang="en-US" sz="1800" dirty="0"/>
              <a:t>, </a:t>
            </a:r>
            <a:r>
              <a:rPr lang="en-US" sz="1800" dirty="0" err="1"/>
              <a:t>các</a:t>
            </a:r>
            <a:r>
              <a:rPr lang="en-US" sz="1800" dirty="0"/>
              <a:t> </a:t>
            </a:r>
            <a:r>
              <a:rPr lang="en-US" sz="1800" dirty="0" err="1"/>
              <a:t>em</a:t>
            </a:r>
            <a:r>
              <a:rPr lang="en-US" sz="1800" dirty="0"/>
              <a:t> </a:t>
            </a:r>
            <a:r>
              <a:rPr lang="en-US" sz="1800" dirty="0" err="1"/>
              <a:t>được</a:t>
            </a:r>
            <a:r>
              <a:rPr lang="en-US" sz="1800" dirty="0"/>
              <a:t> </a:t>
            </a:r>
            <a:r>
              <a:rPr lang="en-US" sz="1800" dirty="0" err="1"/>
              <a:t>chơi</a:t>
            </a:r>
            <a:r>
              <a:rPr lang="en-US" sz="1800" dirty="0"/>
              <a:t> </a:t>
            </a:r>
            <a:r>
              <a:rPr lang="en-US" sz="1800" dirty="0" err="1"/>
              <a:t>đùa</a:t>
            </a:r>
            <a:r>
              <a:rPr lang="en-US" sz="1800" dirty="0"/>
              <a:t> </a:t>
            </a:r>
            <a:r>
              <a:rPr lang="en-US" sz="1800" dirty="0" err="1"/>
              <a:t>cả</a:t>
            </a:r>
            <a:r>
              <a:rPr lang="en-US" sz="1800" dirty="0"/>
              <a:t> </a:t>
            </a:r>
            <a:r>
              <a:rPr lang="en-US" sz="1800" dirty="0" err="1"/>
              <a:t>ngày</a:t>
            </a:r>
            <a:r>
              <a:rPr lang="en-US" sz="1800" dirty="0"/>
              <a:t>, </a:t>
            </a:r>
            <a:r>
              <a:rPr lang="en-US" sz="1800" dirty="0" err="1"/>
              <a:t>không</a:t>
            </a:r>
            <a:r>
              <a:rPr lang="en-US" sz="1800" dirty="0"/>
              <a:t> </a:t>
            </a:r>
            <a:r>
              <a:rPr lang="en-US" sz="1800" dirty="0" err="1"/>
              <a:t>sử</a:t>
            </a:r>
            <a:r>
              <a:rPr lang="en-US" sz="1800" dirty="0"/>
              <a:t> </a:t>
            </a:r>
            <a:r>
              <a:rPr lang="en-US" sz="1800" dirty="0" err="1"/>
              <a:t>dụng</a:t>
            </a:r>
            <a:r>
              <a:rPr lang="en-US" sz="1800" dirty="0"/>
              <a:t> </a:t>
            </a:r>
            <a:r>
              <a:rPr lang="en-US" sz="1800" dirty="0" err="1"/>
              <a:t>điểm</a:t>
            </a:r>
            <a:r>
              <a:rPr lang="en-US" sz="1800" dirty="0"/>
              <a:t> </a:t>
            </a:r>
            <a:r>
              <a:rPr lang="en-US" sz="1800" dirty="0" err="1"/>
              <a:t>số</a:t>
            </a:r>
            <a:r>
              <a:rPr lang="en-US" sz="1800" dirty="0"/>
              <a:t> </a:t>
            </a:r>
            <a:r>
              <a:rPr lang="en-US" sz="1800" dirty="0" err="1"/>
              <a:t>làm</a:t>
            </a:r>
            <a:r>
              <a:rPr lang="en-US" sz="1800" dirty="0"/>
              <a:t> </a:t>
            </a:r>
            <a:r>
              <a:rPr lang="en-US" sz="1800" dirty="0" err="1"/>
              <a:t>thước</a:t>
            </a:r>
            <a:r>
              <a:rPr lang="en-US" sz="1800" dirty="0"/>
              <a:t> </a:t>
            </a:r>
            <a:r>
              <a:rPr lang="en-US" sz="1800" dirty="0" err="1"/>
              <a:t>đo</a:t>
            </a:r>
            <a:r>
              <a:rPr lang="en-US" sz="1800" dirty="0"/>
              <a:t> </a:t>
            </a:r>
            <a:r>
              <a:rPr lang="en-US" sz="1800" dirty="0" err="1"/>
              <a:t>đánh</a:t>
            </a:r>
            <a:r>
              <a:rPr lang="en-US" sz="1800" dirty="0"/>
              <a:t> </a:t>
            </a:r>
            <a:r>
              <a:rPr lang="en-US" sz="1800" dirty="0" err="1"/>
              <a:t>giá</a:t>
            </a:r>
            <a:r>
              <a:rPr lang="en-US" sz="1800" dirty="0"/>
              <a:t> </a:t>
            </a:r>
            <a:r>
              <a:rPr lang="en-US" sz="1800" dirty="0" err="1"/>
              <a:t>học</a:t>
            </a:r>
            <a:r>
              <a:rPr lang="en-US" sz="1800" dirty="0"/>
              <a:t> </a:t>
            </a:r>
            <a:r>
              <a:rPr lang="en-US" sz="1800" dirty="0" err="1"/>
              <a:t>sinh</a:t>
            </a:r>
            <a:r>
              <a:rPr lang="en-US" sz="1800" dirty="0"/>
              <a:t>.</a:t>
            </a:r>
          </a:p>
          <a:p>
            <a:pPr marL="0" indent="0" algn="just">
              <a:buNone/>
            </a:pPr>
            <a:r>
              <a:rPr lang="en-US" sz="1800" dirty="0"/>
              <a:t>=&gt; </a:t>
            </a:r>
            <a:r>
              <a:rPr lang="en-US" sz="1800" dirty="0" err="1"/>
              <a:t>Trường</a:t>
            </a:r>
            <a:r>
              <a:rPr lang="en-US" sz="1800" dirty="0"/>
              <a:t> Tomoe </a:t>
            </a:r>
            <a:r>
              <a:rPr lang="en-US" sz="1800" dirty="0" err="1"/>
              <a:t>đã</a:t>
            </a:r>
            <a:r>
              <a:rPr lang="en-US" sz="1800" dirty="0"/>
              <a:t> </a:t>
            </a:r>
            <a:r>
              <a:rPr lang="en-US" sz="1800" dirty="0" err="1"/>
              <a:t>cho</a:t>
            </a:r>
            <a:r>
              <a:rPr lang="en-US" sz="1800" dirty="0"/>
              <a:t> </a:t>
            </a:r>
            <a:r>
              <a:rPr lang="en-US" sz="1800" dirty="0" err="1"/>
              <a:t>những</a:t>
            </a:r>
            <a:r>
              <a:rPr lang="en-US" sz="1800" dirty="0"/>
              <a:t> </a:t>
            </a:r>
            <a:r>
              <a:rPr lang="en-US" sz="1800" dirty="0" err="1"/>
              <a:t>đứa</a:t>
            </a:r>
            <a:r>
              <a:rPr lang="en-US" sz="1800" dirty="0"/>
              <a:t> </a:t>
            </a:r>
            <a:r>
              <a:rPr lang="en-US" sz="1800" dirty="0" err="1"/>
              <a:t>trẻ</a:t>
            </a:r>
            <a:r>
              <a:rPr lang="en-US" sz="1800" dirty="0"/>
              <a:t> </a:t>
            </a:r>
            <a:r>
              <a:rPr lang="en-US" sz="1800" dirty="0" err="1"/>
              <a:t>một</a:t>
            </a:r>
            <a:r>
              <a:rPr lang="en-US" sz="1800" dirty="0"/>
              <a:t> </a:t>
            </a:r>
            <a:r>
              <a:rPr lang="en-US" sz="1800" dirty="0" err="1"/>
              <a:t>cuộc</a:t>
            </a:r>
            <a:r>
              <a:rPr lang="en-US" sz="1800" dirty="0"/>
              <a:t> </a:t>
            </a:r>
            <a:r>
              <a:rPr lang="en-US" sz="1800" dirty="0" err="1"/>
              <a:t>đời</a:t>
            </a:r>
            <a:r>
              <a:rPr lang="en-US" sz="1800" dirty="0"/>
              <a:t> </a:t>
            </a:r>
            <a:r>
              <a:rPr lang="en-US" sz="1800" dirty="0" err="1"/>
              <a:t>đúng</a:t>
            </a:r>
            <a:r>
              <a:rPr lang="en-US" sz="1800" dirty="0"/>
              <a:t> </a:t>
            </a:r>
            <a:r>
              <a:rPr lang="en-US" sz="1800" dirty="0" err="1"/>
              <a:t>nghĩa</a:t>
            </a:r>
            <a:r>
              <a:rPr lang="en-US" sz="1800" dirty="0"/>
              <a:t>, </a:t>
            </a:r>
            <a:r>
              <a:rPr lang="en-US" sz="1800" dirty="0" err="1"/>
              <a:t>không</a:t>
            </a:r>
            <a:r>
              <a:rPr lang="en-US" sz="1800" dirty="0"/>
              <a:t> </a:t>
            </a:r>
            <a:r>
              <a:rPr lang="en-US" sz="1800" dirty="0" err="1"/>
              <a:t>phân</a:t>
            </a:r>
            <a:r>
              <a:rPr lang="en-US" sz="1800" dirty="0"/>
              <a:t> </a:t>
            </a:r>
            <a:r>
              <a:rPr lang="en-US" sz="1800" dirty="0" err="1"/>
              <a:t>biệt</a:t>
            </a:r>
            <a:r>
              <a:rPr lang="en-US" sz="1800" dirty="0"/>
              <a:t> </a:t>
            </a:r>
            <a:r>
              <a:rPr lang="en-US" sz="1800" dirty="0" err="1"/>
              <a:t>chủng</a:t>
            </a:r>
            <a:r>
              <a:rPr lang="en-US" sz="1800" dirty="0"/>
              <a:t> </a:t>
            </a:r>
            <a:r>
              <a:rPr lang="en-US" sz="1800" dirty="0" err="1"/>
              <a:t>tộc</a:t>
            </a:r>
            <a:r>
              <a:rPr lang="en-US" sz="1800" dirty="0"/>
              <a:t>, </a:t>
            </a:r>
            <a:r>
              <a:rPr lang="en-US" sz="1800" dirty="0" err="1"/>
              <a:t>tầng</a:t>
            </a:r>
            <a:r>
              <a:rPr lang="en-US" sz="1800" dirty="0"/>
              <a:t> </a:t>
            </a:r>
            <a:r>
              <a:rPr lang="en-US" sz="1800" dirty="0" err="1"/>
              <a:t>lớp</a:t>
            </a:r>
            <a:r>
              <a:rPr lang="en-US" sz="1800" dirty="0"/>
              <a:t> </a:t>
            </a:r>
            <a:r>
              <a:rPr lang="en-US" sz="1800" dirty="0" err="1"/>
              <a:t>xã</a:t>
            </a:r>
            <a:r>
              <a:rPr lang="en-US" sz="1800" dirty="0"/>
              <a:t> </a:t>
            </a:r>
            <a:r>
              <a:rPr lang="en-US" sz="1800" dirty="0" err="1"/>
              <a:t>hội</a:t>
            </a:r>
            <a:r>
              <a:rPr lang="en-US" sz="1800" dirty="0"/>
              <a:t>, </a:t>
            </a:r>
            <a:r>
              <a:rPr lang="en-US" sz="1800" dirty="0" err="1"/>
              <a:t>giúp</a:t>
            </a:r>
            <a:r>
              <a:rPr lang="en-US" sz="1800" dirty="0"/>
              <a:t> </a:t>
            </a:r>
            <a:r>
              <a:rPr lang="en-US" sz="1800" dirty="0" err="1"/>
              <a:t>học</a:t>
            </a:r>
            <a:r>
              <a:rPr lang="en-US" sz="1800" dirty="0"/>
              <a:t> </a:t>
            </a:r>
            <a:r>
              <a:rPr lang="en-US" sz="1800" dirty="0" err="1"/>
              <a:t>sinh</a:t>
            </a:r>
            <a:r>
              <a:rPr lang="en-US" sz="1800" dirty="0"/>
              <a:t> </a:t>
            </a:r>
            <a:r>
              <a:rPr lang="en-US" sz="1800" dirty="0" err="1"/>
              <a:t>hiểu</a:t>
            </a:r>
            <a:r>
              <a:rPr lang="en-US" sz="1800" dirty="0"/>
              <a:t> </a:t>
            </a:r>
            <a:r>
              <a:rPr lang="en-US" sz="1800" dirty="0" err="1"/>
              <a:t>được</a:t>
            </a:r>
            <a:r>
              <a:rPr lang="en-US" sz="1800" dirty="0"/>
              <a:t> </a:t>
            </a:r>
            <a:r>
              <a:rPr lang="en-US" sz="1800" dirty="0" err="1"/>
              <a:t>phải</a:t>
            </a:r>
            <a:r>
              <a:rPr lang="en-US" sz="1800" dirty="0"/>
              <a:t> </a:t>
            </a:r>
            <a:r>
              <a:rPr lang="en-US" sz="1800" dirty="0" err="1"/>
              <a:t>thông</a:t>
            </a:r>
            <a:r>
              <a:rPr lang="en-US" sz="1800" dirty="0"/>
              <a:t> </a:t>
            </a:r>
            <a:r>
              <a:rPr lang="en-US" sz="1800" dirty="0" err="1"/>
              <a:t>cảm</a:t>
            </a:r>
            <a:r>
              <a:rPr lang="en-US" sz="1800" dirty="0"/>
              <a:t>, </a:t>
            </a:r>
            <a:r>
              <a:rPr lang="en-US" sz="1800" dirty="0" err="1"/>
              <a:t>yêu</a:t>
            </a:r>
            <a:r>
              <a:rPr lang="en-US" sz="1800" dirty="0"/>
              <a:t> </a:t>
            </a:r>
            <a:r>
              <a:rPr lang="en-US" sz="1800" dirty="0" err="1"/>
              <a:t>thương</a:t>
            </a:r>
            <a:r>
              <a:rPr lang="en-US" sz="1800" dirty="0"/>
              <a:t> </a:t>
            </a:r>
            <a:r>
              <a:rPr lang="en-US" sz="1800" dirty="0" err="1"/>
              <a:t>tất</a:t>
            </a:r>
            <a:r>
              <a:rPr lang="en-US" sz="1800" dirty="0"/>
              <a:t> </a:t>
            </a:r>
            <a:r>
              <a:rPr lang="en-US" sz="1800" dirty="0" err="1"/>
              <a:t>cả</a:t>
            </a:r>
            <a:r>
              <a:rPr lang="en-US" sz="1800" dirty="0"/>
              <a:t> </a:t>
            </a:r>
            <a:r>
              <a:rPr lang="en-US" sz="1800" dirty="0" err="1"/>
              <a:t>mọi</a:t>
            </a:r>
            <a:r>
              <a:rPr lang="en-US" sz="1800" dirty="0"/>
              <a:t> </a:t>
            </a:r>
            <a:r>
              <a:rPr lang="en-US" sz="1800" dirty="0" err="1"/>
              <a:t>người</a:t>
            </a:r>
            <a:r>
              <a:rPr lang="en-US" sz="1800" dirty="0"/>
              <a:t>, </a:t>
            </a:r>
            <a:r>
              <a:rPr lang="en-US" sz="1800" dirty="0" err="1"/>
              <a:t>đó</a:t>
            </a:r>
            <a:r>
              <a:rPr lang="en-US" sz="1800" dirty="0"/>
              <a:t> </a:t>
            </a:r>
            <a:r>
              <a:rPr lang="en-US" sz="1800" dirty="0" err="1"/>
              <a:t>mới</a:t>
            </a:r>
            <a:r>
              <a:rPr lang="en-US" sz="1800" dirty="0"/>
              <a:t> </a:t>
            </a:r>
            <a:r>
              <a:rPr lang="en-US" sz="1800" dirty="0" err="1"/>
              <a:t>là</a:t>
            </a:r>
            <a:r>
              <a:rPr lang="en-US" sz="1800" dirty="0"/>
              <a:t> </a:t>
            </a:r>
            <a:r>
              <a:rPr lang="en-US" sz="1800" dirty="0" err="1"/>
              <a:t>điều</a:t>
            </a:r>
            <a:r>
              <a:rPr lang="en-US" sz="1800" dirty="0"/>
              <a:t> </a:t>
            </a:r>
            <a:r>
              <a:rPr lang="en-US" sz="1800" dirty="0" err="1"/>
              <a:t>quan</a:t>
            </a:r>
            <a:r>
              <a:rPr lang="en-US" sz="1800" dirty="0"/>
              <a:t> </a:t>
            </a:r>
            <a:r>
              <a:rPr lang="en-US" sz="1800" dirty="0" err="1"/>
              <a:t>trọng</a:t>
            </a:r>
            <a:r>
              <a:rPr lang="en-US" sz="1800" dirty="0"/>
              <a:t> </a:t>
            </a:r>
            <a:r>
              <a:rPr lang="en-US" sz="1800" dirty="0" err="1"/>
              <a:t>và</a:t>
            </a:r>
            <a:r>
              <a:rPr lang="en-US" sz="1800" dirty="0"/>
              <a:t> </a:t>
            </a:r>
            <a:r>
              <a:rPr lang="en-US" sz="1800" dirty="0" err="1"/>
              <a:t>không</a:t>
            </a:r>
            <a:r>
              <a:rPr lang="en-US" sz="1800" dirty="0"/>
              <a:t> </a:t>
            </a:r>
            <a:r>
              <a:rPr lang="en-US" sz="1800" dirty="0" err="1"/>
              <a:t>phải</a:t>
            </a:r>
            <a:r>
              <a:rPr lang="en-US" sz="1800" dirty="0"/>
              <a:t> </a:t>
            </a:r>
            <a:r>
              <a:rPr lang="en-US" sz="1800" dirty="0" err="1"/>
              <a:t>ngôi</a:t>
            </a:r>
            <a:r>
              <a:rPr lang="en-US" sz="1800" dirty="0"/>
              <a:t> </a:t>
            </a:r>
            <a:r>
              <a:rPr lang="en-US" sz="1800" dirty="0" err="1"/>
              <a:t>trường</a:t>
            </a:r>
            <a:r>
              <a:rPr lang="en-US" sz="1800" dirty="0"/>
              <a:t> </a:t>
            </a:r>
            <a:r>
              <a:rPr lang="en-US" sz="1800" dirty="0" err="1"/>
              <a:t>nào</a:t>
            </a:r>
            <a:r>
              <a:rPr lang="en-US" sz="1800" dirty="0"/>
              <a:t> </a:t>
            </a:r>
            <a:r>
              <a:rPr lang="en-US" sz="1800" dirty="0" err="1"/>
              <a:t>cũng</a:t>
            </a:r>
            <a:r>
              <a:rPr lang="en-US" sz="1800" dirty="0"/>
              <a:t> </a:t>
            </a:r>
            <a:r>
              <a:rPr lang="en-US" sz="1800" dirty="0" err="1"/>
              <a:t>làm</a:t>
            </a:r>
            <a:r>
              <a:rPr lang="en-US" sz="1800" dirty="0"/>
              <a:t> </a:t>
            </a:r>
            <a:r>
              <a:rPr lang="en-US" sz="1800" dirty="0" err="1"/>
              <a:t>được</a:t>
            </a:r>
            <a:r>
              <a:rPr lang="en-US" sz="1800" dirty="0"/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6791" y="1646913"/>
            <a:ext cx="5183188" cy="81438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b="0" dirty="0" err="1"/>
              <a:t>Tấm</a:t>
            </a:r>
            <a:r>
              <a:rPr lang="en-US" b="0" dirty="0"/>
              <a:t> </a:t>
            </a:r>
            <a:r>
              <a:rPr lang="en-US" b="0" dirty="0" err="1"/>
              <a:t>gương</a:t>
            </a:r>
            <a:r>
              <a:rPr lang="en-US" b="0" dirty="0"/>
              <a:t> </a:t>
            </a:r>
            <a:r>
              <a:rPr lang="en-US" b="0" dirty="0" err="1"/>
              <a:t>sáng</a:t>
            </a:r>
            <a:r>
              <a:rPr lang="en-US" b="0" dirty="0"/>
              <a:t> </a:t>
            </a:r>
            <a:r>
              <a:rPr lang="en-US" b="0" dirty="0" err="1"/>
              <a:t>trong</a:t>
            </a:r>
            <a:r>
              <a:rPr lang="en-US" b="0" dirty="0"/>
              <a:t> </a:t>
            </a:r>
            <a:r>
              <a:rPr lang="en-US" b="0" dirty="0" err="1"/>
              <a:t>nghề</a:t>
            </a:r>
            <a:r>
              <a:rPr lang="en-US" b="0" dirty="0"/>
              <a:t> </a:t>
            </a:r>
            <a:r>
              <a:rPr lang="en-US" b="0" dirty="0" err="1"/>
              <a:t>giáo</a:t>
            </a:r>
            <a:r>
              <a:rPr lang="en-US" b="0" dirty="0"/>
              <a:t>      </a:t>
            </a:r>
            <a:r>
              <a:rPr lang="en-US" b="0" dirty="0" err="1"/>
              <a:t>Thầy</a:t>
            </a:r>
            <a:r>
              <a:rPr lang="en-US" b="0" dirty="0"/>
              <a:t> </a:t>
            </a:r>
            <a:r>
              <a:rPr lang="en-US" b="0" dirty="0" err="1"/>
              <a:t>hiểu</a:t>
            </a:r>
            <a:r>
              <a:rPr lang="en-US" b="0" dirty="0"/>
              <a:t> </a:t>
            </a:r>
            <a:r>
              <a:rPr lang="en-US" b="0" dirty="0" err="1"/>
              <a:t>trưởng</a:t>
            </a:r>
            <a:r>
              <a:rPr lang="en-US" b="0" dirty="0"/>
              <a:t> Kobayashi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80037"/>
            <a:ext cx="5652370" cy="408974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/>
              <a:t>- </a:t>
            </a:r>
            <a:r>
              <a:rPr lang="en-US" sz="1800" dirty="0" err="1"/>
              <a:t>Luôn</a:t>
            </a:r>
            <a:r>
              <a:rPr lang="en-US" sz="1800" dirty="0"/>
              <a:t> </a:t>
            </a:r>
            <a:r>
              <a:rPr lang="en-US" sz="1800" dirty="0" err="1"/>
              <a:t>thấu</a:t>
            </a:r>
            <a:r>
              <a:rPr lang="en-US" sz="1800" dirty="0"/>
              <a:t> </a:t>
            </a:r>
            <a:r>
              <a:rPr lang="en-US" sz="1800" dirty="0" err="1"/>
              <a:t>hiểu</a:t>
            </a:r>
            <a:r>
              <a:rPr lang="en-US" sz="1800" dirty="0"/>
              <a:t> </a:t>
            </a:r>
            <a:r>
              <a:rPr lang="en-US" sz="1800" dirty="0" err="1"/>
              <a:t>trẻ</a:t>
            </a:r>
            <a:r>
              <a:rPr lang="en-US" sz="1800" dirty="0"/>
              <a:t> con, </a:t>
            </a:r>
            <a:r>
              <a:rPr lang="en-US" sz="1800" dirty="0" err="1"/>
              <a:t>biết</a:t>
            </a:r>
            <a:r>
              <a:rPr lang="en-US" sz="1800" dirty="0"/>
              <a:t> </a:t>
            </a:r>
            <a:r>
              <a:rPr lang="en-US" sz="1800" dirty="0" err="1"/>
              <a:t>cách</a:t>
            </a:r>
            <a:r>
              <a:rPr lang="en-US" sz="1800" dirty="0"/>
              <a:t> </a:t>
            </a:r>
            <a:r>
              <a:rPr lang="en-US" sz="1800" dirty="0" err="1"/>
              <a:t>làm</a:t>
            </a:r>
            <a:r>
              <a:rPr lang="en-US" sz="1800" dirty="0"/>
              <a:t> </a:t>
            </a:r>
            <a:r>
              <a:rPr lang="en-US" sz="1800" dirty="0" err="1"/>
              <a:t>sao</a:t>
            </a:r>
            <a:r>
              <a:rPr lang="en-US" sz="1800" dirty="0"/>
              <a:t> </a:t>
            </a:r>
            <a:r>
              <a:rPr lang="en-US" sz="1800" dirty="0" err="1"/>
              <a:t>để</a:t>
            </a:r>
            <a:r>
              <a:rPr lang="en-US" sz="1800" dirty="0"/>
              <a:t> </a:t>
            </a:r>
            <a:r>
              <a:rPr lang="en-US" sz="1800" dirty="0" err="1"/>
              <a:t>chúng</a:t>
            </a:r>
            <a:r>
              <a:rPr lang="en-US" sz="1800" dirty="0"/>
              <a:t> </a:t>
            </a:r>
            <a:r>
              <a:rPr lang="en-US" sz="1800" dirty="0" err="1"/>
              <a:t>phát</a:t>
            </a:r>
            <a:r>
              <a:rPr lang="en-US" sz="1800" dirty="0"/>
              <a:t> </a:t>
            </a:r>
            <a:r>
              <a:rPr lang="en-US" sz="1800" dirty="0" err="1"/>
              <a:t>triển</a:t>
            </a:r>
            <a:r>
              <a:rPr lang="en-US" sz="1800" dirty="0"/>
              <a:t> </a:t>
            </a:r>
            <a:r>
              <a:rPr lang="en-US" sz="1800" dirty="0" err="1"/>
              <a:t>được</a:t>
            </a:r>
            <a:r>
              <a:rPr lang="en-US" sz="1800" dirty="0"/>
              <a:t> </a:t>
            </a:r>
            <a:r>
              <a:rPr lang="en-US" sz="1800" dirty="0" err="1"/>
              <a:t>những</a:t>
            </a:r>
            <a:r>
              <a:rPr lang="en-US" sz="1800" dirty="0"/>
              <a:t> </a:t>
            </a:r>
            <a:r>
              <a:rPr lang="en-US" sz="1800" dirty="0" err="1"/>
              <a:t>thế</a:t>
            </a:r>
            <a:r>
              <a:rPr lang="en-US" sz="1800" dirty="0"/>
              <a:t> </a:t>
            </a:r>
            <a:r>
              <a:rPr lang="en-US" sz="1800" dirty="0" err="1"/>
              <a:t>mạnh</a:t>
            </a:r>
            <a:r>
              <a:rPr lang="en-US" sz="1800" dirty="0"/>
              <a:t> </a:t>
            </a:r>
            <a:r>
              <a:rPr lang="en-US" sz="1800" dirty="0" err="1"/>
              <a:t>của</a:t>
            </a:r>
            <a:r>
              <a:rPr lang="en-US" sz="1800" dirty="0"/>
              <a:t> </a:t>
            </a:r>
            <a:r>
              <a:rPr lang="en-US" sz="1800" dirty="0" err="1"/>
              <a:t>mình</a:t>
            </a:r>
            <a:r>
              <a:rPr lang="en-US" sz="1800" dirty="0"/>
              <a:t> </a:t>
            </a:r>
            <a:r>
              <a:rPr lang="en-US" sz="1800" dirty="0" err="1"/>
              <a:t>hết</a:t>
            </a:r>
            <a:r>
              <a:rPr lang="en-US" sz="1800" dirty="0"/>
              <a:t> </a:t>
            </a:r>
            <a:r>
              <a:rPr lang="en-US" sz="1800" dirty="0" err="1"/>
              <a:t>sức</a:t>
            </a:r>
            <a:r>
              <a:rPr lang="en-US" sz="1800" dirty="0"/>
              <a:t> </a:t>
            </a:r>
            <a:r>
              <a:rPr lang="en-US" sz="1800" dirty="0" err="1"/>
              <a:t>có</a:t>
            </a:r>
            <a:r>
              <a:rPr lang="en-US" sz="1800" dirty="0"/>
              <a:t> </a:t>
            </a:r>
            <a:r>
              <a:rPr lang="en-US" sz="1800" dirty="0" err="1"/>
              <a:t>thể</a:t>
            </a:r>
            <a:r>
              <a:rPr lang="en-US" sz="1800" dirty="0"/>
              <a:t>: “</a:t>
            </a:r>
            <a:r>
              <a:rPr lang="en-US" sz="1800" dirty="0" err="1"/>
              <a:t>Hãy</a:t>
            </a:r>
            <a:r>
              <a:rPr lang="en-US" sz="1800" dirty="0"/>
              <a:t> </a:t>
            </a:r>
            <a:r>
              <a:rPr lang="en-US" sz="1800" dirty="0" err="1"/>
              <a:t>để</a:t>
            </a:r>
            <a:r>
              <a:rPr lang="en-US" sz="1800" dirty="0"/>
              <a:t> </a:t>
            </a:r>
            <a:r>
              <a:rPr lang="en-US" sz="1800" dirty="0" err="1"/>
              <a:t>các</a:t>
            </a:r>
            <a:r>
              <a:rPr lang="en-US" sz="1800" dirty="0"/>
              <a:t> </a:t>
            </a:r>
            <a:r>
              <a:rPr lang="en-US" sz="1800" dirty="0" err="1"/>
              <a:t>em</a:t>
            </a:r>
            <a:r>
              <a:rPr lang="en-US" sz="1800" dirty="0"/>
              <a:t> </a:t>
            </a:r>
            <a:r>
              <a:rPr lang="en-US" sz="1800" dirty="0" err="1"/>
              <a:t>phát</a:t>
            </a:r>
            <a:r>
              <a:rPr lang="en-US" sz="1800" dirty="0"/>
              <a:t> </a:t>
            </a:r>
            <a:r>
              <a:rPr lang="en-US" sz="1800" dirty="0" err="1"/>
              <a:t>triển</a:t>
            </a:r>
            <a:r>
              <a:rPr lang="en-US" sz="1800" dirty="0"/>
              <a:t> </a:t>
            </a:r>
            <a:r>
              <a:rPr lang="en-US" sz="1800" dirty="0" err="1"/>
              <a:t>tự</a:t>
            </a:r>
            <a:r>
              <a:rPr lang="en-US" sz="1800" dirty="0"/>
              <a:t> </a:t>
            </a:r>
            <a:r>
              <a:rPr lang="en-US" sz="1800" dirty="0" err="1"/>
              <a:t>nhiên</a:t>
            </a:r>
            <a:r>
              <a:rPr lang="en-US" sz="1800" dirty="0"/>
              <a:t>. </a:t>
            </a:r>
            <a:r>
              <a:rPr lang="en-US" sz="1800" dirty="0" err="1"/>
              <a:t>Đừng</a:t>
            </a:r>
            <a:r>
              <a:rPr lang="en-US" sz="1800" dirty="0"/>
              <a:t> </a:t>
            </a:r>
            <a:r>
              <a:rPr lang="en-US" sz="1800" dirty="0" err="1"/>
              <a:t>cản</a:t>
            </a:r>
            <a:r>
              <a:rPr lang="en-US" sz="1800" dirty="0"/>
              <a:t> </a:t>
            </a:r>
            <a:r>
              <a:rPr lang="en-US" sz="1800" dirty="0" err="1"/>
              <a:t>trở</a:t>
            </a:r>
            <a:r>
              <a:rPr lang="en-US" sz="1800" dirty="0"/>
              <a:t> </a:t>
            </a:r>
            <a:r>
              <a:rPr lang="en-US" sz="1800" dirty="0" err="1"/>
              <a:t>khát</a:t>
            </a:r>
            <a:r>
              <a:rPr lang="en-US" sz="1800" dirty="0"/>
              <a:t> </a:t>
            </a:r>
            <a:r>
              <a:rPr lang="en-US" sz="1800" dirty="0" err="1"/>
              <a:t>vọng</a:t>
            </a:r>
            <a:r>
              <a:rPr lang="en-US" sz="1800" dirty="0"/>
              <a:t> </a:t>
            </a:r>
            <a:r>
              <a:rPr lang="en-US" sz="1800" dirty="0" err="1"/>
              <a:t>của</a:t>
            </a:r>
            <a:r>
              <a:rPr lang="en-US" sz="1800" dirty="0"/>
              <a:t> </a:t>
            </a:r>
            <a:r>
              <a:rPr lang="en-US" sz="1800" dirty="0" err="1"/>
              <a:t>các</a:t>
            </a:r>
            <a:r>
              <a:rPr lang="en-US" sz="1800" dirty="0"/>
              <a:t> </a:t>
            </a:r>
            <a:r>
              <a:rPr lang="en-US" sz="1800" dirty="0" err="1"/>
              <a:t>em</a:t>
            </a:r>
            <a:r>
              <a:rPr lang="en-US" sz="1800" dirty="0"/>
              <a:t> </a:t>
            </a:r>
            <a:r>
              <a:rPr lang="en-US" sz="1800" dirty="0" err="1"/>
              <a:t>nhỏ</a:t>
            </a:r>
            <a:r>
              <a:rPr lang="en-US" sz="1800" dirty="0"/>
              <a:t>. </a:t>
            </a:r>
            <a:r>
              <a:rPr lang="en-US" sz="1800" dirty="0" err="1"/>
              <a:t>Ước</a:t>
            </a:r>
            <a:r>
              <a:rPr lang="en-US" sz="1800" dirty="0"/>
              <a:t> </a:t>
            </a:r>
            <a:r>
              <a:rPr lang="en-US" sz="1800" dirty="0" err="1"/>
              <a:t>mơ</a:t>
            </a:r>
            <a:r>
              <a:rPr lang="en-US" sz="1800" dirty="0"/>
              <a:t> </a:t>
            </a:r>
            <a:r>
              <a:rPr lang="en-US" sz="1800" dirty="0" err="1"/>
              <a:t>của</a:t>
            </a:r>
            <a:r>
              <a:rPr lang="en-US" sz="1800" dirty="0"/>
              <a:t> </a:t>
            </a:r>
            <a:r>
              <a:rPr lang="en-US" sz="1800" dirty="0" err="1"/>
              <a:t>các</a:t>
            </a:r>
            <a:r>
              <a:rPr lang="en-US" sz="1800" dirty="0"/>
              <a:t> </a:t>
            </a:r>
            <a:r>
              <a:rPr lang="en-US" sz="1800" dirty="0" err="1"/>
              <a:t>em</a:t>
            </a:r>
            <a:r>
              <a:rPr lang="en-US" sz="1800" dirty="0"/>
              <a:t> </a:t>
            </a:r>
            <a:r>
              <a:rPr lang="en-US" sz="1800" dirty="0" err="1"/>
              <a:t>lớn</a:t>
            </a:r>
            <a:r>
              <a:rPr lang="en-US" sz="1800" dirty="0"/>
              <a:t> </a:t>
            </a:r>
            <a:r>
              <a:rPr lang="en-US" sz="1800" dirty="0" err="1"/>
              <a:t>hơn</a:t>
            </a:r>
            <a:r>
              <a:rPr lang="en-US" sz="1800" dirty="0"/>
              <a:t> </a:t>
            </a:r>
            <a:r>
              <a:rPr lang="en-US" sz="1800" dirty="0" err="1"/>
              <a:t>ước</a:t>
            </a:r>
            <a:r>
              <a:rPr lang="en-US" sz="1800" dirty="0"/>
              <a:t> </a:t>
            </a:r>
            <a:r>
              <a:rPr lang="en-US" sz="1800" dirty="0" err="1"/>
              <a:t>mơ</a:t>
            </a:r>
            <a:r>
              <a:rPr lang="en-US" sz="1800" dirty="0"/>
              <a:t> </a:t>
            </a:r>
            <a:r>
              <a:rPr lang="en-US" sz="1800" dirty="0" err="1"/>
              <a:t>của</a:t>
            </a:r>
            <a:r>
              <a:rPr lang="en-US" sz="1800" dirty="0"/>
              <a:t> </a:t>
            </a:r>
            <a:r>
              <a:rPr lang="en-US" sz="1800" dirty="0" err="1"/>
              <a:t>thầy</a:t>
            </a:r>
            <a:r>
              <a:rPr lang="en-US" sz="1800" dirty="0"/>
              <a:t> </a:t>
            </a:r>
            <a:r>
              <a:rPr lang="en-US" sz="1800" dirty="0" err="1"/>
              <a:t>cô</a:t>
            </a:r>
            <a:r>
              <a:rPr lang="en-US" sz="1800" dirty="0"/>
              <a:t> </a:t>
            </a:r>
            <a:r>
              <a:rPr lang="en-US" sz="1800" dirty="0" err="1"/>
              <a:t>nữa</a:t>
            </a:r>
            <a:r>
              <a:rPr lang="en-US" sz="1800" dirty="0"/>
              <a:t> </a:t>
            </a:r>
            <a:r>
              <a:rPr lang="en-US" sz="1800" dirty="0" err="1"/>
              <a:t>đấy</a:t>
            </a:r>
            <a:r>
              <a:rPr lang="en-US" sz="1800" dirty="0"/>
              <a:t>.”</a:t>
            </a:r>
          </a:p>
          <a:p>
            <a:pPr marL="0" indent="0" algn="just">
              <a:buNone/>
            </a:pPr>
            <a:r>
              <a:rPr lang="en-US" sz="1800" dirty="0"/>
              <a:t>- </a:t>
            </a:r>
            <a:r>
              <a:rPr lang="en-US" sz="1800" dirty="0" err="1"/>
              <a:t>Rất</a:t>
            </a:r>
            <a:r>
              <a:rPr lang="en-US" sz="1800" dirty="0"/>
              <a:t> </a:t>
            </a:r>
            <a:r>
              <a:rPr lang="en-US" sz="1800" dirty="0" err="1"/>
              <a:t>coi</a:t>
            </a:r>
            <a:r>
              <a:rPr lang="en-US" sz="1800" dirty="0"/>
              <a:t> </a:t>
            </a:r>
            <a:r>
              <a:rPr lang="en-US" sz="1800" dirty="0" err="1"/>
              <a:t>trọng</a:t>
            </a:r>
            <a:r>
              <a:rPr lang="en-US" sz="1800" dirty="0"/>
              <a:t> </a:t>
            </a:r>
            <a:r>
              <a:rPr lang="en-US" sz="1800" dirty="0" err="1"/>
              <a:t>việc</a:t>
            </a:r>
            <a:r>
              <a:rPr lang="en-US" sz="1800" dirty="0"/>
              <a:t> </a:t>
            </a:r>
            <a:r>
              <a:rPr lang="en-US" sz="1800" dirty="0" err="1"/>
              <a:t>giáo</a:t>
            </a:r>
            <a:r>
              <a:rPr lang="en-US" sz="1800" dirty="0"/>
              <a:t> </a:t>
            </a:r>
            <a:r>
              <a:rPr lang="en-US" sz="1800" dirty="0" err="1"/>
              <a:t>dục</a:t>
            </a:r>
            <a:r>
              <a:rPr lang="en-US" sz="1800" dirty="0"/>
              <a:t> </a:t>
            </a:r>
            <a:r>
              <a:rPr lang="en-US" sz="1800" dirty="0" err="1"/>
              <a:t>học</a:t>
            </a:r>
            <a:r>
              <a:rPr lang="en-US" sz="1800" dirty="0"/>
              <a:t> </a:t>
            </a:r>
            <a:r>
              <a:rPr lang="en-US" sz="1800" dirty="0" err="1"/>
              <a:t>sinh</a:t>
            </a:r>
            <a:r>
              <a:rPr lang="en-US" sz="1800" dirty="0"/>
              <a:t> </a:t>
            </a:r>
            <a:r>
              <a:rPr lang="en-US" sz="1800" dirty="0" err="1"/>
              <a:t>không</a:t>
            </a:r>
            <a:r>
              <a:rPr lang="en-US" sz="1800" dirty="0"/>
              <a:t> </a:t>
            </a:r>
            <a:r>
              <a:rPr lang="en-US" sz="1800" dirty="0" err="1"/>
              <a:t>được</a:t>
            </a:r>
            <a:r>
              <a:rPr lang="en-US" sz="1800" dirty="0"/>
              <a:t> </a:t>
            </a:r>
            <a:r>
              <a:rPr lang="en-US" sz="1800" dirty="0" err="1"/>
              <a:t>phân</a:t>
            </a:r>
            <a:r>
              <a:rPr lang="en-US" sz="1800" dirty="0"/>
              <a:t> </a:t>
            </a:r>
            <a:r>
              <a:rPr lang="en-US" sz="1800" dirty="0" err="1"/>
              <a:t>biệt</a:t>
            </a:r>
            <a:r>
              <a:rPr lang="en-US" sz="1800" dirty="0"/>
              <a:t> </a:t>
            </a:r>
            <a:r>
              <a:rPr lang="en-US" sz="1800" dirty="0" err="1"/>
              <a:t>đối</a:t>
            </a:r>
            <a:r>
              <a:rPr lang="en-US" sz="1800" dirty="0"/>
              <a:t> </a:t>
            </a:r>
            <a:r>
              <a:rPr lang="en-US" sz="1800" dirty="0" err="1"/>
              <a:t>xử</a:t>
            </a:r>
            <a:r>
              <a:rPr lang="en-US" sz="1800" dirty="0"/>
              <a:t> </a:t>
            </a:r>
            <a:r>
              <a:rPr lang="en-US" sz="1800" dirty="0" err="1"/>
              <a:t>với</a:t>
            </a:r>
            <a:r>
              <a:rPr lang="en-US" sz="1800" dirty="0"/>
              <a:t> </a:t>
            </a:r>
            <a:r>
              <a:rPr lang="en-US" sz="1800" dirty="0" err="1"/>
              <a:t>mọi</a:t>
            </a:r>
            <a:r>
              <a:rPr lang="en-US" sz="1800" dirty="0"/>
              <a:t> </a:t>
            </a:r>
            <a:r>
              <a:rPr lang="en-US" sz="1800" dirty="0" err="1"/>
              <a:t>người</a:t>
            </a:r>
            <a:r>
              <a:rPr lang="en-US" sz="1800" dirty="0"/>
              <a:t> </a:t>
            </a:r>
            <a:r>
              <a:rPr lang="en-US" sz="1800" dirty="0" err="1"/>
              <a:t>vì</a:t>
            </a:r>
            <a:r>
              <a:rPr lang="en-US" sz="1800" dirty="0"/>
              <a:t> </a:t>
            </a:r>
            <a:r>
              <a:rPr lang="en-US" sz="1800" dirty="0" err="1"/>
              <a:t>bất</a:t>
            </a:r>
            <a:r>
              <a:rPr lang="en-US" sz="1800" dirty="0"/>
              <a:t> </a:t>
            </a:r>
            <a:r>
              <a:rPr lang="en-US" sz="1800" dirty="0" err="1"/>
              <a:t>cứ</a:t>
            </a:r>
            <a:r>
              <a:rPr lang="en-US" sz="1800" dirty="0"/>
              <a:t> </a:t>
            </a:r>
            <a:r>
              <a:rPr lang="en-US" sz="1800" dirty="0" err="1"/>
              <a:t>lí</a:t>
            </a:r>
            <a:r>
              <a:rPr lang="en-US" sz="1800" dirty="0"/>
              <a:t> do </a:t>
            </a:r>
            <a:r>
              <a:rPr lang="en-US" sz="1800" dirty="0" err="1"/>
              <a:t>gì</a:t>
            </a:r>
            <a:r>
              <a:rPr lang="en-US" sz="1800" dirty="0"/>
              <a:t>: “</a:t>
            </a:r>
            <a:r>
              <a:rPr lang="en-US" sz="1800" dirty="0" err="1"/>
              <a:t>Totto-chan</a:t>
            </a:r>
            <a:r>
              <a:rPr lang="en-US" sz="1800" dirty="0"/>
              <a:t> </a:t>
            </a:r>
            <a:r>
              <a:rPr lang="en-US" sz="1800" dirty="0" err="1"/>
              <a:t>là</a:t>
            </a:r>
            <a:r>
              <a:rPr lang="en-US" sz="1800" dirty="0"/>
              <a:t> </a:t>
            </a:r>
            <a:r>
              <a:rPr lang="en-US" sz="1800" dirty="0" err="1"/>
              <a:t>người</a:t>
            </a:r>
            <a:r>
              <a:rPr lang="en-US" sz="1800" dirty="0"/>
              <a:t> </a:t>
            </a:r>
            <a:r>
              <a:rPr lang="en-US" sz="1800" dirty="0" err="1"/>
              <a:t>Nhật</a:t>
            </a:r>
            <a:r>
              <a:rPr lang="en-US" sz="1800" dirty="0"/>
              <a:t>, </a:t>
            </a:r>
            <a:r>
              <a:rPr lang="en-US" sz="1800" dirty="0" err="1"/>
              <a:t>còn</a:t>
            </a:r>
            <a:r>
              <a:rPr lang="en-US" sz="1800" dirty="0"/>
              <a:t> Masao-</a:t>
            </a:r>
            <a:r>
              <a:rPr lang="en-US" sz="1800" dirty="0" err="1"/>
              <a:t>chan</a:t>
            </a:r>
            <a:r>
              <a:rPr lang="en-US" sz="1800" dirty="0"/>
              <a:t> </a:t>
            </a:r>
            <a:r>
              <a:rPr lang="en-US" sz="1800" dirty="0" err="1"/>
              <a:t>là</a:t>
            </a:r>
            <a:r>
              <a:rPr lang="en-US" sz="1800" dirty="0"/>
              <a:t> </a:t>
            </a:r>
            <a:r>
              <a:rPr lang="en-US" sz="1800" dirty="0" err="1"/>
              <a:t>người</a:t>
            </a:r>
            <a:r>
              <a:rPr lang="en-US" sz="1800" dirty="0"/>
              <a:t> </a:t>
            </a:r>
            <a:r>
              <a:rPr lang="en-US" sz="1800" dirty="0" err="1"/>
              <a:t>của</a:t>
            </a:r>
            <a:r>
              <a:rPr lang="en-US" sz="1800" dirty="0"/>
              <a:t> </a:t>
            </a:r>
            <a:r>
              <a:rPr lang="en-US" sz="1800" dirty="0" err="1"/>
              <a:t>một</a:t>
            </a:r>
            <a:r>
              <a:rPr lang="en-US" sz="1800" dirty="0"/>
              <a:t> </a:t>
            </a:r>
            <a:r>
              <a:rPr lang="en-US" sz="1800" dirty="0" err="1"/>
              <a:t>nước</a:t>
            </a:r>
            <a:r>
              <a:rPr lang="en-US" sz="1800" dirty="0"/>
              <a:t> </a:t>
            </a:r>
            <a:r>
              <a:rPr lang="en-US" sz="1800" dirty="0" err="1"/>
              <a:t>có</a:t>
            </a:r>
            <a:r>
              <a:rPr lang="en-US" sz="1800" dirty="0"/>
              <a:t> </a:t>
            </a:r>
            <a:r>
              <a:rPr lang="en-US" sz="1800" dirty="0" err="1"/>
              <a:t>tên</a:t>
            </a:r>
            <a:r>
              <a:rPr lang="en-US" sz="1800" dirty="0"/>
              <a:t> </a:t>
            </a:r>
            <a:r>
              <a:rPr lang="en-US" sz="1800" dirty="0" err="1"/>
              <a:t>là</a:t>
            </a:r>
            <a:r>
              <a:rPr lang="en-US" sz="1800" dirty="0"/>
              <a:t> </a:t>
            </a:r>
            <a:r>
              <a:rPr lang="en-US" sz="1800" dirty="0" err="1"/>
              <a:t>Triều</a:t>
            </a:r>
            <a:r>
              <a:rPr lang="en-US" sz="1800" dirty="0"/>
              <a:t> </a:t>
            </a:r>
            <a:r>
              <a:rPr lang="en-US" sz="1800" dirty="0" err="1"/>
              <a:t>Tiên</a:t>
            </a:r>
            <a:r>
              <a:rPr lang="en-US" sz="1800" dirty="0"/>
              <a:t>. </a:t>
            </a:r>
            <a:r>
              <a:rPr lang="en-US" sz="1800" dirty="0" err="1"/>
              <a:t>Nhưng</a:t>
            </a:r>
            <a:r>
              <a:rPr lang="en-US" sz="1800" dirty="0"/>
              <a:t> </a:t>
            </a:r>
            <a:r>
              <a:rPr lang="en-US" sz="1800" dirty="0" err="1"/>
              <a:t>cả</a:t>
            </a:r>
            <a:r>
              <a:rPr lang="en-US" sz="1800" dirty="0"/>
              <a:t> con </a:t>
            </a:r>
            <a:r>
              <a:rPr lang="en-US" sz="1800" dirty="0" err="1"/>
              <a:t>và</a:t>
            </a:r>
            <a:r>
              <a:rPr lang="en-US" sz="1800" dirty="0"/>
              <a:t> Masao-</a:t>
            </a:r>
            <a:r>
              <a:rPr lang="en-US" sz="1800" dirty="0" err="1"/>
              <a:t>chan</a:t>
            </a:r>
            <a:r>
              <a:rPr lang="en-US" sz="1800" dirty="0"/>
              <a:t> </a:t>
            </a:r>
            <a:r>
              <a:rPr lang="en-US" sz="1800" dirty="0" err="1"/>
              <a:t>đều</a:t>
            </a:r>
            <a:r>
              <a:rPr lang="en-US" sz="1800" dirty="0"/>
              <a:t> </a:t>
            </a:r>
            <a:r>
              <a:rPr lang="en-US" sz="1800" dirty="0" err="1"/>
              <a:t>là</a:t>
            </a:r>
            <a:r>
              <a:rPr lang="en-US" sz="1800" dirty="0"/>
              <a:t> </a:t>
            </a:r>
            <a:r>
              <a:rPr lang="en-US" sz="1800" dirty="0" err="1"/>
              <a:t>trẻ</a:t>
            </a:r>
            <a:r>
              <a:rPr lang="en-US" sz="1800" dirty="0"/>
              <a:t> con </a:t>
            </a:r>
            <a:r>
              <a:rPr lang="en-US" sz="1800" dirty="0" err="1"/>
              <a:t>như</a:t>
            </a:r>
            <a:r>
              <a:rPr lang="en-US" sz="1800" dirty="0"/>
              <a:t> </a:t>
            </a:r>
            <a:r>
              <a:rPr lang="en-US" sz="1800" dirty="0" err="1"/>
              <a:t>nhau</a:t>
            </a:r>
            <a:r>
              <a:rPr lang="en-US" sz="1800" dirty="0"/>
              <a:t> </a:t>
            </a:r>
            <a:r>
              <a:rPr lang="en-US" sz="1800" dirty="0" err="1"/>
              <a:t>cả</a:t>
            </a:r>
            <a:r>
              <a:rPr lang="en-US" sz="1800" dirty="0"/>
              <a:t>, </a:t>
            </a:r>
            <a:r>
              <a:rPr lang="en-US" sz="1800" dirty="0" err="1"/>
              <a:t>đừng</a:t>
            </a:r>
            <a:r>
              <a:rPr lang="en-US" sz="1800" dirty="0"/>
              <a:t> </a:t>
            </a:r>
            <a:r>
              <a:rPr lang="en-US" sz="1800" dirty="0" err="1"/>
              <a:t>có</a:t>
            </a:r>
            <a:r>
              <a:rPr lang="en-US" sz="1800" dirty="0"/>
              <a:t> </a:t>
            </a:r>
            <a:r>
              <a:rPr lang="en-US" sz="1800" dirty="0" err="1"/>
              <a:t>phân</a:t>
            </a:r>
            <a:r>
              <a:rPr lang="en-US" sz="1800" dirty="0"/>
              <a:t> </a:t>
            </a:r>
            <a:r>
              <a:rPr lang="en-US" sz="1800" dirty="0" err="1"/>
              <a:t>biệt</a:t>
            </a:r>
            <a:r>
              <a:rPr lang="en-US" sz="1800" dirty="0"/>
              <a:t> </a:t>
            </a:r>
            <a:r>
              <a:rPr lang="en-US" sz="1800" dirty="0" err="1"/>
              <a:t>người</a:t>
            </a:r>
            <a:r>
              <a:rPr lang="en-US" sz="1800" dirty="0"/>
              <a:t> </a:t>
            </a:r>
            <a:r>
              <a:rPr lang="en-US" sz="1800" dirty="0" err="1"/>
              <a:t>Nhật</a:t>
            </a:r>
            <a:r>
              <a:rPr lang="en-US" sz="1800" dirty="0"/>
              <a:t> hay </a:t>
            </a:r>
            <a:r>
              <a:rPr lang="en-US" sz="1800" dirty="0" err="1"/>
              <a:t>Triều</a:t>
            </a:r>
            <a:r>
              <a:rPr lang="en-US" sz="1800" dirty="0"/>
              <a:t> </a:t>
            </a:r>
            <a:r>
              <a:rPr lang="en-US" sz="1800" dirty="0" err="1"/>
              <a:t>Tiên</a:t>
            </a:r>
            <a:r>
              <a:rPr lang="en-US" sz="1800" dirty="0"/>
              <a:t> </a:t>
            </a:r>
            <a:r>
              <a:rPr lang="en-US" sz="1800" dirty="0" err="1"/>
              <a:t>gì</a:t>
            </a:r>
            <a:r>
              <a:rPr lang="en-US" sz="1800" dirty="0"/>
              <a:t> </a:t>
            </a:r>
            <a:r>
              <a:rPr lang="en-US" sz="1800" dirty="0" err="1"/>
              <a:t>nhé</a:t>
            </a:r>
            <a:r>
              <a:rPr lang="en-US" sz="1800" dirty="0"/>
              <a:t>. </a:t>
            </a:r>
            <a:r>
              <a:rPr lang="en-US" sz="1800" dirty="0" err="1"/>
              <a:t>Thật</a:t>
            </a:r>
            <a:r>
              <a:rPr lang="en-US" sz="1800" dirty="0"/>
              <a:t> </a:t>
            </a:r>
            <a:r>
              <a:rPr lang="en-US" sz="1800" dirty="0" err="1"/>
              <a:t>tội</a:t>
            </a:r>
            <a:r>
              <a:rPr lang="en-US" sz="1800" dirty="0"/>
              <a:t> </a:t>
            </a:r>
            <a:r>
              <a:rPr lang="en-US" sz="1800" dirty="0" err="1"/>
              <a:t>nghiệp</a:t>
            </a:r>
            <a:r>
              <a:rPr lang="en-US" sz="1800" dirty="0"/>
              <a:t> </a:t>
            </a:r>
            <a:r>
              <a:rPr lang="en-US" sz="1800" dirty="0" err="1"/>
              <a:t>cho</a:t>
            </a:r>
            <a:r>
              <a:rPr lang="en-US" sz="1800" dirty="0"/>
              <a:t> </a:t>
            </a:r>
            <a:r>
              <a:rPr lang="en-US" sz="1800" dirty="0" err="1"/>
              <a:t>bạn</a:t>
            </a:r>
            <a:r>
              <a:rPr lang="en-US" sz="1800" dirty="0"/>
              <a:t> </a:t>
            </a:r>
            <a:r>
              <a:rPr lang="en-US" sz="1800" dirty="0" err="1"/>
              <a:t>ấy</a:t>
            </a:r>
            <a:r>
              <a:rPr lang="en-US" sz="1800" dirty="0"/>
              <a:t> </a:t>
            </a:r>
            <a:r>
              <a:rPr lang="en-US" sz="1800" dirty="0" err="1"/>
              <a:t>khi</a:t>
            </a:r>
            <a:r>
              <a:rPr lang="en-US" sz="1800" dirty="0"/>
              <a:t> </a:t>
            </a:r>
            <a:r>
              <a:rPr lang="en-US" sz="1800" dirty="0" err="1"/>
              <a:t>bị</a:t>
            </a:r>
            <a:r>
              <a:rPr lang="en-US" sz="1800" dirty="0"/>
              <a:t> </a:t>
            </a:r>
            <a:r>
              <a:rPr lang="en-US" sz="1800" dirty="0" err="1"/>
              <a:t>người</a:t>
            </a:r>
            <a:r>
              <a:rPr lang="en-US" sz="1800" dirty="0"/>
              <a:t> </a:t>
            </a:r>
            <a:r>
              <a:rPr lang="en-US" sz="1800" dirty="0" err="1"/>
              <a:t>khác</a:t>
            </a:r>
            <a:r>
              <a:rPr lang="en-US" sz="1800" dirty="0"/>
              <a:t> </a:t>
            </a:r>
            <a:r>
              <a:rPr lang="en-US" sz="1800" dirty="0" err="1"/>
              <a:t>miệt</a:t>
            </a:r>
            <a:r>
              <a:rPr lang="en-US" sz="1800" dirty="0"/>
              <a:t> </a:t>
            </a:r>
            <a:r>
              <a:rPr lang="en-US" sz="1800" dirty="0" err="1"/>
              <a:t>thị</a:t>
            </a:r>
            <a:r>
              <a:rPr lang="en-US" sz="1800" dirty="0"/>
              <a:t> </a:t>
            </a:r>
            <a:r>
              <a:rPr lang="en-US" sz="1800" dirty="0" err="1"/>
              <a:t>chỉ</a:t>
            </a:r>
            <a:r>
              <a:rPr lang="en-US" sz="1800" dirty="0"/>
              <a:t> </a:t>
            </a:r>
            <a:r>
              <a:rPr lang="en-US" sz="1800" dirty="0" err="1"/>
              <a:t>vì</a:t>
            </a:r>
            <a:r>
              <a:rPr lang="en-US" sz="1800" dirty="0"/>
              <a:t> </a:t>
            </a:r>
            <a:r>
              <a:rPr lang="en-US" sz="1800" dirty="0" err="1"/>
              <a:t>là</a:t>
            </a:r>
            <a:r>
              <a:rPr lang="en-US" sz="1800" dirty="0"/>
              <a:t> </a:t>
            </a:r>
            <a:r>
              <a:rPr lang="en-US" sz="1800" dirty="0" err="1"/>
              <a:t>người</a:t>
            </a:r>
            <a:r>
              <a:rPr lang="en-US" sz="1800" dirty="0"/>
              <a:t> </a:t>
            </a:r>
            <a:r>
              <a:rPr lang="en-US" sz="1800" dirty="0" err="1"/>
              <a:t>Triều</a:t>
            </a:r>
            <a:r>
              <a:rPr lang="en-US" sz="1800" dirty="0"/>
              <a:t> </a:t>
            </a:r>
            <a:r>
              <a:rPr lang="en-US" sz="1800" dirty="0" err="1"/>
              <a:t>Tiên</a:t>
            </a:r>
            <a:r>
              <a:rPr lang="en-US" sz="1800" dirty="0"/>
              <a:t>.”</a:t>
            </a:r>
          </a:p>
          <a:p>
            <a:pPr marL="0" indent="0" algn="just">
              <a:buNone/>
            </a:pPr>
            <a:r>
              <a:rPr lang="en-US" sz="1800" dirty="0"/>
              <a:t>=&gt; </a:t>
            </a:r>
            <a:r>
              <a:rPr lang="en-US" sz="1800" dirty="0" err="1"/>
              <a:t>Thầy</a:t>
            </a:r>
            <a:r>
              <a:rPr lang="en-US" sz="1800" dirty="0"/>
              <a:t> </a:t>
            </a:r>
            <a:r>
              <a:rPr lang="en-US" sz="1800" dirty="0" err="1"/>
              <a:t>là</a:t>
            </a:r>
            <a:r>
              <a:rPr lang="en-US" sz="1800" dirty="0"/>
              <a:t> </a:t>
            </a:r>
            <a:r>
              <a:rPr lang="en-US" sz="1800" dirty="0" err="1"/>
              <a:t>một</a:t>
            </a:r>
            <a:r>
              <a:rPr lang="en-US" sz="1800" dirty="0"/>
              <a:t> </a:t>
            </a:r>
            <a:r>
              <a:rPr lang="en-US" sz="1800" dirty="0" err="1"/>
              <a:t>nhà</a:t>
            </a:r>
            <a:r>
              <a:rPr lang="en-US" sz="1800" dirty="0"/>
              <a:t> </a:t>
            </a:r>
            <a:r>
              <a:rPr lang="en-US" sz="1800" dirty="0" err="1"/>
              <a:t>giáo</a:t>
            </a:r>
            <a:r>
              <a:rPr lang="en-US" sz="1800" dirty="0"/>
              <a:t> </a:t>
            </a:r>
            <a:r>
              <a:rPr lang="en-US" sz="1800" dirty="0" err="1"/>
              <a:t>đáng</a:t>
            </a:r>
            <a:r>
              <a:rPr lang="en-US" sz="1800" dirty="0"/>
              <a:t> </a:t>
            </a:r>
            <a:r>
              <a:rPr lang="en-US" sz="1800" dirty="0" err="1"/>
              <a:t>kính</a:t>
            </a:r>
            <a:r>
              <a:rPr lang="en-US" sz="1800" dirty="0"/>
              <a:t> </a:t>
            </a:r>
            <a:r>
              <a:rPr lang="en-US" sz="1800" dirty="0" err="1"/>
              <a:t>và</a:t>
            </a:r>
            <a:r>
              <a:rPr lang="en-US" sz="1800" dirty="0"/>
              <a:t> </a:t>
            </a:r>
            <a:r>
              <a:rPr lang="en-US" sz="1800" dirty="0" err="1"/>
              <a:t>vĩ</a:t>
            </a:r>
            <a:r>
              <a:rPr lang="en-US" sz="1800" dirty="0"/>
              <a:t> </a:t>
            </a:r>
            <a:r>
              <a:rPr lang="en-US" sz="1800" dirty="0" err="1"/>
              <a:t>đại</a:t>
            </a:r>
            <a:r>
              <a:rPr lang="en-US" sz="1800" dirty="0"/>
              <a:t>, </a:t>
            </a:r>
            <a:r>
              <a:rPr lang="en-US" sz="1800" dirty="0" err="1"/>
              <a:t>luôn</a:t>
            </a:r>
            <a:r>
              <a:rPr lang="en-US" sz="1800" dirty="0"/>
              <a:t> </a:t>
            </a:r>
            <a:r>
              <a:rPr lang="en-US" sz="1800" dirty="0" err="1"/>
              <a:t>cống</a:t>
            </a:r>
            <a:r>
              <a:rPr lang="en-US" sz="1800" dirty="0"/>
              <a:t> </a:t>
            </a:r>
            <a:r>
              <a:rPr lang="en-US" sz="1800" dirty="0" err="1"/>
              <a:t>hiến</a:t>
            </a:r>
            <a:r>
              <a:rPr lang="en-US" sz="1800" dirty="0"/>
              <a:t> </a:t>
            </a:r>
            <a:r>
              <a:rPr lang="en-US" sz="1800" dirty="0" err="1"/>
              <a:t>hết</a:t>
            </a:r>
            <a:r>
              <a:rPr lang="en-US" sz="1800" dirty="0"/>
              <a:t> </a:t>
            </a:r>
            <a:r>
              <a:rPr lang="en-US" sz="1800" dirty="0" err="1"/>
              <a:t>mình</a:t>
            </a:r>
            <a:r>
              <a:rPr lang="en-US" sz="1800" dirty="0"/>
              <a:t> </a:t>
            </a:r>
            <a:r>
              <a:rPr lang="en-US" sz="1800" dirty="0" err="1"/>
              <a:t>cho</a:t>
            </a:r>
            <a:r>
              <a:rPr lang="en-US" sz="1800" dirty="0"/>
              <a:t> </a:t>
            </a:r>
            <a:r>
              <a:rPr lang="en-US" sz="1800" dirty="0" err="1"/>
              <a:t>sự</a:t>
            </a:r>
            <a:r>
              <a:rPr lang="en-US" sz="1800" dirty="0"/>
              <a:t> </a:t>
            </a:r>
            <a:r>
              <a:rPr lang="en-US" sz="1800" dirty="0" err="1"/>
              <a:t>nghiệp</a:t>
            </a:r>
            <a:r>
              <a:rPr lang="en-US" sz="1800" dirty="0"/>
              <a:t> </a:t>
            </a:r>
            <a:r>
              <a:rPr lang="en-US" sz="1800" dirty="0" err="1"/>
              <a:t>gieo</a:t>
            </a:r>
            <a:r>
              <a:rPr lang="en-US" sz="1800" dirty="0"/>
              <a:t> </a:t>
            </a:r>
            <a:r>
              <a:rPr lang="en-US" sz="1800" dirty="0" err="1"/>
              <a:t>mầm</a:t>
            </a:r>
            <a:r>
              <a:rPr lang="en-US" sz="1800" dirty="0"/>
              <a:t> </a:t>
            </a:r>
            <a:r>
              <a:rPr lang="en-US" sz="1800" dirty="0" err="1"/>
              <a:t>sống</a:t>
            </a:r>
            <a:r>
              <a:rPr lang="en-US" sz="1800" dirty="0"/>
              <a:t>. Con </a:t>
            </a:r>
            <a:r>
              <a:rPr lang="en-US" sz="1800" dirty="0" err="1"/>
              <a:t>đường</a:t>
            </a:r>
            <a:r>
              <a:rPr lang="en-US" sz="1800" dirty="0"/>
              <a:t> </a:t>
            </a:r>
            <a:r>
              <a:rPr lang="en-US" sz="1800" dirty="0" err="1"/>
              <a:t>ông</a:t>
            </a:r>
            <a:r>
              <a:rPr lang="en-US" sz="1800" dirty="0"/>
              <a:t> </a:t>
            </a:r>
            <a:r>
              <a:rPr lang="en-US" sz="1800" dirty="0" err="1"/>
              <a:t>đi</a:t>
            </a:r>
            <a:r>
              <a:rPr lang="en-US" sz="1800" dirty="0"/>
              <a:t> </a:t>
            </a:r>
            <a:r>
              <a:rPr lang="en-US" sz="1800" dirty="0" err="1"/>
              <a:t>là</a:t>
            </a:r>
            <a:r>
              <a:rPr lang="en-US" sz="1800" dirty="0"/>
              <a:t> </a:t>
            </a:r>
            <a:r>
              <a:rPr lang="en-US" sz="1800" dirty="0" err="1"/>
              <a:t>bước</a:t>
            </a:r>
            <a:r>
              <a:rPr lang="en-US" sz="1800" dirty="0"/>
              <a:t> </a:t>
            </a:r>
            <a:r>
              <a:rPr lang="en-US" sz="1800" dirty="0" err="1"/>
              <a:t>đệm</a:t>
            </a:r>
            <a:r>
              <a:rPr lang="en-US" sz="1800" dirty="0"/>
              <a:t> </a:t>
            </a:r>
            <a:r>
              <a:rPr lang="en-US" sz="1800" dirty="0" err="1"/>
              <a:t>mang</a:t>
            </a:r>
            <a:r>
              <a:rPr lang="en-US" sz="1800" dirty="0"/>
              <a:t> </a:t>
            </a:r>
            <a:r>
              <a:rPr lang="en-US" sz="1800" dirty="0" err="1"/>
              <a:t>đầy</a:t>
            </a:r>
            <a:r>
              <a:rPr lang="en-US" sz="1800" dirty="0"/>
              <a:t> </a:t>
            </a:r>
            <a:r>
              <a:rPr lang="en-US" sz="1800" dirty="0" err="1"/>
              <a:t>tính</a:t>
            </a:r>
            <a:r>
              <a:rPr lang="en-US" sz="1800" dirty="0"/>
              <a:t> </a:t>
            </a:r>
            <a:r>
              <a:rPr lang="en-US" sz="1800" dirty="0" err="1"/>
              <a:t>sáng</a:t>
            </a:r>
            <a:r>
              <a:rPr lang="en-US" sz="1800" dirty="0"/>
              <a:t> </a:t>
            </a:r>
            <a:r>
              <a:rPr lang="en-US" sz="1800" dirty="0" err="1"/>
              <a:t>tạo</a:t>
            </a:r>
            <a:r>
              <a:rPr lang="en-US" sz="1800" dirty="0"/>
              <a:t> </a:t>
            </a:r>
            <a:r>
              <a:rPr lang="en-US" sz="1800" dirty="0" err="1"/>
              <a:t>và</a:t>
            </a:r>
            <a:r>
              <a:rPr lang="en-US" sz="1800" dirty="0"/>
              <a:t> </a:t>
            </a:r>
            <a:r>
              <a:rPr lang="en-US" sz="1800" dirty="0" err="1"/>
              <a:t>nhiệt</a:t>
            </a:r>
            <a:r>
              <a:rPr lang="en-US" sz="1800" dirty="0"/>
              <a:t> </a:t>
            </a:r>
            <a:r>
              <a:rPr lang="en-US" sz="1800" dirty="0" err="1"/>
              <a:t>huyết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513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14338"/>
            <a:ext cx="10515600" cy="1363661"/>
          </a:xfrm>
        </p:spPr>
        <p:txBody>
          <a:bodyPr>
            <a:noAutofit/>
          </a:bodyPr>
          <a:lstStyle/>
          <a:p>
            <a:r>
              <a:rPr lang="en-US" sz="8000" b="1" dirty="0"/>
              <a:t>KẾT LUẬN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777999"/>
            <a:ext cx="10515600" cy="462915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3000" dirty="0" err="1"/>
              <a:t>Gia</a:t>
            </a:r>
            <a:r>
              <a:rPr lang="en-US" sz="3000" dirty="0"/>
              <a:t> </a:t>
            </a:r>
            <a:r>
              <a:rPr lang="en-US" sz="3000" dirty="0" err="1"/>
              <a:t>đình</a:t>
            </a:r>
            <a:r>
              <a:rPr lang="en-US" sz="3000" dirty="0"/>
              <a:t> – </a:t>
            </a:r>
            <a:r>
              <a:rPr lang="en-US" sz="3000" dirty="0" err="1"/>
              <a:t>Nhà</a:t>
            </a:r>
            <a:r>
              <a:rPr lang="en-US" sz="3000" dirty="0"/>
              <a:t> </a:t>
            </a:r>
            <a:r>
              <a:rPr lang="en-US" sz="3000" dirty="0" err="1"/>
              <a:t>trường</a:t>
            </a:r>
            <a:r>
              <a:rPr lang="en-US" sz="3000" dirty="0"/>
              <a:t> – </a:t>
            </a:r>
            <a:r>
              <a:rPr lang="en-US" sz="3000" dirty="0" err="1"/>
              <a:t>Xã</a:t>
            </a:r>
            <a:r>
              <a:rPr lang="en-US" sz="3000" dirty="0"/>
              <a:t> </a:t>
            </a:r>
            <a:r>
              <a:rPr lang="en-US" sz="3000" dirty="0" err="1"/>
              <a:t>hội</a:t>
            </a:r>
            <a:r>
              <a:rPr lang="en-US" sz="3000" dirty="0"/>
              <a:t> </a:t>
            </a:r>
            <a:r>
              <a:rPr lang="en-US" sz="3000" dirty="0" err="1"/>
              <a:t>chính</a:t>
            </a:r>
            <a:r>
              <a:rPr lang="en-US" sz="3000" dirty="0"/>
              <a:t> </a:t>
            </a:r>
            <a:r>
              <a:rPr lang="en-US" sz="3000" dirty="0" err="1"/>
              <a:t>là</a:t>
            </a:r>
            <a:r>
              <a:rPr lang="en-US" sz="3000" dirty="0"/>
              <a:t> </a:t>
            </a:r>
            <a:r>
              <a:rPr lang="en-US" sz="3000" dirty="0" err="1"/>
              <a:t>những</a:t>
            </a:r>
            <a:r>
              <a:rPr lang="en-US" sz="3000" dirty="0"/>
              <a:t> </a:t>
            </a:r>
            <a:r>
              <a:rPr lang="en-US" sz="3000" dirty="0" err="1"/>
              <a:t>nền</a:t>
            </a:r>
            <a:r>
              <a:rPr lang="en-US" sz="3000" dirty="0"/>
              <a:t> </a:t>
            </a:r>
            <a:r>
              <a:rPr lang="en-US" sz="3000" dirty="0" err="1"/>
              <a:t>tảng</a:t>
            </a:r>
            <a:r>
              <a:rPr lang="en-US" sz="3000" dirty="0"/>
              <a:t> </a:t>
            </a:r>
            <a:r>
              <a:rPr lang="en-US" sz="3000" dirty="0" err="1"/>
              <a:t>cốt</a:t>
            </a:r>
            <a:r>
              <a:rPr lang="en-US" sz="3000" dirty="0"/>
              <a:t> </a:t>
            </a:r>
            <a:r>
              <a:rPr lang="en-US" sz="3000" dirty="0" err="1"/>
              <a:t>yếu</a:t>
            </a:r>
            <a:r>
              <a:rPr lang="en-US" sz="3000" dirty="0"/>
              <a:t>, </a:t>
            </a:r>
            <a:r>
              <a:rPr lang="en-US" sz="3000" dirty="0" err="1"/>
              <a:t>đóng</a:t>
            </a:r>
            <a:r>
              <a:rPr lang="en-US" sz="3000" dirty="0"/>
              <a:t> </a:t>
            </a:r>
            <a:r>
              <a:rPr lang="en-US" sz="3000" dirty="0" err="1"/>
              <a:t>vai</a:t>
            </a:r>
            <a:r>
              <a:rPr lang="en-US" sz="3000" dirty="0"/>
              <a:t> </a:t>
            </a:r>
            <a:r>
              <a:rPr lang="en-US" sz="3000" dirty="0" err="1"/>
              <a:t>trò</a:t>
            </a:r>
            <a:r>
              <a:rPr lang="en-US" sz="3000" dirty="0"/>
              <a:t> </a:t>
            </a:r>
            <a:r>
              <a:rPr lang="en-US" sz="3000" dirty="0" err="1"/>
              <a:t>quan</a:t>
            </a:r>
            <a:r>
              <a:rPr lang="en-US" sz="3000" dirty="0"/>
              <a:t> </a:t>
            </a:r>
            <a:r>
              <a:rPr lang="en-US" sz="3000" dirty="0" err="1"/>
              <a:t>trọng</a:t>
            </a:r>
            <a:r>
              <a:rPr lang="en-US" sz="3000" dirty="0"/>
              <a:t> </a:t>
            </a:r>
            <a:r>
              <a:rPr lang="en-US" sz="3000" dirty="0" err="1"/>
              <a:t>trong</a:t>
            </a:r>
            <a:r>
              <a:rPr lang="en-US" sz="3000" dirty="0"/>
              <a:t> </a:t>
            </a:r>
            <a:r>
              <a:rPr lang="en-US" sz="3000" dirty="0" err="1"/>
              <a:t>việc</a:t>
            </a:r>
            <a:r>
              <a:rPr lang="en-US" sz="3000" dirty="0"/>
              <a:t> </a:t>
            </a:r>
            <a:r>
              <a:rPr lang="en-US" sz="3000" dirty="0" err="1"/>
              <a:t>hình</a:t>
            </a:r>
            <a:r>
              <a:rPr lang="en-US" sz="3000" dirty="0"/>
              <a:t> </a:t>
            </a:r>
            <a:r>
              <a:rPr lang="en-US" sz="3000" dirty="0" err="1"/>
              <a:t>thành</a:t>
            </a:r>
            <a:r>
              <a:rPr lang="en-US" sz="3000" dirty="0"/>
              <a:t>, </a:t>
            </a:r>
            <a:r>
              <a:rPr lang="en-US" sz="3000" dirty="0" err="1"/>
              <a:t>nuôi</a:t>
            </a:r>
            <a:r>
              <a:rPr lang="en-US" sz="3000" dirty="0"/>
              <a:t> </a:t>
            </a:r>
            <a:r>
              <a:rPr lang="en-US" sz="3000" dirty="0" err="1"/>
              <a:t>dưỡng</a:t>
            </a:r>
            <a:r>
              <a:rPr lang="en-US" sz="3000" dirty="0"/>
              <a:t> </a:t>
            </a:r>
            <a:r>
              <a:rPr lang="en-US" sz="3000" dirty="0" err="1"/>
              <a:t>và</a:t>
            </a:r>
            <a:r>
              <a:rPr lang="en-US" sz="3000" dirty="0"/>
              <a:t> </a:t>
            </a:r>
            <a:r>
              <a:rPr lang="en-US" sz="3000" dirty="0" err="1"/>
              <a:t>giáo</a:t>
            </a:r>
            <a:r>
              <a:rPr lang="en-US" sz="3000" dirty="0"/>
              <a:t> </a:t>
            </a:r>
            <a:r>
              <a:rPr lang="en-US" sz="3000" dirty="0" err="1"/>
              <a:t>dục</a:t>
            </a:r>
            <a:r>
              <a:rPr lang="en-US" sz="3000" dirty="0"/>
              <a:t> </a:t>
            </a:r>
            <a:r>
              <a:rPr lang="en-US" sz="3000" dirty="0" err="1"/>
              <a:t>trẻ</a:t>
            </a:r>
            <a:r>
              <a:rPr lang="en-US" sz="3000" dirty="0"/>
              <a:t>. </a:t>
            </a:r>
            <a:r>
              <a:rPr lang="en-US" sz="3000" dirty="0" err="1"/>
              <a:t>Trẻ</a:t>
            </a:r>
            <a:r>
              <a:rPr lang="en-US" sz="3000" dirty="0"/>
              <a:t> </a:t>
            </a:r>
            <a:r>
              <a:rPr lang="en-US" sz="3000" dirty="0" err="1"/>
              <a:t>em</a:t>
            </a:r>
            <a:r>
              <a:rPr lang="en-US" sz="3000" dirty="0"/>
              <a:t> </a:t>
            </a:r>
            <a:r>
              <a:rPr lang="en-US" sz="3000" dirty="0" err="1"/>
              <a:t>chính</a:t>
            </a:r>
            <a:r>
              <a:rPr lang="en-US" sz="3000" dirty="0"/>
              <a:t> </a:t>
            </a:r>
            <a:r>
              <a:rPr lang="en-US" sz="3000" dirty="0" err="1"/>
              <a:t>là</a:t>
            </a:r>
            <a:r>
              <a:rPr lang="en-US" sz="3000" dirty="0"/>
              <a:t> </a:t>
            </a:r>
            <a:r>
              <a:rPr lang="en-US" sz="3000" dirty="0" err="1"/>
              <a:t>những</a:t>
            </a:r>
            <a:r>
              <a:rPr lang="en-US" sz="3000" dirty="0"/>
              <a:t> </a:t>
            </a:r>
            <a:r>
              <a:rPr lang="en-US" sz="3000" dirty="0" err="1"/>
              <a:t>mầm</a:t>
            </a:r>
            <a:r>
              <a:rPr lang="en-US" sz="3000" dirty="0"/>
              <a:t> non </a:t>
            </a:r>
            <a:r>
              <a:rPr lang="en-US" sz="3000" dirty="0" err="1"/>
              <a:t>tương</a:t>
            </a:r>
            <a:r>
              <a:rPr lang="en-US" sz="3000" dirty="0"/>
              <a:t> </a:t>
            </a:r>
            <a:r>
              <a:rPr lang="en-US" sz="3000" dirty="0" err="1"/>
              <a:t>lai</a:t>
            </a:r>
            <a:r>
              <a:rPr lang="en-US" sz="3000" dirty="0"/>
              <a:t> </a:t>
            </a:r>
            <a:r>
              <a:rPr lang="en-US" sz="3000" dirty="0" err="1"/>
              <a:t>của</a:t>
            </a:r>
            <a:r>
              <a:rPr lang="en-US" sz="3000" dirty="0"/>
              <a:t> </a:t>
            </a:r>
            <a:r>
              <a:rPr lang="en-US" sz="3000" dirty="0" err="1"/>
              <a:t>đất</a:t>
            </a:r>
            <a:r>
              <a:rPr lang="en-US" sz="3000" dirty="0"/>
              <a:t> </a:t>
            </a:r>
            <a:r>
              <a:rPr lang="en-US" sz="3000" dirty="0" err="1"/>
              <a:t>nước</a:t>
            </a:r>
            <a:r>
              <a:rPr lang="en-US" sz="3000" dirty="0"/>
              <a:t>, </a:t>
            </a:r>
            <a:r>
              <a:rPr lang="en-US" sz="3000" dirty="0" err="1"/>
              <a:t>hãy</a:t>
            </a:r>
            <a:r>
              <a:rPr lang="en-US" sz="3000" dirty="0"/>
              <a:t> </a:t>
            </a:r>
            <a:r>
              <a:rPr lang="en-US" sz="3000" dirty="0" err="1"/>
              <a:t>để</a:t>
            </a:r>
            <a:r>
              <a:rPr lang="en-US" sz="3000" dirty="0"/>
              <a:t> </a:t>
            </a:r>
            <a:r>
              <a:rPr lang="en-US" sz="3000" dirty="0" err="1"/>
              <a:t>các</a:t>
            </a:r>
            <a:r>
              <a:rPr lang="en-US" sz="3000" dirty="0"/>
              <a:t> </a:t>
            </a:r>
            <a:r>
              <a:rPr lang="en-US" sz="3000" dirty="0" err="1"/>
              <a:t>em</a:t>
            </a:r>
            <a:r>
              <a:rPr lang="en-US" sz="3000" dirty="0"/>
              <a:t> </a:t>
            </a:r>
            <a:r>
              <a:rPr lang="en-US" sz="3000" dirty="0" err="1"/>
              <a:t>được</a:t>
            </a:r>
            <a:r>
              <a:rPr lang="en-US" sz="3000" dirty="0"/>
              <a:t> </a:t>
            </a:r>
            <a:r>
              <a:rPr lang="en-US" sz="3000" dirty="0" err="1"/>
              <a:t>phát</a:t>
            </a:r>
            <a:r>
              <a:rPr lang="en-US" sz="3000" dirty="0"/>
              <a:t> </a:t>
            </a:r>
            <a:r>
              <a:rPr lang="en-US" sz="3000" dirty="0" err="1"/>
              <a:t>triển</a:t>
            </a:r>
            <a:r>
              <a:rPr lang="en-US" sz="3000" dirty="0"/>
              <a:t> </a:t>
            </a:r>
            <a:r>
              <a:rPr lang="en-US" sz="3000" dirty="0" err="1"/>
              <a:t>toàn</a:t>
            </a:r>
            <a:r>
              <a:rPr lang="en-US" sz="3000" dirty="0"/>
              <a:t> </a:t>
            </a:r>
            <a:r>
              <a:rPr lang="en-US" sz="3000" dirty="0" err="1"/>
              <a:t>diện</a:t>
            </a:r>
            <a:r>
              <a:rPr lang="en-US" sz="3000" dirty="0"/>
              <a:t> </a:t>
            </a:r>
            <a:r>
              <a:rPr lang="en-US" sz="3000" dirty="0" err="1"/>
              <a:t>nhất</a:t>
            </a:r>
            <a:r>
              <a:rPr lang="en-US" sz="3000" dirty="0"/>
              <a:t>: “</a:t>
            </a:r>
            <a:r>
              <a:rPr lang="en-US" sz="3000" dirty="0" err="1"/>
              <a:t>Các</a:t>
            </a:r>
            <a:r>
              <a:rPr lang="en-US" sz="3000" dirty="0"/>
              <a:t> </a:t>
            </a:r>
            <a:r>
              <a:rPr lang="en-US" sz="3000" dirty="0" err="1"/>
              <a:t>em</a:t>
            </a:r>
            <a:r>
              <a:rPr lang="en-US" sz="3000" dirty="0"/>
              <a:t> </a:t>
            </a:r>
            <a:r>
              <a:rPr lang="en-US" sz="3000" dirty="0" err="1"/>
              <a:t>biết</a:t>
            </a:r>
            <a:r>
              <a:rPr lang="en-US" sz="3000" dirty="0"/>
              <a:t> </a:t>
            </a:r>
            <a:r>
              <a:rPr lang="en-US" sz="3000" dirty="0" err="1"/>
              <a:t>không</a:t>
            </a:r>
            <a:r>
              <a:rPr lang="en-US" sz="3000" dirty="0"/>
              <a:t>, </a:t>
            </a:r>
            <a:r>
              <a:rPr lang="en-US" sz="3000" dirty="0" err="1"/>
              <a:t>tất</a:t>
            </a:r>
            <a:r>
              <a:rPr lang="en-US" sz="3000" dirty="0"/>
              <a:t> </a:t>
            </a:r>
            <a:r>
              <a:rPr lang="en-US" sz="3000" dirty="0" err="1"/>
              <a:t>cả</a:t>
            </a:r>
            <a:r>
              <a:rPr lang="en-US" sz="3000" dirty="0"/>
              <a:t> </a:t>
            </a:r>
            <a:r>
              <a:rPr lang="en-US" sz="3000" dirty="0" err="1"/>
              <a:t>các</a:t>
            </a:r>
            <a:r>
              <a:rPr lang="en-US" sz="3000" dirty="0"/>
              <a:t> </a:t>
            </a:r>
            <a:r>
              <a:rPr lang="en-US" sz="3000" dirty="0" err="1"/>
              <a:t>em</a:t>
            </a:r>
            <a:r>
              <a:rPr lang="en-US" sz="3000" dirty="0"/>
              <a:t> </a:t>
            </a:r>
            <a:r>
              <a:rPr lang="en-US" sz="3000" dirty="0" err="1"/>
              <a:t>đều</a:t>
            </a:r>
            <a:r>
              <a:rPr lang="en-US" sz="3000" dirty="0"/>
              <a:t> </a:t>
            </a:r>
            <a:r>
              <a:rPr lang="en-US" sz="3000" dirty="0" err="1"/>
              <a:t>là</a:t>
            </a:r>
            <a:r>
              <a:rPr lang="en-US" sz="3000" dirty="0"/>
              <a:t> </a:t>
            </a:r>
            <a:r>
              <a:rPr lang="en-US" sz="3000" dirty="0" err="1"/>
              <a:t>một</a:t>
            </a:r>
            <a:r>
              <a:rPr lang="en-US" sz="3000" dirty="0"/>
              <a:t>! </a:t>
            </a:r>
            <a:r>
              <a:rPr lang="en-US" sz="3000" dirty="0" err="1"/>
              <a:t>Bất</a:t>
            </a:r>
            <a:r>
              <a:rPr lang="en-US" sz="3000" dirty="0"/>
              <a:t> </a:t>
            </a:r>
            <a:r>
              <a:rPr lang="en-US" sz="3000" dirty="0" err="1"/>
              <a:t>kể</a:t>
            </a:r>
            <a:r>
              <a:rPr lang="en-US" sz="3000" dirty="0"/>
              <a:t> </a:t>
            </a:r>
            <a:r>
              <a:rPr lang="en-US" sz="3000" dirty="0" err="1"/>
              <a:t>các</a:t>
            </a:r>
            <a:r>
              <a:rPr lang="en-US" sz="3000" dirty="0"/>
              <a:t> </a:t>
            </a:r>
            <a:r>
              <a:rPr lang="en-US" sz="3000" dirty="0" err="1"/>
              <a:t>em</a:t>
            </a:r>
            <a:r>
              <a:rPr lang="en-US" sz="3000" dirty="0"/>
              <a:t> </a:t>
            </a:r>
            <a:r>
              <a:rPr lang="en-US" sz="3000" dirty="0" err="1"/>
              <a:t>làm</a:t>
            </a:r>
            <a:r>
              <a:rPr lang="en-US" sz="3000" dirty="0"/>
              <a:t> </a:t>
            </a:r>
            <a:r>
              <a:rPr lang="en-US" sz="3000" dirty="0" err="1"/>
              <a:t>gì</a:t>
            </a:r>
            <a:r>
              <a:rPr lang="en-US" sz="3000" dirty="0"/>
              <a:t>, </a:t>
            </a:r>
            <a:r>
              <a:rPr lang="en-US" sz="3000" dirty="0" err="1"/>
              <a:t>các</a:t>
            </a:r>
            <a:r>
              <a:rPr lang="en-US" sz="3000" dirty="0"/>
              <a:t> </a:t>
            </a:r>
            <a:r>
              <a:rPr lang="en-US" sz="3000" dirty="0" err="1"/>
              <a:t>em</a:t>
            </a:r>
            <a:r>
              <a:rPr lang="en-US" sz="3000" dirty="0"/>
              <a:t> </a:t>
            </a:r>
            <a:r>
              <a:rPr lang="en-US" sz="3000" dirty="0" err="1"/>
              <a:t>đều</a:t>
            </a:r>
            <a:r>
              <a:rPr lang="en-US" sz="3000" dirty="0"/>
              <a:t> </a:t>
            </a:r>
            <a:r>
              <a:rPr lang="en-US" sz="3000" dirty="0" err="1"/>
              <a:t>là</a:t>
            </a:r>
            <a:r>
              <a:rPr lang="en-US" sz="3000" dirty="0"/>
              <a:t> </a:t>
            </a:r>
            <a:r>
              <a:rPr lang="en-US" sz="3000" dirty="0" err="1"/>
              <a:t>một</a:t>
            </a:r>
            <a:r>
              <a:rPr lang="en-US" sz="3000" dirty="0"/>
              <a:t> </a:t>
            </a:r>
            <a:r>
              <a:rPr lang="en-US" sz="3000" dirty="0" err="1"/>
              <a:t>trên</a:t>
            </a:r>
            <a:r>
              <a:rPr lang="en-US" sz="3000" dirty="0"/>
              <a:t> </a:t>
            </a:r>
            <a:r>
              <a:rPr lang="en-US" sz="3000" dirty="0" err="1"/>
              <a:t>thế</a:t>
            </a:r>
            <a:r>
              <a:rPr lang="en-US" sz="3000" dirty="0"/>
              <a:t> </a:t>
            </a:r>
            <a:r>
              <a:rPr lang="en-US" sz="3000" dirty="0" err="1"/>
              <a:t>giới</a:t>
            </a:r>
            <a:r>
              <a:rPr lang="en-US" sz="3000" dirty="0"/>
              <a:t> </a:t>
            </a:r>
            <a:r>
              <a:rPr lang="en-US" sz="3000" dirty="0" err="1"/>
              <a:t>này</a:t>
            </a:r>
            <a:r>
              <a:rPr lang="en-US" sz="3000" dirty="0"/>
              <a:t>”. </a:t>
            </a:r>
            <a:r>
              <a:rPr lang="en-US" sz="3000" dirty="0" err="1"/>
              <a:t>Totto-chan</a:t>
            </a:r>
            <a:r>
              <a:rPr lang="en-US" sz="3000" dirty="0"/>
              <a:t> </a:t>
            </a:r>
            <a:r>
              <a:rPr lang="en-US" sz="3000" dirty="0" err="1"/>
              <a:t>chính</a:t>
            </a:r>
            <a:r>
              <a:rPr lang="en-US" sz="3000" dirty="0"/>
              <a:t> </a:t>
            </a:r>
            <a:r>
              <a:rPr lang="en-US" sz="3000" dirty="0" err="1"/>
              <a:t>là</a:t>
            </a:r>
            <a:r>
              <a:rPr lang="en-US" sz="3000" dirty="0"/>
              <a:t> </a:t>
            </a:r>
            <a:r>
              <a:rPr lang="en-US" sz="3000" dirty="0" err="1"/>
              <a:t>câu</a:t>
            </a:r>
            <a:r>
              <a:rPr lang="en-US" sz="3000" dirty="0"/>
              <a:t> </a:t>
            </a:r>
            <a:r>
              <a:rPr lang="en-US" sz="3000" dirty="0" err="1"/>
              <a:t>chuyện</a:t>
            </a:r>
            <a:r>
              <a:rPr lang="en-US" sz="3000" dirty="0"/>
              <a:t> </a:t>
            </a:r>
            <a:r>
              <a:rPr lang="en-US" sz="3000" dirty="0" err="1"/>
              <a:t>về</a:t>
            </a:r>
            <a:r>
              <a:rPr lang="en-US" sz="3000" dirty="0"/>
              <a:t> </a:t>
            </a:r>
            <a:r>
              <a:rPr lang="en-US" sz="3000" dirty="0" err="1"/>
              <a:t>một</a:t>
            </a:r>
            <a:r>
              <a:rPr lang="en-US" sz="3000" dirty="0"/>
              <a:t> </a:t>
            </a:r>
            <a:r>
              <a:rPr lang="en-US" sz="3000" dirty="0" err="1"/>
              <a:t>nền</a:t>
            </a:r>
            <a:r>
              <a:rPr lang="en-US" sz="3000" dirty="0"/>
              <a:t> </a:t>
            </a:r>
            <a:r>
              <a:rPr lang="en-US" sz="3000" dirty="0" err="1"/>
              <a:t>giáo</a:t>
            </a:r>
            <a:r>
              <a:rPr lang="en-US" sz="3000" dirty="0"/>
              <a:t> </a:t>
            </a:r>
            <a:r>
              <a:rPr lang="en-US" sz="3000" dirty="0" err="1"/>
              <a:t>dục</a:t>
            </a:r>
            <a:r>
              <a:rPr lang="en-US" sz="3000" dirty="0"/>
              <a:t> </a:t>
            </a:r>
            <a:r>
              <a:rPr lang="en-US" sz="3000" dirty="0" err="1"/>
              <a:t>trong</a:t>
            </a:r>
            <a:r>
              <a:rPr lang="en-US" sz="3000" dirty="0"/>
              <a:t> </a:t>
            </a:r>
            <a:r>
              <a:rPr lang="en-US" sz="3000" dirty="0" err="1"/>
              <a:t>mơ</a:t>
            </a:r>
            <a:r>
              <a:rPr lang="en-US" sz="3000" dirty="0"/>
              <a:t>, </a:t>
            </a:r>
            <a:r>
              <a:rPr lang="en-US" sz="3000" dirty="0" err="1"/>
              <a:t>về</a:t>
            </a:r>
            <a:r>
              <a:rPr lang="en-US" sz="3000" dirty="0"/>
              <a:t> </a:t>
            </a:r>
            <a:r>
              <a:rPr lang="en-US" sz="3000" dirty="0" err="1"/>
              <a:t>một</a:t>
            </a:r>
            <a:r>
              <a:rPr lang="en-US" sz="3000" dirty="0"/>
              <a:t> </a:t>
            </a:r>
            <a:r>
              <a:rPr lang="en-US" sz="3000" dirty="0" err="1"/>
              <a:t>phương</a:t>
            </a:r>
            <a:r>
              <a:rPr lang="en-US" sz="3000" dirty="0"/>
              <a:t> </a:t>
            </a:r>
            <a:r>
              <a:rPr lang="en-US" sz="3000" dirty="0" err="1"/>
              <a:t>pháp</a:t>
            </a:r>
            <a:r>
              <a:rPr lang="en-US" sz="3000" dirty="0"/>
              <a:t> </a:t>
            </a:r>
            <a:r>
              <a:rPr lang="en-US" sz="3000" dirty="0" err="1"/>
              <a:t>giáo</a:t>
            </a:r>
            <a:r>
              <a:rPr lang="en-US" sz="3000" dirty="0"/>
              <a:t> </a:t>
            </a:r>
            <a:r>
              <a:rPr lang="en-US" sz="3000" dirty="0" err="1"/>
              <a:t>dục</a:t>
            </a:r>
            <a:r>
              <a:rPr lang="en-US" sz="3000" dirty="0"/>
              <a:t> </a:t>
            </a:r>
            <a:r>
              <a:rPr lang="en-US" sz="3000" dirty="0" err="1"/>
              <a:t>mà</a:t>
            </a:r>
            <a:r>
              <a:rPr lang="en-US" sz="3000" dirty="0"/>
              <a:t> </a:t>
            </a:r>
            <a:r>
              <a:rPr lang="en-US" sz="3000" dirty="0" err="1"/>
              <a:t>mọi</a:t>
            </a:r>
            <a:r>
              <a:rPr lang="en-US" sz="3000" dirty="0"/>
              <a:t> </a:t>
            </a:r>
            <a:r>
              <a:rPr lang="en-US" sz="3000" dirty="0" err="1"/>
              <a:t>trẻ</a:t>
            </a:r>
            <a:r>
              <a:rPr lang="en-US" sz="3000" dirty="0"/>
              <a:t> </a:t>
            </a:r>
            <a:r>
              <a:rPr lang="en-US" sz="3000" dirty="0" err="1"/>
              <a:t>em</a:t>
            </a:r>
            <a:r>
              <a:rPr lang="en-US" sz="3000" dirty="0"/>
              <a:t> </a:t>
            </a:r>
            <a:r>
              <a:rPr lang="en-US" sz="3000" dirty="0" err="1"/>
              <a:t>hằng</a:t>
            </a:r>
            <a:r>
              <a:rPr lang="en-US" sz="3000" dirty="0"/>
              <a:t> </a:t>
            </a:r>
            <a:r>
              <a:rPr lang="en-US" sz="3000" dirty="0" err="1"/>
              <a:t>mong</a:t>
            </a:r>
            <a:r>
              <a:rPr lang="en-US" sz="3000" dirty="0"/>
              <a:t> </a:t>
            </a:r>
            <a:r>
              <a:rPr lang="en-US" sz="3000" dirty="0" err="1"/>
              <a:t>muốn</a:t>
            </a:r>
            <a:r>
              <a:rPr lang="en-US" sz="3000" dirty="0"/>
              <a:t>. </a:t>
            </a:r>
            <a:r>
              <a:rPr lang="en-US" sz="3000" dirty="0" err="1"/>
              <a:t>Nó</a:t>
            </a:r>
            <a:r>
              <a:rPr lang="en-US" sz="3000" dirty="0"/>
              <a:t> </a:t>
            </a:r>
            <a:r>
              <a:rPr lang="en-US" sz="3000" dirty="0" err="1"/>
              <a:t>mang</a:t>
            </a:r>
            <a:r>
              <a:rPr lang="en-US" sz="3000" dirty="0"/>
              <a:t> </a:t>
            </a:r>
            <a:r>
              <a:rPr lang="en-US" sz="3000" dirty="0" err="1"/>
              <a:t>trong</a:t>
            </a:r>
            <a:r>
              <a:rPr lang="en-US" sz="3000" dirty="0"/>
              <a:t> </a:t>
            </a:r>
            <a:r>
              <a:rPr lang="en-US" sz="3000" dirty="0" err="1"/>
              <a:t>mình</a:t>
            </a:r>
            <a:r>
              <a:rPr lang="en-US" sz="3000" dirty="0"/>
              <a:t> </a:t>
            </a:r>
            <a:r>
              <a:rPr lang="en-US" sz="3000" dirty="0" err="1"/>
              <a:t>một</a:t>
            </a:r>
            <a:r>
              <a:rPr lang="en-US" sz="3000" dirty="0"/>
              <a:t> </a:t>
            </a:r>
            <a:r>
              <a:rPr lang="en-US" sz="3000" dirty="0" err="1"/>
              <a:t>thông</a:t>
            </a:r>
            <a:r>
              <a:rPr lang="en-US" sz="3000" dirty="0"/>
              <a:t> </a:t>
            </a:r>
            <a:r>
              <a:rPr lang="en-US" sz="3000" dirty="0" err="1"/>
              <a:t>điệp</a:t>
            </a:r>
            <a:r>
              <a:rPr lang="en-US" sz="3000" dirty="0"/>
              <a:t> </a:t>
            </a:r>
            <a:r>
              <a:rPr lang="en-US" sz="3000" dirty="0" err="1"/>
              <a:t>đúng</a:t>
            </a:r>
            <a:r>
              <a:rPr lang="en-US" sz="3000" dirty="0"/>
              <a:t> </a:t>
            </a:r>
            <a:r>
              <a:rPr lang="en-US" sz="3000" dirty="0" err="1"/>
              <a:t>đắn</a:t>
            </a:r>
            <a:r>
              <a:rPr lang="en-US" sz="3000" dirty="0"/>
              <a:t>, </a:t>
            </a:r>
            <a:r>
              <a:rPr lang="en-US" sz="3000" dirty="0" err="1"/>
              <a:t>nhưng</a:t>
            </a:r>
            <a:r>
              <a:rPr lang="en-US" sz="3000" dirty="0"/>
              <a:t> </a:t>
            </a:r>
            <a:r>
              <a:rPr lang="en-US" sz="3000" dirty="0" err="1"/>
              <a:t>trong</a:t>
            </a:r>
            <a:r>
              <a:rPr lang="en-US" sz="3000" dirty="0"/>
              <a:t> 30 </a:t>
            </a:r>
            <a:r>
              <a:rPr lang="en-US" sz="3000" dirty="0" err="1"/>
              <a:t>năm</a:t>
            </a:r>
            <a:r>
              <a:rPr lang="en-US" sz="3000" dirty="0"/>
              <a:t> </a:t>
            </a:r>
            <a:r>
              <a:rPr lang="en-US" sz="3000" dirty="0" err="1"/>
              <a:t>tồn</a:t>
            </a:r>
            <a:r>
              <a:rPr lang="en-US" sz="3000" dirty="0"/>
              <a:t> </a:t>
            </a:r>
            <a:r>
              <a:rPr lang="en-US" sz="3000" dirty="0" err="1"/>
              <a:t>tại</a:t>
            </a:r>
            <a:r>
              <a:rPr lang="en-US" sz="3000" dirty="0"/>
              <a:t> </a:t>
            </a:r>
            <a:r>
              <a:rPr lang="en-US" sz="3000" dirty="0" err="1"/>
              <a:t>nó</a:t>
            </a:r>
            <a:r>
              <a:rPr lang="en-US" sz="3000" dirty="0"/>
              <a:t> </a:t>
            </a:r>
            <a:r>
              <a:rPr lang="en-US" sz="3000" dirty="0" err="1"/>
              <a:t>vẫn</a:t>
            </a:r>
            <a:r>
              <a:rPr lang="en-US" sz="3000" dirty="0"/>
              <a:t> </a:t>
            </a:r>
            <a:r>
              <a:rPr lang="en-US" sz="3000" dirty="0" err="1"/>
              <a:t>chưa</a:t>
            </a:r>
            <a:r>
              <a:rPr lang="en-US" sz="3000" dirty="0"/>
              <a:t> </a:t>
            </a:r>
            <a:r>
              <a:rPr lang="en-US" sz="3000" dirty="0" err="1"/>
              <a:t>thể</a:t>
            </a:r>
            <a:r>
              <a:rPr lang="en-US" sz="3000" dirty="0"/>
              <a:t> </a:t>
            </a:r>
            <a:r>
              <a:rPr lang="en-US" sz="3000" dirty="0" err="1"/>
              <a:t>thay</a:t>
            </a:r>
            <a:r>
              <a:rPr lang="en-US" sz="3000" dirty="0"/>
              <a:t> </a:t>
            </a:r>
            <a:r>
              <a:rPr lang="en-US" sz="3000" dirty="0" err="1"/>
              <a:t>đổi</a:t>
            </a:r>
            <a:r>
              <a:rPr lang="en-US" sz="3000" dirty="0"/>
              <a:t> </a:t>
            </a:r>
            <a:r>
              <a:rPr lang="en-US" sz="3000" dirty="0" err="1"/>
              <a:t>xã</a:t>
            </a:r>
            <a:r>
              <a:rPr lang="en-US" sz="3000" dirty="0"/>
              <a:t> </a:t>
            </a:r>
            <a:r>
              <a:rPr lang="en-US" sz="3000" dirty="0" err="1"/>
              <a:t>hội</a:t>
            </a:r>
            <a:r>
              <a:rPr lang="en-US" sz="3000" dirty="0"/>
              <a:t> </a:t>
            </a:r>
            <a:r>
              <a:rPr lang="en-US" sz="3000" dirty="0" err="1"/>
              <a:t>hoặc</a:t>
            </a:r>
            <a:r>
              <a:rPr lang="en-US" sz="3000" dirty="0"/>
              <a:t> </a:t>
            </a:r>
            <a:r>
              <a:rPr lang="en-US" sz="3000" dirty="0" err="1"/>
              <a:t>hành</a:t>
            </a:r>
            <a:r>
              <a:rPr lang="en-US" sz="3000" dirty="0"/>
              <a:t> vi </a:t>
            </a:r>
            <a:r>
              <a:rPr lang="en-US" sz="3000" dirty="0" err="1"/>
              <a:t>của</a:t>
            </a:r>
            <a:r>
              <a:rPr lang="en-US" sz="3000" dirty="0"/>
              <a:t> </a:t>
            </a:r>
            <a:r>
              <a:rPr lang="en-US" sz="3000" dirty="0" err="1"/>
              <a:t>số</a:t>
            </a:r>
            <a:r>
              <a:rPr lang="en-US" sz="3000" dirty="0"/>
              <a:t> </a:t>
            </a:r>
            <a:r>
              <a:rPr lang="en-US" sz="3000" dirty="0" err="1"/>
              <a:t>đông</a:t>
            </a:r>
            <a:r>
              <a:rPr lang="en-US" sz="3000" dirty="0"/>
              <a:t> </a:t>
            </a:r>
            <a:r>
              <a:rPr lang="en-US" sz="3000" dirty="0" err="1"/>
              <a:t>người</a:t>
            </a:r>
            <a:r>
              <a:rPr lang="en-US" sz="3000" dirty="0"/>
              <a:t> </a:t>
            </a:r>
            <a:r>
              <a:rPr lang="en-US" sz="3000" dirty="0" err="1"/>
              <a:t>lớn</a:t>
            </a:r>
            <a:r>
              <a:rPr lang="en-US" sz="3000" dirty="0"/>
              <a:t> </a:t>
            </a:r>
            <a:r>
              <a:rPr lang="en-US" sz="3000" dirty="0" err="1"/>
              <a:t>vì</a:t>
            </a:r>
            <a:r>
              <a:rPr lang="en-US" sz="3000" dirty="0"/>
              <a:t> </a:t>
            </a:r>
            <a:r>
              <a:rPr lang="en-US" sz="3000" dirty="0" err="1"/>
              <a:t>những</a:t>
            </a:r>
            <a:r>
              <a:rPr lang="en-US" sz="3000" dirty="0"/>
              <a:t> </a:t>
            </a:r>
            <a:r>
              <a:rPr lang="en-US" sz="3000" dirty="0" err="1"/>
              <a:t>gì</a:t>
            </a:r>
            <a:r>
              <a:rPr lang="en-US" sz="3000" dirty="0"/>
              <a:t> </a:t>
            </a:r>
            <a:r>
              <a:rPr lang="en-US" sz="3000" dirty="0" err="1"/>
              <a:t>đã</a:t>
            </a:r>
            <a:r>
              <a:rPr lang="en-US" sz="3000" dirty="0"/>
              <a:t> </a:t>
            </a:r>
            <a:r>
              <a:rPr lang="en-US" sz="3000" dirty="0" err="1"/>
              <a:t>trở</a:t>
            </a:r>
            <a:r>
              <a:rPr lang="en-US" sz="3000" dirty="0"/>
              <a:t> </a:t>
            </a:r>
            <a:r>
              <a:rPr lang="en-US" sz="3000" dirty="0" err="1"/>
              <a:t>thành</a:t>
            </a:r>
            <a:r>
              <a:rPr lang="en-US" sz="3000" dirty="0"/>
              <a:t> </a:t>
            </a:r>
            <a:r>
              <a:rPr lang="en-US" sz="3000" dirty="0" err="1"/>
              <a:t>chuẩn</a:t>
            </a:r>
            <a:r>
              <a:rPr lang="en-US" sz="3000" dirty="0"/>
              <a:t> </a:t>
            </a:r>
            <a:r>
              <a:rPr lang="en-US" sz="3000" dirty="0" err="1"/>
              <a:t>mực</a:t>
            </a:r>
            <a:r>
              <a:rPr lang="en-US" sz="3000" dirty="0"/>
              <a:t> </a:t>
            </a:r>
            <a:r>
              <a:rPr lang="en-US" sz="3000" dirty="0" err="1"/>
              <a:t>thì</a:t>
            </a:r>
            <a:r>
              <a:rPr lang="en-US" sz="3000" dirty="0"/>
              <a:t> </a:t>
            </a:r>
            <a:r>
              <a:rPr lang="en-US" sz="3000" dirty="0" err="1"/>
              <a:t>khó</a:t>
            </a:r>
            <a:r>
              <a:rPr lang="en-US" sz="3000" dirty="0"/>
              <a:t> </a:t>
            </a:r>
            <a:r>
              <a:rPr lang="en-US" sz="3000" dirty="0" err="1"/>
              <a:t>mà</a:t>
            </a:r>
            <a:r>
              <a:rPr lang="en-US" sz="3000" dirty="0"/>
              <a:t> </a:t>
            </a:r>
            <a:r>
              <a:rPr lang="en-US" sz="3000" dirty="0" err="1"/>
              <a:t>có</a:t>
            </a:r>
            <a:r>
              <a:rPr lang="en-US" sz="3000" dirty="0"/>
              <a:t> </a:t>
            </a:r>
            <a:r>
              <a:rPr lang="en-US" sz="3000" dirty="0" err="1"/>
              <a:t>thể</a:t>
            </a:r>
            <a:r>
              <a:rPr lang="en-US" sz="3000" dirty="0"/>
              <a:t> </a:t>
            </a:r>
            <a:r>
              <a:rPr lang="en-US" sz="3000" dirty="0" err="1"/>
              <a:t>thay</a:t>
            </a:r>
            <a:r>
              <a:rPr lang="en-US" sz="3000" dirty="0"/>
              <a:t> </a:t>
            </a:r>
            <a:r>
              <a:rPr lang="en-US" sz="3000" dirty="0" err="1"/>
              <a:t>đổi</a:t>
            </a:r>
            <a:r>
              <a:rPr lang="en-US" sz="3000" dirty="0"/>
              <a:t>, </a:t>
            </a:r>
            <a:r>
              <a:rPr lang="en-US" sz="3000" dirty="0" err="1"/>
              <a:t>nhưng</a:t>
            </a:r>
            <a:r>
              <a:rPr lang="en-US" sz="3000" dirty="0"/>
              <a:t> </a:t>
            </a:r>
            <a:r>
              <a:rPr lang="en-US" sz="3000" dirty="0" err="1"/>
              <a:t>những</a:t>
            </a:r>
            <a:r>
              <a:rPr lang="en-US" sz="3000" dirty="0"/>
              <a:t> </a:t>
            </a:r>
            <a:r>
              <a:rPr lang="en-US" sz="3000" dirty="0" err="1"/>
              <a:t>thế</a:t>
            </a:r>
            <a:r>
              <a:rPr lang="en-US" sz="3000" dirty="0"/>
              <a:t> </a:t>
            </a:r>
            <a:r>
              <a:rPr lang="en-US" sz="3000" dirty="0" err="1"/>
              <a:t>hệ</a:t>
            </a:r>
            <a:r>
              <a:rPr lang="en-US" sz="3000" dirty="0"/>
              <a:t> </a:t>
            </a:r>
            <a:r>
              <a:rPr lang="en-US" sz="3000" dirty="0" err="1"/>
              <a:t>đi</a:t>
            </a:r>
            <a:r>
              <a:rPr lang="en-US" sz="3000" dirty="0"/>
              <a:t> </a:t>
            </a:r>
            <a:r>
              <a:rPr lang="en-US" sz="3000" dirty="0" err="1"/>
              <a:t>trước</a:t>
            </a:r>
            <a:r>
              <a:rPr lang="en-US" sz="3000" dirty="0"/>
              <a:t> </a:t>
            </a:r>
            <a:r>
              <a:rPr lang="en-US" sz="3000" dirty="0" err="1"/>
              <a:t>hãy</a:t>
            </a:r>
            <a:r>
              <a:rPr lang="en-US" sz="3000" dirty="0"/>
              <a:t> </a:t>
            </a:r>
            <a:r>
              <a:rPr lang="en-US" sz="3000" dirty="0" err="1"/>
              <a:t>làm</a:t>
            </a:r>
            <a:r>
              <a:rPr lang="en-US" sz="3000" dirty="0"/>
              <a:t> </a:t>
            </a:r>
            <a:r>
              <a:rPr lang="en-US" sz="3000" dirty="0" err="1"/>
              <a:t>những</a:t>
            </a:r>
            <a:r>
              <a:rPr lang="en-US" sz="3000" dirty="0"/>
              <a:t> </a:t>
            </a:r>
            <a:r>
              <a:rPr lang="en-US" sz="3000" dirty="0" err="1"/>
              <a:t>điều</a:t>
            </a:r>
            <a:r>
              <a:rPr lang="en-US" sz="3000" dirty="0"/>
              <a:t> </a:t>
            </a:r>
            <a:r>
              <a:rPr lang="en-US" sz="3000" dirty="0" err="1"/>
              <a:t>tốt</a:t>
            </a:r>
            <a:r>
              <a:rPr lang="en-US" sz="3000" dirty="0"/>
              <a:t> </a:t>
            </a:r>
            <a:r>
              <a:rPr lang="en-US" sz="3000" dirty="0" err="1"/>
              <a:t>nhất</a:t>
            </a:r>
            <a:r>
              <a:rPr lang="en-US" sz="3000" dirty="0"/>
              <a:t> </a:t>
            </a:r>
            <a:r>
              <a:rPr lang="en-US" sz="3000" dirty="0" err="1"/>
              <a:t>có</a:t>
            </a:r>
            <a:r>
              <a:rPr lang="en-US" sz="3000" dirty="0"/>
              <a:t> </a:t>
            </a:r>
            <a:r>
              <a:rPr lang="en-US" sz="3000" dirty="0" err="1"/>
              <a:t>thể</a:t>
            </a:r>
            <a:r>
              <a:rPr lang="en-US" sz="3000" dirty="0"/>
              <a:t>, </a:t>
            </a:r>
            <a:r>
              <a:rPr lang="en-US" sz="3000" dirty="0" err="1"/>
              <a:t>hãy</a:t>
            </a:r>
            <a:r>
              <a:rPr lang="en-US" sz="3000" dirty="0"/>
              <a:t> </a:t>
            </a:r>
            <a:r>
              <a:rPr lang="en-US" sz="3000" dirty="0" err="1"/>
              <a:t>để</a:t>
            </a:r>
            <a:r>
              <a:rPr lang="en-US" sz="3000" dirty="0"/>
              <a:t> </a:t>
            </a:r>
            <a:r>
              <a:rPr lang="en-US" sz="3000" dirty="0" err="1"/>
              <a:t>trẻ</a:t>
            </a:r>
            <a:r>
              <a:rPr lang="en-US" sz="3000" dirty="0"/>
              <a:t> </a:t>
            </a:r>
            <a:r>
              <a:rPr lang="en-US" sz="3000" dirty="0" err="1"/>
              <a:t>em</a:t>
            </a:r>
            <a:r>
              <a:rPr lang="en-US" sz="3000" dirty="0"/>
              <a:t> </a:t>
            </a:r>
            <a:r>
              <a:rPr lang="en-US" sz="3000" dirty="0" err="1"/>
              <a:t>có</a:t>
            </a:r>
            <a:r>
              <a:rPr lang="en-US" sz="3000" dirty="0"/>
              <a:t> </a:t>
            </a:r>
            <a:r>
              <a:rPr lang="en-US" sz="3000" dirty="0" err="1"/>
              <a:t>nhận</a:t>
            </a:r>
            <a:r>
              <a:rPr lang="en-US" sz="3000" dirty="0"/>
              <a:t> </a:t>
            </a:r>
            <a:r>
              <a:rPr lang="en-US" sz="3000" dirty="0" err="1"/>
              <a:t>được</a:t>
            </a:r>
            <a:r>
              <a:rPr lang="en-US" sz="3000" dirty="0"/>
              <a:t> </a:t>
            </a:r>
            <a:r>
              <a:rPr lang="en-US" sz="3000" dirty="0" err="1"/>
              <a:t>sự</a:t>
            </a:r>
            <a:r>
              <a:rPr lang="en-US" sz="3000" dirty="0"/>
              <a:t> </a:t>
            </a:r>
            <a:r>
              <a:rPr lang="en-US" sz="3000" dirty="0" err="1"/>
              <a:t>tự</a:t>
            </a:r>
            <a:r>
              <a:rPr lang="en-US" sz="3000" dirty="0"/>
              <a:t> do </a:t>
            </a:r>
            <a:r>
              <a:rPr lang="en-US" sz="3000" dirty="0" err="1"/>
              <a:t>và</a:t>
            </a:r>
            <a:r>
              <a:rPr lang="en-US" sz="3000" dirty="0"/>
              <a:t> </a:t>
            </a:r>
            <a:r>
              <a:rPr lang="en-US" sz="3000" dirty="0" err="1"/>
              <a:t>sống</a:t>
            </a:r>
            <a:r>
              <a:rPr lang="en-US" sz="3000" dirty="0"/>
              <a:t> </a:t>
            </a:r>
            <a:r>
              <a:rPr lang="en-US" sz="3000" dirty="0" err="1"/>
              <a:t>đúng</a:t>
            </a:r>
            <a:r>
              <a:rPr lang="en-US" sz="3000" dirty="0"/>
              <a:t> </a:t>
            </a:r>
            <a:r>
              <a:rPr lang="en-US" sz="3000" dirty="0" err="1"/>
              <a:t>với</a:t>
            </a:r>
            <a:r>
              <a:rPr lang="en-US" sz="3000" dirty="0"/>
              <a:t> </a:t>
            </a:r>
            <a:r>
              <a:rPr lang="en-US" sz="3000" dirty="0" err="1"/>
              <a:t>đam</a:t>
            </a:r>
            <a:r>
              <a:rPr lang="en-US" sz="3000" dirty="0"/>
              <a:t> </a:t>
            </a:r>
            <a:r>
              <a:rPr lang="en-US" sz="3000" dirty="0" err="1"/>
              <a:t>mê</a:t>
            </a:r>
            <a:r>
              <a:rPr lang="en-US" sz="3000" dirty="0"/>
              <a:t> </a:t>
            </a:r>
            <a:r>
              <a:rPr lang="en-US" sz="3000" dirty="0" err="1"/>
              <a:t>của</a:t>
            </a:r>
            <a:r>
              <a:rPr lang="en-US" sz="3000" dirty="0"/>
              <a:t> </a:t>
            </a:r>
            <a:r>
              <a:rPr lang="en-US" sz="3000" dirty="0" err="1"/>
              <a:t>chính</a:t>
            </a:r>
            <a:r>
              <a:rPr lang="en-US" sz="3000" dirty="0"/>
              <a:t> </a:t>
            </a:r>
            <a:r>
              <a:rPr lang="en-US" sz="3000" dirty="0" err="1"/>
              <a:t>mình</a:t>
            </a:r>
            <a:r>
              <a:rPr lang="en-US" sz="3000" dirty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97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325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991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(Body)</vt:lpstr>
      <vt:lpstr>Calibri</vt:lpstr>
      <vt:lpstr>Calibri Light</vt:lpstr>
      <vt:lpstr>Times New Roman</vt:lpstr>
      <vt:lpstr>Office Theme</vt:lpstr>
      <vt:lpstr>Mỗi tuần một câu chuyện đẹp, một cuốn sách hay, một tấm gương sáng</vt:lpstr>
      <vt:lpstr>Vài nét về tác giả Kuroyanagi Tesuko </vt:lpstr>
      <vt:lpstr>TÓM TẮT TRUYỆN “Totto-chan bên cửa sổ”</vt:lpstr>
      <vt:lpstr>Tư tưởng mới mẻ về việc giáo dục trẻ nhỏ cuốn sách mang tới</vt:lpstr>
      <vt:lpstr>KẾT LUẬN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Mỗi tuần một câu chuyện đẹp, một cuốn sách hay, một tấm gương sáng</dc:title>
  <dc:creator>maihoa</dc:creator>
  <cp:lastModifiedBy>HONGHUYEN</cp:lastModifiedBy>
  <cp:revision>17</cp:revision>
  <dcterms:created xsi:type="dcterms:W3CDTF">2021-12-15T14:16:46Z</dcterms:created>
  <dcterms:modified xsi:type="dcterms:W3CDTF">2021-12-20T08:58:40Z</dcterms:modified>
</cp:coreProperties>
</file>