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2" r:id="rId1"/>
  </p:sldMasterIdLst>
  <p:notesMasterIdLst>
    <p:notesMasterId r:id="rId11"/>
  </p:notesMasterIdLst>
  <p:sldIdLst>
    <p:sldId id="313" r:id="rId2"/>
    <p:sldId id="272" r:id="rId3"/>
    <p:sldId id="305" r:id="rId4"/>
    <p:sldId id="299" r:id="rId5"/>
    <p:sldId id="306" r:id="rId6"/>
    <p:sldId id="273" r:id="rId7"/>
    <p:sldId id="308" r:id="rId8"/>
    <p:sldId id="274" r:id="rId9"/>
    <p:sldId id="312" r:id="rId10"/>
  </p:sldIdLst>
  <p:sldSz cx="12192000" cy="6858000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987"/>
    <a:srgbClr val="378437"/>
    <a:srgbClr val="E6F7D3"/>
    <a:srgbClr val="F2D64F"/>
    <a:srgbClr val="F9B750"/>
    <a:srgbClr val="FF6E01"/>
    <a:srgbClr val="BC1D2C"/>
    <a:srgbClr val="3B0D32"/>
    <a:srgbClr val="F48400"/>
    <a:srgbClr val="FEDC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862" y="6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EB776A-67BA-4C80-B427-8D7D1034F474}" type="datetimeFigureOut">
              <a:rPr lang="zh-CN" altLang="en-US" smtClean="0"/>
              <a:t>2021/11/18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E1CE38-368D-4C16-8440-7F7031FF67D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4385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E1CE38-368D-4C16-8440-7F7031FF67D0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10600030101010101" pitchFamily="2" charset="-122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82843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1CE38-368D-4C16-8440-7F7031FF67D0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8766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1CE38-368D-4C16-8440-7F7031FF67D0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99338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1CE38-368D-4C16-8440-7F7031FF67D0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92290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幻灯片图像占位符 26625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26627" name="文本占位符 2662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dirty="0"/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2"/>
          </p:nvPr>
        </p:nvSpPr>
        <p:spPr/>
        <p:txBody>
          <a:bodyPr/>
          <a:lstStyle/>
          <a:p>
            <a:pPr lvl="0" algn="r"/>
            <a:fld id="{9A0DB2DC-4C9A-4742-B13C-FB6460FD3503}" type="slidenum">
              <a:rPr lang="en-US" altLang="zh-CN" sz="1200" dirty="0"/>
              <a:t>5</a:t>
            </a:fld>
            <a:endParaRPr lang="zh-CN" sz="1200" dirty="0"/>
          </a:p>
        </p:txBody>
      </p:sp>
    </p:spTree>
    <p:extLst>
      <p:ext uri="{BB962C8B-B14F-4D97-AF65-F5344CB8AC3E}">
        <p14:creationId xmlns:p14="http://schemas.microsoft.com/office/powerpoint/2010/main" val="3075420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1CE38-368D-4C16-8440-7F7031FF67D0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11306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1CE38-368D-4C16-8440-7F7031FF67D0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8271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E1CE38-368D-4C16-8440-7F7031FF67D0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5111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4611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>
            <a:extLst>
              <a:ext uri="{FF2B5EF4-FFF2-40B4-BE49-F238E27FC236}">
                <a16:creationId xmlns:a16="http://schemas.microsoft.com/office/drawing/2014/main" id="{F2935668-2D0A-4ACE-BFB4-8202F39E690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EB0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" name="组合 3">
            <a:extLst>
              <a:ext uri="{FF2B5EF4-FFF2-40B4-BE49-F238E27FC236}">
                <a16:creationId xmlns:a16="http://schemas.microsoft.com/office/drawing/2014/main" id="{04196B9A-2F7D-4E3E-B4BC-4C2303F324DE}"/>
              </a:ext>
            </a:extLst>
          </p:cNvPr>
          <p:cNvGrpSpPr/>
          <p:nvPr userDrawn="1"/>
        </p:nvGrpSpPr>
        <p:grpSpPr>
          <a:xfrm>
            <a:off x="449943" y="237068"/>
            <a:ext cx="11306628" cy="6483046"/>
            <a:chOff x="1719533" y="644142"/>
            <a:chExt cx="8168170" cy="5096200"/>
          </a:xfrm>
        </p:grpSpPr>
        <p:grpSp>
          <p:nvGrpSpPr>
            <p:cNvPr id="5" name="组合 4">
              <a:extLst>
                <a:ext uri="{FF2B5EF4-FFF2-40B4-BE49-F238E27FC236}">
                  <a16:creationId xmlns:a16="http://schemas.microsoft.com/office/drawing/2014/main" id="{F7D6D28B-F8B6-46DB-BE37-F30C74899966}"/>
                </a:ext>
              </a:extLst>
            </p:cNvPr>
            <p:cNvGrpSpPr/>
            <p:nvPr/>
          </p:nvGrpSpPr>
          <p:grpSpPr>
            <a:xfrm>
              <a:off x="1719533" y="644142"/>
              <a:ext cx="8168170" cy="5096200"/>
              <a:chOff x="5789884" y="1974426"/>
              <a:chExt cx="5100718" cy="3349727"/>
            </a:xfrm>
            <a:effectLst>
              <a:outerShdw blurRad="127000" dist="12700" sx="103000" sy="103000" algn="ctr" rotWithShape="0">
                <a:prstClr val="black">
                  <a:alpha val="7000"/>
                </a:prstClr>
              </a:outerShdw>
            </a:effectLst>
          </p:grpSpPr>
          <p:sp>
            <p:nvSpPr>
              <p:cNvPr id="7" name="任意多边形: 形状 6">
                <a:extLst>
                  <a:ext uri="{FF2B5EF4-FFF2-40B4-BE49-F238E27FC236}">
                    <a16:creationId xmlns:a16="http://schemas.microsoft.com/office/drawing/2014/main" id="{E4E1FEFE-CCD4-41BA-87D0-849C15D5FB93}"/>
                  </a:ext>
                </a:extLst>
              </p:cNvPr>
              <p:cNvSpPr/>
              <p:nvPr/>
            </p:nvSpPr>
            <p:spPr>
              <a:xfrm>
                <a:off x="5789884" y="2091488"/>
                <a:ext cx="5100718" cy="3232665"/>
              </a:xfrm>
              <a:custGeom>
                <a:avLst/>
                <a:gdLst>
                  <a:gd name="connsiteX0" fmla="*/ 283082 w 5100718"/>
                  <a:gd name="connsiteY0" fmla="*/ 488599 h 3232665"/>
                  <a:gd name="connsiteX1" fmla="*/ 740282 w 5100718"/>
                  <a:gd name="connsiteY1" fmla="*/ 126649 h 3232665"/>
                  <a:gd name="connsiteX2" fmla="*/ 1159382 w 5100718"/>
                  <a:gd name="connsiteY2" fmla="*/ 69499 h 3232665"/>
                  <a:gd name="connsiteX3" fmla="*/ 1616582 w 5100718"/>
                  <a:gd name="connsiteY3" fmla="*/ 12349 h 3232665"/>
                  <a:gd name="connsiteX4" fmla="*/ 2931032 w 5100718"/>
                  <a:gd name="connsiteY4" fmla="*/ 12349 h 3232665"/>
                  <a:gd name="connsiteX5" fmla="*/ 4455032 w 5100718"/>
                  <a:gd name="connsiteY5" fmla="*/ 145699 h 3232665"/>
                  <a:gd name="connsiteX6" fmla="*/ 5064632 w 5100718"/>
                  <a:gd name="connsiteY6" fmla="*/ 1041049 h 3232665"/>
                  <a:gd name="connsiteX7" fmla="*/ 4893182 w 5100718"/>
                  <a:gd name="connsiteY7" fmla="*/ 2565049 h 3232665"/>
                  <a:gd name="connsiteX8" fmla="*/ 3769232 w 5100718"/>
                  <a:gd name="connsiteY8" fmla="*/ 3174649 h 3232665"/>
                  <a:gd name="connsiteX9" fmla="*/ 854582 w 5100718"/>
                  <a:gd name="connsiteY9" fmla="*/ 3136549 h 3232665"/>
                  <a:gd name="connsiteX10" fmla="*/ 73532 w 5100718"/>
                  <a:gd name="connsiteY10" fmla="*/ 2545999 h 3232665"/>
                  <a:gd name="connsiteX11" fmla="*/ 54482 w 5100718"/>
                  <a:gd name="connsiteY11" fmla="*/ 1536349 h 3232665"/>
                  <a:gd name="connsiteX12" fmla="*/ 283082 w 5100718"/>
                  <a:gd name="connsiteY12" fmla="*/ 488599 h 323266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5100718" h="3232665">
                    <a:moveTo>
                      <a:pt x="283082" y="488599"/>
                    </a:moveTo>
                    <a:cubicBezTo>
                      <a:pt x="397382" y="253649"/>
                      <a:pt x="594232" y="196499"/>
                      <a:pt x="740282" y="126649"/>
                    </a:cubicBezTo>
                    <a:cubicBezTo>
                      <a:pt x="886332" y="56799"/>
                      <a:pt x="1159382" y="69499"/>
                      <a:pt x="1159382" y="69499"/>
                    </a:cubicBezTo>
                    <a:cubicBezTo>
                      <a:pt x="1305432" y="50449"/>
                      <a:pt x="1321307" y="21874"/>
                      <a:pt x="1616582" y="12349"/>
                    </a:cubicBezTo>
                    <a:cubicBezTo>
                      <a:pt x="1911857" y="2824"/>
                      <a:pt x="2457957" y="-9876"/>
                      <a:pt x="2931032" y="12349"/>
                    </a:cubicBezTo>
                    <a:cubicBezTo>
                      <a:pt x="3404107" y="34574"/>
                      <a:pt x="4099432" y="-25751"/>
                      <a:pt x="4455032" y="145699"/>
                    </a:cubicBezTo>
                    <a:cubicBezTo>
                      <a:pt x="4810632" y="317149"/>
                      <a:pt x="4991607" y="637824"/>
                      <a:pt x="5064632" y="1041049"/>
                    </a:cubicBezTo>
                    <a:cubicBezTo>
                      <a:pt x="5137657" y="1444274"/>
                      <a:pt x="5109082" y="2209449"/>
                      <a:pt x="4893182" y="2565049"/>
                    </a:cubicBezTo>
                    <a:cubicBezTo>
                      <a:pt x="4677282" y="2920649"/>
                      <a:pt x="4442332" y="3079399"/>
                      <a:pt x="3769232" y="3174649"/>
                    </a:cubicBezTo>
                    <a:cubicBezTo>
                      <a:pt x="3096132" y="3269899"/>
                      <a:pt x="1470532" y="3241324"/>
                      <a:pt x="854582" y="3136549"/>
                    </a:cubicBezTo>
                    <a:cubicBezTo>
                      <a:pt x="238632" y="3031774"/>
                      <a:pt x="206882" y="2812699"/>
                      <a:pt x="73532" y="2545999"/>
                    </a:cubicBezTo>
                    <a:cubicBezTo>
                      <a:pt x="-59818" y="2279299"/>
                      <a:pt x="22732" y="1882424"/>
                      <a:pt x="54482" y="1536349"/>
                    </a:cubicBezTo>
                    <a:cubicBezTo>
                      <a:pt x="86232" y="1190274"/>
                      <a:pt x="168782" y="723549"/>
                      <a:pt x="283082" y="488599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/>
              </a:p>
            </p:txBody>
          </p:sp>
          <p:pic>
            <p:nvPicPr>
              <p:cNvPr id="8" name="图片 7">
                <a:extLst>
                  <a:ext uri="{FF2B5EF4-FFF2-40B4-BE49-F238E27FC236}">
                    <a16:creationId xmlns:a16="http://schemas.microsoft.com/office/drawing/2014/main" id="{F32A5058-5BCD-4821-B6EA-0DF9F4DF4A0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-15901" t="71039" r="65268" b="14236"/>
              <a:stretch/>
            </p:blipFill>
            <p:spPr>
              <a:xfrm rot="19268029">
                <a:off x="6000159" y="1974426"/>
                <a:ext cx="811846" cy="511558"/>
              </a:xfrm>
              <a:prstGeom prst="rect">
                <a:avLst/>
              </a:prstGeom>
            </p:spPr>
          </p:pic>
        </p:grpSp>
        <p:sp>
          <p:nvSpPr>
            <p:cNvPr id="6" name="任意多边形: 形状 5">
              <a:extLst>
                <a:ext uri="{FF2B5EF4-FFF2-40B4-BE49-F238E27FC236}">
                  <a16:creationId xmlns:a16="http://schemas.microsoft.com/office/drawing/2014/main" id="{CF3AD020-6A43-48E7-B782-E5A96D02FAD5}"/>
                </a:ext>
              </a:extLst>
            </p:cNvPr>
            <p:cNvSpPr/>
            <p:nvPr/>
          </p:nvSpPr>
          <p:spPr>
            <a:xfrm>
              <a:off x="1840998" y="1059024"/>
              <a:ext cx="7784539" cy="4586375"/>
            </a:xfrm>
            <a:custGeom>
              <a:avLst/>
              <a:gdLst>
                <a:gd name="connsiteX0" fmla="*/ 283082 w 5100718"/>
                <a:gd name="connsiteY0" fmla="*/ 488599 h 3232665"/>
                <a:gd name="connsiteX1" fmla="*/ 740282 w 5100718"/>
                <a:gd name="connsiteY1" fmla="*/ 126649 h 3232665"/>
                <a:gd name="connsiteX2" fmla="*/ 1159382 w 5100718"/>
                <a:gd name="connsiteY2" fmla="*/ 69499 h 3232665"/>
                <a:gd name="connsiteX3" fmla="*/ 1616582 w 5100718"/>
                <a:gd name="connsiteY3" fmla="*/ 12349 h 3232665"/>
                <a:gd name="connsiteX4" fmla="*/ 2931032 w 5100718"/>
                <a:gd name="connsiteY4" fmla="*/ 12349 h 3232665"/>
                <a:gd name="connsiteX5" fmla="*/ 4455032 w 5100718"/>
                <a:gd name="connsiteY5" fmla="*/ 145699 h 3232665"/>
                <a:gd name="connsiteX6" fmla="*/ 5064632 w 5100718"/>
                <a:gd name="connsiteY6" fmla="*/ 1041049 h 3232665"/>
                <a:gd name="connsiteX7" fmla="*/ 4893182 w 5100718"/>
                <a:gd name="connsiteY7" fmla="*/ 2565049 h 3232665"/>
                <a:gd name="connsiteX8" fmla="*/ 3769232 w 5100718"/>
                <a:gd name="connsiteY8" fmla="*/ 3174649 h 3232665"/>
                <a:gd name="connsiteX9" fmla="*/ 854582 w 5100718"/>
                <a:gd name="connsiteY9" fmla="*/ 3136549 h 3232665"/>
                <a:gd name="connsiteX10" fmla="*/ 73532 w 5100718"/>
                <a:gd name="connsiteY10" fmla="*/ 2545999 h 3232665"/>
                <a:gd name="connsiteX11" fmla="*/ 54482 w 5100718"/>
                <a:gd name="connsiteY11" fmla="*/ 1536349 h 3232665"/>
                <a:gd name="connsiteX12" fmla="*/ 283082 w 5100718"/>
                <a:gd name="connsiteY12" fmla="*/ 488599 h 32326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5100718" h="3232665">
                  <a:moveTo>
                    <a:pt x="283082" y="488599"/>
                  </a:moveTo>
                  <a:cubicBezTo>
                    <a:pt x="397382" y="253649"/>
                    <a:pt x="594232" y="196499"/>
                    <a:pt x="740282" y="126649"/>
                  </a:cubicBezTo>
                  <a:cubicBezTo>
                    <a:pt x="886332" y="56799"/>
                    <a:pt x="1159382" y="69499"/>
                    <a:pt x="1159382" y="69499"/>
                  </a:cubicBezTo>
                  <a:cubicBezTo>
                    <a:pt x="1305432" y="50449"/>
                    <a:pt x="1321307" y="21874"/>
                    <a:pt x="1616582" y="12349"/>
                  </a:cubicBezTo>
                  <a:cubicBezTo>
                    <a:pt x="1911857" y="2824"/>
                    <a:pt x="2457957" y="-9876"/>
                    <a:pt x="2931032" y="12349"/>
                  </a:cubicBezTo>
                  <a:cubicBezTo>
                    <a:pt x="3404107" y="34574"/>
                    <a:pt x="4099432" y="-25751"/>
                    <a:pt x="4455032" y="145699"/>
                  </a:cubicBezTo>
                  <a:cubicBezTo>
                    <a:pt x="4810632" y="317149"/>
                    <a:pt x="4991607" y="637824"/>
                    <a:pt x="5064632" y="1041049"/>
                  </a:cubicBezTo>
                  <a:cubicBezTo>
                    <a:pt x="5137657" y="1444274"/>
                    <a:pt x="5109082" y="2209449"/>
                    <a:pt x="4893182" y="2565049"/>
                  </a:cubicBezTo>
                  <a:cubicBezTo>
                    <a:pt x="4677282" y="2920649"/>
                    <a:pt x="4442332" y="3079399"/>
                    <a:pt x="3769232" y="3174649"/>
                  </a:cubicBezTo>
                  <a:cubicBezTo>
                    <a:pt x="3096132" y="3269899"/>
                    <a:pt x="1470532" y="3241324"/>
                    <a:pt x="854582" y="3136549"/>
                  </a:cubicBezTo>
                  <a:cubicBezTo>
                    <a:pt x="238632" y="3031774"/>
                    <a:pt x="206882" y="2812699"/>
                    <a:pt x="73532" y="2545999"/>
                  </a:cubicBezTo>
                  <a:cubicBezTo>
                    <a:pt x="-59818" y="2279299"/>
                    <a:pt x="22732" y="1882424"/>
                    <a:pt x="54482" y="1536349"/>
                  </a:cubicBezTo>
                  <a:cubicBezTo>
                    <a:pt x="86232" y="1190274"/>
                    <a:pt x="168782" y="723549"/>
                    <a:pt x="283082" y="488599"/>
                  </a:cubicBezTo>
                  <a:close/>
                </a:path>
              </a:pathLst>
            </a:cu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/>
            </a:p>
          </p:txBody>
        </p:sp>
      </p:grpSp>
      <p:pic>
        <p:nvPicPr>
          <p:cNvPr id="9" name="图片 8" descr="图片包含 轮子&#10;&#10;已生成高可信度的说明">
            <a:extLst>
              <a:ext uri="{FF2B5EF4-FFF2-40B4-BE49-F238E27FC236}">
                <a16:creationId xmlns:a16="http://schemas.microsoft.com/office/drawing/2014/main" id="{FD785585-646E-429B-98DB-2D5321CA163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1643" y="-607131"/>
            <a:ext cx="3680477" cy="1865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6928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diagram&#10;&#10;Description automatically generated">
            <a:extLst>
              <a:ext uri="{FF2B5EF4-FFF2-40B4-BE49-F238E27FC236}">
                <a16:creationId xmlns:a16="http://schemas.microsoft.com/office/drawing/2014/main" id="{5E469D47-3FE8-4A73-8E24-B38A8E880FF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22171" y="5856193"/>
            <a:ext cx="1327658" cy="114695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EAA937AB-9284-4EDE-9129-8E414FEC1484}"/>
              </a:ext>
            </a:extLst>
          </p:cNvPr>
          <p:cNvSpPr txBox="1"/>
          <p:nvPr userDrawn="1"/>
        </p:nvSpPr>
        <p:spPr>
          <a:xfrm>
            <a:off x="11393383" y="0"/>
            <a:ext cx="798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>
                <a:solidFill>
                  <a:srgbClr val="BCE987"/>
                </a:solidFill>
                <a:latin typeface="UTM Azuki" panose="02040603050506020204" pitchFamily="18" charset="0"/>
              </a:rPr>
              <a:t>KTUTS</a:t>
            </a:r>
          </a:p>
        </p:txBody>
      </p:sp>
    </p:spTree>
    <p:extLst>
      <p:ext uri="{BB962C8B-B14F-4D97-AF65-F5344CB8AC3E}">
        <p14:creationId xmlns:p14="http://schemas.microsoft.com/office/powerpoint/2010/main" val="144069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65" r:id="rId2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B5D6C90-6367-42CC-81A0-713F69C468F3}"/>
              </a:ext>
            </a:extLst>
          </p:cNvPr>
          <p:cNvSpPr/>
          <p:nvPr/>
        </p:nvSpPr>
        <p:spPr>
          <a:xfrm>
            <a:off x="1749364" y="2392557"/>
            <a:ext cx="8332730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800" b="1" dirty="0" err="1">
                <a:ln/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800" b="1" dirty="0">
                <a:ln/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n/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800" b="1" dirty="0">
                <a:ln/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n/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4800" b="1" dirty="0">
                <a:ln/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n/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800" b="1" dirty="0">
                <a:ln/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n/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b="1" dirty="0">
                <a:ln/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n/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800" b="1" dirty="0">
                <a:ln/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ln/>
                <a:solidFill>
                  <a:schemeClr val="accent6">
                    <a:lumMod val="50000"/>
                  </a:schemeClr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endParaRPr lang="en-US" sz="4800" b="1" cap="none" spc="0" dirty="0">
              <a:ln/>
              <a:solidFill>
                <a:schemeClr val="accent6">
                  <a:lumMod val="50000"/>
                </a:schemeClr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DF5CB6F-FCAA-433F-A245-4E838E959D8D}"/>
              </a:ext>
            </a:extLst>
          </p:cNvPr>
          <p:cNvSpPr/>
          <p:nvPr/>
        </p:nvSpPr>
        <p:spPr>
          <a:xfrm>
            <a:off x="1000201" y="3071376"/>
            <a:ext cx="9558515" cy="83099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 err="1">
                <a:ln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4800" b="1" cap="none" spc="0" dirty="0">
                <a:ln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none" spc="0" dirty="0" err="1">
                <a:ln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4800" b="1" cap="none" spc="0" dirty="0">
                <a:ln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none" spc="0" dirty="0" err="1">
                <a:ln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cap="none" spc="0" dirty="0">
                <a:ln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none" spc="0" dirty="0" err="1">
                <a:ln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800" b="1" cap="none" spc="0" dirty="0">
                <a:ln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none" spc="0" dirty="0" err="1">
                <a:ln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4800" b="1" cap="none" spc="0" dirty="0">
                <a:ln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cap="none" spc="0" dirty="0" err="1">
                <a:ln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b="1" cap="none" spc="0" dirty="0">
                <a:ln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4800" b="1" cap="none" spc="0" dirty="0" err="1">
                <a:ln/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endParaRPr lang="en-US" sz="4800" b="1" cap="none" spc="0" dirty="0">
              <a:ln/>
              <a:solidFill>
                <a:srgbClr val="FF00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110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5"/>
          <p:cNvSpPr txBox="1"/>
          <p:nvPr/>
        </p:nvSpPr>
        <p:spPr>
          <a:xfrm>
            <a:off x="2641086" y="1513091"/>
            <a:ext cx="7310633" cy="3682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5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5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5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5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5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5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5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5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5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5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5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5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5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5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5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1981030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5"/>
          <p:cNvSpPr txBox="1"/>
          <p:nvPr/>
        </p:nvSpPr>
        <p:spPr>
          <a:xfrm>
            <a:off x="1893818" y="767792"/>
            <a:ext cx="900278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4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4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4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4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sz="4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4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4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xanh</a:t>
            </a:r>
            <a:r>
              <a:rPr lang="en-US" sz="4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sz="4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sz="44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F07C722-DCCB-44EB-B958-E30372C192C8}"/>
              </a:ext>
            </a:extLst>
          </p:cNvPr>
          <p:cNvSpPr/>
          <p:nvPr/>
        </p:nvSpPr>
        <p:spPr>
          <a:xfrm>
            <a:off x="1508922" y="2702057"/>
            <a:ext cx="10472029" cy="1754326"/>
          </a:xfrm>
          <a:custGeom>
            <a:avLst/>
            <a:gdLst>
              <a:gd name="connsiteX0" fmla="*/ 0 w 9621820"/>
              <a:gd name="connsiteY0" fmla="*/ 0 h 1754326"/>
              <a:gd name="connsiteX1" fmla="*/ 769745 w 9621820"/>
              <a:gd name="connsiteY1" fmla="*/ 0 h 1754326"/>
              <a:gd name="connsiteX2" fmla="*/ 1539490 w 9621820"/>
              <a:gd name="connsiteY2" fmla="*/ 0 h 1754326"/>
              <a:gd name="connsiteX3" fmla="*/ 2597891 w 9621820"/>
              <a:gd name="connsiteY3" fmla="*/ 0 h 1754326"/>
              <a:gd name="connsiteX4" fmla="*/ 3271419 w 9621820"/>
              <a:gd name="connsiteY4" fmla="*/ 0 h 1754326"/>
              <a:gd name="connsiteX5" fmla="*/ 3944945 w 9621820"/>
              <a:gd name="connsiteY5" fmla="*/ 0 h 1754326"/>
              <a:gd name="connsiteX6" fmla="*/ 4714692 w 9621820"/>
              <a:gd name="connsiteY6" fmla="*/ 0 h 1754326"/>
              <a:gd name="connsiteX7" fmla="*/ 5388218 w 9621820"/>
              <a:gd name="connsiteY7" fmla="*/ 0 h 1754326"/>
              <a:gd name="connsiteX8" fmla="*/ 6157965 w 9621820"/>
              <a:gd name="connsiteY8" fmla="*/ 0 h 1754326"/>
              <a:gd name="connsiteX9" fmla="*/ 7120147 w 9621820"/>
              <a:gd name="connsiteY9" fmla="*/ 0 h 1754326"/>
              <a:gd name="connsiteX10" fmla="*/ 8178547 w 9621820"/>
              <a:gd name="connsiteY10" fmla="*/ 0 h 1754326"/>
              <a:gd name="connsiteX11" fmla="*/ 9621820 w 9621820"/>
              <a:gd name="connsiteY11" fmla="*/ 0 h 1754326"/>
              <a:gd name="connsiteX12" fmla="*/ 9621820 w 9621820"/>
              <a:gd name="connsiteY12" fmla="*/ 877164 h 1754326"/>
              <a:gd name="connsiteX13" fmla="*/ 9621820 w 9621820"/>
              <a:gd name="connsiteY13" fmla="*/ 1754325 h 1754326"/>
              <a:gd name="connsiteX14" fmla="*/ 8755855 w 9621820"/>
              <a:gd name="connsiteY14" fmla="*/ 1754325 h 1754326"/>
              <a:gd name="connsiteX15" fmla="*/ 7697456 w 9621820"/>
              <a:gd name="connsiteY15" fmla="*/ 1754325 h 1754326"/>
              <a:gd name="connsiteX16" fmla="*/ 6735274 w 9621820"/>
              <a:gd name="connsiteY16" fmla="*/ 1754325 h 1754326"/>
              <a:gd name="connsiteX17" fmla="*/ 5869309 w 9621820"/>
              <a:gd name="connsiteY17" fmla="*/ 1754325 h 1754326"/>
              <a:gd name="connsiteX18" fmla="*/ 5003346 w 9621820"/>
              <a:gd name="connsiteY18" fmla="*/ 1754325 h 1754326"/>
              <a:gd name="connsiteX19" fmla="*/ 3848728 w 9621820"/>
              <a:gd name="connsiteY19" fmla="*/ 1754325 h 1754326"/>
              <a:gd name="connsiteX20" fmla="*/ 2982763 w 9621820"/>
              <a:gd name="connsiteY20" fmla="*/ 1754325 h 1754326"/>
              <a:gd name="connsiteX21" fmla="*/ 2309237 w 9621820"/>
              <a:gd name="connsiteY21" fmla="*/ 1754325 h 1754326"/>
              <a:gd name="connsiteX22" fmla="*/ 1250836 w 9621820"/>
              <a:gd name="connsiteY22" fmla="*/ 1754325 h 1754326"/>
              <a:gd name="connsiteX23" fmla="*/ 0 w 9621820"/>
              <a:gd name="connsiteY23" fmla="*/ 1754325 h 1754326"/>
              <a:gd name="connsiteX24" fmla="*/ 0 w 9621820"/>
              <a:gd name="connsiteY24" fmla="*/ 859619 h 1754326"/>
              <a:gd name="connsiteX25" fmla="*/ 0 w 9621820"/>
              <a:gd name="connsiteY25" fmla="*/ 0 h 1754326"/>
              <a:gd name="connsiteX0" fmla="*/ 0 w 9621820"/>
              <a:gd name="connsiteY0" fmla="*/ 0 h 1754326"/>
              <a:gd name="connsiteX1" fmla="*/ 769745 w 9621820"/>
              <a:gd name="connsiteY1" fmla="*/ 0 h 1754326"/>
              <a:gd name="connsiteX2" fmla="*/ 1731927 w 9621820"/>
              <a:gd name="connsiteY2" fmla="*/ 0 h 1754326"/>
              <a:gd name="connsiteX3" fmla="*/ 2790328 w 9621820"/>
              <a:gd name="connsiteY3" fmla="*/ 0 h 1754326"/>
              <a:gd name="connsiteX4" fmla="*/ 3463854 w 9621820"/>
              <a:gd name="connsiteY4" fmla="*/ 0 h 1754326"/>
              <a:gd name="connsiteX5" fmla="*/ 4522255 w 9621820"/>
              <a:gd name="connsiteY5" fmla="*/ 0 h 1754326"/>
              <a:gd name="connsiteX6" fmla="*/ 5676874 w 9621820"/>
              <a:gd name="connsiteY6" fmla="*/ 0 h 1754326"/>
              <a:gd name="connsiteX7" fmla="*/ 6446619 w 9621820"/>
              <a:gd name="connsiteY7" fmla="*/ 0 h 1754326"/>
              <a:gd name="connsiteX8" fmla="*/ 7120147 w 9621820"/>
              <a:gd name="connsiteY8" fmla="*/ 0 h 1754326"/>
              <a:gd name="connsiteX9" fmla="*/ 7889892 w 9621820"/>
              <a:gd name="connsiteY9" fmla="*/ 0 h 1754326"/>
              <a:gd name="connsiteX10" fmla="*/ 9621820 w 9621820"/>
              <a:gd name="connsiteY10" fmla="*/ 0 h 1754326"/>
              <a:gd name="connsiteX11" fmla="*/ 9621820 w 9621820"/>
              <a:gd name="connsiteY11" fmla="*/ 842077 h 1754326"/>
              <a:gd name="connsiteX12" fmla="*/ 9621820 w 9621820"/>
              <a:gd name="connsiteY12" fmla="*/ 1754325 h 1754326"/>
              <a:gd name="connsiteX13" fmla="*/ 8659638 w 9621820"/>
              <a:gd name="connsiteY13" fmla="*/ 1754325 h 1754326"/>
              <a:gd name="connsiteX14" fmla="*/ 7889892 w 9621820"/>
              <a:gd name="connsiteY14" fmla="*/ 1754325 h 1754326"/>
              <a:gd name="connsiteX15" fmla="*/ 7216365 w 9621820"/>
              <a:gd name="connsiteY15" fmla="*/ 1754325 h 1754326"/>
              <a:gd name="connsiteX16" fmla="*/ 6350400 w 9621820"/>
              <a:gd name="connsiteY16" fmla="*/ 1754325 h 1754326"/>
              <a:gd name="connsiteX17" fmla="*/ 5676874 w 9621820"/>
              <a:gd name="connsiteY17" fmla="*/ 1754325 h 1754326"/>
              <a:gd name="connsiteX18" fmla="*/ 4810910 w 9621820"/>
              <a:gd name="connsiteY18" fmla="*/ 1754325 h 1754326"/>
              <a:gd name="connsiteX19" fmla="*/ 4137382 w 9621820"/>
              <a:gd name="connsiteY19" fmla="*/ 1754325 h 1754326"/>
              <a:gd name="connsiteX20" fmla="*/ 2982763 w 9621820"/>
              <a:gd name="connsiteY20" fmla="*/ 1754325 h 1754326"/>
              <a:gd name="connsiteX21" fmla="*/ 2309237 w 9621820"/>
              <a:gd name="connsiteY21" fmla="*/ 1754325 h 1754326"/>
              <a:gd name="connsiteX22" fmla="*/ 1250836 w 9621820"/>
              <a:gd name="connsiteY22" fmla="*/ 1754325 h 1754326"/>
              <a:gd name="connsiteX23" fmla="*/ 0 w 9621820"/>
              <a:gd name="connsiteY23" fmla="*/ 1754325 h 1754326"/>
              <a:gd name="connsiteX24" fmla="*/ 0 w 9621820"/>
              <a:gd name="connsiteY24" fmla="*/ 859619 h 1754326"/>
              <a:gd name="connsiteX25" fmla="*/ 0 w 9621820"/>
              <a:gd name="connsiteY25" fmla="*/ 0 h 1754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9621820" h="1754326" fill="none" extrusionOk="0">
                <a:moveTo>
                  <a:pt x="0" y="0"/>
                </a:moveTo>
                <a:cubicBezTo>
                  <a:pt x="279038" y="-36271"/>
                  <a:pt x="505122" y="-42671"/>
                  <a:pt x="769745" y="0"/>
                </a:cubicBezTo>
                <a:cubicBezTo>
                  <a:pt x="950129" y="-3331"/>
                  <a:pt x="1267740" y="-31631"/>
                  <a:pt x="1539490" y="0"/>
                </a:cubicBezTo>
                <a:cubicBezTo>
                  <a:pt x="1811166" y="34825"/>
                  <a:pt x="2124324" y="104185"/>
                  <a:pt x="2597891" y="0"/>
                </a:cubicBezTo>
                <a:cubicBezTo>
                  <a:pt x="3091317" y="-78272"/>
                  <a:pt x="3005967" y="36933"/>
                  <a:pt x="3271419" y="0"/>
                </a:cubicBezTo>
                <a:cubicBezTo>
                  <a:pt x="3555745" y="-35382"/>
                  <a:pt x="3641657" y="22682"/>
                  <a:pt x="3944945" y="0"/>
                </a:cubicBezTo>
                <a:cubicBezTo>
                  <a:pt x="4267905" y="-51266"/>
                  <a:pt x="4457705" y="95252"/>
                  <a:pt x="4714692" y="0"/>
                </a:cubicBezTo>
                <a:cubicBezTo>
                  <a:pt x="4994930" y="-112327"/>
                  <a:pt x="5243603" y="92424"/>
                  <a:pt x="5388218" y="0"/>
                </a:cubicBezTo>
                <a:cubicBezTo>
                  <a:pt x="5524985" y="-76417"/>
                  <a:pt x="5944202" y="1000"/>
                  <a:pt x="6157965" y="0"/>
                </a:cubicBezTo>
                <a:cubicBezTo>
                  <a:pt x="6330912" y="-112654"/>
                  <a:pt x="6849200" y="128159"/>
                  <a:pt x="7120147" y="0"/>
                </a:cubicBezTo>
                <a:cubicBezTo>
                  <a:pt x="7435782" y="-38856"/>
                  <a:pt x="7835596" y="81305"/>
                  <a:pt x="8178547" y="0"/>
                </a:cubicBezTo>
                <a:cubicBezTo>
                  <a:pt x="8598362" y="-196431"/>
                  <a:pt x="9089813" y="197228"/>
                  <a:pt x="9621820" y="0"/>
                </a:cubicBezTo>
                <a:cubicBezTo>
                  <a:pt x="9685807" y="253721"/>
                  <a:pt x="9605131" y="596685"/>
                  <a:pt x="9621820" y="877164"/>
                </a:cubicBezTo>
                <a:cubicBezTo>
                  <a:pt x="9629361" y="1185922"/>
                  <a:pt x="9583876" y="1520471"/>
                  <a:pt x="9621820" y="1754325"/>
                </a:cubicBezTo>
                <a:cubicBezTo>
                  <a:pt x="9202332" y="1810840"/>
                  <a:pt x="8882748" y="1643210"/>
                  <a:pt x="8755855" y="1754325"/>
                </a:cubicBezTo>
                <a:cubicBezTo>
                  <a:pt x="8546204" y="1877568"/>
                  <a:pt x="8142736" y="1608400"/>
                  <a:pt x="7697456" y="1754325"/>
                </a:cubicBezTo>
                <a:cubicBezTo>
                  <a:pt x="7255139" y="1881649"/>
                  <a:pt x="6932725" y="1727219"/>
                  <a:pt x="6735274" y="1754325"/>
                </a:cubicBezTo>
                <a:cubicBezTo>
                  <a:pt x="6505398" y="1773911"/>
                  <a:pt x="6095058" y="1685234"/>
                  <a:pt x="5869309" y="1754325"/>
                </a:cubicBezTo>
                <a:cubicBezTo>
                  <a:pt x="5707308" y="1937981"/>
                  <a:pt x="5330676" y="1796701"/>
                  <a:pt x="5003346" y="1754325"/>
                </a:cubicBezTo>
                <a:cubicBezTo>
                  <a:pt x="4621328" y="1842101"/>
                  <a:pt x="4127295" y="1644038"/>
                  <a:pt x="3848728" y="1754325"/>
                </a:cubicBezTo>
                <a:cubicBezTo>
                  <a:pt x="3643745" y="1838472"/>
                  <a:pt x="3199370" y="1685040"/>
                  <a:pt x="2982763" y="1754325"/>
                </a:cubicBezTo>
                <a:cubicBezTo>
                  <a:pt x="2762709" y="1821027"/>
                  <a:pt x="2578654" y="1702363"/>
                  <a:pt x="2309237" y="1754325"/>
                </a:cubicBezTo>
                <a:cubicBezTo>
                  <a:pt x="2000185" y="1888763"/>
                  <a:pt x="1672580" y="1562971"/>
                  <a:pt x="1250836" y="1754325"/>
                </a:cubicBezTo>
                <a:cubicBezTo>
                  <a:pt x="736935" y="1886885"/>
                  <a:pt x="562898" y="1672304"/>
                  <a:pt x="0" y="1754325"/>
                </a:cubicBezTo>
                <a:cubicBezTo>
                  <a:pt x="-100983" y="1375656"/>
                  <a:pt x="56629" y="1022270"/>
                  <a:pt x="0" y="859619"/>
                </a:cubicBezTo>
                <a:cubicBezTo>
                  <a:pt x="-55546" y="613599"/>
                  <a:pt x="35455" y="226472"/>
                  <a:pt x="0" y="0"/>
                </a:cubicBezTo>
                <a:close/>
              </a:path>
              <a:path w="9621820" h="1754326" stroke="0" extrusionOk="0">
                <a:moveTo>
                  <a:pt x="0" y="0"/>
                </a:moveTo>
                <a:cubicBezTo>
                  <a:pt x="193361" y="-110819"/>
                  <a:pt x="598258" y="98191"/>
                  <a:pt x="769745" y="0"/>
                </a:cubicBezTo>
                <a:cubicBezTo>
                  <a:pt x="947705" y="-128639"/>
                  <a:pt x="1509983" y="117195"/>
                  <a:pt x="1731927" y="0"/>
                </a:cubicBezTo>
                <a:cubicBezTo>
                  <a:pt x="2018008" y="-74450"/>
                  <a:pt x="2495865" y="161895"/>
                  <a:pt x="2790328" y="0"/>
                </a:cubicBezTo>
                <a:cubicBezTo>
                  <a:pt x="3092092" y="-157989"/>
                  <a:pt x="3176011" y="39214"/>
                  <a:pt x="3463854" y="0"/>
                </a:cubicBezTo>
                <a:cubicBezTo>
                  <a:pt x="3718925" y="-102230"/>
                  <a:pt x="4066928" y="24245"/>
                  <a:pt x="4522255" y="0"/>
                </a:cubicBezTo>
                <a:cubicBezTo>
                  <a:pt x="5076251" y="-48271"/>
                  <a:pt x="5236646" y="78870"/>
                  <a:pt x="5676874" y="0"/>
                </a:cubicBezTo>
                <a:cubicBezTo>
                  <a:pt x="6161938" y="-101707"/>
                  <a:pt x="6148704" y="16591"/>
                  <a:pt x="6446619" y="0"/>
                </a:cubicBezTo>
                <a:cubicBezTo>
                  <a:pt x="6763477" y="5076"/>
                  <a:pt x="6861782" y="90893"/>
                  <a:pt x="7120147" y="0"/>
                </a:cubicBezTo>
                <a:cubicBezTo>
                  <a:pt x="7344069" y="-71576"/>
                  <a:pt x="7581675" y="-13289"/>
                  <a:pt x="7889892" y="0"/>
                </a:cubicBezTo>
                <a:cubicBezTo>
                  <a:pt x="8172249" y="138334"/>
                  <a:pt x="9150068" y="306647"/>
                  <a:pt x="9621820" y="0"/>
                </a:cubicBezTo>
                <a:cubicBezTo>
                  <a:pt x="9668921" y="226489"/>
                  <a:pt x="9576510" y="645037"/>
                  <a:pt x="9621820" y="842077"/>
                </a:cubicBezTo>
                <a:cubicBezTo>
                  <a:pt x="9636450" y="1061030"/>
                  <a:pt x="9570079" y="1520590"/>
                  <a:pt x="9621820" y="1754325"/>
                </a:cubicBezTo>
                <a:cubicBezTo>
                  <a:pt x="9236555" y="1849273"/>
                  <a:pt x="8963699" y="1628544"/>
                  <a:pt x="8659638" y="1754325"/>
                </a:cubicBezTo>
                <a:cubicBezTo>
                  <a:pt x="8255513" y="1904921"/>
                  <a:pt x="8059182" y="1663585"/>
                  <a:pt x="7889892" y="1754325"/>
                </a:cubicBezTo>
                <a:cubicBezTo>
                  <a:pt x="7713911" y="1928341"/>
                  <a:pt x="7487090" y="1671123"/>
                  <a:pt x="7216365" y="1754325"/>
                </a:cubicBezTo>
                <a:cubicBezTo>
                  <a:pt x="6964823" y="1793183"/>
                  <a:pt x="6692377" y="1582806"/>
                  <a:pt x="6350400" y="1754325"/>
                </a:cubicBezTo>
                <a:cubicBezTo>
                  <a:pt x="6015561" y="1851766"/>
                  <a:pt x="5884557" y="1732052"/>
                  <a:pt x="5676874" y="1754325"/>
                </a:cubicBezTo>
                <a:cubicBezTo>
                  <a:pt x="5350432" y="1854215"/>
                  <a:pt x="5133386" y="1678058"/>
                  <a:pt x="4810910" y="1754325"/>
                </a:cubicBezTo>
                <a:cubicBezTo>
                  <a:pt x="4484158" y="1805484"/>
                  <a:pt x="4396997" y="1690330"/>
                  <a:pt x="4137382" y="1754325"/>
                </a:cubicBezTo>
                <a:cubicBezTo>
                  <a:pt x="3845067" y="1845472"/>
                  <a:pt x="3548539" y="1561640"/>
                  <a:pt x="2982763" y="1754325"/>
                </a:cubicBezTo>
                <a:cubicBezTo>
                  <a:pt x="2416742" y="1921897"/>
                  <a:pt x="2554128" y="1688249"/>
                  <a:pt x="2309237" y="1754325"/>
                </a:cubicBezTo>
                <a:cubicBezTo>
                  <a:pt x="2018320" y="1763946"/>
                  <a:pt x="1649472" y="1649698"/>
                  <a:pt x="1250836" y="1754325"/>
                </a:cubicBezTo>
                <a:cubicBezTo>
                  <a:pt x="920601" y="1860616"/>
                  <a:pt x="510528" y="1749837"/>
                  <a:pt x="0" y="1754325"/>
                </a:cubicBezTo>
                <a:cubicBezTo>
                  <a:pt x="-65375" y="1315210"/>
                  <a:pt x="46147" y="1252284"/>
                  <a:pt x="0" y="859619"/>
                </a:cubicBezTo>
                <a:cubicBezTo>
                  <a:pt x="-7252" y="497667"/>
                  <a:pt x="46703" y="292840"/>
                  <a:pt x="0" y="0"/>
                </a:cubicBezTo>
                <a:close/>
              </a:path>
              <a:path w="9621820" h="1754326" fill="none" stroke="0" extrusionOk="0">
                <a:moveTo>
                  <a:pt x="0" y="0"/>
                </a:moveTo>
                <a:cubicBezTo>
                  <a:pt x="291912" y="-17112"/>
                  <a:pt x="548470" y="25557"/>
                  <a:pt x="769745" y="0"/>
                </a:cubicBezTo>
                <a:cubicBezTo>
                  <a:pt x="942761" y="26588"/>
                  <a:pt x="1253337" y="28036"/>
                  <a:pt x="1539490" y="0"/>
                </a:cubicBezTo>
                <a:cubicBezTo>
                  <a:pt x="1769692" y="-67282"/>
                  <a:pt x="2109143" y="55524"/>
                  <a:pt x="2597891" y="0"/>
                </a:cubicBezTo>
                <a:cubicBezTo>
                  <a:pt x="3066692" y="-31749"/>
                  <a:pt x="3006080" y="21645"/>
                  <a:pt x="3271419" y="0"/>
                </a:cubicBezTo>
                <a:cubicBezTo>
                  <a:pt x="3546303" y="-32787"/>
                  <a:pt x="3649741" y="33983"/>
                  <a:pt x="3944945" y="0"/>
                </a:cubicBezTo>
                <a:cubicBezTo>
                  <a:pt x="4268415" y="41424"/>
                  <a:pt x="4451366" y="56816"/>
                  <a:pt x="4714692" y="0"/>
                </a:cubicBezTo>
                <a:cubicBezTo>
                  <a:pt x="4974913" y="-101409"/>
                  <a:pt x="5198742" y="83641"/>
                  <a:pt x="5388218" y="0"/>
                </a:cubicBezTo>
                <a:cubicBezTo>
                  <a:pt x="5569543" y="-35577"/>
                  <a:pt x="5953030" y="-1530"/>
                  <a:pt x="6157965" y="0"/>
                </a:cubicBezTo>
                <a:cubicBezTo>
                  <a:pt x="6299911" y="-18376"/>
                  <a:pt x="6826848" y="103042"/>
                  <a:pt x="7120147" y="0"/>
                </a:cubicBezTo>
                <a:cubicBezTo>
                  <a:pt x="7518350" y="-166753"/>
                  <a:pt x="7680002" y="222120"/>
                  <a:pt x="8178547" y="0"/>
                </a:cubicBezTo>
                <a:cubicBezTo>
                  <a:pt x="8546389" y="-36932"/>
                  <a:pt x="9238409" y="22397"/>
                  <a:pt x="9621820" y="0"/>
                </a:cubicBezTo>
                <a:cubicBezTo>
                  <a:pt x="9688808" y="245730"/>
                  <a:pt x="9638791" y="668385"/>
                  <a:pt x="9621820" y="877164"/>
                </a:cubicBezTo>
                <a:cubicBezTo>
                  <a:pt x="9620760" y="1177773"/>
                  <a:pt x="9582257" y="1514915"/>
                  <a:pt x="9621820" y="1754325"/>
                </a:cubicBezTo>
                <a:cubicBezTo>
                  <a:pt x="9200791" y="1771808"/>
                  <a:pt x="8923851" y="1649951"/>
                  <a:pt x="8755855" y="1754325"/>
                </a:cubicBezTo>
                <a:cubicBezTo>
                  <a:pt x="8542359" y="1851881"/>
                  <a:pt x="8078880" y="1657197"/>
                  <a:pt x="7697456" y="1754325"/>
                </a:cubicBezTo>
                <a:cubicBezTo>
                  <a:pt x="7273352" y="1890083"/>
                  <a:pt x="6926751" y="1779072"/>
                  <a:pt x="6735274" y="1754325"/>
                </a:cubicBezTo>
                <a:cubicBezTo>
                  <a:pt x="6560130" y="1757489"/>
                  <a:pt x="6103513" y="1621793"/>
                  <a:pt x="5869309" y="1754325"/>
                </a:cubicBezTo>
                <a:cubicBezTo>
                  <a:pt x="5625980" y="1862268"/>
                  <a:pt x="5361733" y="1739516"/>
                  <a:pt x="5003346" y="1754325"/>
                </a:cubicBezTo>
                <a:cubicBezTo>
                  <a:pt x="4711461" y="1807889"/>
                  <a:pt x="4139785" y="1654933"/>
                  <a:pt x="3848728" y="1754325"/>
                </a:cubicBezTo>
                <a:cubicBezTo>
                  <a:pt x="3547477" y="1808932"/>
                  <a:pt x="3281111" y="1702755"/>
                  <a:pt x="2982763" y="1754325"/>
                </a:cubicBezTo>
                <a:cubicBezTo>
                  <a:pt x="2734680" y="1786763"/>
                  <a:pt x="2581837" y="1699097"/>
                  <a:pt x="2309237" y="1754325"/>
                </a:cubicBezTo>
                <a:cubicBezTo>
                  <a:pt x="2019013" y="1899615"/>
                  <a:pt x="1788500" y="1591955"/>
                  <a:pt x="1250836" y="1754325"/>
                </a:cubicBezTo>
                <a:cubicBezTo>
                  <a:pt x="758807" y="1860712"/>
                  <a:pt x="495174" y="1622313"/>
                  <a:pt x="0" y="1754325"/>
                </a:cubicBezTo>
                <a:cubicBezTo>
                  <a:pt x="-81413" y="1385779"/>
                  <a:pt x="32200" y="1057238"/>
                  <a:pt x="0" y="859619"/>
                </a:cubicBezTo>
                <a:cubicBezTo>
                  <a:pt x="-76915" y="708765"/>
                  <a:pt x="60377" y="276234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10472029"/>
                      <a:gd name="connsiteY0" fmla="*/ 0 h 1754326"/>
                      <a:gd name="connsiteX1" fmla="*/ 837761 w 10472029"/>
                      <a:gd name="connsiteY1" fmla="*/ 0 h 1754326"/>
                      <a:gd name="connsiteX2" fmla="*/ 1675523 w 10472029"/>
                      <a:gd name="connsiteY2" fmla="*/ 0 h 1754326"/>
                      <a:gd name="connsiteX3" fmla="*/ 2827447 w 10472029"/>
                      <a:gd name="connsiteY3" fmla="*/ 0 h 1754326"/>
                      <a:gd name="connsiteX4" fmla="*/ 3560490 w 10472029"/>
                      <a:gd name="connsiteY4" fmla="*/ 0 h 1754326"/>
                      <a:gd name="connsiteX5" fmla="*/ 4293530 w 10472029"/>
                      <a:gd name="connsiteY5" fmla="*/ 0 h 1754326"/>
                      <a:gd name="connsiteX6" fmla="*/ 5131294 w 10472029"/>
                      <a:gd name="connsiteY6" fmla="*/ 0 h 1754326"/>
                      <a:gd name="connsiteX7" fmla="*/ 5864334 w 10472029"/>
                      <a:gd name="connsiteY7" fmla="*/ 0 h 1754326"/>
                      <a:gd name="connsiteX8" fmla="*/ 6702098 w 10472029"/>
                      <a:gd name="connsiteY8" fmla="*/ 0 h 1754326"/>
                      <a:gd name="connsiteX9" fmla="*/ 7749301 w 10472029"/>
                      <a:gd name="connsiteY9" fmla="*/ 0 h 1754326"/>
                      <a:gd name="connsiteX10" fmla="*/ 8901224 w 10472029"/>
                      <a:gd name="connsiteY10" fmla="*/ 0 h 1754326"/>
                      <a:gd name="connsiteX11" fmla="*/ 10472029 w 10472029"/>
                      <a:gd name="connsiteY11" fmla="*/ 0 h 1754326"/>
                      <a:gd name="connsiteX12" fmla="*/ 10472029 w 10472029"/>
                      <a:gd name="connsiteY12" fmla="*/ 877164 h 1754326"/>
                      <a:gd name="connsiteX13" fmla="*/ 10472029 w 10472029"/>
                      <a:gd name="connsiteY13" fmla="*/ 1754325 h 1754326"/>
                      <a:gd name="connsiteX14" fmla="*/ 9529545 w 10472029"/>
                      <a:gd name="connsiteY14" fmla="*/ 1754325 h 1754326"/>
                      <a:gd name="connsiteX15" fmla="*/ 8377623 w 10472029"/>
                      <a:gd name="connsiteY15" fmla="*/ 1754325 h 1754326"/>
                      <a:gd name="connsiteX16" fmla="*/ 7330420 w 10472029"/>
                      <a:gd name="connsiteY16" fmla="*/ 1754325 h 1754326"/>
                      <a:gd name="connsiteX17" fmla="*/ 6387936 w 10472029"/>
                      <a:gd name="connsiteY17" fmla="*/ 1754325 h 1754326"/>
                      <a:gd name="connsiteX18" fmla="*/ 5445454 w 10472029"/>
                      <a:gd name="connsiteY18" fmla="*/ 1754325 h 1754326"/>
                      <a:gd name="connsiteX19" fmla="*/ 4188811 w 10472029"/>
                      <a:gd name="connsiteY19" fmla="*/ 1754325 h 1754326"/>
                      <a:gd name="connsiteX20" fmla="*/ 3246327 w 10472029"/>
                      <a:gd name="connsiteY20" fmla="*/ 1754325 h 1754326"/>
                      <a:gd name="connsiteX21" fmla="*/ 2513287 w 10472029"/>
                      <a:gd name="connsiteY21" fmla="*/ 1754325 h 1754326"/>
                      <a:gd name="connsiteX22" fmla="*/ 1361363 w 10472029"/>
                      <a:gd name="connsiteY22" fmla="*/ 1754325 h 1754326"/>
                      <a:gd name="connsiteX23" fmla="*/ 0 w 10472029"/>
                      <a:gd name="connsiteY23" fmla="*/ 1754325 h 1754326"/>
                      <a:gd name="connsiteX24" fmla="*/ 0 w 10472029"/>
                      <a:gd name="connsiteY24" fmla="*/ 859619 h 1754326"/>
                      <a:gd name="connsiteX25" fmla="*/ 0 w 10472029"/>
                      <a:gd name="connsiteY25" fmla="*/ 0 h 1754326"/>
                      <a:gd name="connsiteX0" fmla="*/ 0 w 10472029"/>
                      <a:gd name="connsiteY0" fmla="*/ 0 h 1754326"/>
                      <a:gd name="connsiteX1" fmla="*/ 837761 w 10472029"/>
                      <a:gd name="connsiteY1" fmla="*/ 0 h 1754326"/>
                      <a:gd name="connsiteX2" fmla="*/ 1884964 w 10472029"/>
                      <a:gd name="connsiteY2" fmla="*/ 0 h 1754326"/>
                      <a:gd name="connsiteX3" fmla="*/ 3036888 w 10472029"/>
                      <a:gd name="connsiteY3" fmla="*/ 0 h 1754326"/>
                      <a:gd name="connsiteX4" fmla="*/ 3769929 w 10472029"/>
                      <a:gd name="connsiteY4" fmla="*/ 0 h 1754326"/>
                      <a:gd name="connsiteX5" fmla="*/ 4921853 w 10472029"/>
                      <a:gd name="connsiteY5" fmla="*/ 0 h 1754326"/>
                      <a:gd name="connsiteX6" fmla="*/ 6178497 w 10472029"/>
                      <a:gd name="connsiteY6" fmla="*/ 0 h 1754326"/>
                      <a:gd name="connsiteX7" fmla="*/ 7016258 w 10472029"/>
                      <a:gd name="connsiteY7" fmla="*/ 0 h 1754326"/>
                      <a:gd name="connsiteX8" fmla="*/ 7749301 w 10472029"/>
                      <a:gd name="connsiteY8" fmla="*/ 0 h 1754326"/>
                      <a:gd name="connsiteX9" fmla="*/ 8587063 w 10472029"/>
                      <a:gd name="connsiteY9" fmla="*/ 0 h 1754326"/>
                      <a:gd name="connsiteX10" fmla="*/ 10472029 w 10472029"/>
                      <a:gd name="connsiteY10" fmla="*/ 0 h 1754326"/>
                      <a:gd name="connsiteX11" fmla="*/ 10472029 w 10472029"/>
                      <a:gd name="connsiteY11" fmla="*/ 842077 h 1754326"/>
                      <a:gd name="connsiteX12" fmla="*/ 10472029 w 10472029"/>
                      <a:gd name="connsiteY12" fmla="*/ 1754325 h 1754326"/>
                      <a:gd name="connsiteX13" fmla="*/ 9424826 w 10472029"/>
                      <a:gd name="connsiteY13" fmla="*/ 1754325 h 1754326"/>
                      <a:gd name="connsiteX14" fmla="*/ 8587063 w 10472029"/>
                      <a:gd name="connsiteY14" fmla="*/ 1754325 h 1754326"/>
                      <a:gd name="connsiteX15" fmla="*/ 7854021 w 10472029"/>
                      <a:gd name="connsiteY15" fmla="*/ 1754325 h 1754326"/>
                      <a:gd name="connsiteX16" fmla="*/ 6911537 w 10472029"/>
                      <a:gd name="connsiteY16" fmla="*/ 1754325 h 1754326"/>
                      <a:gd name="connsiteX17" fmla="*/ 6178497 w 10472029"/>
                      <a:gd name="connsiteY17" fmla="*/ 1754325 h 1754326"/>
                      <a:gd name="connsiteX18" fmla="*/ 5236014 w 10472029"/>
                      <a:gd name="connsiteY18" fmla="*/ 1754325 h 1754326"/>
                      <a:gd name="connsiteX19" fmla="*/ 4502971 w 10472029"/>
                      <a:gd name="connsiteY19" fmla="*/ 1754325 h 1754326"/>
                      <a:gd name="connsiteX20" fmla="*/ 3246327 w 10472029"/>
                      <a:gd name="connsiteY20" fmla="*/ 1754325 h 1754326"/>
                      <a:gd name="connsiteX21" fmla="*/ 2513287 w 10472029"/>
                      <a:gd name="connsiteY21" fmla="*/ 1754325 h 1754326"/>
                      <a:gd name="connsiteX22" fmla="*/ 1361363 w 10472029"/>
                      <a:gd name="connsiteY22" fmla="*/ 1754325 h 1754326"/>
                      <a:gd name="connsiteX23" fmla="*/ 0 w 10472029"/>
                      <a:gd name="connsiteY23" fmla="*/ 1754325 h 1754326"/>
                      <a:gd name="connsiteX24" fmla="*/ 0 w 10472029"/>
                      <a:gd name="connsiteY24" fmla="*/ 859619 h 1754326"/>
                      <a:gd name="connsiteX25" fmla="*/ 0 w 10472029"/>
                      <a:gd name="connsiteY25" fmla="*/ 0 h 1754326"/>
                      <a:gd name="connsiteX0" fmla="*/ 0 w 10472029"/>
                      <a:gd name="connsiteY0" fmla="*/ 0 h 1754326"/>
                      <a:gd name="connsiteX1" fmla="*/ 837761 w 10472029"/>
                      <a:gd name="connsiteY1" fmla="*/ 0 h 1754326"/>
                      <a:gd name="connsiteX2" fmla="*/ 1675523 w 10472029"/>
                      <a:gd name="connsiteY2" fmla="*/ 0 h 1754326"/>
                      <a:gd name="connsiteX3" fmla="*/ 2827447 w 10472029"/>
                      <a:gd name="connsiteY3" fmla="*/ 0 h 1754326"/>
                      <a:gd name="connsiteX4" fmla="*/ 3560490 w 10472029"/>
                      <a:gd name="connsiteY4" fmla="*/ 0 h 1754326"/>
                      <a:gd name="connsiteX5" fmla="*/ 4293530 w 10472029"/>
                      <a:gd name="connsiteY5" fmla="*/ 0 h 1754326"/>
                      <a:gd name="connsiteX6" fmla="*/ 5131294 w 10472029"/>
                      <a:gd name="connsiteY6" fmla="*/ 0 h 1754326"/>
                      <a:gd name="connsiteX7" fmla="*/ 5864334 w 10472029"/>
                      <a:gd name="connsiteY7" fmla="*/ 0 h 1754326"/>
                      <a:gd name="connsiteX8" fmla="*/ 6702098 w 10472029"/>
                      <a:gd name="connsiteY8" fmla="*/ 0 h 1754326"/>
                      <a:gd name="connsiteX9" fmla="*/ 7749301 w 10472029"/>
                      <a:gd name="connsiteY9" fmla="*/ 0 h 1754326"/>
                      <a:gd name="connsiteX10" fmla="*/ 8901224 w 10472029"/>
                      <a:gd name="connsiteY10" fmla="*/ 0 h 1754326"/>
                      <a:gd name="connsiteX11" fmla="*/ 10472029 w 10472029"/>
                      <a:gd name="connsiteY11" fmla="*/ 0 h 1754326"/>
                      <a:gd name="connsiteX12" fmla="*/ 10472029 w 10472029"/>
                      <a:gd name="connsiteY12" fmla="*/ 877164 h 1754326"/>
                      <a:gd name="connsiteX13" fmla="*/ 10472029 w 10472029"/>
                      <a:gd name="connsiteY13" fmla="*/ 1754325 h 1754326"/>
                      <a:gd name="connsiteX14" fmla="*/ 9529545 w 10472029"/>
                      <a:gd name="connsiteY14" fmla="*/ 1754325 h 1754326"/>
                      <a:gd name="connsiteX15" fmla="*/ 8377623 w 10472029"/>
                      <a:gd name="connsiteY15" fmla="*/ 1754325 h 1754326"/>
                      <a:gd name="connsiteX16" fmla="*/ 7330420 w 10472029"/>
                      <a:gd name="connsiteY16" fmla="*/ 1754325 h 1754326"/>
                      <a:gd name="connsiteX17" fmla="*/ 6387936 w 10472029"/>
                      <a:gd name="connsiteY17" fmla="*/ 1754325 h 1754326"/>
                      <a:gd name="connsiteX18" fmla="*/ 5445454 w 10472029"/>
                      <a:gd name="connsiteY18" fmla="*/ 1754325 h 1754326"/>
                      <a:gd name="connsiteX19" fmla="*/ 4188811 w 10472029"/>
                      <a:gd name="connsiteY19" fmla="*/ 1754325 h 1754326"/>
                      <a:gd name="connsiteX20" fmla="*/ 3246327 w 10472029"/>
                      <a:gd name="connsiteY20" fmla="*/ 1754325 h 1754326"/>
                      <a:gd name="connsiteX21" fmla="*/ 2513287 w 10472029"/>
                      <a:gd name="connsiteY21" fmla="*/ 1754325 h 1754326"/>
                      <a:gd name="connsiteX22" fmla="*/ 1361363 w 10472029"/>
                      <a:gd name="connsiteY22" fmla="*/ 1754325 h 1754326"/>
                      <a:gd name="connsiteX23" fmla="*/ 0 w 10472029"/>
                      <a:gd name="connsiteY23" fmla="*/ 1754325 h 1754326"/>
                      <a:gd name="connsiteX24" fmla="*/ 0 w 10472029"/>
                      <a:gd name="connsiteY24" fmla="*/ 859619 h 1754326"/>
                      <a:gd name="connsiteX25" fmla="*/ 0 w 10472029"/>
                      <a:gd name="connsiteY25" fmla="*/ 0 h 175432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10472029" h="1754326" fill="none" extrusionOk="0">
                        <a:moveTo>
                          <a:pt x="0" y="0"/>
                        </a:moveTo>
                        <a:cubicBezTo>
                          <a:pt x="266300" y="-72313"/>
                          <a:pt x="522516" y="-87507"/>
                          <a:pt x="837761" y="0"/>
                        </a:cubicBezTo>
                        <a:cubicBezTo>
                          <a:pt x="988814" y="-4857"/>
                          <a:pt x="1392467" y="-110736"/>
                          <a:pt x="1675523" y="0"/>
                        </a:cubicBezTo>
                        <a:cubicBezTo>
                          <a:pt x="1961699" y="97452"/>
                          <a:pt x="2285263" y="203245"/>
                          <a:pt x="2827447" y="0"/>
                        </a:cubicBezTo>
                        <a:cubicBezTo>
                          <a:pt x="3404542" y="-94643"/>
                          <a:pt x="3287066" y="39884"/>
                          <a:pt x="3560490" y="0"/>
                        </a:cubicBezTo>
                        <a:cubicBezTo>
                          <a:pt x="3887979" y="-34407"/>
                          <a:pt x="3962159" y="27684"/>
                          <a:pt x="4293530" y="0"/>
                        </a:cubicBezTo>
                        <a:cubicBezTo>
                          <a:pt x="4678590" y="-112084"/>
                          <a:pt x="4858239" y="91511"/>
                          <a:pt x="5131294" y="0"/>
                        </a:cubicBezTo>
                        <a:cubicBezTo>
                          <a:pt x="5464507" y="-134913"/>
                          <a:pt x="5732128" y="107074"/>
                          <a:pt x="5864334" y="0"/>
                        </a:cubicBezTo>
                        <a:cubicBezTo>
                          <a:pt x="5989089" y="-78403"/>
                          <a:pt x="6448137" y="-13330"/>
                          <a:pt x="6702098" y="0"/>
                        </a:cubicBezTo>
                        <a:cubicBezTo>
                          <a:pt x="6888284" y="-137706"/>
                          <a:pt x="7513475" y="201511"/>
                          <a:pt x="7749301" y="0"/>
                        </a:cubicBezTo>
                        <a:cubicBezTo>
                          <a:pt x="8120402" y="62094"/>
                          <a:pt x="8576612" y="31318"/>
                          <a:pt x="8901224" y="0"/>
                        </a:cubicBezTo>
                        <a:cubicBezTo>
                          <a:pt x="9382521" y="-284297"/>
                          <a:pt x="9798767" y="352001"/>
                          <a:pt x="10472029" y="0"/>
                        </a:cubicBezTo>
                        <a:cubicBezTo>
                          <a:pt x="10552388" y="281610"/>
                          <a:pt x="10442792" y="557711"/>
                          <a:pt x="10472029" y="877164"/>
                        </a:cubicBezTo>
                        <a:cubicBezTo>
                          <a:pt x="10473082" y="1222531"/>
                          <a:pt x="10391399" y="1484370"/>
                          <a:pt x="10472029" y="1754325"/>
                        </a:cubicBezTo>
                        <a:cubicBezTo>
                          <a:pt x="10013989" y="1851723"/>
                          <a:pt x="9650519" y="1643527"/>
                          <a:pt x="9529545" y="1754325"/>
                        </a:cubicBezTo>
                        <a:cubicBezTo>
                          <a:pt x="9210441" y="1927572"/>
                          <a:pt x="8945955" y="1541671"/>
                          <a:pt x="8377623" y="1754325"/>
                        </a:cubicBezTo>
                        <a:cubicBezTo>
                          <a:pt x="7883216" y="1870863"/>
                          <a:pt x="7525372" y="1695366"/>
                          <a:pt x="7330420" y="1754325"/>
                        </a:cubicBezTo>
                        <a:cubicBezTo>
                          <a:pt x="7015021" y="1812389"/>
                          <a:pt x="6684269" y="1721725"/>
                          <a:pt x="6387936" y="1754325"/>
                        </a:cubicBezTo>
                        <a:cubicBezTo>
                          <a:pt x="6228013" y="1994159"/>
                          <a:pt x="5779586" y="1843277"/>
                          <a:pt x="5445454" y="1754325"/>
                        </a:cubicBezTo>
                        <a:cubicBezTo>
                          <a:pt x="5019711" y="1871157"/>
                          <a:pt x="4547732" y="1578040"/>
                          <a:pt x="4188811" y="1754325"/>
                        </a:cubicBezTo>
                        <a:cubicBezTo>
                          <a:pt x="4002935" y="1845598"/>
                          <a:pt x="3451191" y="1628894"/>
                          <a:pt x="3246327" y="1754325"/>
                        </a:cubicBezTo>
                        <a:cubicBezTo>
                          <a:pt x="3018652" y="1845715"/>
                          <a:pt x="2801094" y="1705132"/>
                          <a:pt x="2513287" y="1754325"/>
                        </a:cubicBezTo>
                        <a:cubicBezTo>
                          <a:pt x="2139181" y="2010176"/>
                          <a:pt x="1731468" y="1499766"/>
                          <a:pt x="1361363" y="1754325"/>
                        </a:cubicBezTo>
                        <a:cubicBezTo>
                          <a:pt x="778202" y="1875954"/>
                          <a:pt x="666056" y="1629596"/>
                          <a:pt x="0" y="1754325"/>
                        </a:cubicBezTo>
                        <a:cubicBezTo>
                          <a:pt x="-133371" y="1381242"/>
                          <a:pt x="100204" y="987918"/>
                          <a:pt x="0" y="859619"/>
                        </a:cubicBezTo>
                        <a:cubicBezTo>
                          <a:pt x="-82572" y="574477"/>
                          <a:pt x="15862" y="178243"/>
                          <a:pt x="0" y="0"/>
                        </a:cubicBezTo>
                        <a:close/>
                      </a:path>
                      <a:path w="10472029" h="1754326" stroke="0" extrusionOk="0">
                        <a:moveTo>
                          <a:pt x="0" y="0"/>
                        </a:moveTo>
                        <a:cubicBezTo>
                          <a:pt x="215492" y="-158567"/>
                          <a:pt x="647570" y="107584"/>
                          <a:pt x="837761" y="0"/>
                        </a:cubicBezTo>
                        <a:cubicBezTo>
                          <a:pt x="1050020" y="-206893"/>
                          <a:pt x="1702874" y="118317"/>
                          <a:pt x="1884964" y="0"/>
                        </a:cubicBezTo>
                        <a:cubicBezTo>
                          <a:pt x="2203810" y="-68766"/>
                          <a:pt x="2688742" y="186868"/>
                          <a:pt x="3036888" y="0"/>
                        </a:cubicBezTo>
                        <a:cubicBezTo>
                          <a:pt x="3395261" y="-167654"/>
                          <a:pt x="3449247" y="47732"/>
                          <a:pt x="3769929" y="0"/>
                        </a:cubicBezTo>
                        <a:cubicBezTo>
                          <a:pt x="4007783" y="-192589"/>
                          <a:pt x="4508870" y="27818"/>
                          <a:pt x="4921853" y="0"/>
                        </a:cubicBezTo>
                        <a:cubicBezTo>
                          <a:pt x="5548153" y="-69403"/>
                          <a:pt x="5721868" y="69906"/>
                          <a:pt x="6178497" y="0"/>
                        </a:cubicBezTo>
                        <a:cubicBezTo>
                          <a:pt x="6710327" y="-111819"/>
                          <a:pt x="6717115" y="27869"/>
                          <a:pt x="7016258" y="0"/>
                        </a:cubicBezTo>
                        <a:cubicBezTo>
                          <a:pt x="7372055" y="30355"/>
                          <a:pt x="7478084" y="110291"/>
                          <a:pt x="7749301" y="0"/>
                        </a:cubicBezTo>
                        <a:cubicBezTo>
                          <a:pt x="7955519" y="-64410"/>
                          <a:pt x="8269647" y="-78891"/>
                          <a:pt x="8587063" y="0"/>
                        </a:cubicBezTo>
                        <a:cubicBezTo>
                          <a:pt x="8875336" y="226663"/>
                          <a:pt x="9954045" y="334419"/>
                          <a:pt x="10472029" y="0"/>
                        </a:cubicBezTo>
                        <a:cubicBezTo>
                          <a:pt x="10524038" y="185220"/>
                          <a:pt x="10392586" y="659209"/>
                          <a:pt x="10472029" y="842077"/>
                        </a:cubicBezTo>
                        <a:cubicBezTo>
                          <a:pt x="10471999" y="1103655"/>
                          <a:pt x="10434792" y="1492506"/>
                          <a:pt x="10472029" y="1754325"/>
                        </a:cubicBezTo>
                        <a:cubicBezTo>
                          <a:pt x="10078237" y="1843408"/>
                          <a:pt x="9700212" y="1644789"/>
                          <a:pt x="9424826" y="1754325"/>
                        </a:cubicBezTo>
                        <a:cubicBezTo>
                          <a:pt x="8973897" y="1907396"/>
                          <a:pt x="8720004" y="1693296"/>
                          <a:pt x="8587063" y="1754325"/>
                        </a:cubicBezTo>
                        <a:cubicBezTo>
                          <a:pt x="8409999" y="1978635"/>
                          <a:pt x="8218968" y="1657019"/>
                          <a:pt x="7854021" y="1754325"/>
                        </a:cubicBezTo>
                        <a:cubicBezTo>
                          <a:pt x="7555604" y="1740081"/>
                          <a:pt x="7330109" y="1495894"/>
                          <a:pt x="6911537" y="1754325"/>
                        </a:cubicBezTo>
                        <a:cubicBezTo>
                          <a:pt x="6497746" y="1827750"/>
                          <a:pt x="6380843" y="1760140"/>
                          <a:pt x="6178497" y="1754325"/>
                        </a:cubicBezTo>
                        <a:cubicBezTo>
                          <a:pt x="5784993" y="1868445"/>
                          <a:pt x="5547712" y="1707075"/>
                          <a:pt x="5236014" y="1754325"/>
                        </a:cubicBezTo>
                        <a:cubicBezTo>
                          <a:pt x="4882700" y="1781006"/>
                          <a:pt x="4784238" y="1704720"/>
                          <a:pt x="4502971" y="1754325"/>
                        </a:cubicBezTo>
                        <a:cubicBezTo>
                          <a:pt x="4109435" y="1856649"/>
                          <a:pt x="3831703" y="1483693"/>
                          <a:pt x="3246327" y="1754325"/>
                        </a:cubicBezTo>
                        <a:cubicBezTo>
                          <a:pt x="2686267" y="1909194"/>
                          <a:pt x="2828771" y="1627847"/>
                          <a:pt x="2513287" y="1754325"/>
                        </a:cubicBezTo>
                        <a:cubicBezTo>
                          <a:pt x="2151528" y="1721253"/>
                          <a:pt x="1780448" y="1576130"/>
                          <a:pt x="1361363" y="1754325"/>
                        </a:cubicBezTo>
                        <a:cubicBezTo>
                          <a:pt x="1097874" y="1914539"/>
                          <a:pt x="563494" y="1768268"/>
                          <a:pt x="0" y="1754325"/>
                        </a:cubicBezTo>
                        <a:cubicBezTo>
                          <a:pt x="-69230" y="1308906"/>
                          <a:pt x="84169" y="1271756"/>
                          <a:pt x="0" y="859619"/>
                        </a:cubicBezTo>
                        <a:cubicBezTo>
                          <a:pt x="10293" y="531214"/>
                          <a:pt x="104410" y="310957"/>
                          <a:pt x="0" y="0"/>
                        </a:cubicBezTo>
                        <a:close/>
                      </a:path>
                      <a:path w="10472029" h="1754326" fill="none" stroke="0" extrusionOk="0">
                        <a:moveTo>
                          <a:pt x="0" y="0"/>
                        </a:moveTo>
                        <a:cubicBezTo>
                          <a:pt x="364638" y="13714"/>
                          <a:pt x="644041" y="77146"/>
                          <a:pt x="837761" y="0"/>
                        </a:cubicBezTo>
                        <a:cubicBezTo>
                          <a:pt x="1033990" y="27436"/>
                          <a:pt x="1331985" y="45970"/>
                          <a:pt x="1675523" y="0"/>
                        </a:cubicBezTo>
                        <a:cubicBezTo>
                          <a:pt x="1928874" y="-324"/>
                          <a:pt x="2343358" y="31087"/>
                          <a:pt x="2827447" y="0"/>
                        </a:cubicBezTo>
                        <a:cubicBezTo>
                          <a:pt x="3340867" y="-17090"/>
                          <a:pt x="3262069" y="38260"/>
                          <a:pt x="3560490" y="0"/>
                        </a:cubicBezTo>
                        <a:cubicBezTo>
                          <a:pt x="3848385" y="-69166"/>
                          <a:pt x="3960057" y="47995"/>
                          <a:pt x="4293530" y="0"/>
                        </a:cubicBezTo>
                        <a:cubicBezTo>
                          <a:pt x="4648365" y="27929"/>
                          <a:pt x="4856728" y="43601"/>
                          <a:pt x="5131294" y="0"/>
                        </a:cubicBezTo>
                        <a:cubicBezTo>
                          <a:pt x="5368684" y="-53790"/>
                          <a:pt x="5641733" y="78842"/>
                          <a:pt x="5864334" y="0"/>
                        </a:cubicBezTo>
                        <a:cubicBezTo>
                          <a:pt x="6026002" y="-54132"/>
                          <a:pt x="6493528" y="19292"/>
                          <a:pt x="6702098" y="0"/>
                        </a:cubicBezTo>
                        <a:cubicBezTo>
                          <a:pt x="6816046" y="-25176"/>
                          <a:pt x="7408487" y="105673"/>
                          <a:pt x="7749301" y="0"/>
                        </a:cubicBezTo>
                        <a:cubicBezTo>
                          <a:pt x="8121200" y="-158822"/>
                          <a:pt x="8244854" y="206607"/>
                          <a:pt x="8901224" y="0"/>
                        </a:cubicBezTo>
                        <a:cubicBezTo>
                          <a:pt x="9351817" y="77221"/>
                          <a:pt x="10063246" y="-13336"/>
                          <a:pt x="10472029" y="0"/>
                        </a:cubicBezTo>
                        <a:cubicBezTo>
                          <a:pt x="10544231" y="238241"/>
                          <a:pt x="10488194" y="687279"/>
                          <a:pt x="10472029" y="877164"/>
                        </a:cubicBezTo>
                        <a:cubicBezTo>
                          <a:pt x="10437844" y="1225058"/>
                          <a:pt x="10428784" y="1526608"/>
                          <a:pt x="10472029" y="1754325"/>
                        </a:cubicBezTo>
                        <a:cubicBezTo>
                          <a:pt x="9988087" y="1793025"/>
                          <a:pt x="9706521" y="1655704"/>
                          <a:pt x="9529545" y="1754325"/>
                        </a:cubicBezTo>
                        <a:cubicBezTo>
                          <a:pt x="9352316" y="1773010"/>
                          <a:pt x="8758728" y="1648406"/>
                          <a:pt x="8377623" y="1754325"/>
                        </a:cubicBezTo>
                        <a:cubicBezTo>
                          <a:pt x="7914497" y="1900410"/>
                          <a:pt x="7545687" y="1819007"/>
                          <a:pt x="7330420" y="1754325"/>
                        </a:cubicBezTo>
                        <a:cubicBezTo>
                          <a:pt x="7181180" y="1792392"/>
                          <a:pt x="6651114" y="1613658"/>
                          <a:pt x="6387936" y="1754325"/>
                        </a:cubicBezTo>
                        <a:cubicBezTo>
                          <a:pt x="6105472" y="1954025"/>
                          <a:pt x="5851070" y="1752056"/>
                          <a:pt x="5445454" y="1754325"/>
                        </a:cubicBezTo>
                        <a:cubicBezTo>
                          <a:pt x="5071192" y="1831716"/>
                          <a:pt x="4495814" y="1683498"/>
                          <a:pt x="4188811" y="1754325"/>
                        </a:cubicBezTo>
                        <a:cubicBezTo>
                          <a:pt x="3932306" y="1760585"/>
                          <a:pt x="3620177" y="1720660"/>
                          <a:pt x="3246327" y="1754325"/>
                        </a:cubicBezTo>
                        <a:cubicBezTo>
                          <a:pt x="2942583" y="1805045"/>
                          <a:pt x="2782197" y="1674870"/>
                          <a:pt x="2513287" y="1754325"/>
                        </a:cubicBezTo>
                        <a:cubicBezTo>
                          <a:pt x="2257244" y="1864790"/>
                          <a:pt x="1841117" y="1590151"/>
                          <a:pt x="1361363" y="1754325"/>
                        </a:cubicBezTo>
                        <a:cubicBezTo>
                          <a:pt x="725560" y="1867799"/>
                          <a:pt x="617896" y="1612694"/>
                          <a:pt x="0" y="1754325"/>
                        </a:cubicBezTo>
                        <a:cubicBezTo>
                          <a:pt x="-43235" y="1350311"/>
                          <a:pt x="-12390" y="1026818"/>
                          <a:pt x="0" y="859619"/>
                        </a:cubicBezTo>
                        <a:cubicBezTo>
                          <a:pt x="-94241" y="724708"/>
                          <a:pt x="3890" y="322018"/>
                          <a:pt x="0" y="0"/>
                        </a:cubicBezTo>
                        <a:close/>
                      </a:path>
                      <a:path w="10472029" h="1754326" fill="none" stroke="0" extrusionOk="0">
                        <a:moveTo>
                          <a:pt x="0" y="0"/>
                        </a:moveTo>
                        <a:cubicBezTo>
                          <a:pt x="272094" y="-46513"/>
                          <a:pt x="556387" y="-33005"/>
                          <a:pt x="837761" y="0"/>
                        </a:cubicBezTo>
                        <a:cubicBezTo>
                          <a:pt x="1003048" y="10063"/>
                          <a:pt x="1347526" y="29772"/>
                          <a:pt x="1675523" y="0"/>
                        </a:cubicBezTo>
                        <a:cubicBezTo>
                          <a:pt x="1957962" y="20646"/>
                          <a:pt x="2228592" y="70149"/>
                          <a:pt x="2827447" y="0"/>
                        </a:cubicBezTo>
                        <a:cubicBezTo>
                          <a:pt x="3365004" y="-75015"/>
                          <a:pt x="3272514" y="33552"/>
                          <a:pt x="3560490" y="0"/>
                        </a:cubicBezTo>
                        <a:cubicBezTo>
                          <a:pt x="3884514" y="-26418"/>
                          <a:pt x="3966981" y="41162"/>
                          <a:pt x="4293530" y="0"/>
                        </a:cubicBezTo>
                        <a:cubicBezTo>
                          <a:pt x="4655878" y="-27840"/>
                          <a:pt x="4851738" y="58270"/>
                          <a:pt x="5131294" y="0"/>
                        </a:cubicBezTo>
                        <a:cubicBezTo>
                          <a:pt x="5404348" y="-136748"/>
                          <a:pt x="5685916" y="111844"/>
                          <a:pt x="5864334" y="0"/>
                        </a:cubicBezTo>
                        <a:cubicBezTo>
                          <a:pt x="6016441" y="-40037"/>
                          <a:pt x="6443331" y="-25505"/>
                          <a:pt x="6702098" y="0"/>
                        </a:cubicBezTo>
                        <a:cubicBezTo>
                          <a:pt x="6851531" y="-107396"/>
                          <a:pt x="7502816" y="203576"/>
                          <a:pt x="7749301" y="0"/>
                        </a:cubicBezTo>
                        <a:cubicBezTo>
                          <a:pt x="8148886" y="-83415"/>
                          <a:pt x="8468791" y="129948"/>
                          <a:pt x="8901224" y="0"/>
                        </a:cubicBezTo>
                        <a:cubicBezTo>
                          <a:pt x="9302758" y="-37428"/>
                          <a:pt x="10004724" y="110729"/>
                          <a:pt x="10472029" y="0"/>
                        </a:cubicBezTo>
                        <a:cubicBezTo>
                          <a:pt x="10574834" y="266859"/>
                          <a:pt x="10460767" y="610733"/>
                          <a:pt x="10472029" y="877164"/>
                        </a:cubicBezTo>
                        <a:cubicBezTo>
                          <a:pt x="10460581" y="1220792"/>
                          <a:pt x="10405359" y="1494493"/>
                          <a:pt x="10472029" y="1754325"/>
                        </a:cubicBezTo>
                        <a:cubicBezTo>
                          <a:pt x="9998342" y="1845944"/>
                          <a:pt x="9656502" y="1647267"/>
                          <a:pt x="9529545" y="1754325"/>
                        </a:cubicBezTo>
                        <a:cubicBezTo>
                          <a:pt x="9219283" y="1826764"/>
                          <a:pt x="8812812" y="1645763"/>
                          <a:pt x="8377623" y="1754325"/>
                        </a:cubicBezTo>
                        <a:cubicBezTo>
                          <a:pt x="7927796" y="1882239"/>
                          <a:pt x="7533549" y="1748209"/>
                          <a:pt x="7330420" y="1754325"/>
                        </a:cubicBezTo>
                        <a:cubicBezTo>
                          <a:pt x="7144972" y="1765500"/>
                          <a:pt x="6686035" y="1645218"/>
                          <a:pt x="6387936" y="1754325"/>
                        </a:cubicBezTo>
                        <a:cubicBezTo>
                          <a:pt x="6111025" y="1958082"/>
                          <a:pt x="5799735" y="1804038"/>
                          <a:pt x="5445454" y="1754325"/>
                        </a:cubicBezTo>
                        <a:cubicBezTo>
                          <a:pt x="5108673" y="1863999"/>
                          <a:pt x="4558849" y="1606019"/>
                          <a:pt x="4188811" y="1754325"/>
                        </a:cubicBezTo>
                        <a:cubicBezTo>
                          <a:pt x="3912618" y="1816949"/>
                          <a:pt x="3524829" y="1676225"/>
                          <a:pt x="3246327" y="1754325"/>
                        </a:cubicBezTo>
                        <a:cubicBezTo>
                          <a:pt x="2993571" y="1815687"/>
                          <a:pt x="2771031" y="1716184"/>
                          <a:pt x="2513287" y="1754325"/>
                        </a:cubicBezTo>
                        <a:cubicBezTo>
                          <a:pt x="2172574" y="1977339"/>
                          <a:pt x="1898842" y="1535524"/>
                          <a:pt x="1361363" y="1754325"/>
                        </a:cubicBezTo>
                        <a:cubicBezTo>
                          <a:pt x="795039" y="1830032"/>
                          <a:pt x="609087" y="1658994"/>
                          <a:pt x="0" y="1754325"/>
                        </a:cubicBezTo>
                        <a:cubicBezTo>
                          <a:pt x="-140735" y="1416213"/>
                          <a:pt x="76903" y="1035076"/>
                          <a:pt x="0" y="859619"/>
                        </a:cubicBezTo>
                        <a:cubicBezTo>
                          <a:pt x="-94179" y="639594"/>
                          <a:pt x="30404" y="202822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just">
              <a:buNone/>
            </a:pP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Nên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ăn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phối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hợp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nhiều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loại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rau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,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quả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để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có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đủ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loại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vi-ta-min,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chất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khoáng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cần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thiết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cho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cơ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thể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.</a:t>
            </a:r>
            <a:endParaRPr lang="vi-VN" sz="4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F07C722-DCCB-44EB-B958-E30372C192C8}"/>
              </a:ext>
            </a:extLst>
          </p:cNvPr>
          <p:cNvSpPr/>
          <p:nvPr/>
        </p:nvSpPr>
        <p:spPr>
          <a:xfrm>
            <a:off x="2215505" y="4687315"/>
            <a:ext cx="8933994" cy="1200329"/>
          </a:xfrm>
          <a:custGeom>
            <a:avLst/>
            <a:gdLst>
              <a:gd name="connsiteX0" fmla="*/ 0 w 8208656"/>
              <a:gd name="connsiteY0" fmla="*/ 0 h 1200329"/>
              <a:gd name="connsiteX1" fmla="*/ 656692 w 8208656"/>
              <a:gd name="connsiteY1" fmla="*/ 0 h 1200329"/>
              <a:gd name="connsiteX2" fmla="*/ 1313384 w 8208656"/>
              <a:gd name="connsiteY2" fmla="*/ 0 h 1200329"/>
              <a:gd name="connsiteX3" fmla="*/ 2216337 w 8208656"/>
              <a:gd name="connsiteY3" fmla="*/ 0 h 1200329"/>
              <a:gd name="connsiteX4" fmla="*/ 2790943 w 8208656"/>
              <a:gd name="connsiteY4" fmla="*/ 0 h 1200329"/>
              <a:gd name="connsiteX5" fmla="*/ 3365548 w 8208656"/>
              <a:gd name="connsiteY5" fmla="*/ 0 h 1200329"/>
              <a:gd name="connsiteX6" fmla="*/ 4022242 w 8208656"/>
              <a:gd name="connsiteY6" fmla="*/ 0 h 1200329"/>
              <a:gd name="connsiteX7" fmla="*/ 4596846 w 8208656"/>
              <a:gd name="connsiteY7" fmla="*/ 0 h 1200329"/>
              <a:gd name="connsiteX8" fmla="*/ 5253540 w 8208656"/>
              <a:gd name="connsiteY8" fmla="*/ 0 h 1200329"/>
              <a:gd name="connsiteX9" fmla="*/ 6074406 w 8208656"/>
              <a:gd name="connsiteY9" fmla="*/ 0 h 1200329"/>
              <a:gd name="connsiteX10" fmla="*/ 6977357 w 8208656"/>
              <a:gd name="connsiteY10" fmla="*/ 0 h 1200329"/>
              <a:gd name="connsiteX11" fmla="*/ 8208656 w 8208656"/>
              <a:gd name="connsiteY11" fmla="*/ 0 h 1200329"/>
              <a:gd name="connsiteX12" fmla="*/ 8208656 w 8208656"/>
              <a:gd name="connsiteY12" fmla="*/ 600165 h 1200329"/>
              <a:gd name="connsiteX13" fmla="*/ 8208656 w 8208656"/>
              <a:gd name="connsiteY13" fmla="*/ 1200329 h 1200329"/>
              <a:gd name="connsiteX14" fmla="*/ 7469876 w 8208656"/>
              <a:gd name="connsiteY14" fmla="*/ 1200329 h 1200329"/>
              <a:gd name="connsiteX15" fmla="*/ 6566924 w 8208656"/>
              <a:gd name="connsiteY15" fmla="*/ 1200329 h 1200329"/>
              <a:gd name="connsiteX16" fmla="*/ 5746059 w 8208656"/>
              <a:gd name="connsiteY16" fmla="*/ 1200329 h 1200329"/>
              <a:gd name="connsiteX17" fmla="*/ 5007279 w 8208656"/>
              <a:gd name="connsiteY17" fmla="*/ 1200329 h 1200329"/>
              <a:gd name="connsiteX18" fmla="*/ 4268501 w 8208656"/>
              <a:gd name="connsiteY18" fmla="*/ 1200329 h 1200329"/>
              <a:gd name="connsiteX19" fmla="*/ 3283462 w 8208656"/>
              <a:gd name="connsiteY19" fmla="*/ 1200329 h 1200329"/>
              <a:gd name="connsiteX20" fmla="*/ 2544682 w 8208656"/>
              <a:gd name="connsiteY20" fmla="*/ 1200329 h 1200329"/>
              <a:gd name="connsiteX21" fmla="*/ 1970078 w 8208656"/>
              <a:gd name="connsiteY21" fmla="*/ 1200329 h 1200329"/>
              <a:gd name="connsiteX22" fmla="*/ 1067124 w 8208656"/>
              <a:gd name="connsiteY22" fmla="*/ 1200329 h 1200329"/>
              <a:gd name="connsiteX23" fmla="*/ 0 w 8208656"/>
              <a:gd name="connsiteY23" fmla="*/ 1200329 h 1200329"/>
              <a:gd name="connsiteX24" fmla="*/ 0 w 8208656"/>
              <a:gd name="connsiteY24" fmla="*/ 588161 h 1200329"/>
              <a:gd name="connsiteX25" fmla="*/ 0 w 8208656"/>
              <a:gd name="connsiteY25" fmla="*/ 0 h 1200329"/>
              <a:gd name="connsiteX0" fmla="*/ 0 w 8208656"/>
              <a:gd name="connsiteY0" fmla="*/ 0 h 1200329"/>
              <a:gd name="connsiteX1" fmla="*/ 656692 w 8208656"/>
              <a:gd name="connsiteY1" fmla="*/ 0 h 1200329"/>
              <a:gd name="connsiteX2" fmla="*/ 1477557 w 8208656"/>
              <a:gd name="connsiteY2" fmla="*/ 0 h 1200329"/>
              <a:gd name="connsiteX3" fmla="*/ 2380510 w 8208656"/>
              <a:gd name="connsiteY3" fmla="*/ 0 h 1200329"/>
              <a:gd name="connsiteX4" fmla="*/ 2955115 w 8208656"/>
              <a:gd name="connsiteY4" fmla="*/ 0 h 1200329"/>
              <a:gd name="connsiteX5" fmla="*/ 3858068 w 8208656"/>
              <a:gd name="connsiteY5" fmla="*/ 0 h 1200329"/>
              <a:gd name="connsiteX6" fmla="*/ 4843107 w 8208656"/>
              <a:gd name="connsiteY6" fmla="*/ 0 h 1200329"/>
              <a:gd name="connsiteX7" fmla="*/ 5499799 w 8208656"/>
              <a:gd name="connsiteY7" fmla="*/ 0 h 1200329"/>
              <a:gd name="connsiteX8" fmla="*/ 6074406 w 8208656"/>
              <a:gd name="connsiteY8" fmla="*/ 0 h 1200329"/>
              <a:gd name="connsiteX9" fmla="*/ 6731098 w 8208656"/>
              <a:gd name="connsiteY9" fmla="*/ 0 h 1200329"/>
              <a:gd name="connsiteX10" fmla="*/ 8208656 w 8208656"/>
              <a:gd name="connsiteY10" fmla="*/ 0 h 1200329"/>
              <a:gd name="connsiteX11" fmla="*/ 8208656 w 8208656"/>
              <a:gd name="connsiteY11" fmla="*/ 576158 h 1200329"/>
              <a:gd name="connsiteX12" fmla="*/ 8208656 w 8208656"/>
              <a:gd name="connsiteY12" fmla="*/ 1200329 h 1200329"/>
              <a:gd name="connsiteX13" fmla="*/ 7387790 w 8208656"/>
              <a:gd name="connsiteY13" fmla="*/ 1200329 h 1200329"/>
              <a:gd name="connsiteX14" fmla="*/ 6731098 w 8208656"/>
              <a:gd name="connsiteY14" fmla="*/ 1200329 h 1200329"/>
              <a:gd name="connsiteX15" fmla="*/ 6156492 w 8208656"/>
              <a:gd name="connsiteY15" fmla="*/ 1200329 h 1200329"/>
              <a:gd name="connsiteX16" fmla="*/ 5417712 w 8208656"/>
              <a:gd name="connsiteY16" fmla="*/ 1200329 h 1200329"/>
              <a:gd name="connsiteX17" fmla="*/ 4843107 w 8208656"/>
              <a:gd name="connsiteY17" fmla="*/ 1200329 h 1200329"/>
              <a:gd name="connsiteX18" fmla="*/ 4104328 w 8208656"/>
              <a:gd name="connsiteY18" fmla="*/ 1200329 h 1200329"/>
              <a:gd name="connsiteX19" fmla="*/ 3529721 w 8208656"/>
              <a:gd name="connsiteY19" fmla="*/ 1200329 h 1200329"/>
              <a:gd name="connsiteX20" fmla="*/ 2544682 w 8208656"/>
              <a:gd name="connsiteY20" fmla="*/ 1200329 h 1200329"/>
              <a:gd name="connsiteX21" fmla="*/ 1970078 w 8208656"/>
              <a:gd name="connsiteY21" fmla="*/ 1200329 h 1200329"/>
              <a:gd name="connsiteX22" fmla="*/ 1067124 w 8208656"/>
              <a:gd name="connsiteY22" fmla="*/ 1200329 h 1200329"/>
              <a:gd name="connsiteX23" fmla="*/ 0 w 8208656"/>
              <a:gd name="connsiteY23" fmla="*/ 1200329 h 1200329"/>
              <a:gd name="connsiteX24" fmla="*/ 0 w 8208656"/>
              <a:gd name="connsiteY24" fmla="*/ 588161 h 1200329"/>
              <a:gd name="connsiteX25" fmla="*/ 0 w 8208656"/>
              <a:gd name="connsiteY25" fmla="*/ 0 h 1200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8208656" h="1200329" fill="none" extrusionOk="0">
                <a:moveTo>
                  <a:pt x="0" y="0"/>
                </a:moveTo>
                <a:cubicBezTo>
                  <a:pt x="225941" y="-40308"/>
                  <a:pt x="436100" y="-28137"/>
                  <a:pt x="656692" y="0"/>
                </a:cubicBezTo>
                <a:cubicBezTo>
                  <a:pt x="847058" y="-1377"/>
                  <a:pt x="1078109" y="-8088"/>
                  <a:pt x="1313384" y="0"/>
                </a:cubicBezTo>
                <a:cubicBezTo>
                  <a:pt x="1549878" y="1116"/>
                  <a:pt x="1816566" y="62047"/>
                  <a:pt x="2216337" y="0"/>
                </a:cubicBezTo>
                <a:cubicBezTo>
                  <a:pt x="2627550" y="-51658"/>
                  <a:pt x="2570415" y="26526"/>
                  <a:pt x="2790943" y="0"/>
                </a:cubicBezTo>
                <a:cubicBezTo>
                  <a:pt x="3026493" y="-24451"/>
                  <a:pt x="3106217" y="20034"/>
                  <a:pt x="3365548" y="0"/>
                </a:cubicBezTo>
                <a:cubicBezTo>
                  <a:pt x="3636566" y="-33968"/>
                  <a:pt x="3826976" y="51043"/>
                  <a:pt x="4022242" y="0"/>
                </a:cubicBezTo>
                <a:cubicBezTo>
                  <a:pt x="4273593" y="-88945"/>
                  <a:pt x="4476197" y="68101"/>
                  <a:pt x="4596846" y="0"/>
                </a:cubicBezTo>
                <a:cubicBezTo>
                  <a:pt x="4703878" y="-53654"/>
                  <a:pt x="5065604" y="-6871"/>
                  <a:pt x="5253540" y="0"/>
                </a:cubicBezTo>
                <a:cubicBezTo>
                  <a:pt x="5405463" y="-38452"/>
                  <a:pt x="5854181" y="107703"/>
                  <a:pt x="6074406" y="0"/>
                </a:cubicBezTo>
                <a:cubicBezTo>
                  <a:pt x="6354644" y="22183"/>
                  <a:pt x="6677706" y="51987"/>
                  <a:pt x="6977357" y="0"/>
                </a:cubicBezTo>
                <a:cubicBezTo>
                  <a:pt x="7352963" y="-205807"/>
                  <a:pt x="7769979" y="129100"/>
                  <a:pt x="8208656" y="0"/>
                </a:cubicBezTo>
                <a:cubicBezTo>
                  <a:pt x="8264237" y="178008"/>
                  <a:pt x="8184494" y="372052"/>
                  <a:pt x="8208656" y="600165"/>
                </a:cubicBezTo>
                <a:cubicBezTo>
                  <a:pt x="8220372" y="790441"/>
                  <a:pt x="8204541" y="1060556"/>
                  <a:pt x="8208656" y="1200329"/>
                </a:cubicBezTo>
                <a:cubicBezTo>
                  <a:pt x="7850280" y="1260421"/>
                  <a:pt x="7624777" y="1123636"/>
                  <a:pt x="7469876" y="1200329"/>
                </a:cubicBezTo>
                <a:cubicBezTo>
                  <a:pt x="7213980" y="1328870"/>
                  <a:pt x="7008105" y="1049874"/>
                  <a:pt x="6566924" y="1200329"/>
                </a:cubicBezTo>
                <a:cubicBezTo>
                  <a:pt x="6179817" y="1277956"/>
                  <a:pt x="5903823" y="1161426"/>
                  <a:pt x="5746059" y="1200329"/>
                </a:cubicBezTo>
                <a:cubicBezTo>
                  <a:pt x="5555861" y="1212256"/>
                  <a:pt x="5170478" y="1136546"/>
                  <a:pt x="5007279" y="1200329"/>
                </a:cubicBezTo>
                <a:cubicBezTo>
                  <a:pt x="4859526" y="1307953"/>
                  <a:pt x="4573411" y="1188162"/>
                  <a:pt x="4268501" y="1200329"/>
                </a:cubicBezTo>
                <a:cubicBezTo>
                  <a:pt x="3952753" y="1239892"/>
                  <a:pt x="3505440" y="1137580"/>
                  <a:pt x="3283462" y="1200329"/>
                </a:cubicBezTo>
                <a:cubicBezTo>
                  <a:pt x="3084486" y="1254722"/>
                  <a:pt x="2721637" y="1133427"/>
                  <a:pt x="2544682" y="1200329"/>
                </a:cubicBezTo>
                <a:cubicBezTo>
                  <a:pt x="2353147" y="1242837"/>
                  <a:pt x="2183355" y="1174685"/>
                  <a:pt x="1970078" y="1200329"/>
                </a:cubicBezTo>
                <a:cubicBezTo>
                  <a:pt x="1702194" y="1318389"/>
                  <a:pt x="1427347" y="1061828"/>
                  <a:pt x="1067124" y="1200329"/>
                </a:cubicBezTo>
                <a:cubicBezTo>
                  <a:pt x="599206" y="1275450"/>
                  <a:pt x="475054" y="1142288"/>
                  <a:pt x="0" y="1200329"/>
                </a:cubicBezTo>
                <a:cubicBezTo>
                  <a:pt x="-76160" y="940198"/>
                  <a:pt x="34442" y="706976"/>
                  <a:pt x="0" y="588161"/>
                </a:cubicBezTo>
                <a:cubicBezTo>
                  <a:pt x="-30104" y="441146"/>
                  <a:pt x="47146" y="180422"/>
                  <a:pt x="0" y="0"/>
                </a:cubicBezTo>
                <a:close/>
              </a:path>
              <a:path w="8208656" h="1200329" stroke="0" extrusionOk="0">
                <a:moveTo>
                  <a:pt x="0" y="0"/>
                </a:moveTo>
                <a:cubicBezTo>
                  <a:pt x="166055" y="-87343"/>
                  <a:pt x="505020" y="82296"/>
                  <a:pt x="656692" y="0"/>
                </a:cubicBezTo>
                <a:cubicBezTo>
                  <a:pt x="805106" y="-79700"/>
                  <a:pt x="1292845" y="80299"/>
                  <a:pt x="1477557" y="0"/>
                </a:cubicBezTo>
                <a:cubicBezTo>
                  <a:pt x="1692194" y="-66089"/>
                  <a:pt x="2080991" y="156023"/>
                  <a:pt x="2380510" y="0"/>
                </a:cubicBezTo>
                <a:cubicBezTo>
                  <a:pt x="2656118" y="-114948"/>
                  <a:pt x="2692107" y="47548"/>
                  <a:pt x="2955115" y="0"/>
                </a:cubicBezTo>
                <a:cubicBezTo>
                  <a:pt x="3176943" y="-71654"/>
                  <a:pt x="3428640" y="15319"/>
                  <a:pt x="3858068" y="0"/>
                </a:cubicBezTo>
                <a:cubicBezTo>
                  <a:pt x="4326058" y="-33390"/>
                  <a:pt x="4465222" y="52020"/>
                  <a:pt x="4843107" y="0"/>
                </a:cubicBezTo>
                <a:cubicBezTo>
                  <a:pt x="5258367" y="-74303"/>
                  <a:pt x="5249738" y="14095"/>
                  <a:pt x="5499799" y="0"/>
                </a:cubicBezTo>
                <a:cubicBezTo>
                  <a:pt x="5767251" y="-399"/>
                  <a:pt x="5856505" y="69045"/>
                  <a:pt x="6074406" y="0"/>
                </a:cubicBezTo>
                <a:cubicBezTo>
                  <a:pt x="6286626" y="-51717"/>
                  <a:pt x="6475050" y="-37281"/>
                  <a:pt x="6731098" y="0"/>
                </a:cubicBezTo>
                <a:cubicBezTo>
                  <a:pt x="6987194" y="48273"/>
                  <a:pt x="7799712" y="261177"/>
                  <a:pt x="8208656" y="0"/>
                </a:cubicBezTo>
                <a:cubicBezTo>
                  <a:pt x="8248453" y="168895"/>
                  <a:pt x="8176646" y="440382"/>
                  <a:pt x="8208656" y="576158"/>
                </a:cubicBezTo>
                <a:cubicBezTo>
                  <a:pt x="8216352" y="740288"/>
                  <a:pt x="8171760" y="1025269"/>
                  <a:pt x="8208656" y="1200329"/>
                </a:cubicBezTo>
                <a:cubicBezTo>
                  <a:pt x="7939330" y="1251145"/>
                  <a:pt x="7636324" y="1119221"/>
                  <a:pt x="7387790" y="1200329"/>
                </a:cubicBezTo>
                <a:cubicBezTo>
                  <a:pt x="7062002" y="1301550"/>
                  <a:pt x="6891430" y="1131601"/>
                  <a:pt x="6731098" y="1200329"/>
                </a:cubicBezTo>
                <a:cubicBezTo>
                  <a:pt x="6569642" y="1291535"/>
                  <a:pt x="6385621" y="1142535"/>
                  <a:pt x="6156492" y="1200329"/>
                </a:cubicBezTo>
                <a:cubicBezTo>
                  <a:pt x="5934918" y="1205628"/>
                  <a:pt x="5705020" y="1080899"/>
                  <a:pt x="5417712" y="1200329"/>
                </a:cubicBezTo>
                <a:cubicBezTo>
                  <a:pt x="5138961" y="1268247"/>
                  <a:pt x="5049447" y="1158739"/>
                  <a:pt x="4843107" y="1200329"/>
                </a:cubicBezTo>
                <a:cubicBezTo>
                  <a:pt x="4608443" y="1257240"/>
                  <a:pt x="4372286" y="1154323"/>
                  <a:pt x="4104328" y="1200329"/>
                </a:cubicBezTo>
                <a:cubicBezTo>
                  <a:pt x="3826332" y="1222095"/>
                  <a:pt x="3750327" y="1170181"/>
                  <a:pt x="3529721" y="1200329"/>
                </a:cubicBezTo>
                <a:cubicBezTo>
                  <a:pt x="3276050" y="1264095"/>
                  <a:pt x="3015342" y="1033758"/>
                  <a:pt x="2544682" y="1200329"/>
                </a:cubicBezTo>
                <a:cubicBezTo>
                  <a:pt x="2069407" y="1312918"/>
                  <a:pt x="2188017" y="1142760"/>
                  <a:pt x="1970078" y="1200329"/>
                </a:cubicBezTo>
                <a:cubicBezTo>
                  <a:pt x="1726488" y="1202961"/>
                  <a:pt x="1401345" y="1092519"/>
                  <a:pt x="1067124" y="1200329"/>
                </a:cubicBezTo>
                <a:cubicBezTo>
                  <a:pt x="731920" y="1250281"/>
                  <a:pt x="453651" y="1245484"/>
                  <a:pt x="0" y="1200329"/>
                </a:cubicBezTo>
                <a:cubicBezTo>
                  <a:pt x="-57120" y="902319"/>
                  <a:pt x="35235" y="857584"/>
                  <a:pt x="0" y="588161"/>
                </a:cubicBezTo>
                <a:cubicBezTo>
                  <a:pt x="6427" y="365836"/>
                  <a:pt x="32459" y="200400"/>
                  <a:pt x="0" y="0"/>
                </a:cubicBezTo>
                <a:close/>
              </a:path>
              <a:path w="8208656" h="1200329" fill="none" stroke="0" extrusionOk="0">
                <a:moveTo>
                  <a:pt x="0" y="0"/>
                </a:moveTo>
                <a:cubicBezTo>
                  <a:pt x="220496" y="-21537"/>
                  <a:pt x="477095" y="34946"/>
                  <a:pt x="656692" y="0"/>
                </a:cubicBezTo>
                <a:cubicBezTo>
                  <a:pt x="815453" y="18103"/>
                  <a:pt x="1050935" y="56323"/>
                  <a:pt x="1313384" y="0"/>
                </a:cubicBezTo>
                <a:cubicBezTo>
                  <a:pt x="1530278" y="-32947"/>
                  <a:pt x="1756143" y="18598"/>
                  <a:pt x="2216337" y="0"/>
                </a:cubicBezTo>
                <a:cubicBezTo>
                  <a:pt x="2614761" y="-25298"/>
                  <a:pt x="2562532" y="19763"/>
                  <a:pt x="2790943" y="0"/>
                </a:cubicBezTo>
                <a:cubicBezTo>
                  <a:pt x="3029405" y="-19429"/>
                  <a:pt x="3114672" y="32466"/>
                  <a:pt x="3365548" y="0"/>
                </a:cubicBezTo>
                <a:cubicBezTo>
                  <a:pt x="3639059" y="31650"/>
                  <a:pt x="3797577" y="35232"/>
                  <a:pt x="4022242" y="0"/>
                </a:cubicBezTo>
                <a:cubicBezTo>
                  <a:pt x="4222053" y="-86770"/>
                  <a:pt x="4419581" y="73448"/>
                  <a:pt x="4596846" y="0"/>
                </a:cubicBezTo>
                <a:cubicBezTo>
                  <a:pt x="4751396" y="-19629"/>
                  <a:pt x="5069677" y="-14446"/>
                  <a:pt x="5253540" y="0"/>
                </a:cubicBezTo>
                <a:cubicBezTo>
                  <a:pt x="5350440" y="-8418"/>
                  <a:pt x="5837344" y="93209"/>
                  <a:pt x="6074406" y="0"/>
                </a:cubicBezTo>
                <a:cubicBezTo>
                  <a:pt x="6372795" y="-94206"/>
                  <a:pt x="6586807" y="136274"/>
                  <a:pt x="6977357" y="0"/>
                </a:cubicBezTo>
                <a:cubicBezTo>
                  <a:pt x="7290303" y="-4363"/>
                  <a:pt x="7877798" y="7807"/>
                  <a:pt x="8208656" y="0"/>
                </a:cubicBezTo>
                <a:cubicBezTo>
                  <a:pt x="8292684" y="179259"/>
                  <a:pt x="8200202" y="421474"/>
                  <a:pt x="8208656" y="600165"/>
                </a:cubicBezTo>
                <a:cubicBezTo>
                  <a:pt x="8202851" y="819215"/>
                  <a:pt x="8202482" y="1058119"/>
                  <a:pt x="8208656" y="1200329"/>
                </a:cubicBezTo>
                <a:cubicBezTo>
                  <a:pt x="7830053" y="1253173"/>
                  <a:pt x="7591333" y="1138206"/>
                  <a:pt x="7469876" y="1200329"/>
                </a:cubicBezTo>
                <a:cubicBezTo>
                  <a:pt x="7222372" y="1224135"/>
                  <a:pt x="6871980" y="1155750"/>
                  <a:pt x="6566924" y="1200329"/>
                </a:cubicBezTo>
                <a:cubicBezTo>
                  <a:pt x="6210273" y="1293337"/>
                  <a:pt x="5899378" y="1240633"/>
                  <a:pt x="5746059" y="1200329"/>
                </a:cubicBezTo>
                <a:cubicBezTo>
                  <a:pt x="5571291" y="1205029"/>
                  <a:pt x="5199163" y="1109655"/>
                  <a:pt x="5007279" y="1200329"/>
                </a:cubicBezTo>
                <a:cubicBezTo>
                  <a:pt x="4798053" y="1276400"/>
                  <a:pt x="4561691" y="1240103"/>
                  <a:pt x="4268501" y="1200329"/>
                </a:cubicBezTo>
                <a:cubicBezTo>
                  <a:pt x="4002416" y="1235598"/>
                  <a:pt x="3501514" y="1145521"/>
                  <a:pt x="3283462" y="1200329"/>
                </a:cubicBezTo>
                <a:cubicBezTo>
                  <a:pt x="3041137" y="1240086"/>
                  <a:pt x="2761899" y="1170485"/>
                  <a:pt x="2544682" y="1200329"/>
                </a:cubicBezTo>
                <a:cubicBezTo>
                  <a:pt x="2318453" y="1215669"/>
                  <a:pt x="2180545" y="1172033"/>
                  <a:pt x="1970078" y="1200329"/>
                </a:cubicBezTo>
                <a:cubicBezTo>
                  <a:pt x="1723644" y="1290353"/>
                  <a:pt x="1494319" y="1097276"/>
                  <a:pt x="1067124" y="1200329"/>
                </a:cubicBezTo>
                <a:cubicBezTo>
                  <a:pt x="648577" y="1276505"/>
                  <a:pt x="439587" y="1159767"/>
                  <a:pt x="0" y="1200329"/>
                </a:cubicBezTo>
                <a:cubicBezTo>
                  <a:pt x="-81348" y="966859"/>
                  <a:pt x="29901" y="726494"/>
                  <a:pt x="0" y="588161"/>
                </a:cubicBezTo>
                <a:cubicBezTo>
                  <a:pt x="-36879" y="469609"/>
                  <a:pt x="48799" y="179178"/>
                  <a:pt x="0" y="0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rgbClr val="6EBA35"/>
            </a:solidFill>
            <a:prstDash val="dash"/>
            <a:extLst>
              <a:ext uri="{C807C97D-BFC1-408E-A445-0C87EB9F89A2}">
                <ask:lineSketchStyleProps xmlns:ask="http://schemas.microsoft.com/office/drawing/2018/sketchyshapes" sd="1255533040">
                  <a:custGeom>
                    <a:avLst/>
                    <a:gdLst>
                      <a:gd name="connsiteX0" fmla="*/ 0 w 8933994"/>
                      <a:gd name="connsiteY0" fmla="*/ 0 h 1200329"/>
                      <a:gd name="connsiteX1" fmla="*/ 714718 w 8933994"/>
                      <a:gd name="connsiteY1" fmla="*/ 0 h 1200329"/>
                      <a:gd name="connsiteX2" fmla="*/ 1429437 w 8933994"/>
                      <a:gd name="connsiteY2" fmla="*/ 0 h 1200329"/>
                      <a:gd name="connsiteX3" fmla="*/ 2412178 w 8933994"/>
                      <a:gd name="connsiteY3" fmla="*/ 0 h 1200329"/>
                      <a:gd name="connsiteX4" fmla="*/ 3037557 w 8933994"/>
                      <a:gd name="connsiteY4" fmla="*/ 0 h 1200329"/>
                      <a:gd name="connsiteX5" fmla="*/ 3662936 w 8933994"/>
                      <a:gd name="connsiteY5" fmla="*/ 0 h 1200329"/>
                      <a:gd name="connsiteX6" fmla="*/ 4377657 w 8933994"/>
                      <a:gd name="connsiteY6" fmla="*/ 0 h 1200329"/>
                      <a:gd name="connsiteX7" fmla="*/ 5003035 w 8933994"/>
                      <a:gd name="connsiteY7" fmla="*/ 0 h 1200329"/>
                      <a:gd name="connsiteX8" fmla="*/ 5717756 w 8933994"/>
                      <a:gd name="connsiteY8" fmla="*/ 0 h 1200329"/>
                      <a:gd name="connsiteX9" fmla="*/ 6611156 w 8933994"/>
                      <a:gd name="connsiteY9" fmla="*/ 0 h 1200329"/>
                      <a:gd name="connsiteX10" fmla="*/ 7593894 w 8933994"/>
                      <a:gd name="connsiteY10" fmla="*/ 0 h 1200329"/>
                      <a:gd name="connsiteX11" fmla="*/ 8933994 w 8933994"/>
                      <a:gd name="connsiteY11" fmla="*/ 0 h 1200329"/>
                      <a:gd name="connsiteX12" fmla="*/ 8933994 w 8933994"/>
                      <a:gd name="connsiteY12" fmla="*/ 600165 h 1200329"/>
                      <a:gd name="connsiteX13" fmla="*/ 8933994 w 8933994"/>
                      <a:gd name="connsiteY13" fmla="*/ 1200329 h 1200329"/>
                      <a:gd name="connsiteX14" fmla="*/ 8129933 w 8933994"/>
                      <a:gd name="connsiteY14" fmla="*/ 1200329 h 1200329"/>
                      <a:gd name="connsiteX15" fmla="*/ 7147194 w 8933994"/>
                      <a:gd name="connsiteY15" fmla="*/ 1200329 h 1200329"/>
                      <a:gd name="connsiteX16" fmla="*/ 6253795 w 8933994"/>
                      <a:gd name="connsiteY16" fmla="*/ 1200329 h 1200329"/>
                      <a:gd name="connsiteX17" fmla="*/ 5449735 w 8933994"/>
                      <a:gd name="connsiteY17" fmla="*/ 1200329 h 1200329"/>
                      <a:gd name="connsiteX18" fmla="*/ 4645676 w 8933994"/>
                      <a:gd name="connsiteY18" fmla="*/ 1200329 h 1200329"/>
                      <a:gd name="connsiteX19" fmla="*/ 3573597 w 8933994"/>
                      <a:gd name="connsiteY19" fmla="*/ 1200329 h 1200329"/>
                      <a:gd name="connsiteX20" fmla="*/ 2769536 w 8933994"/>
                      <a:gd name="connsiteY20" fmla="*/ 1200329 h 1200329"/>
                      <a:gd name="connsiteX21" fmla="*/ 2144159 w 8933994"/>
                      <a:gd name="connsiteY21" fmla="*/ 1200329 h 1200329"/>
                      <a:gd name="connsiteX22" fmla="*/ 1161417 w 8933994"/>
                      <a:gd name="connsiteY22" fmla="*/ 1200329 h 1200329"/>
                      <a:gd name="connsiteX23" fmla="*/ 0 w 8933994"/>
                      <a:gd name="connsiteY23" fmla="*/ 1200329 h 1200329"/>
                      <a:gd name="connsiteX24" fmla="*/ 0 w 8933994"/>
                      <a:gd name="connsiteY24" fmla="*/ 588161 h 1200329"/>
                      <a:gd name="connsiteX25" fmla="*/ 0 w 8933994"/>
                      <a:gd name="connsiteY25" fmla="*/ 0 h 1200329"/>
                      <a:gd name="connsiteX0" fmla="*/ 0 w 8933994"/>
                      <a:gd name="connsiteY0" fmla="*/ 0 h 1200329"/>
                      <a:gd name="connsiteX1" fmla="*/ 714718 w 8933994"/>
                      <a:gd name="connsiteY1" fmla="*/ 0 h 1200329"/>
                      <a:gd name="connsiteX2" fmla="*/ 1608117 w 8933994"/>
                      <a:gd name="connsiteY2" fmla="*/ 0 h 1200329"/>
                      <a:gd name="connsiteX3" fmla="*/ 2590857 w 8933994"/>
                      <a:gd name="connsiteY3" fmla="*/ 0 h 1200329"/>
                      <a:gd name="connsiteX4" fmla="*/ 3216236 w 8933994"/>
                      <a:gd name="connsiteY4" fmla="*/ 0 h 1200329"/>
                      <a:gd name="connsiteX5" fmla="*/ 4198976 w 8933994"/>
                      <a:gd name="connsiteY5" fmla="*/ 0 h 1200329"/>
                      <a:gd name="connsiteX6" fmla="*/ 5271056 w 8933994"/>
                      <a:gd name="connsiteY6" fmla="*/ 0 h 1200329"/>
                      <a:gd name="connsiteX7" fmla="*/ 5985775 w 8933994"/>
                      <a:gd name="connsiteY7" fmla="*/ 0 h 1200329"/>
                      <a:gd name="connsiteX8" fmla="*/ 6611156 w 8933994"/>
                      <a:gd name="connsiteY8" fmla="*/ 0 h 1200329"/>
                      <a:gd name="connsiteX9" fmla="*/ 7325875 w 8933994"/>
                      <a:gd name="connsiteY9" fmla="*/ 0 h 1200329"/>
                      <a:gd name="connsiteX10" fmla="*/ 8933994 w 8933994"/>
                      <a:gd name="connsiteY10" fmla="*/ 0 h 1200329"/>
                      <a:gd name="connsiteX11" fmla="*/ 8933994 w 8933994"/>
                      <a:gd name="connsiteY11" fmla="*/ 576158 h 1200329"/>
                      <a:gd name="connsiteX12" fmla="*/ 8933994 w 8933994"/>
                      <a:gd name="connsiteY12" fmla="*/ 1200329 h 1200329"/>
                      <a:gd name="connsiteX13" fmla="*/ 8040594 w 8933994"/>
                      <a:gd name="connsiteY13" fmla="*/ 1200329 h 1200329"/>
                      <a:gd name="connsiteX14" fmla="*/ 7325875 w 8933994"/>
                      <a:gd name="connsiteY14" fmla="*/ 1200329 h 1200329"/>
                      <a:gd name="connsiteX15" fmla="*/ 6700495 w 8933994"/>
                      <a:gd name="connsiteY15" fmla="*/ 1200329 h 1200329"/>
                      <a:gd name="connsiteX16" fmla="*/ 5896434 w 8933994"/>
                      <a:gd name="connsiteY16" fmla="*/ 1200329 h 1200329"/>
                      <a:gd name="connsiteX17" fmla="*/ 5271056 w 8933994"/>
                      <a:gd name="connsiteY17" fmla="*/ 1200329 h 1200329"/>
                      <a:gd name="connsiteX18" fmla="*/ 4466997 w 8933994"/>
                      <a:gd name="connsiteY18" fmla="*/ 1200329 h 1200329"/>
                      <a:gd name="connsiteX19" fmla="*/ 3841616 w 8933994"/>
                      <a:gd name="connsiteY19" fmla="*/ 1200329 h 1200329"/>
                      <a:gd name="connsiteX20" fmla="*/ 2769536 w 8933994"/>
                      <a:gd name="connsiteY20" fmla="*/ 1200329 h 1200329"/>
                      <a:gd name="connsiteX21" fmla="*/ 2144159 w 8933994"/>
                      <a:gd name="connsiteY21" fmla="*/ 1200329 h 1200329"/>
                      <a:gd name="connsiteX22" fmla="*/ 1161417 w 8933994"/>
                      <a:gd name="connsiteY22" fmla="*/ 1200329 h 1200329"/>
                      <a:gd name="connsiteX23" fmla="*/ 0 w 8933994"/>
                      <a:gd name="connsiteY23" fmla="*/ 1200329 h 1200329"/>
                      <a:gd name="connsiteX24" fmla="*/ 0 w 8933994"/>
                      <a:gd name="connsiteY24" fmla="*/ 588161 h 1200329"/>
                      <a:gd name="connsiteX25" fmla="*/ 0 w 8933994"/>
                      <a:gd name="connsiteY25" fmla="*/ 0 h 1200329"/>
                      <a:gd name="connsiteX0" fmla="*/ 0 w 8933994"/>
                      <a:gd name="connsiteY0" fmla="*/ 0 h 1200329"/>
                      <a:gd name="connsiteX1" fmla="*/ 714718 w 8933994"/>
                      <a:gd name="connsiteY1" fmla="*/ 0 h 1200329"/>
                      <a:gd name="connsiteX2" fmla="*/ 1429437 w 8933994"/>
                      <a:gd name="connsiteY2" fmla="*/ 0 h 1200329"/>
                      <a:gd name="connsiteX3" fmla="*/ 2412178 w 8933994"/>
                      <a:gd name="connsiteY3" fmla="*/ 0 h 1200329"/>
                      <a:gd name="connsiteX4" fmla="*/ 3037557 w 8933994"/>
                      <a:gd name="connsiteY4" fmla="*/ 0 h 1200329"/>
                      <a:gd name="connsiteX5" fmla="*/ 3662936 w 8933994"/>
                      <a:gd name="connsiteY5" fmla="*/ 0 h 1200329"/>
                      <a:gd name="connsiteX6" fmla="*/ 4377657 w 8933994"/>
                      <a:gd name="connsiteY6" fmla="*/ 0 h 1200329"/>
                      <a:gd name="connsiteX7" fmla="*/ 5003035 w 8933994"/>
                      <a:gd name="connsiteY7" fmla="*/ 0 h 1200329"/>
                      <a:gd name="connsiteX8" fmla="*/ 5717756 w 8933994"/>
                      <a:gd name="connsiteY8" fmla="*/ 0 h 1200329"/>
                      <a:gd name="connsiteX9" fmla="*/ 6611156 w 8933994"/>
                      <a:gd name="connsiteY9" fmla="*/ 0 h 1200329"/>
                      <a:gd name="connsiteX10" fmla="*/ 7593894 w 8933994"/>
                      <a:gd name="connsiteY10" fmla="*/ 0 h 1200329"/>
                      <a:gd name="connsiteX11" fmla="*/ 8933994 w 8933994"/>
                      <a:gd name="connsiteY11" fmla="*/ 0 h 1200329"/>
                      <a:gd name="connsiteX12" fmla="*/ 8933994 w 8933994"/>
                      <a:gd name="connsiteY12" fmla="*/ 600165 h 1200329"/>
                      <a:gd name="connsiteX13" fmla="*/ 8933994 w 8933994"/>
                      <a:gd name="connsiteY13" fmla="*/ 1200329 h 1200329"/>
                      <a:gd name="connsiteX14" fmla="*/ 8129933 w 8933994"/>
                      <a:gd name="connsiteY14" fmla="*/ 1200329 h 1200329"/>
                      <a:gd name="connsiteX15" fmla="*/ 7147194 w 8933994"/>
                      <a:gd name="connsiteY15" fmla="*/ 1200329 h 1200329"/>
                      <a:gd name="connsiteX16" fmla="*/ 6253795 w 8933994"/>
                      <a:gd name="connsiteY16" fmla="*/ 1200329 h 1200329"/>
                      <a:gd name="connsiteX17" fmla="*/ 5449735 w 8933994"/>
                      <a:gd name="connsiteY17" fmla="*/ 1200329 h 1200329"/>
                      <a:gd name="connsiteX18" fmla="*/ 4645676 w 8933994"/>
                      <a:gd name="connsiteY18" fmla="*/ 1200329 h 1200329"/>
                      <a:gd name="connsiteX19" fmla="*/ 3573597 w 8933994"/>
                      <a:gd name="connsiteY19" fmla="*/ 1200329 h 1200329"/>
                      <a:gd name="connsiteX20" fmla="*/ 2769536 w 8933994"/>
                      <a:gd name="connsiteY20" fmla="*/ 1200329 h 1200329"/>
                      <a:gd name="connsiteX21" fmla="*/ 2144159 w 8933994"/>
                      <a:gd name="connsiteY21" fmla="*/ 1200329 h 1200329"/>
                      <a:gd name="connsiteX22" fmla="*/ 1161417 w 8933994"/>
                      <a:gd name="connsiteY22" fmla="*/ 1200329 h 1200329"/>
                      <a:gd name="connsiteX23" fmla="*/ 0 w 8933994"/>
                      <a:gd name="connsiteY23" fmla="*/ 1200329 h 1200329"/>
                      <a:gd name="connsiteX24" fmla="*/ 0 w 8933994"/>
                      <a:gd name="connsiteY24" fmla="*/ 588161 h 1200329"/>
                      <a:gd name="connsiteX25" fmla="*/ 0 w 8933994"/>
                      <a:gd name="connsiteY25" fmla="*/ 0 h 120032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</a:cxnLst>
                    <a:rect l="l" t="t" r="r" b="b"/>
                    <a:pathLst>
                      <a:path w="8933994" h="1200329" fill="none" extrusionOk="0">
                        <a:moveTo>
                          <a:pt x="0" y="0"/>
                        </a:moveTo>
                        <a:cubicBezTo>
                          <a:pt x="236829" y="-49056"/>
                          <a:pt x="466088" y="-42205"/>
                          <a:pt x="714718" y="0"/>
                        </a:cubicBezTo>
                        <a:cubicBezTo>
                          <a:pt x="872894" y="-3029"/>
                          <a:pt x="1175382" y="-20595"/>
                          <a:pt x="1429437" y="0"/>
                        </a:cubicBezTo>
                        <a:cubicBezTo>
                          <a:pt x="1683436" y="23472"/>
                          <a:pt x="1958206" y="131894"/>
                          <a:pt x="2412178" y="0"/>
                        </a:cubicBezTo>
                        <a:cubicBezTo>
                          <a:pt x="2882007" y="-60761"/>
                          <a:pt x="2807760" y="28473"/>
                          <a:pt x="3037557" y="0"/>
                        </a:cubicBezTo>
                        <a:cubicBezTo>
                          <a:pt x="3308476" y="-23665"/>
                          <a:pt x="3375595" y="39881"/>
                          <a:pt x="3662936" y="0"/>
                        </a:cubicBezTo>
                        <a:cubicBezTo>
                          <a:pt x="3979371" y="-72871"/>
                          <a:pt x="4208191" y="26784"/>
                          <a:pt x="4377657" y="0"/>
                        </a:cubicBezTo>
                        <a:cubicBezTo>
                          <a:pt x="4668502" y="-102782"/>
                          <a:pt x="4884484" y="75522"/>
                          <a:pt x="5003035" y="0"/>
                        </a:cubicBezTo>
                        <a:cubicBezTo>
                          <a:pt x="5099263" y="-55324"/>
                          <a:pt x="5481482" y="-28208"/>
                          <a:pt x="5717756" y="0"/>
                        </a:cubicBezTo>
                        <a:cubicBezTo>
                          <a:pt x="5877407" y="-108305"/>
                          <a:pt x="6394432" y="136219"/>
                          <a:pt x="6611156" y="0"/>
                        </a:cubicBezTo>
                        <a:cubicBezTo>
                          <a:pt x="6927941" y="65327"/>
                          <a:pt x="7306491" y="12192"/>
                          <a:pt x="7593894" y="0"/>
                        </a:cubicBezTo>
                        <a:cubicBezTo>
                          <a:pt x="8011273" y="-236736"/>
                          <a:pt x="8411708" y="202749"/>
                          <a:pt x="8933994" y="0"/>
                        </a:cubicBezTo>
                        <a:cubicBezTo>
                          <a:pt x="9016151" y="234385"/>
                          <a:pt x="8905677" y="364945"/>
                          <a:pt x="8933994" y="600165"/>
                        </a:cubicBezTo>
                        <a:cubicBezTo>
                          <a:pt x="8940556" y="822113"/>
                          <a:pt x="8918415" y="1050369"/>
                          <a:pt x="8933994" y="1200329"/>
                        </a:cubicBezTo>
                        <a:cubicBezTo>
                          <a:pt x="8542991" y="1286853"/>
                          <a:pt x="8281118" y="1123958"/>
                          <a:pt x="8129933" y="1200329"/>
                        </a:cubicBezTo>
                        <a:cubicBezTo>
                          <a:pt x="7781656" y="1367239"/>
                          <a:pt x="7696268" y="994940"/>
                          <a:pt x="7147194" y="1200329"/>
                        </a:cubicBezTo>
                        <a:cubicBezTo>
                          <a:pt x="6706039" y="1261499"/>
                          <a:pt x="6423108" y="1157606"/>
                          <a:pt x="6253795" y="1200329"/>
                        </a:cubicBezTo>
                        <a:cubicBezTo>
                          <a:pt x="6000234" y="1239728"/>
                          <a:pt x="5640712" y="1146172"/>
                          <a:pt x="5449735" y="1200329"/>
                        </a:cubicBezTo>
                        <a:cubicBezTo>
                          <a:pt x="5300134" y="1346363"/>
                          <a:pt x="4965978" y="1212481"/>
                          <a:pt x="4645676" y="1200329"/>
                        </a:cubicBezTo>
                        <a:cubicBezTo>
                          <a:pt x="4283883" y="1292781"/>
                          <a:pt x="3857547" y="1087426"/>
                          <a:pt x="3573597" y="1200329"/>
                        </a:cubicBezTo>
                        <a:cubicBezTo>
                          <a:pt x="3384409" y="1259962"/>
                          <a:pt x="2956026" y="1122336"/>
                          <a:pt x="2769536" y="1200329"/>
                        </a:cubicBezTo>
                        <a:cubicBezTo>
                          <a:pt x="2567269" y="1255766"/>
                          <a:pt x="2324669" y="1201075"/>
                          <a:pt x="2144159" y="1200329"/>
                        </a:cubicBezTo>
                        <a:cubicBezTo>
                          <a:pt x="1834574" y="1376387"/>
                          <a:pt x="1503456" y="1026271"/>
                          <a:pt x="1161417" y="1200329"/>
                        </a:cubicBezTo>
                        <a:cubicBezTo>
                          <a:pt x="620055" y="1260739"/>
                          <a:pt x="535897" y="1127204"/>
                          <a:pt x="0" y="1200329"/>
                        </a:cubicBezTo>
                        <a:cubicBezTo>
                          <a:pt x="-116536" y="948208"/>
                          <a:pt x="64348" y="683052"/>
                          <a:pt x="0" y="588161"/>
                        </a:cubicBezTo>
                        <a:cubicBezTo>
                          <a:pt x="-36785" y="434035"/>
                          <a:pt x="42550" y="161829"/>
                          <a:pt x="0" y="0"/>
                        </a:cubicBezTo>
                        <a:close/>
                      </a:path>
                      <a:path w="8933994" h="1200329" stroke="0" extrusionOk="0">
                        <a:moveTo>
                          <a:pt x="0" y="0"/>
                        </a:moveTo>
                        <a:cubicBezTo>
                          <a:pt x="185917" y="-136442"/>
                          <a:pt x="534940" y="121192"/>
                          <a:pt x="714718" y="0"/>
                        </a:cubicBezTo>
                        <a:cubicBezTo>
                          <a:pt x="880579" y="-97953"/>
                          <a:pt x="1457382" y="81248"/>
                          <a:pt x="1608117" y="0"/>
                        </a:cubicBezTo>
                        <a:cubicBezTo>
                          <a:pt x="1888792" y="-30347"/>
                          <a:pt x="2219387" y="197083"/>
                          <a:pt x="2590857" y="0"/>
                        </a:cubicBezTo>
                        <a:cubicBezTo>
                          <a:pt x="2907831" y="-120439"/>
                          <a:pt x="2913256" y="66799"/>
                          <a:pt x="3216236" y="0"/>
                        </a:cubicBezTo>
                        <a:cubicBezTo>
                          <a:pt x="3444111" y="-102462"/>
                          <a:pt x="3750728" y="16147"/>
                          <a:pt x="4198976" y="0"/>
                        </a:cubicBezTo>
                        <a:cubicBezTo>
                          <a:pt x="4729657" y="-52700"/>
                          <a:pt x="4897739" y="36896"/>
                          <a:pt x="5271056" y="0"/>
                        </a:cubicBezTo>
                        <a:cubicBezTo>
                          <a:pt x="5729076" y="-90012"/>
                          <a:pt x="5724560" y="19012"/>
                          <a:pt x="5985775" y="0"/>
                        </a:cubicBezTo>
                        <a:cubicBezTo>
                          <a:pt x="6278595" y="3611"/>
                          <a:pt x="6378458" y="77712"/>
                          <a:pt x="6611156" y="0"/>
                        </a:cubicBezTo>
                        <a:cubicBezTo>
                          <a:pt x="6808857" y="-45358"/>
                          <a:pt x="7055650" y="-68010"/>
                          <a:pt x="7325875" y="0"/>
                        </a:cubicBezTo>
                        <a:cubicBezTo>
                          <a:pt x="7582890" y="149020"/>
                          <a:pt x="8482848" y="298232"/>
                          <a:pt x="8933994" y="0"/>
                        </a:cubicBezTo>
                        <a:cubicBezTo>
                          <a:pt x="8977543" y="155852"/>
                          <a:pt x="8891631" y="443921"/>
                          <a:pt x="8933994" y="576158"/>
                        </a:cubicBezTo>
                        <a:cubicBezTo>
                          <a:pt x="8940614" y="744981"/>
                          <a:pt x="8909731" y="1001870"/>
                          <a:pt x="8933994" y="1200329"/>
                        </a:cubicBezTo>
                        <a:cubicBezTo>
                          <a:pt x="8692137" y="1239361"/>
                          <a:pt x="8292608" y="1124626"/>
                          <a:pt x="8040594" y="1200329"/>
                        </a:cubicBezTo>
                        <a:cubicBezTo>
                          <a:pt x="7664524" y="1306345"/>
                          <a:pt x="7469971" y="1149207"/>
                          <a:pt x="7325875" y="1200329"/>
                        </a:cubicBezTo>
                        <a:cubicBezTo>
                          <a:pt x="7160344" y="1326968"/>
                          <a:pt x="6985278" y="1135431"/>
                          <a:pt x="6700495" y="1200329"/>
                        </a:cubicBezTo>
                        <a:cubicBezTo>
                          <a:pt x="6440314" y="1164633"/>
                          <a:pt x="6242177" y="1018967"/>
                          <a:pt x="5896434" y="1200329"/>
                        </a:cubicBezTo>
                        <a:cubicBezTo>
                          <a:pt x="5584147" y="1263915"/>
                          <a:pt x="5484697" y="1171701"/>
                          <a:pt x="5271056" y="1200329"/>
                        </a:cubicBezTo>
                        <a:cubicBezTo>
                          <a:pt x="5006033" y="1260823"/>
                          <a:pt x="4726993" y="1177700"/>
                          <a:pt x="4466997" y="1200329"/>
                        </a:cubicBezTo>
                        <a:cubicBezTo>
                          <a:pt x="4164858" y="1217625"/>
                          <a:pt x="4081297" y="1174847"/>
                          <a:pt x="3841616" y="1200329"/>
                        </a:cubicBezTo>
                        <a:cubicBezTo>
                          <a:pt x="3552715" y="1265995"/>
                          <a:pt x="3249762" y="951632"/>
                          <a:pt x="2769536" y="1200329"/>
                        </a:cubicBezTo>
                        <a:cubicBezTo>
                          <a:pt x="2261137" y="1310905"/>
                          <a:pt x="2392134" y="1129461"/>
                          <a:pt x="2144159" y="1200329"/>
                        </a:cubicBezTo>
                        <a:cubicBezTo>
                          <a:pt x="1825719" y="1152522"/>
                          <a:pt x="1518187" y="1057741"/>
                          <a:pt x="1161417" y="1200329"/>
                        </a:cubicBezTo>
                        <a:cubicBezTo>
                          <a:pt x="857293" y="1284401"/>
                          <a:pt x="522750" y="1313558"/>
                          <a:pt x="0" y="1200329"/>
                        </a:cubicBezTo>
                        <a:cubicBezTo>
                          <a:pt x="-55382" y="880059"/>
                          <a:pt x="59764" y="869869"/>
                          <a:pt x="0" y="588161"/>
                        </a:cubicBezTo>
                        <a:cubicBezTo>
                          <a:pt x="22980" y="395326"/>
                          <a:pt x="47587" y="204545"/>
                          <a:pt x="0" y="0"/>
                        </a:cubicBezTo>
                        <a:close/>
                      </a:path>
                      <a:path w="8933994" h="1200329" fill="none" stroke="0" extrusionOk="0">
                        <a:moveTo>
                          <a:pt x="0" y="0"/>
                        </a:moveTo>
                        <a:cubicBezTo>
                          <a:pt x="249396" y="-15351"/>
                          <a:pt x="534782" y="51954"/>
                          <a:pt x="714718" y="0"/>
                        </a:cubicBezTo>
                        <a:cubicBezTo>
                          <a:pt x="922806" y="21882"/>
                          <a:pt x="1079402" y="92300"/>
                          <a:pt x="1429437" y="0"/>
                        </a:cubicBezTo>
                        <a:cubicBezTo>
                          <a:pt x="1666554" y="-7742"/>
                          <a:pt x="1920762" y="13776"/>
                          <a:pt x="2412178" y="0"/>
                        </a:cubicBezTo>
                        <a:cubicBezTo>
                          <a:pt x="2850351" y="-4455"/>
                          <a:pt x="2783707" y="28826"/>
                          <a:pt x="3037557" y="0"/>
                        </a:cubicBezTo>
                        <a:cubicBezTo>
                          <a:pt x="3296321" y="-21914"/>
                          <a:pt x="3387226" y="35532"/>
                          <a:pt x="3662936" y="0"/>
                        </a:cubicBezTo>
                        <a:cubicBezTo>
                          <a:pt x="3969252" y="-10237"/>
                          <a:pt x="4151390" y="15181"/>
                          <a:pt x="4377657" y="0"/>
                        </a:cubicBezTo>
                        <a:cubicBezTo>
                          <a:pt x="4566351" y="-56870"/>
                          <a:pt x="4797649" y="69799"/>
                          <a:pt x="5003035" y="0"/>
                        </a:cubicBezTo>
                        <a:cubicBezTo>
                          <a:pt x="5144096" y="-33746"/>
                          <a:pt x="5531917" y="6085"/>
                          <a:pt x="5717756" y="0"/>
                        </a:cubicBezTo>
                        <a:cubicBezTo>
                          <a:pt x="5768331" y="-17624"/>
                          <a:pt x="6297321" y="100008"/>
                          <a:pt x="6611156" y="0"/>
                        </a:cubicBezTo>
                        <a:cubicBezTo>
                          <a:pt x="6844695" y="-82441"/>
                          <a:pt x="7126864" y="130551"/>
                          <a:pt x="7593894" y="0"/>
                        </a:cubicBezTo>
                        <a:cubicBezTo>
                          <a:pt x="7976451" y="90962"/>
                          <a:pt x="8577879" y="-8904"/>
                          <a:pt x="8933994" y="0"/>
                        </a:cubicBezTo>
                        <a:cubicBezTo>
                          <a:pt x="9022386" y="146777"/>
                          <a:pt x="8923611" y="431155"/>
                          <a:pt x="8933994" y="600165"/>
                        </a:cubicBezTo>
                        <a:cubicBezTo>
                          <a:pt x="8919536" y="830868"/>
                          <a:pt x="8927129" y="1067265"/>
                          <a:pt x="8933994" y="1200329"/>
                        </a:cubicBezTo>
                        <a:cubicBezTo>
                          <a:pt x="8512435" y="1261014"/>
                          <a:pt x="8231688" y="1168063"/>
                          <a:pt x="8129933" y="1200329"/>
                        </a:cubicBezTo>
                        <a:cubicBezTo>
                          <a:pt x="7893745" y="1176660"/>
                          <a:pt x="7433289" y="1143886"/>
                          <a:pt x="7147194" y="1200329"/>
                        </a:cubicBezTo>
                        <a:cubicBezTo>
                          <a:pt x="6757573" y="1303049"/>
                          <a:pt x="6429023" y="1289227"/>
                          <a:pt x="6253795" y="1200329"/>
                        </a:cubicBezTo>
                        <a:cubicBezTo>
                          <a:pt x="6107337" y="1241933"/>
                          <a:pt x="5662914" y="1105390"/>
                          <a:pt x="5449735" y="1200329"/>
                        </a:cubicBezTo>
                        <a:cubicBezTo>
                          <a:pt x="5216851" y="1303299"/>
                          <a:pt x="5023265" y="1287237"/>
                          <a:pt x="4645676" y="1200329"/>
                        </a:cubicBezTo>
                        <a:cubicBezTo>
                          <a:pt x="4310126" y="1254948"/>
                          <a:pt x="3807949" y="1154193"/>
                          <a:pt x="3573597" y="1200329"/>
                        </a:cubicBezTo>
                        <a:cubicBezTo>
                          <a:pt x="3319099" y="1233826"/>
                          <a:pt x="3025329" y="1177547"/>
                          <a:pt x="2769536" y="1200329"/>
                        </a:cubicBezTo>
                        <a:cubicBezTo>
                          <a:pt x="2508456" y="1223721"/>
                          <a:pt x="2358595" y="1159274"/>
                          <a:pt x="2144159" y="1200329"/>
                        </a:cubicBezTo>
                        <a:cubicBezTo>
                          <a:pt x="1904415" y="1273783"/>
                          <a:pt x="1563956" y="1096208"/>
                          <a:pt x="1161417" y="1200329"/>
                        </a:cubicBezTo>
                        <a:cubicBezTo>
                          <a:pt x="642290" y="1280999"/>
                          <a:pt x="520529" y="1154639"/>
                          <a:pt x="0" y="1200329"/>
                        </a:cubicBezTo>
                        <a:cubicBezTo>
                          <a:pt x="-78078" y="958683"/>
                          <a:pt x="6906" y="710053"/>
                          <a:pt x="0" y="588161"/>
                        </a:cubicBezTo>
                        <a:cubicBezTo>
                          <a:pt x="-47286" y="480431"/>
                          <a:pt x="16139" y="206558"/>
                          <a:pt x="0" y="0"/>
                        </a:cubicBezTo>
                        <a:close/>
                      </a:path>
                      <a:path w="8933994" h="1200329" fill="none" stroke="0" extrusionOk="0">
                        <a:moveTo>
                          <a:pt x="0" y="0"/>
                        </a:moveTo>
                        <a:cubicBezTo>
                          <a:pt x="210558" y="-51764"/>
                          <a:pt x="491610" y="-3394"/>
                          <a:pt x="714718" y="0"/>
                        </a:cubicBezTo>
                        <a:cubicBezTo>
                          <a:pt x="892654" y="11248"/>
                          <a:pt x="1167684" y="2750"/>
                          <a:pt x="1429437" y="0"/>
                        </a:cubicBezTo>
                        <a:cubicBezTo>
                          <a:pt x="1629845" y="-59894"/>
                          <a:pt x="1924634" y="40653"/>
                          <a:pt x="2412178" y="0"/>
                        </a:cubicBezTo>
                        <a:cubicBezTo>
                          <a:pt x="2862737" y="-33188"/>
                          <a:pt x="2802599" y="8189"/>
                          <a:pt x="3037557" y="0"/>
                        </a:cubicBezTo>
                        <a:cubicBezTo>
                          <a:pt x="3312358" y="-13112"/>
                          <a:pt x="3382001" y="26880"/>
                          <a:pt x="3662936" y="0"/>
                        </a:cubicBezTo>
                        <a:cubicBezTo>
                          <a:pt x="3985067" y="24686"/>
                          <a:pt x="4165301" y="7216"/>
                          <a:pt x="4377657" y="0"/>
                        </a:cubicBezTo>
                        <a:cubicBezTo>
                          <a:pt x="4645632" y="-93215"/>
                          <a:pt x="4845180" y="92620"/>
                          <a:pt x="5003035" y="0"/>
                        </a:cubicBezTo>
                        <a:cubicBezTo>
                          <a:pt x="5120989" y="-37279"/>
                          <a:pt x="5487509" y="-32957"/>
                          <a:pt x="5717756" y="0"/>
                        </a:cubicBezTo>
                        <a:cubicBezTo>
                          <a:pt x="5830431" y="-31313"/>
                          <a:pt x="6382000" y="124109"/>
                          <a:pt x="6611156" y="0"/>
                        </a:cubicBezTo>
                        <a:cubicBezTo>
                          <a:pt x="6991888" y="-38014"/>
                          <a:pt x="7216368" y="94234"/>
                          <a:pt x="7593894" y="0"/>
                        </a:cubicBezTo>
                        <a:cubicBezTo>
                          <a:pt x="7956185" y="-72281"/>
                          <a:pt x="8484539" y="107431"/>
                          <a:pt x="8933994" y="0"/>
                        </a:cubicBezTo>
                        <a:cubicBezTo>
                          <a:pt x="9009847" y="184093"/>
                          <a:pt x="8924443" y="406142"/>
                          <a:pt x="8933994" y="600165"/>
                        </a:cubicBezTo>
                        <a:cubicBezTo>
                          <a:pt x="8933826" y="813359"/>
                          <a:pt x="8908439" y="1038978"/>
                          <a:pt x="8933994" y="1200329"/>
                        </a:cubicBezTo>
                        <a:cubicBezTo>
                          <a:pt x="8529989" y="1289030"/>
                          <a:pt x="8247332" y="1142264"/>
                          <a:pt x="8129933" y="1200329"/>
                        </a:cubicBezTo>
                        <a:cubicBezTo>
                          <a:pt x="7835096" y="1318764"/>
                          <a:pt x="7544994" y="1112123"/>
                          <a:pt x="7147194" y="1200329"/>
                        </a:cubicBezTo>
                        <a:cubicBezTo>
                          <a:pt x="6767759" y="1278738"/>
                          <a:pt x="6418663" y="1173620"/>
                          <a:pt x="6253795" y="1200329"/>
                        </a:cubicBezTo>
                        <a:cubicBezTo>
                          <a:pt x="6093455" y="1206194"/>
                          <a:pt x="5670049" y="1103943"/>
                          <a:pt x="5449735" y="1200329"/>
                        </a:cubicBezTo>
                        <a:cubicBezTo>
                          <a:pt x="5212727" y="1323179"/>
                          <a:pt x="4953613" y="1277101"/>
                          <a:pt x="4645676" y="1200329"/>
                        </a:cubicBezTo>
                        <a:cubicBezTo>
                          <a:pt x="4332814" y="1248426"/>
                          <a:pt x="3876209" y="1102879"/>
                          <a:pt x="3573597" y="1200329"/>
                        </a:cubicBezTo>
                        <a:cubicBezTo>
                          <a:pt x="3326818" y="1242472"/>
                          <a:pt x="2990857" y="1127503"/>
                          <a:pt x="2769536" y="1200329"/>
                        </a:cubicBezTo>
                        <a:cubicBezTo>
                          <a:pt x="2509503" y="1222063"/>
                          <a:pt x="2332205" y="1191854"/>
                          <a:pt x="2144159" y="1200329"/>
                        </a:cubicBezTo>
                        <a:cubicBezTo>
                          <a:pt x="1849016" y="1391428"/>
                          <a:pt x="1579744" y="1052638"/>
                          <a:pt x="1161417" y="1200329"/>
                        </a:cubicBezTo>
                        <a:cubicBezTo>
                          <a:pt x="649698" y="1255550"/>
                          <a:pt x="504031" y="1093553"/>
                          <a:pt x="0" y="1200329"/>
                        </a:cubicBezTo>
                        <a:cubicBezTo>
                          <a:pt x="-97180" y="958998"/>
                          <a:pt x="40846" y="709795"/>
                          <a:pt x="0" y="588161"/>
                        </a:cubicBezTo>
                        <a:cubicBezTo>
                          <a:pt x="-72544" y="471809"/>
                          <a:pt x="33170" y="12799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>
            <a:sp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just">
              <a:buNone/>
            </a:pP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Các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chất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xơ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trong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rau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,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quả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còn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giúp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chống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táo</a:t>
            </a:r>
            <a:r>
              <a:rPr lang="en-US" altLang="en-US" sz="4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 </a:t>
            </a:r>
            <a:r>
              <a:rPr lang="en-US" altLang="en-US" sz="4000" b="1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 2" panose="05020102010507070707" pitchFamily="18" charset="2"/>
              </a:rPr>
              <a:t>bón</a:t>
            </a:r>
            <a:endParaRPr lang="vi-VN" sz="40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5991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5"/>
          <p:cNvSpPr txBox="1"/>
          <p:nvPr/>
        </p:nvSpPr>
        <p:spPr>
          <a:xfrm>
            <a:off x="553726" y="1997839"/>
            <a:ext cx="104063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6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6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6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60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4657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0" y="-1690"/>
            <a:ext cx="12192000" cy="93803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baseline="0">
                <a:blipFill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tile tx="6350" ty="-127000" sx="65000" sy="64000" flip="none" algn="tl"/>
                </a:blip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4" name="Rectangle 3"/>
          <p:cNvSpPr/>
          <p:nvPr/>
        </p:nvSpPr>
        <p:spPr>
          <a:xfrm>
            <a:off x="1255986" y="1652253"/>
            <a:ext cx="444961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A8CE60E-95A6-49E6-BFD0-73B6B2A9A7CE}"/>
              </a:ext>
            </a:extLst>
          </p:cNvPr>
          <p:cNvSpPr/>
          <p:nvPr/>
        </p:nvSpPr>
        <p:spPr>
          <a:xfrm>
            <a:off x="6628337" y="1282921"/>
            <a:ext cx="497622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en-US" sz="4800" b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ược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48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endParaRPr lang="en-US" altLang="en-US" sz="4800" b="1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B511A33-DC98-458F-A42A-FC7736131DEA}"/>
              </a:ext>
            </a:extLst>
          </p:cNvPr>
          <p:cNvSpPr/>
          <p:nvPr/>
        </p:nvSpPr>
        <p:spPr>
          <a:xfrm>
            <a:off x="3955549" y="4420917"/>
            <a:ext cx="4525598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altLang="en-US" sz="48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800" b="1" dirty="0" err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1720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1">
            <a:extLst>
              <a:ext uri="{FF2B5EF4-FFF2-40B4-BE49-F238E27FC236}">
                <a16:creationId xmlns:a16="http://schemas.microsoft.com/office/drawing/2014/main" id="{0373AB5C-B669-4B9A-8FEA-D365A23E96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845" y="-1226793"/>
            <a:ext cx="10610948" cy="3744924"/>
          </a:xfrm>
          <a:prstGeom prst="rect">
            <a:avLst/>
          </a:prstGeom>
        </p:spPr>
      </p:pic>
      <p:sp>
        <p:nvSpPr>
          <p:cNvPr id="2" name="Rectangle 6">
            <a:extLst>
              <a:ext uri="{FF2B5EF4-FFF2-40B4-BE49-F238E27FC236}">
                <a16:creationId xmlns:a16="http://schemas.microsoft.com/office/drawing/2014/main" id="{0A636E12-D414-470D-A8CB-8237D8E20A3A}"/>
              </a:ext>
            </a:extLst>
          </p:cNvPr>
          <p:cNvSpPr/>
          <p:nvPr/>
        </p:nvSpPr>
        <p:spPr>
          <a:xfrm>
            <a:off x="1573136" y="2518131"/>
            <a:ext cx="9909322" cy="584775"/>
          </a:xfrm>
          <a:custGeom>
            <a:avLst/>
            <a:gdLst>
              <a:gd name="connsiteX0" fmla="*/ 0 w 9909322"/>
              <a:gd name="connsiteY0" fmla="*/ 0 h 584775"/>
              <a:gd name="connsiteX1" fmla="*/ 660621 w 9909322"/>
              <a:gd name="connsiteY1" fmla="*/ 0 h 584775"/>
              <a:gd name="connsiteX2" fmla="*/ 1123056 w 9909322"/>
              <a:gd name="connsiteY2" fmla="*/ 0 h 584775"/>
              <a:gd name="connsiteX3" fmla="*/ 1684585 w 9909322"/>
              <a:gd name="connsiteY3" fmla="*/ 0 h 584775"/>
              <a:gd name="connsiteX4" fmla="*/ 2345206 w 9909322"/>
              <a:gd name="connsiteY4" fmla="*/ 0 h 584775"/>
              <a:gd name="connsiteX5" fmla="*/ 3005828 w 9909322"/>
              <a:gd name="connsiteY5" fmla="*/ 0 h 584775"/>
              <a:gd name="connsiteX6" fmla="*/ 3765542 w 9909322"/>
              <a:gd name="connsiteY6" fmla="*/ 0 h 584775"/>
              <a:gd name="connsiteX7" fmla="*/ 4327071 w 9909322"/>
              <a:gd name="connsiteY7" fmla="*/ 0 h 584775"/>
              <a:gd name="connsiteX8" fmla="*/ 5086785 w 9909322"/>
              <a:gd name="connsiteY8" fmla="*/ 0 h 584775"/>
              <a:gd name="connsiteX9" fmla="*/ 5846500 w 9909322"/>
              <a:gd name="connsiteY9" fmla="*/ 0 h 584775"/>
              <a:gd name="connsiteX10" fmla="*/ 6209842 w 9909322"/>
              <a:gd name="connsiteY10" fmla="*/ 0 h 584775"/>
              <a:gd name="connsiteX11" fmla="*/ 6969556 w 9909322"/>
              <a:gd name="connsiteY11" fmla="*/ 0 h 584775"/>
              <a:gd name="connsiteX12" fmla="*/ 7729271 w 9909322"/>
              <a:gd name="connsiteY12" fmla="*/ 0 h 584775"/>
              <a:gd name="connsiteX13" fmla="*/ 8191706 w 9909322"/>
              <a:gd name="connsiteY13" fmla="*/ 0 h 584775"/>
              <a:gd name="connsiteX14" fmla="*/ 8555048 w 9909322"/>
              <a:gd name="connsiteY14" fmla="*/ 0 h 584775"/>
              <a:gd name="connsiteX15" fmla="*/ 9909322 w 9909322"/>
              <a:gd name="connsiteY15" fmla="*/ 0 h 584775"/>
              <a:gd name="connsiteX16" fmla="*/ 9909322 w 9909322"/>
              <a:gd name="connsiteY16" fmla="*/ 584775 h 584775"/>
              <a:gd name="connsiteX17" fmla="*/ 9545980 w 9909322"/>
              <a:gd name="connsiteY17" fmla="*/ 584775 h 584775"/>
              <a:gd name="connsiteX18" fmla="*/ 8687172 w 9909322"/>
              <a:gd name="connsiteY18" fmla="*/ 584775 h 584775"/>
              <a:gd name="connsiteX19" fmla="*/ 8224737 w 9909322"/>
              <a:gd name="connsiteY19" fmla="*/ 584775 h 584775"/>
              <a:gd name="connsiteX20" fmla="*/ 7564116 w 9909322"/>
              <a:gd name="connsiteY20" fmla="*/ 584775 h 584775"/>
              <a:gd name="connsiteX21" fmla="*/ 6705308 w 9909322"/>
              <a:gd name="connsiteY21" fmla="*/ 584775 h 584775"/>
              <a:gd name="connsiteX22" fmla="*/ 6044686 w 9909322"/>
              <a:gd name="connsiteY22" fmla="*/ 584775 h 584775"/>
              <a:gd name="connsiteX23" fmla="*/ 5284972 w 9909322"/>
              <a:gd name="connsiteY23" fmla="*/ 584775 h 584775"/>
              <a:gd name="connsiteX24" fmla="*/ 4921630 w 9909322"/>
              <a:gd name="connsiteY24" fmla="*/ 584775 h 584775"/>
              <a:gd name="connsiteX25" fmla="*/ 4360102 w 9909322"/>
              <a:gd name="connsiteY25" fmla="*/ 584775 h 584775"/>
              <a:gd name="connsiteX26" fmla="*/ 3996760 w 9909322"/>
              <a:gd name="connsiteY26" fmla="*/ 584775 h 584775"/>
              <a:gd name="connsiteX27" fmla="*/ 3137952 w 9909322"/>
              <a:gd name="connsiteY27" fmla="*/ 584775 h 584775"/>
              <a:gd name="connsiteX28" fmla="*/ 2774610 w 9909322"/>
              <a:gd name="connsiteY28" fmla="*/ 584775 h 584775"/>
              <a:gd name="connsiteX29" fmla="*/ 2213082 w 9909322"/>
              <a:gd name="connsiteY29" fmla="*/ 584775 h 584775"/>
              <a:gd name="connsiteX30" fmla="*/ 1552460 w 9909322"/>
              <a:gd name="connsiteY30" fmla="*/ 584775 h 584775"/>
              <a:gd name="connsiteX31" fmla="*/ 792746 w 9909322"/>
              <a:gd name="connsiteY31" fmla="*/ 584775 h 584775"/>
              <a:gd name="connsiteX32" fmla="*/ 0 w 9909322"/>
              <a:gd name="connsiteY32" fmla="*/ 584775 h 584775"/>
              <a:gd name="connsiteX33" fmla="*/ 0 w 9909322"/>
              <a:gd name="connsiteY33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909322" h="584775" fill="none" extrusionOk="0">
                <a:moveTo>
                  <a:pt x="0" y="0"/>
                </a:moveTo>
                <a:cubicBezTo>
                  <a:pt x="239977" y="-2057"/>
                  <a:pt x="342335" y="12332"/>
                  <a:pt x="660621" y="0"/>
                </a:cubicBezTo>
                <a:cubicBezTo>
                  <a:pt x="978907" y="-12332"/>
                  <a:pt x="927701" y="-22876"/>
                  <a:pt x="1123056" y="0"/>
                </a:cubicBezTo>
                <a:cubicBezTo>
                  <a:pt x="1318411" y="22876"/>
                  <a:pt x="1475869" y="-12677"/>
                  <a:pt x="1684585" y="0"/>
                </a:cubicBezTo>
                <a:cubicBezTo>
                  <a:pt x="1893301" y="12677"/>
                  <a:pt x="2181224" y="-10211"/>
                  <a:pt x="2345206" y="0"/>
                </a:cubicBezTo>
                <a:cubicBezTo>
                  <a:pt x="2509188" y="10211"/>
                  <a:pt x="2750247" y="814"/>
                  <a:pt x="3005828" y="0"/>
                </a:cubicBezTo>
                <a:cubicBezTo>
                  <a:pt x="3261409" y="-814"/>
                  <a:pt x="3474864" y="31377"/>
                  <a:pt x="3765542" y="0"/>
                </a:cubicBezTo>
                <a:cubicBezTo>
                  <a:pt x="4056220" y="-31377"/>
                  <a:pt x="4072765" y="-13191"/>
                  <a:pt x="4327071" y="0"/>
                </a:cubicBezTo>
                <a:cubicBezTo>
                  <a:pt x="4581377" y="13191"/>
                  <a:pt x="4724547" y="25514"/>
                  <a:pt x="5086785" y="0"/>
                </a:cubicBezTo>
                <a:cubicBezTo>
                  <a:pt x="5449023" y="-25514"/>
                  <a:pt x="5653320" y="-6245"/>
                  <a:pt x="5846500" y="0"/>
                </a:cubicBezTo>
                <a:cubicBezTo>
                  <a:pt x="6039680" y="6245"/>
                  <a:pt x="6038818" y="8359"/>
                  <a:pt x="6209842" y="0"/>
                </a:cubicBezTo>
                <a:cubicBezTo>
                  <a:pt x="6380866" y="-8359"/>
                  <a:pt x="6654950" y="10872"/>
                  <a:pt x="6969556" y="0"/>
                </a:cubicBezTo>
                <a:cubicBezTo>
                  <a:pt x="7284162" y="-10872"/>
                  <a:pt x="7382386" y="-35433"/>
                  <a:pt x="7729271" y="0"/>
                </a:cubicBezTo>
                <a:cubicBezTo>
                  <a:pt x="8076157" y="35433"/>
                  <a:pt x="8020253" y="-3045"/>
                  <a:pt x="8191706" y="0"/>
                </a:cubicBezTo>
                <a:cubicBezTo>
                  <a:pt x="8363160" y="3045"/>
                  <a:pt x="8378463" y="4369"/>
                  <a:pt x="8555048" y="0"/>
                </a:cubicBezTo>
                <a:cubicBezTo>
                  <a:pt x="8731633" y="-4369"/>
                  <a:pt x="9277510" y="-19857"/>
                  <a:pt x="9909322" y="0"/>
                </a:cubicBezTo>
                <a:cubicBezTo>
                  <a:pt x="9925677" y="230003"/>
                  <a:pt x="9924223" y="311152"/>
                  <a:pt x="9909322" y="584775"/>
                </a:cubicBezTo>
                <a:cubicBezTo>
                  <a:pt x="9758429" y="572966"/>
                  <a:pt x="9687664" y="584225"/>
                  <a:pt x="9545980" y="584775"/>
                </a:cubicBezTo>
                <a:cubicBezTo>
                  <a:pt x="9404296" y="585325"/>
                  <a:pt x="9085084" y="546786"/>
                  <a:pt x="8687172" y="584775"/>
                </a:cubicBezTo>
                <a:cubicBezTo>
                  <a:pt x="8289260" y="622764"/>
                  <a:pt x="8327758" y="594617"/>
                  <a:pt x="8224737" y="584775"/>
                </a:cubicBezTo>
                <a:cubicBezTo>
                  <a:pt x="8121716" y="574933"/>
                  <a:pt x="7696270" y="616720"/>
                  <a:pt x="7564116" y="584775"/>
                </a:cubicBezTo>
                <a:cubicBezTo>
                  <a:pt x="7431962" y="552830"/>
                  <a:pt x="7083896" y="573571"/>
                  <a:pt x="6705308" y="584775"/>
                </a:cubicBezTo>
                <a:cubicBezTo>
                  <a:pt x="6326720" y="595979"/>
                  <a:pt x="6259851" y="600186"/>
                  <a:pt x="6044686" y="584775"/>
                </a:cubicBezTo>
                <a:cubicBezTo>
                  <a:pt x="5829521" y="569364"/>
                  <a:pt x="5457813" y="614407"/>
                  <a:pt x="5284972" y="584775"/>
                </a:cubicBezTo>
                <a:cubicBezTo>
                  <a:pt x="5112131" y="555143"/>
                  <a:pt x="5073573" y="588509"/>
                  <a:pt x="4921630" y="584775"/>
                </a:cubicBezTo>
                <a:cubicBezTo>
                  <a:pt x="4769687" y="581041"/>
                  <a:pt x="4621242" y="598202"/>
                  <a:pt x="4360102" y="584775"/>
                </a:cubicBezTo>
                <a:cubicBezTo>
                  <a:pt x="4098962" y="571348"/>
                  <a:pt x="4143790" y="573942"/>
                  <a:pt x="3996760" y="584775"/>
                </a:cubicBezTo>
                <a:cubicBezTo>
                  <a:pt x="3849730" y="595608"/>
                  <a:pt x="3335999" y="582657"/>
                  <a:pt x="3137952" y="584775"/>
                </a:cubicBezTo>
                <a:cubicBezTo>
                  <a:pt x="2939905" y="586893"/>
                  <a:pt x="2931972" y="576257"/>
                  <a:pt x="2774610" y="584775"/>
                </a:cubicBezTo>
                <a:cubicBezTo>
                  <a:pt x="2617248" y="593293"/>
                  <a:pt x="2489779" y="602276"/>
                  <a:pt x="2213082" y="584775"/>
                </a:cubicBezTo>
                <a:cubicBezTo>
                  <a:pt x="1936385" y="567274"/>
                  <a:pt x="1797326" y="586810"/>
                  <a:pt x="1552460" y="584775"/>
                </a:cubicBezTo>
                <a:cubicBezTo>
                  <a:pt x="1307594" y="582740"/>
                  <a:pt x="1005459" y="583222"/>
                  <a:pt x="792746" y="584775"/>
                </a:cubicBezTo>
                <a:cubicBezTo>
                  <a:pt x="580033" y="586328"/>
                  <a:pt x="375874" y="610691"/>
                  <a:pt x="0" y="584775"/>
                </a:cubicBezTo>
                <a:cubicBezTo>
                  <a:pt x="7185" y="452528"/>
                  <a:pt x="-26839" y="177270"/>
                  <a:pt x="0" y="0"/>
                </a:cubicBezTo>
                <a:close/>
              </a:path>
              <a:path w="9909322" h="584775" stroke="0" extrusionOk="0">
                <a:moveTo>
                  <a:pt x="0" y="0"/>
                </a:moveTo>
                <a:cubicBezTo>
                  <a:pt x="230878" y="2186"/>
                  <a:pt x="400155" y="-2444"/>
                  <a:pt x="561528" y="0"/>
                </a:cubicBezTo>
                <a:cubicBezTo>
                  <a:pt x="722901" y="2444"/>
                  <a:pt x="828032" y="22937"/>
                  <a:pt x="1023963" y="0"/>
                </a:cubicBezTo>
                <a:cubicBezTo>
                  <a:pt x="1219894" y="-22937"/>
                  <a:pt x="1658062" y="37816"/>
                  <a:pt x="1882771" y="0"/>
                </a:cubicBezTo>
                <a:cubicBezTo>
                  <a:pt x="2107480" y="-37816"/>
                  <a:pt x="2529123" y="-25338"/>
                  <a:pt x="2741579" y="0"/>
                </a:cubicBezTo>
                <a:cubicBezTo>
                  <a:pt x="2954035" y="25338"/>
                  <a:pt x="3152982" y="-37837"/>
                  <a:pt x="3501294" y="0"/>
                </a:cubicBezTo>
                <a:cubicBezTo>
                  <a:pt x="3849607" y="37837"/>
                  <a:pt x="4127465" y="-36707"/>
                  <a:pt x="4360102" y="0"/>
                </a:cubicBezTo>
                <a:cubicBezTo>
                  <a:pt x="4592739" y="36707"/>
                  <a:pt x="4945155" y="8197"/>
                  <a:pt x="5218910" y="0"/>
                </a:cubicBezTo>
                <a:cubicBezTo>
                  <a:pt x="5492665" y="-8197"/>
                  <a:pt x="5482022" y="19425"/>
                  <a:pt x="5681345" y="0"/>
                </a:cubicBezTo>
                <a:cubicBezTo>
                  <a:pt x="5880668" y="-19425"/>
                  <a:pt x="6313211" y="-30172"/>
                  <a:pt x="6540153" y="0"/>
                </a:cubicBezTo>
                <a:cubicBezTo>
                  <a:pt x="6767095" y="30172"/>
                  <a:pt x="6954323" y="-20668"/>
                  <a:pt x="7101681" y="0"/>
                </a:cubicBezTo>
                <a:cubicBezTo>
                  <a:pt x="7249039" y="20668"/>
                  <a:pt x="7345781" y="-9770"/>
                  <a:pt x="7564116" y="0"/>
                </a:cubicBezTo>
                <a:cubicBezTo>
                  <a:pt x="7782452" y="9770"/>
                  <a:pt x="7807841" y="-7445"/>
                  <a:pt x="7927458" y="0"/>
                </a:cubicBezTo>
                <a:cubicBezTo>
                  <a:pt x="8047075" y="7445"/>
                  <a:pt x="8456208" y="-33050"/>
                  <a:pt x="8786266" y="0"/>
                </a:cubicBezTo>
                <a:cubicBezTo>
                  <a:pt x="9116324" y="33050"/>
                  <a:pt x="9046775" y="19185"/>
                  <a:pt x="9248701" y="0"/>
                </a:cubicBezTo>
                <a:cubicBezTo>
                  <a:pt x="9450627" y="-19185"/>
                  <a:pt x="9626198" y="-28348"/>
                  <a:pt x="9909322" y="0"/>
                </a:cubicBezTo>
                <a:cubicBezTo>
                  <a:pt x="9922789" y="227338"/>
                  <a:pt x="9901616" y="298669"/>
                  <a:pt x="9909322" y="584775"/>
                </a:cubicBezTo>
                <a:cubicBezTo>
                  <a:pt x="9687315" y="567197"/>
                  <a:pt x="9567500" y="595500"/>
                  <a:pt x="9446887" y="584775"/>
                </a:cubicBezTo>
                <a:cubicBezTo>
                  <a:pt x="9326275" y="574050"/>
                  <a:pt x="9052610" y="572320"/>
                  <a:pt x="8786266" y="584775"/>
                </a:cubicBezTo>
                <a:cubicBezTo>
                  <a:pt x="8519922" y="597230"/>
                  <a:pt x="8436383" y="606087"/>
                  <a:pt x="8224737" y="584775"/>
                </a:cubicBezTo>
                <a:cubicBezTo>
                  <a:pt x="8013091" y="563463"/>
                  <a:pt x="7767702" y="597347"/>
                  <a:pt x="7564116" y="584775"/>
                </a:cubicBezTo>
                <a:cubicBezTo>
                  <a:pt x="7360530" y="572203"/>
                  <a:pt x="7300471" y="572098"/>
                  <a:pt x="7200774" y="584775"/>
                </a:cubicBezTo>
                <a:cubicBezTo>
                  <a:pt x="7101077" y="597452"/>
                  <a:pt x="6842693" y="602251"/>
                  <a:pt x="6738339" y="584775"/>
                </a:cubicBezTo>
                <a:cubicBezTo>
                  <a:pt x="6633985" y="567299"/>
                  <a:pt x="6384879" y="589311"/>
                  <a:pt x="6176811" y="584775"/>
                </a:cubicBezTo>
                <a:cubicBezTo>
                  <a:pt x="5968743" y="580239"/>
                  <a:pt x="5905055" y="590689"/>
                  <a:pt x="5813469" y="584775"/>
                </a:cubicBezTo>
                <a:cubicBezTo>
                  <a:pt x="5721883" y="578861"/>
                  <a:pt x="5563363" y="572243"/>
                  <a:pt x="5351034" y="584775"/>
                </a:cubicBezTo>
                <a:cubicBezTo>
                  <a:pt x="5138706" y="597307"/>
                  <a:pt x="4840991" y="578769"/>
                  <a:pt x="4492226" y="584775"/>
                </a:cubicBezTo>
                <a:cubicBezTo>
                  <a:pt x="4143461" y="590781"/>
                  <a:pt x="3926293" y="605938"/>
                  <a:pt x="3633418" y="584775"/>
                </a:cubicBezTo>
                <a:cubicBezTo>
                  <a:pt x="3340543" y="563612"/>
                  <a:pt x="3395834" y="604740"/>
                  <a:pt x="3170983" y="584775"/>
                </a:cubicBezTo>
                <a:cubicBezTo>
                  <a:pt x="2946133" y="564810"/>
                  <a:pt x="2689439" y="599106"/>
                  <a:pt x="2510362" y="584775"/>
                </a:cubicBezTo>
                <a:cubicBezTo>
                  <a:pt x="2331285" y="570444"/>
                  <a:pt x="2160601" y="572734"/>
                  <a:pt x="1948833" y="584775"/>
                </a:cubicBezTo>
                <a:cubicBezTo>
                  <a:pt x="1737065" y="596816"/>
                  <a:pt x="1709169" y="587397"/>
                  <a:pt x="1585492" y="584775"/>
                </a:cubicBezTo>
                <a:cubicBezTo>
                  <a:pt x="1461815" y="582153"/>
                  <a:pt x="998951" y="584934"/>
                  <a:pt x="825777" y="584775"/>
                </a:cubicBezTo>
                <a:cubicBezTo>
                  <a:pt x="652604" y="584616"/>
                  <a:pt x="368873" y="611939"/>
                  <a:pt x="0" y="584775"/>
                </a:cubicBezTo>
                <a:cubicBezTo>
                  <a:pt x="-1824" y="343401"/>
                  <a:pt x="-1785" y="133890"/>
                  <a:pt x="0" y="0"/>
                </a:cubicBezTo>
                <a:close/>
              </a:path>
            </a:pathLst>
          </a:custGeom>
          <a:ln w="38100">
            <a:extLst>
              <a:ext uri="{C807C97D-BFC1-408E-A445-0C87EB9F89A2}">
                <ask:lineSketchStyleProps xmlns:ask="http://schemas.microsoft.com/office/drawing/2018/sketchyshapes" sd="421179112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0A636E12-D414-470D-A8CB-8237D8E20A3A}"/>
              </a:ext>
            </a:extLst>
          </p:cNvPr>
          <p:cNvSpPr/>
          <p:nvPr/>
        </p:nvSpPr>
        <p:spPr>
          <a:xfrm>
            <a:off x="1573136" y="3465290"/>
            <a:ext cx="9909322" cy="584775"/>
          </a:xfrm>
          <a:custGeom>
            <a:avLst/>
            <a:gdLst>
              <a:gd name="connsiteX0" fmla="*/ 0 w 9909322"/>
              <a:gd name="connsiteY0" fmla="*/ 0 h 584775"/>
              <a:gd name="connsiteX1" fmla="*/ 660621 w 9909322"/>
              <a:gd name="connsiteY1" fmla="*/ 0 h 584775"/>
              <a:gd name="connsiteX2" fmla="*/ 1123056 w 9909322"/>
              <a:gd name="connsiteY2" fmla="*/ 0 h 584775"/>
              <a:gd name="connsiteX3" fmla="*/ 1684585 w 9909322"/>
              <a:gd name="connsiteY3" fmla="*/ 0 h 584775"/>
              <a:gd name="connsiteX4" fmla="*/ 2345206 w 9909322"/>
              <a:gd name="connsiteY4" fmla="*/ 0 h 584775"/>
              <a:gd name="connsiteX5" fmla="*/ 3005828 w 9909322"/>
              <a:gd name="connsiteY5" fmla="*/ 0 h 584775"/>
              <a:gd name="connsiteX6" fmla="*/ 3765542 w 9909322"/>
              <a:gd name="connsiteY6" fmla="*/ 0 h 584775"/>
              <a:gd name="connsiteX7" fmla="*/ 4327071 w 9909322"/>
              <a:gd name="connsiteY7" fmla="*/ 0 h 584775"/>
              <a:gd name="connsiteX8" fmla="*/ 5086785 w 9909322"/>
              <a:gd name="connsiteY8" fmla="*/ 0 h 584775"/>
              <a:gd name="connsiteX9" fmla="*/ 5846500 w 9909322"/>
              <a:gd name="connsiteY9" fmla="*/ 0 h 584775"/>
              <a:gd name="connsiteX10" fmla="*/ 6209842 w 9909322"/>
              <a:gd name="connsiteY10" fmla="*/ 0 h 584775"/>
              <a:gd name="connsiteX11" fmla="*/ 6969556 w 9909322"/>
              <a:gd name="connsiteY11" fmla="*/ 0 h 584775"/>
              <a:gd name="connsiteX12" fmla="*/ 7729271 w 9909322"/>
              <a:gd name="connsiteY12" fmla="*/ 0 h 584775"/>
              <a:gd name="connsiteX13" fmla="*/ 8191706 w 9909322"/>
              <a:gd name="connsiteY13" fmla="*/ 0 h 584775"/>
              <a:gd name="connsiteX14" fmla="*/ 8555048 w 9909322"/>
              <a:gd name="connsiteY14" fmla="*/ 0 h 584775"/>
              <a:gd name="connsiteX15" fmla="*/ 9909322 w 9909322"/>
              <a:gd name="connsiteY15" fmla="*/ 0 h 584775"/>
              <a:gd name="connsiteX16" fmla="*/ 9909322 w 9909322"/>
              <a:gd name="connsiteY16" fmla="*/ 584775 h 584775"/>
              <a:gd name="connsiteX17" fmla="*/ 9545980 w 9909322"/>
              <a:gd name="connsiteY17" fmla="*/ 584775 h 584775"/>
              <a:gd name="connsiteX18" fmla="*/ 8687172 w 9909322"/>
              <a:gd name="connsiteY18" fmla="*/ 584775 h 584775"/>
              <a:gd name="connsiteX19" fmla="*/ 8224737 w 9909322"/>
              <a:gd name="connsiteY19" fmla="*/ 584775 h 584775"/>
              <a:gd name="connsiteX20" fmla="*/ 7564116 w 9909322"/>
              <a:gd name="connsiteY20" fmla="*/ 584775 h 584775"/>
              <a:gd name="connsiteX21" fmla="*/ 6705308 w 9909322"/>
              <a:gd name="connsiteY21" fmla="*/ 584775 h 584775"/>
              <a:gd name="connsiteX22" fmla="*/ 6044686 w 9909322"/>
              <a:gd name="connsiteY22" fmla="*/ 584775 h 584775"/>
              <a:gd name="connsiteX23" fmla="*/ 5284972 w 9909322"/>
              <a:gd name="connsiteY23" fmla="*/ 584775 h 584775"/>
              <a:gd name="connsiteX24" fmla="*/ 4921630 w 9909322"/>
              <a:gd name="connsiteY24" fmla="*/ 584775 h 584775"/>
              <a:gd name="connsiteX25" fmla="*/ 4360102 w 9909322"/>
              <a:gd name="connsiteY25" fmla="*/ 584775 h 584775"/>
              <a:gd name="connsiteX26" fmla="*/ 3996760 w 9909322"/>
              <a:gd name="connsiteY26" fmla="*/ 584775 h 584775"/>
              <a:gd name="connsiteX27" fmla="*/ 3137952 w 9909322"/>
              <a:gd name="connsiteY27" fmla="*/ 584775 h 584775"/>
              <a:gd name="connsiteX28" fmla="*/ 2774610 w 9909322"/>
              <a:gd name="connsiteY28" fmla="*/ 584775 h 584775"/>
              <a:gd name="connsiteX29" fmla="*/ 2213082 w 9909322"/>
              <a:gd name="connsiteY29" fmla="*/ 584775 h 584775"/>
              <a:gd name="connsiteX30" fmla="*/ 1552460 w 9909322"/>
              <a:gd name="connsiteY30" fmla="*/ 584775 h 584775"/>
              <a:gd name="connsiteX31" fmla="*/ 792746 w 9909322"/>
              <a:gd name="connsiteY31" fmla="*/ 584775 h 584775"/>
              <a:gd name="connsiteX32" fmla="*/ 0 w 9909322"/>
              <a:gd name="connsiteY32" fmla="*/ 584775 h 584775"/>
              <a:gd name="connsiteX33" fmla="*/ 0 w 9909322"/>
              <a:gd name="connsiteY33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909322" h="584775" fill="none" extrusionOk="0">
                <a:moveTo>
                  <a:pt x="0" y="0"/>
                </a:moveTo>
                <a:cubicBezTo>
                  <a:pt x="239977" y="-2057"/>
                  <a:pt x="342335" y="12332"/>
                  <a:pt x="660621" y="0"/>
                </a:cubicBezTo>
                <a:cubicBezTo>
                  <a:pt x="978907" y="-12332"/>
                  <a:pt x="927701" y="-22876"/>
                  <a:pt x="1123056" y="0"/>
                </a:cubicBezTo>
                <a:cubicBezTo>
                  <a:pt x="1318411" y="22876"/>
                  <a:pt x="1475869" y="-12677"/>
                  <a:pt x="1684585" y="0"/>
                </a:cubicBezTo>
                <a:cubicBezTo>
                  <a:pt x="1893301" y="12677"/>
                  <a:pt x="2181224" y="-10211"/>
                  <a:pt x="2345206" y="0"/>
                </a:cubicBezTo>
                <a:cubicBezTo>
                  <a:pt x="2509188" y="10211"/>
                  <a:pt x="2750247" y="814"/>
                  <a:pt x="3005828" y="0"/>
                </a:cubicBezTo>
                <a:cubicBezTo>
                  <a:pt x="3261409" y="-814"/>
                  <a:pt x="3474864" y="31377"/>
                  <a:pt x="3765542" y="0"/>
                </a:cubicBezTo>
                <a:cubicBezTo>
                  <a:pt x="4056220" y="-31377"/>
                  <a:pt x="4072765" y="-13191"/>
                  <a:pt x="4327071" y="0"/>
                </a:cubicBezTo>
                <a:cubicBezTo>
                  <a:pt x="4581377" y="13191"/>
                  <a:pt x="4724547" y="25514"/>
                  <a:pt x="5086785" y="0"/>
                </a:cubicBezTo>
                <a:cubicBezTo>
                  <a:pt x="5449023" y="-25514"/>
                  <a:pt x="5653320" y="-6245"/>
                  <a:pt x="5846500" y="0"/>
                </a:cubicBezTo>
                <a:cubicBezTo>
                  <a:pt x="6039680" y="6245"/>
                  <a:pt x="6038818" y="8359"/>
                  <a:pt x="6209842" y="0"/>
                </a:cubicBezTo>
                <a:cubicBezTo>
                  <a:pt x="6380866" y="-8359"/>
                  <a:pt x="6654950" y="10872"/>
                  <a:pt x="6969556" y="0"/>
                </a:cubicBezTo>
                <a:cubicBezTo>
                  <a:pt x="7284162" y="-10872"/>
                  <a:pt x="7382386" y="-35433"/>
                  <a:pt x="7729271" y="0"/>
                </a:cubicBezTo>
                <a:cubicBezTo>
                  <a:pt x="8076157" y="35433"/>
                  <a:pt x="8020253" y="-3045"/>
                  <a:pt x="8191706" y="0"/>
                </a:cubicBezTo>
                <a:cubicBezTo>
                  <a:pt x="8363160" y="3045"/>
                  <a:pt x="8378463" y="4369"/>
                  <a:pt x="8555048" y="0"/>
                </a:cubicBezTo>
                <a:cubicBezTo>
                  <a:pt x="8731633" y="-4369"/>
                  <a:pt x="9277510" y="-19857"/>
                  <a:pt x="9909322" y="0"/>
                </a:cubicBezTo>
                <a:cubicBezTo>
                  <a:pt x="9925677" y="230003"/>
                  <a:pt x="9924223" y="311152"/>
                  <a:pt x="9909322" y="584775"/>
                </a:cubicBezTo>
                <a:cubicBezTo>
                  <a:pt x="9758429" y="572966"/>
                  <a:pt x="9687664" y="584225"/>
                  <a:pt x="9545980" y="584775"/>
                </a:cubicBezTo>
                <a:cubicBezTo>
                  <a:pt x="9404296" y="585325"/>
                  <a:pt x="9085084" y="546786"/>
                  <a:pt x="8687172" y="584775"/>
                </a:cubicBezTo>
                <a:cubicBezTo>
                  <a:pt x="8289260" y="622764"/>
                  <a:pt x="8327758" y="594617"/>
                  <a:pt x="8224737" y="584775"/>
                </a:cubicBezTo>
                <a:cubicBezTo>
                  <a:pt x="8121716" y="574933"/>
                  <a:pt x="7696270" y="616720"/>
                  <a:pt x="7564116" y="584775"/>
                </a:cubicBezTo>
                <a:cubicBezTo>
                  <a:pt x="7431962" y="552830"/>
                  <a:pt x="7083896" y="573571"/>
                  <a:pt x="6705308" y="584775"/>
                </a:cubicBezTo>
                <a:cubicBezTo>
                  <a:pt x="6326720" y="595979"/>
                  <a:pt x="6259851" y="600186"/>
                  <a:pt x="6044686" y="584775"/>
                </a:cubicBezTo>
                <a:cubicBezTo>
                  <a:pt x="5829521" y="569364"/>
                  <a:pt x="5457813" y="614407"/>
                  <a:pt x="5284972" y="584775"/>
                </a:cubicBezTo>
                <a:cubicBezTo>
                  <a:pt x="5112131" y="555143"/>
                  <a:pt x="5073573" y="588509"/>
                  <a:pt x="4921630" y="584775"/>
                </a:cubicBezTo>
                <a:cubicBezTo>
                  <a:pt x="4769687" y="581041"/>
                  <a:pt x="4621242" y="598202"/>
                  <a:pt x="4360102" y="584775"/>
                </a:cubicBezTo>
                <a:cubicBezTo>
                  <a:pt x="4098962" y="571348"/>
                  <a:pt x="4143790" y="573942"/>
                  <a:pt x="3996760" y="584775"/>
                </a:cubicBezTo>
                <a:cubicBezTo>
                  <a:pt x="3849730" y="595608"/>
                  <a:pt x="3335999" y="582657"/>
                  <a:pt x="3137952" y="584775"/>
                </a:cubicBezTo>
                <a:cubicBezTo>
                  <a:pt x="2939905" y="586893"/>
                  <a:pt x="2931972" y="576257"/>
                  <a:pt x="2774610" y="584775"/>
                </a:cubicBezTo>
                <a:cubicBezTo>
                  <a:pt x="2617248" y="593293"/>
                  <a:pt x="2489779" y="602276"/>
                  <a:pt x="2213082" y="584775"/>
                </a:cubicBezTo>
                <a:cubicBezTo>
                  <a:pt x="1936385" y="567274"/>
                  <a:pt x="1797326" y="586810"/>
                  <a:pt x="1552460" y="584775"/>
                </a:cubicBezTo>
                <a:cubicBezTo>
                  <a:pt x="1307594" y="582740"/>
                  <a:pt x="1005459" y="583222"/>
                  <a:pt x="792746" y="584775"/>
                </a:cubicBezTo>
                <a:cubicBezTo>
                  <a:pt x="580033" y="586328"/>
                  <a:pt x="375874" y="610691"/>
                  <a:pt x="0" y="584775"/>
                </a:cubicBezTo>
                <a:cubicBezTo>
                  <a:pt x="7185" y="452528"/>
                  <a:pt x="-26839" y="177270"/>
                  <a:pt x="0" y="0"/>
                </a:cubicBezTo>
                <a:close/>
              </a:path>
              <a:path w="9909322" h="584775" stroke="0" extrusionOk="0">
                <a:moveTo>
                  <a:pt x="0" y="0"/>
                </a:moveTo>
                <a:cubicBezTo>
                  <a:pt x="230878" y="2186"/>
                  <a:pt x="400155" y="-2444"/>
                  <a:pt x="561528" y="0"/>
                </a:cubicBezTo>
                <a:cubicBezTo>
                  <a:pt x="722901" y="2444"/>
                  <a:pt x="828032" y="22937"/>
                  <a:pt x="1023963" y="0"/>
                </a:cubicBezTo>
                <a:cubicBezTo>
                  <a:pt x="1219894" y="-22937"/>
                  <a:pt x="1658062" y="37816"/>
                  <a:pt x="1882771" y="0"/>
                </a:cubicBezTo>
                <a:cubicBezTo>
                  <a:pt x="2107480" y="-37816"/>
                  <a:pt x="2529123" y="-25338"/>
                  <a:pt x="2741579" y="0"/>
                </a:cubicBezTo>
                <a:cubicBezTo>
                  <a:pt x="2954035" y="25338"/>
                  <a:pt x="3152982" y="-37837"/>
                  <a:pt x="3501294" y="0"/>
                </a:cubicBezTo>
                <a:cubicBezTo>
                  <a:pt x="3849607" y="37837"/>
                  <a:pt x="4127465" y="-36707"/>
                  <a:pt x="4360102" y="0"/>
                </a:cubicBezTo>
                <a:cubicBezTo>
                  <a:pt x="4592739" y="36707"/>
                  <a:pt x="4945155" y="8197"/>
                  <a:pt x="5218910" y="0"/>
                </a:cubicBezTo>
                <a:cubicBezTo>
                  <a:pt x="5492665" y="-8197"/>
                  <a:pt x="5482022" y="19425"/>
                  <a:pt x="5681345" y="0"/>
                </a:cubicBezTo>
                <a:cubicBezTo>
                  <a:pt x="5880668" y="-19425"/>
                  <a:pt x="6313211" y="-30172"/>
                  <a:pt x="6540153" y="0"/>
                </a:cubicBezTo>
                <a:cubicBezTo>
                  <a:pt x="6767095" y="30172"/>
                  <a:pt x="6954323" y="-20668"/>
                  <a:pt x="7101681" y="0"/>
                </a:cubicBezTo>
                <a:cubicBezTo>
                  <a:pt x="7249039" y="20668"/>
                  <a:pt x="7345781" y="-9770"/>
                  <a:pt x="7564116" y="0"/>
                </a:cubicBezTo>
                <a:cubicBezTo>
                  <a:pt x="7782452" y="9770"/>
                  <a:pt x="7807841" y="-7445"/>
                  <a:pt x="7927458" y="0"/>
                </a:cubicBezTo>
                <a:cubicBezTo>
                  <a:pt x="8047075" y="7445"/>
                  <a:pt x="8456208" y="-33050"/>
                  <a:pt x="8786266" y="0"/>
                </a:cubicBezTo>
                <a:cubicBezTo>
                  <a:pt x="9116324" y="33050"/>
                  <a:pt x="9046775" y="19185"/>
                  <a:pt x="9248701" y="0"/>
                </a:cubicBezTo>
                <a:cubicBezTo>
                  <a:pt x="9450627" y="-19185"/>
                  <a:pt x="9626198" y="-28348"/>
                  <a:pt x="9909322" y="0"/>
                </a:cubicBezTo>
                <a:cubicBezTo>
                  <a:pt x="9922789" y="227338"/>
                  <a:pt x="9901616" y="298669"/>
                  <a:pt x="9909322" y="584775"/>
                </a:cubicBezTo>
                <a:cubicBezTo>
                  <a:pt x="9687315" y="567197"/>
                  <a:pt x="9567500" y="595500"/>
                  <a:pt x="9446887" y="584775"/>
                </a:cubicBezTo>
                <a:cubicBezTo>
                  <a:pt x="9326275" y="574050"/>
                  <a:pt x="9052610" y="572320"/>
                  <a:pt x="8786266" y="584775"/>
                </a:cubicBezTo>
                <a:cubicBezTo>
                  <a:pt x="8519922" y="597230"/>
                  <a:pt x="8436383" y="606087"/>
                  <a:pt x="8224737" y="584775"/>
                </a:cubicBezTo>
                <a:cubicBezTo>
                  <a:pt x="8013091" y="563463"/>
                  <a:pt x="7767702" y="597347"/>
                  <a:pt x="7564116" y="584775"/>
                </a:cubicBezTo>
                <a:cubicBezTo>
                  <a:pt x="7360530" y="572203"/>
                  <a:pt x="7300471" y="572098"/>
                  <a:pt x="7200774" y="584775"/>
                </a:cubicBezTo>
                <a:cubicBezTo>
                  <a:pt x="7101077" y="597452"/>
                  <a:pt x="6842693" y="602251"/>
                  <a:pt x="6738339" y="584775"/>
                </a:cubicBezTo>
                <a:cubicBezTo>
                  <a:pt x="6633985" y="567299"/>
                  <a:pt x="6384879" y="589311"/>
                  <a:pt x="6176811" y="584775"/>
                </a:cubicBezTo>
                <a:cubicBezTo>
                  <a:pt x="5968743" y="580239"/>
                  <a:pt x="5905055" y="590689"/>
                  <a:pt x="5813469" y="584775"/>
                </a:cubicBezTo>
                <a:cubicBezTo>
                  <a:pt x="5721883" y="578861"/>
                  <a:pt x="5563363" y="572243"/>
                  <a:pt x="5351034" y="584775"/>
                </a:cubicBezTo>
                <a:cubicBezTo>
                  <a:pt x="5138706" y="597307"/>
                  <a:pt x="4840991" y="578769"/>
                  <a:pt x="4492226" y="584775"/>
                </a:cubicBezTo>
                <a:cubicBezTo>
                  <a:pt x="4143461" y="590781"/>
                  <a:pt x="3926293" y="605938"/>
                  <a:pt x="3633418" y="584775"/>
                </a:cubicBezTo>
                <a:cubicBezTo>
                  <a:pt x="3340543" y="563612"/>
                  <a:pt x="3395834" y="604740"/>
                  <a:pt x="3170983" y="584775"/>
                </a:cubicBezTo>
                <a:cubicBezTo>
                  <a:pt x="2946133" y="564810"/>
                  <a:pt x="2689439" y="599106"/>
                  <a:pt x="2510362" y="584775"/>
                </a:cubicBezTo>
                <a:cubicBezTo>
                  <a:pt x="2331285" y="570444"/>
                  <a:pt x="2160601" y="572734"/>
                  <a:pt x="1948833" y="584775"/>
                </a:cubicBezTo>
                <a:cubicBezTo>
                  <a:pt x="1737065" y="596816"/>
                  <a:pt x="1709169" y="587397"/>
                  <a:pt x="1585492" y="584775"/>
                </a:cubicBezTo>
                <a:cubicBezTo>
                  <a:pt x="1461815" y="582153"/>
                  <a:pt x="998951" y="584934"/>
                  <a:pt x="825777" y="584775"/>
                </a:cubicBezTo>
                <a:cubicBezTo>
                  <a:pt x="652604" y="584616"/>
                  <a:pt x="368873" y="611939"/>
                  <a:pt x="0" y="584775"/>
                </a:cubicBezTo>
                <a:cubicBezTo>
                  <a:pt x="-1824" y="343401"/>
                  <a:pt x="-1785" y="133890"/>
                  <a:pt x="0" y="0"/>
                </a:cubicBezTo>
                <a:close/>
              </a:path>
            </a:pathLst>
          </a:custGeom>
          <a:ln w="38100">
            <a:extLst>
              <a:ext uri="{C807C97D-BFC1-408E-A445-0C87EB9F89A2}">
                <ask:lineSketchStyleProps xmlns:ask="http://schemas.microsoft.com/office/drawing/2018/sketchyshapes" sd="421179112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sinh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A636E12-D414-470D-A8CB-8237D8E20A3A}"/>
              </a:ext>
            </a:extLst>
          </p:cNvPr>
          <p:cNvSpPr/>
          <p:nvPr/>
        </p:nvSpPr>
        <p:spPr>
          <a:xfrm>
            <a:off x="1573134" y="4359409"/>
            <a:ext cx="9806066" cy="584775"/>
          </a:xfrm>
          <a:custGeom>
            <a:avLst/>
            <a:gdLst>
              <a:gd name="connsiteX0" fmla="*/ 0 w 9806066"/>
              <a:gd name="connsiteY0" fmla="*/ 0 h 584775"/>
              <a:gd name="connsiteX1" fmla="*/ 653738 w 9806066"/>
              <a:gd name="connsiteY1" fmla="*/ 0 h 584775"/>
              <a:gd name="connsiteX2" fmla="*/ 1111354 w 9806066"/>
              <a:gd name="connsiteY2" fmla="*/ 0 h 584775"/>
              <a:gd name="connsiteX3" fmla="*/ 1667031 w 9806066"/>
              <a:gd name="connsiteY3" fmla="*/ 0 h 584775"/>
              <a:gd name="connsiteX4" fmla="*/ 2320769 w 9806066"/>
              <a:gd name="connsiteY4" fmla="*/ 0 h 584775"/>
              <a:gd name="connsiteX5" fmla="*/ 2974507 w 9806066"/>
              <a:gd name="connsiteY5" fmla="*/ 0 h 584775"/>
              <a:gd name="connsiteX6" fmla="*/ 3726305 w 9806066"/>
              <a:gd name="connsiteY6" fmla="*/ 0 h 584775"/>
              <a:gd name="connsiteX7" fmla="*/ 4281982 w 9806066"/>
              <a:gd name="connsiteY7" fmla="*/ 0 h 584775"/>
              <a:gd name="connsiteX8" fmla="*/ 5033781 w 9806066"/>
              <a:gd name="connsiteY8" fmla="*/ 0 h 584775"/>
              <a:gd name="connsiteX9" fmla="*/ 5785579 w 9806066"/>
              <a:gd name="connsiteY9" fmla="*/ 0 h 584775"/>
              <a:gd name="connsiteX10" fmla="*/ 6145135 w 9806066"/>
              <a:gd name="connsiteY10" fmla="*/ 0 h 584775"/>
              <a:gd name="connsiteX11" fmla="*/ 6896933 w 9806066"/>
              <a:gd name="connsiteY11" fmla="*/ 0 h 584775"/>
              <a:gd name="connsiteX12" fmla="*/ 7648731 w 9806066"/>
              <a:gd name="connsiteY12" fmla="*/ 0 h 584775"/>
              <a:gd name="connsiteX13" fmla="*/ 8106348 w 9806066"/>
              <a:gd name="connsiteY13" fmla="*/ 0 h 584775"/>
              <a:gd name="connsiteX14" fmla="*/ 8465904 w 9806066"/>
              <a:gd name="connsiteY14" fmla="*/ 0 h 584775"/>
              <a:gd name="connsiteX15" fmla="*/ 9806066 w 9806066"/>
              <a:gd name="connsiteY15" fmla="*/ 0 h 584775"/>
              <a:gd name="connsiteX16" fmla="*/ 9806066 w 9806066"/>
              <a:gd name="connsiteY16" fmla="*/ 584775 h 584775"/>
              <a:gd name="connsiteX17" fmla="*/ 9446510 w 9806066"/>
              <a:gd name="connsiteY17" fmla="*/ 584775 h 584775"/>
              <a:gd name="connsiteX18" fmla="*/ 8596651 w 9806066"/>
              <a:gd name="connsiteY18" fmla="*/ 584775 h 584775"/>
              <a:gd name="connsiteX19" fmla="*/ 8139035 w 9806066"/>
              <a:gd name="connsiteY19" fmla="*/ 584775 h 584775"/>
              <a:gd name="connsiteX20" fmla="*/ 7485297 w 9806066"/>
              <a:gd name="connsiteY20" fmla="*/ 584775 h 584775"/>
              <a:gd name="connsiteX21" fmla="*/ 6635438 w 9806066"/>
              <a:gd name="connsiteY21" fmla="*/ 584775 h 584775"/>
              <a:gd name="connsiteX22" fmla="*/ 5981700 w 9806066"/>
              <a:gd name="connsiteY22" fmla="*/ 584775 h 584775"/>
              <a:gd name="connsiteX23" fmla="*/ 5229902 w 9806066"/>
              <a:gd name="connsiteY23" fmla="*/ 584775 h 584775"/>
              <a:gd name="connsiteX24" fmla="*/ 4870346 w 9806066"/>
              <a:gd name="connsiteY24" fmla="*/ 584775 h 584775"/>
              <a:gd name="connsiteX25" fmla="*/ 4314669 w 9806066"/>
              <a:gd name="connsiteY25" fmla="*/ 584775 h 584775"/>
              <a:gd name="connsiteX26" fmla="*/ 3955113 w 9806066"/>
              <a:gd name="connsiteY26" fmla="*/ 584775 h 584775"/>
              <a:gd name="connsiteX27" fmla="*/ 3105254 w 9806066"/>
              <a:gd name="connsiteY27" fmla="*/ 584775 h 584775"/>
              <a:gd name="connsiteX28" fmla="*/ 2745698 w 9806066"/>
              <a:gd name="connsiteY28" fmla="*/ 584775 h 584775"/>
              <a:gd name="connsiteX29" fmla="*/ 2190021 w 9806066"/>
              <a:gd name="connsiteY29" fmla="*/ 584775 h 584775"/>
              <a:gd name="connsiteX30" fmla="*/ 1536284 w 9806066"/>
              <a:gd name="connsiteY30" fmla="*/ 584775 h 584775"/>
              <a:gd name="connsiteX31" fmla="*/ 784485 w 9806066"/>
              <a:gd name="connsiteY31" fmla="*/ 584775 h 584775"/>
              <a:gd name="connsiteX32" fmla="*/ 0 w 9806066"/>
              <a:gd name="connsiteY32" fmla="*/ 584775 h 584775"/>
              <a:gd name="connsiteX33" fmla="*/ 0 w 9806066"/>
              <a:gd name="connsiteY33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9806066" h="584775" fill="none" extrusionOk="0">
                <a:moveTo>
                  <a:pt x="0" y="0"/>
                </a:moveTo>
                <a:cubicBezTo>
                  <a:pt x="318548" y="9141"/>
                  <a:pt x="374083" y="-4145"/>
                  <a:pt x="653738" y="0"/>
                </a:cubicBezTo>
                <a:cubicBezTo>
                  <a:pt x="933393" y="4145"/>
                  <a:pt x="908628" y="10871"/>
                  <a:pt x="1111354" y="0"/>
                </a:cubicBezTo>
                <a:cubicBezTo>
                  <a:pt x="1314080" y="-10871"/>
                  <a:pt x="1538963" y="10253"/>
                  <a:pt x="1667031" y="0"/>
                </a:cubicBezTo>
                <a:cubicBezTo>
                  <a:pt x="1795099" y="-10253"/>
                  <a:pt x="2031359" y="-13886"/>
                  <a:pt x="2320769" y="0"/>
                </a:cubicBezTo>
                <a:cubicBezTo>
                  <a:pt x="2610179" y="13886"/>
                  <a:pt x="2841369" y="340"/>
                  <a:pt x="2974507" y="0"/>
                </a:cubicBezTo>
                <a:cubicBezTo>
                  <a:pt x="3107645" y="-340"/>
                  <a:pt x="3439506" y="-14524"/>
                  <a:pt x="3726305" y="0"/>
                </a:cubicBezTo>
                <a:cubicBezTo>
                  <a:pt x="4013104" y="14524"/>
                  <a:pt x="4020160" y="-5022"/>
                  <a:pt x="4281982" y="0"/>
                </a:cubicBezTo>
                <a:cubicBezTo>
                  <a:pt x="4543804" y="5022"/>
                  <a:pt x="4804129" y="-30396"/>
                  <a:pt x="5033781" y="0"/>
                </a:cubicBezTo>
                <a:cubicBezTo>
                  <a:pt x="5263433" y="30396"/>
                  <a:pt x="5539946" y="24782"/>
                  <a:pt x="5785579" y="0"/>
                </a:cubicBezTo>
                <a:cubicBezTo>
                  <a:pt x="6031212" y="-24782"/>
                  <a:pt x="6032621" y="16602"/>
                  <a:pt x="6145135" y="0"/>
                </a:cubicBezTo>
                <a:cubicBezTo>
                  <a:pt x="6257649" y="-16602"/>
                  <a:pt x="6671515" y="-27569"/>
                  <a:pt x="6896933" y="0"/>
                </a:cubicBezTo>
                <a:cubicBezTo>
                  <a:pt x="7122351" y="27569"/>
                  <a:pt x="7387009" y="3993"/>
                  <a:pt x="7648731" y="0"/>
                </a:cubicBezTo>
                <a:cubicBezTo>
                  <a:pt x="7910453" y="-3993"/>
                  <a:pt x="7900720" y="13454"/>
                  <a:pt x="8106348" y="0"/>
                </a:cubicBezTo>
                <a:cubicBezTo>
                  <a:pt x="8311976" y="-13454"/>
                  <a:pt x="8372668" y="4830"/>
                  <a:pt x="8465904" y="0"/>
                </a:cubicBezTo>
                <a:cubicBezTo>
                  <a:pt x="8559140" y="-4830"/>
                  <a:pt x="9382075" y="-23103"/>
                  <a:pt x="9806066" y="0"/>
                </a:cubicBezTo>
                <a:cubicBezTo>
                  <a:pt x="9822421" y="230003"/>
                  <a:pt x="9820967" y="311152"/>
                  <a:pt x="9806066" y="584775"/>
                </a:cubicBezTo>
                <a:cubicBezTo>
                  <a:pt x="9727032" y="600487"/>
                  <a:pt x="9610679" y="567459"/>
                  <a:pt x="9446510" y="584775"/>
                </a:cubicBezTo>
                <a:cubicBezTo>
                  <a:pt x="9282341" y="602091"/>
                  <a:pt x="8779531" y="625869"/>
                  <a:pt x="8596651" y="584775"/>
                </a:cubicBezTo>
                <a:cubicBezTo>
                  <a:pt x="8413771" y="543681"/>
                  <a:pt x="8309463" y="600120"/>
                  <a:pt x="8139035" y="584775"/>
                </a:cubicBezTo>
                <a:cubicBezTo>
                  <a:pt x="7968607" y="569430"/>
                  <a:pt x="7675044" y="576457"/>
                  <a:pt x="7485297" y="584775"/>
                </a:cubicBezTo>
                <a:cubicBezTo>
                  <a:pt x="7295550" y="593093"/>
                  <a:pt x="6857202" y="619268"/>
                  <a:pt x="6635438" y="584775"/>
                </a:cubicBezTo>
                <a:cubicBezTo>
                  <a:pt x="6413674" y="550282"/>
                  <a:pt x="6157267" y="556143"/>
                  <a:pt x="5981700" y="584775"/>
                </a:cubicBezTo>
                <a:cubicBezTo>
                  <a:pt x="5806133" y="613407"/>
                  <a:pt x="5447016" y="605650"/>
                  <a:pt x="5229902" y="584775"/>
                </a:cubicBezTo>
                <a:cubicBezTo>
                  <a:pt x="5012788" y="563900"/>
                  <a:pt x="5022276" y="597331"/>
                  <a:pt x="4870346" y="584775"/>
                </a:cubicBezTo>
                <a:cubicBezTo>
                  <a:pt x="4718416" y="572219"/>
                  <a:pt x="4471975" y="569594"/>
                  <a:pt x="4314669" y="584775"/>
                </a:cubicBezTo>
                <a:cubicBezTo>
                  <a:pt x="4157363" y="599956"/>
                  <a:pt x="4056209" y="567283"/>
                  <a:pt x="3955113" y="584775"/>
                </a:cubicBezTo>
                <a:cubicBezTo>
                  <a:pt x="3854017" y="602267"/>
                  <a:pt x="3415248" y="614248"/>
                  <a:pt x="3105254" y="584775"/>
                </a:cubicBezTo>
                <a:cubicBezTo>
                  <a:pt x="2795260" y="555302"/>
                  <a:pt x="2864861" y="582956"/>
                  <a:pt x="2745698" y="584775"/>
                </a:cubicBezTo>
                <a:cubicBezTo>
                  <a:pt x="2626535" y="586594"/>
                  <a:pt x="2426868" y="608433"/>
                  <a:pt x="2190021" y="584775"/>
                </a:cubicBezTo>
                <a:cubicBezTo>
                  <a:pt x="1953174" y="561117"/>
                  <a:pt x="1733659" y="588934"/>
                  <a:pt x="1536284" y="584775"/>
                </a:cubicBezTo>
                <a:cubicBezTo>
                  <a:pt x="1338909" y="580616"/>
                  <a:pt x="978387" y="596430"/>
                  <a:pt x="784485" y="584775"/>
                </a:cubicBezTo>
                <a:cubicBezTo>
                  <a:pt x="590583" y="573120"/>
                  <a:pt x="159496" y="622793"/>
                  <a:pt x="0" y="584775"/>
                </a:cubicBezTo>
                <a:cubicBezTo>
                  <a:pt x="7185" y="452528"/>
                  <a:pt x="-26839" y="177270"/>
                  <a:pt x="0" y="0"/>
                </a:cubicBezTo>
                <a:close/>
              </a:path>
              <a:path w="9806066" h="584775" stroke="0" extrusionOk="0">
                <a:moveTo>
                  <a:pt x="0" y="0"/>
                </a:moveTo>
                <a:cubicBezTo>
                  <a:pt x="134589" y="21353"/>
                  <a:pt x="394032" y="-23435"/>
                  <a:pt x="555677" y="0"/>
                </a:cubicBezTo>
                <a:cubicBezTo>
                  <a:pt x="717322" y="23435"/>
                  <a:pt x="846437" y="-4723"/>
                  <a:pt x="1013293" y="0"/>
                </a:cubicBezTo>
                <a:cubicBezTo>
                  <a:pt x="1180149" y="4723"/>
                  <a:pt x="1617077" y="-24771"/>
                  <a:pt x="1863153" y="0"/>
                </a:cubicBezTo>
                <a:cubicBezTo>
                  <a:pt x="2109229" y="24771"/>
                  <a:pt x="2465638" y="7811"/>
                  <a:pt x="2713012" y="0"/>
                </a:cubicBezTo>
                <a:cubicBezTo>
                  <a:pt x="2960386" y="-7811"/>
                  <a:pt x="3301859" y="-20326"/>
                  <a:pt x="3464810" y="0"/>
                </a:cubicBezTo>
                <a:cubicBezTo>
                  <a:pt x="3627761" y="20326"/>
                  <a:pt x="3984674" y="12641"/>
                  <a:pt x="4314669" y="0"/>
                </a:cubicBezTo>
                <a:cubicBezTo>
                  <a:pt x="4644664" y="-12641"/>
                  <a:pt x="4874948" y="16458"/>
                  <a:pt x="5164528" y="0"/>
                </a:cubicBezTo>
                <a:cubicBezTo>
                  <a:pt x="5454108" y="-16458"/>
                  <a:pt x="5478867" y="3074"/>
                  <a:pt x="5622145" y="0"/>
                </a:cubicBezTo>
                <a:cubicBezTo>
                  <a:pt x="5765423" y="-3074"/>
                  <a:pt x="6189956" y="17953"/>
                  <a:pt x="6472004" y="0"/>
                </a:cubicBezTo>
                <a:cubicBezTo>
                  <a:pt x="6754052" y="-17953"/>
                  <a:pt x="6865666" y="-16857"/>
                  <a:pt x="7027681" y="0"/>
                </a:cubicBezTo>
                <a:cubicBezTo>
                  <a:pt x="7189696" y="16857"/>
                  <a:pt x="7306810" y="15776"/>
                  <a:pt x="7485297" y="0"/>
                </a:cubicBezTo>
                <a:cubicBezTo>
                  <a:pt x="7663784" y="-15776"/>
                  <a:pt x="7704736" y="3335"/>
                  <a:pt x="7844853" y="0"/>
                </a:cubicBezTo>
                <a:cubicBezTo>
                  <a:pt x="7984970" y="-3335"/>
                  <a:pt x="8319335" y="12221"/>
                  <a:pt x="8694712" y="0"/>
                </a:cubicBezTo>
                <a:cubicBezTo>
                  <a:pt x="9070089" y="-12221"/>
                  <a:pt x="8945433" y="-6728"/>
                  <a:pt x="9152328" y="0"/>
                </a:cubicBezTo>
                <a:cubicBezTo>
                  <a:pt x="9359223" y="6728"/>
                  <a:pt x="9649219" y="18426"/>
                  <a:pt x="9806066" y="0"/>
                </a:cubicBezTo>
                <a:cubicBezTo>
                  <a:pt x="9819533" y="227338"/>
                  <a:pt x="9798360" y="298669"/>
                  <a:pt x="9806066" y="584775"/>
                </a:cubicBezTo>
                <a:cubicBezTo>
                  <a:pt x="9698727" y="602587"/>
                  <a:pt x="9551554" y="575481"/>
                  <a:pt x="9348450" y="584775"/>
                </a:cubicBezTo>
                <a:cubicBezTo>
                  <a:pt x="9145346" y="594069"/>
                  <a:pt x="8884438" y="593900"/>
                  <a:pt x="8694712" y="584775"/>
                </a:cubicBezTo>
                <a:cubicBezTo>
                  <a:pt x="8504986" y="575650"/>
                  <a:pt x="8353453" y="572768"/>
                  <a:pt x="8139035" y="584775"/>
                </a:cubicBezTo>
                <a:cubicBezTo>
                  <a:pt x="7924617" y="596782"/>
                  <a:pt x="7674898" y="599998"/>
                  <a:pt x="7485297" y="584775"/>
                </a:cubicBezTo>
                <a:cubicBezTo>
                  <a:pt x="7295696" y="569552"/>
                  <a:pt x="7303586" y="570844"/>
                  <a:pt x="7125741" y="584775"/>
                </a:cubicBezTo>
                <a:cubicBezTo>
                  <a:pt x="6947896" y="598706"/>
                  <a:pt x="6768231" y="565715"/>
                  <a:pt x="6668125" y="584775"/>
                </a:cubicBezTo>
                <a:cubicBezTo>
                  <a:pt x="6568019" y="603835"/>
                  <a:pt x="6270197" y="609151"/>
                  <a:pt x="6112448" y="584775"/>
                </a:cubicBezTo>
                <a:cubicBezTo>
                  <a:pt x="5954699" y="560399"/>
                  <a:pt x="5842997" y="578847"/>
                  <a:pt x="5752892" y="584775"/>
                </a:cubicBezTo>
                <a:cubicBezTo>
                  <a:pt x="5662787" y="590703"/>
                  <a:pt x="5444471" y="562354"/>
                  <a:pt x="5295276" y="584775"/>
                </a:cubicBezTo>
                <a:cubicBezTo>
                  <a:pt x="5146081" y="607196"/>
                  <a:pt x="4685207" y="611743"/>
                  <a:pt x="4445417" y="584775"/>
                </a:cubicBezTo>
                <a:cubicBezTo>
                  <a:pt x="4205627" y="557807"/>
                  <a:pt x="3971288" y="625449"/>
                  <a:pt x="3595558" y="584775"/>
                </a:cubicBezTo>
                <a:cubicBezTo>
                  <a:pt x="3219828" y="544101"/>
                  <a:pt x="3352312" y="566681"/>
                  <a:pt x="3137941" y="584775"/>
                </a:cubicBezTo>
                <a:cubicBezTo>
                  <a:pt x="2923570" y="602869"/>
                  <a:pt x="2724364" y="571140"/>
                  <a:pt x="2484203" y="584775"/>
                </a:cubicBezTo>
                <a:cubicBezTo>
                  <a:pt x="2244042" y="598410"/>
                  <a:pt x="2049833" y="572428"/>
                  <a:pt x="1928526" y="584775"/>
                </a:cubicBezTo>
                <a:cubicBezTo>
                  <a:pt x="1807219" y="597122"/>
                  <a:pt x="1724042" y="577441"/>
                  <a:pt x="1568971" y="584775"/>
                </a:cubicBezTo>
                <a:cubicBezTo>
                  <a:pt x="1413900" y="592109"/>
                  <a:pt x="1024996" y="572837"/>
                  <a:pt x="817172" y="584775"/>
                </a:cubicBezTo>
                <a:cubicBezTo>
                  <a:pt x="609348" y="596713"/>
                  <a:pt x="313583" y="549959"/>
                  <a:pt x="0" y="584775"/>
                </a:cubicBezTo>
                <a:cubicBezTo>
                  <a:pt x="-1824" y="343401"/>
                  <a:pt x="-1785" y="133890"/>
                  <a:pt x="0" y="0"/>
                </a:cubicBezTo>
                <a:close/>
              </a:path>
            </a:pathLst>
          </a:custGeom>
          <a:ln w="38100">
            <a:extLst>
              <a:ext uri="{C807C97D-BFC1-408E-A445-0C87EB9F89A2}">
                <ask:lineSketchStyleProps xmlns:ask="http://schemas.microsoft.com/office/drawing/2018/sketchyshapes" sd="421179112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độc;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A636E12-D414-470D-A8CB-8237D8E20A3A}"/>
              </a:ext>
            </a:extLst>
          </p:cNvPr>
          <p:cNvSpPr/>
          <p:nvPr/>
        </p:nvSpPr>
        <p:spPr>
          <a:xfrm>
            <a:off x="1573135" y="5271984"/>
            <a:ext cx="9456396" cy="584775"/>
          </a:xfrm>
          <a:custGeom>
            <a:avLst/>
            <a:gdLst>
              <a:gd name="connsiteX0" fmla="*/ 0 w 9456396"/>
              <a:gd name="connsiteY0" fmla="*/ 0 h 584775"/>
              <a:gd name="connsiteX1" fmla="*/ 864585 w 9456396"/>
              <a:gd name="connsiteY1" fmla="*/ 0 h 584775"/>
              <a:gd name="connsiteX2" fmla="*/ 1445478 w 9456396"/>
              <a:gd name="connsiteY2" fmla="*/ 0 h 584775"/>
              <a:gd name="connsiteX3" fmla="*/ 2310062 w 9456396"/>
              <a:gd name="connsiteY3" fmla="*/ 0 h 584775"/>
              <a:gd name="connsiteX4" fmla="*/ 2890955 w 9456396"/>
              <a:gd name="connsiteY4" fmla="*/ 0 h 584775"/>
              <a:gd name="connsiteX5" fmla="*/ 3660976 w 9456396"/>
              <a:gd name="connsiteY5" fmla="*/ 0 h 584775"/>
              <a:gd name="connsiteX6" fmla="*/ 4147305 w 9456396"/>
              <a:gd name="connsiteY6" fmla="*/ 0 h 584775"/>
              <a:gd name="connsiteX7" fmla="*/ 4728198 w 9456396"/>
              <a:gd name="connsiteY7" fmla="*/ 0 h 584775"/>
              <a:gd name="connsiteX8" fmla="*/ 5403655 w 9456396"/>
              <a:gd name="connsiteY8" fmla="*/ 0 h 584775"/>
              <a:gd name="connsiteX9" fmla="*/ 6079112 w 9456396"/>
              <a:gd name="connsiteY9" fmla="*/ 0 h 584775"/>
              <a:gd name="connsiteX10" fmla="*/ 6849133 w 9456396"/>
              <a:gd name="connsiteY10" fmla="*/ 0 h 584775"/>
              <a:gd name="connsiteX11" fmla="*/ 7430025 w 9456396"/>
              <a:gd name="connsiteY11" fmla="*/ 0 h 584775"/>
              <a:gd name="connsiteX12" fmla="*/ 8200046 w 9456396"/>
              <a:gd name="connsiteY12" fmla="*/ 0 h 584775"/>
              <a:gd name="connsiteX13" fmla="*/ 9456396 w 9456396"/>
              <a:gd name="connsiteY13" fmla="*/ 0 h 584775"/>
              <a:gd name="connsiteX14" fmla="*/ 9456396 w 9456396"/>
              <a:gd name="connsiteY14" fmla="*/ 584775 h 584775"/>
              <a:gd name="connsiteX15" fmla="*/ 8591811 w 9456396"/>
              <a:gd name="connsiteY15" fmla="*/ 584775 h 584775"/>
              <a:gd name="connsiteX16" fmla="*/ 8105482 w 9456396"/>
              <a:gd name="connsiteY16" fmla="*/ 584775 h 584775"/>
              <a:gd name="connsiteX17" fmla="*/ 7335461 w 9456396"/>
              <a:gd name="connsiteY17" fmla="*/ 584775 h 584775"/>
              <a:gd name="connsiteX18" fmla="*/ 6849133 w 9456396"/>
              <a:gd name="connsiteY18" fmla="*/ 584775 h 584775"/>
              <a:gd name="connsiteX19" fmla="*/ 5984548 w 9456396"/>
              <a:gd name="connsiteY19" fmla="*/ 584775 h 584775"/>
              <a:gd name="connsiteX20" fmla="*/ 5498219 w 9456396"/>
              <a:gd name="connsiteY20" fmla="*/ 584775 h 584775"/>
              <a:gd name="connsiteX21" fmla="*/ 4822762 w 9456396"/>
              <a:gd name="connsiteY21" fmla="*/ 584775 h 584775"/>
              <a:gd name="connsiteX22" fmla="*/ 3958177 w 9456396"/>
              <a:gd name="connsiteY22" fmla="*/ 584775 h 584775"/>
              <a:gd name="connsiteX23" fmla="*/ 3471848 w 9456396"/>
              <a:gd name="connsiteY23" fmla="*/ 584775 h 584775"/>
              <a:gd name="connsiteX24" fmla="*/ 2796391 w 9456396"/>
              <a:gd name="connsiteY24" fmla="*/ 584775 h 584775"/>
              <a:gd name="connsiteX25" fmla="*/ 1931807 w 9456396"/>
              <a:gd name="connsiteY25" fmla="*/ 584775 h 584775"/>
              <a:gd name="connsiteX26" fmla="*/ 1256350 w 9456396"/>
              <a:gd name="connsiteY26" fmla="*/ 584775 h 584775"/>
              <a:gd name="connsiteX27" fmla="*/ 0 w 9456396"/>
              <a:gd name="connsiteY27" fmla="*/ 584775 h 584775"/>
              <a:gd name="connsiteX28" fmla="*/ 0 w 9456396"/>
              <a:gd name="connsiteY28" fmla="*/ 0 h 584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9456396" h="584775" fill="none" extrusionOk="0">
                <a:moveTo>
                  <a:pt x="0" y="0"/>
                </a:moveTo>
                <a:cubicBezTo>
                  <a:pt x="315913" y="-22513"/>
                  <a:pt x="537229" y="34701"/>
                  <a:pt x="864585" y="0"/>
                </a:cubicBezTo>
                <a:cubicBezTo>
                  <a:pt x="1191941" y="-34701"/>
                  <a:pt x="1287041" y="-27188"/>
                  <a:pt x="1445478" y="0"/>
                </a:cubicBezTo>
                <a:cubicBezTo>
                  <a:pt x="1603915" y="27188"/>
                  <a:pt x="2119753" y="34840"/>
                  <a:pt x="2310062" y="0"/>
                </a:cubicBezTo>
                <a:cubicBezTo>
                  <a:pt x="2500371" y="-34840"/>
                  <a:pt x="2747545" y="2745"/>
                  <a:pt x="2890955" y="0"/>
                </a:cubicBezTo>
                <a:cubicBezTo>
                  <a:pt x="3034365" y="-2745"/>
                  <a:pt x="3424469" y="-9931"/>
                  <a:pt x="3660976" y="0"/>
                </a:cubicBezTo>
                <a:cubicBezTo>
                  <a:pt x="3897483" y="9931"/>
                  <a:pt x="4046553" y="17506"/>
                  <a:pt x="4147305" y="0"/>
                </a:cubicBezTo>
                <a:cubicBezTo>
                  <a:pt x="4248057" y="-17506"/>
                  <a:pt x="4602834" y="12483"/>
                  <a:pt x="4728198" y="0"/>
                </a:cubicBezTo>
                <a:cubicBezTo>
                  <a:pt x="4853562" y="-12483"/>
                  <a:pt x="5141738" y="14605"/>
                  <a:pt x="5403655" y="0"/>
                </a:cubicBezTo>
                <a:cubicBezTo>
                  <a:pt x="5665572" y="-14605"/>
                  <a:pt x="5890056" y="15573"/>
                  <a:pt x="6079112" y="0"/>
                </a:cubicBezTo>
                <a:cubicBezTo>
                  <a:pt x="6268168" y="-15573"/>
                  <a:pt x="6670490" y="37980"/>
                  <a:pt x="6849133" y="0"/>
                </a:cubicBezTo>
                <a:cubicBezTo>
                  <a:pt x="7027776" y="-37980"/>
                  <a:pt x="7254205" y="-106"/>
                  <a:pt x="7430025" y="0"/>
                </a:cubicBezTo>
                <a:cubicBezTo>
                  <a:pt x="7605845" y="106"/>
                  <a:pt x="7899546" y="23531"/>
                  <a:pt x="8200046" y="0"/>
                </a:cubicBezTo>
                <a:cubicBezTo>
                  <a:pt x="8500546" y="-23531"/>
                  <a:pt x="9126161" y="-12203"/>
                  <a:pt x="9456396" y="0"/>
                </a:cubicBezTo>
                <a:cubicBezTo>
                  <a:pt x="9439591" y="168539"/>
                  <a:pt x="9476620" y="425255"/>
                  <a:pt x="9456396" y="584775"/>
                </a:cubicBezTo>
                <a:cubicBezTo>
                  <a:pt x="9272670" y="591941"/>
                  <a:pt x="8840051" y="566598"/>
                  <a:pt x="8591811" y="584775"/>
                </a:cubicBezTo>
                <a:cubicBezTo>
                  <a:pt x="8343572" y="602952"/>
                  <a:pt x="8322565" y="582806"/>
                  <a:pt x="8105482" y="584775"/>
                </a:cubicBezTo>
                <a:cubicBezTo>
                  <a:pt x="7888399" y="586744"/>
                  <a:pt x="7571789" y="558554"/>
                  <a:pt x="7335461" y="584775"/>
                </a:cubicBezTo>
                <a:cubicBezTo>
                  <a:pt x="7099133" y="610996"/>
                  <a:pt x="7046303" y="608161"/>
                  <a:pt x="6849133" y="584775"/>
                </a:cubicBezTo>
                <a:cubicBezTo>
                  <a:pt x="6651963" y="561389"/>
                  <a:pt x="6319842" y="583847"/>
                  <a:pt x="5984548" y="584775"/>
                </a:cubicBezTo>
                <a:cubicBezTo>
                  <a:pt x="5649254" y="585703"/>
                  <a:pt x="5706198" y="562607"/>
                  <a:pt x="5498219" y="584775"/>
                </a:cubicBezTo>
                <a:cubicBezTo>
                  <a:pt x="5290240" y="606943"/>
                  <a:pt x="5126289" y="586143"/>
                  <a:pt x="4822762" y="584775"/>
                </a:cubicBezTo>
                <a:cubicBezTo>
                  <a:pt x="4519235" y="583407"/>
                  <a:pt x="4322572" y="593975"/>
                  <a:pt x="3958177" y="584775"/>
                </a:cubicBezTo>
                <a:cubicBezTo>
                  <a:pt x="3593782" y="575575"/>
                  <a:pt x="3592998" y="596104"/>
                  <a:pt x="3471848" y="584775"/>
                </a:cubicBezTo>
                <a:cubicBezTo>
                  <a:pt x="3350698" y="573446"/>
                  <a:pt x="3023122" y="579128"/>
                  <a:pt x="2796391" y="584775"/>
                </a:cubicBezTo>
                <a:cubicBezTo>
                  <a:pt x="2569660" y="590422"/>
                  <a:pt x="2228283" y="591666"/>
                  <a:pt x="1931807" y="584775"/>
                </a:cubicBezTo>
                <a:cubicBezTo>
                  <a:pt x="1635331" y="577884"/>
                  <a:pt x="1585539" y="584680"/>
                  <a:pt x="1256350" y="584775"/>
                </a:cubicBezTo>
                <a:cubicBezTo>
                  <a:pt x="927161" y="584870"/>
                  <a:pt x="622922" y="528072"/>
                  <a:pt x="0" y="584775"/>
                </a:cubicBezTo>
                <a:cubicBezTo>
                  <a:pt x="23236" y="370457"/>
                  <a:pt x="-21231" y="269365"/>
                  <a:pt x="0" y="0"/>
                </a:cubicBezTo>
                <a:close/>
              </a:path>
              <a:path w="9456396" h="584775" stroke="0" extrusionOk="0">
                <a:moveTo>
                  <a:pt x="0" y="0"/>
                </a:moveTo>
                <a:cubicBezTo>
                  <a:pt x="170165" y="-14340"/>
                  <a:pt x="324944" y="24671"/>
                  <a:pt x="580893" y="0"/>
                </a:cubicBezTo>
                <a:cubicBezTo>
                  <a:pt x="836842" y="-24671"/>
                  <a:pt x="876865" y="-18319"/>
                  <a:pt x="1067222" y="0"/>
                </a:cubicBezTo>
                <a:cubicBezTo>
                  <a:pt x="1257579" y="18319"/>
                  <a:pt x="1516349" y="34760"/>
                  <a:pt x="1931807" y="0"/>
                </a:cubicBezTo>
                <a:cubicBezTo>
                  <a:pt x="2347265" y="-34760"/>
                  <a:pt x="2517136" y="-16725"/>
                  <a:pt x="2796391" y="0"/>
                </a:cubicBezTo>
                <a:cubicBezTo>
                  <a:pt x="3075646" y="16725"/>
                  <a:pt x="3379463" y="-378"/>
                  <a:pt x="3566412" y="0"/>
                </a:cubicBezTo>
                <a:cubicBezTo>
                  <a:pt x="3753361" y="378"/>
                  <a:pt x="4168995" y="-13421"/>
                  <a:pt x="4430997" y="0"/>
                </a:cubicBezTo>
                <a:cubicBezTo>
                  <a:pt x="4693000" y="13421"/>
                  <a:pt x="5052720" y="-42239"/>
                  <a:pt x="5295582" y="0"/>
                </a:cubicBezTo>
                <a:cubicBezTo>
                  <a:pt x="5538444" y="42239"/>
                  <a:pt x="5551095" y="3786"/>
                  <a:pt x="5781911" y="0"/>
                </a:cubicBezTo>
                <a:cubicBezTo>
                  <a:pt x="6012727" y="-3786"/>
                  <a:pt x="6386885" y="-24695"/>
                  <a:pt x="6646495" y="0"/>
                </a:cubicBezTo>
                <a:cubicBezTo>
                  <a:pt x="6906105" y="24695"/>
                  <a:pt x="7024288" y="-16788"/>
                  <a:pt x="7227388" y="0"/>
                </a:cubicBezTo>
                <a:cubicBezTo>
                  <a:pt x="7430488" y="16788"/>
                  <a:pt x="7570047" y="-19484"/>
                  <a:pt x="7713717" y="0"/>
                </a:cubicBezTo>
                <a:cubicBezTo>
                  <a:pt x="7857387" y="19484"/>
                  <a:pt x="7976560" y="-17980"/>
                  <a:pt x="8105482" y="0"/>
                </a:cubicBezTo>
                <a:cubicBezTo>
                  <a:pt x="8234404" y="17980"/>
                  <a:pt x="8956196" y="12883"/>
                  <a:pt x="9456396" y="0"/>
                </a:cubicBezTo>
                <a:cubicBezTo>
                  <a:pt x="9464220" y="135253"/>
                  <a:pt x="9427342" y="463545"/>
                  <a:pt x="9456396" y="584775"/>
                </a:cubicBezTo>
                <a:cubicBezTo>
                  <a:pt x="9314336" y="573318"/>
                  <a:pt x="9167806" y="576423"/>
                  <a:pt x="9064631" y="584775"/>
                </a:cubicBezTo>
                <a:cubicBezTo>
                  <a:pt x="8961457" y="593127"/>
                  <a:pt x="8582382" y="595587"/>
                  <a:pt x="8294610" y="584775"/>
                </a:cubicBezTo>
                <a:cubicBezTo>
                  <a:pt x="8006838" y="573963"/>
                  <a:pt x="7675599" y="623922"/>
                  <a:pt x="7430025" y="584775"/>
                </a:cubicBezTo>
                <a:cubicBezTo>
                  <a:pt x="7184451" y="545628"/>
                  <a:pt x="6944145" y="575013"/>
                  <a:pt x="6754569" y="584775"/>
                </a:cubicBezTo>
                <a:cubicBezTo>
                  <a:pt x="6564993" y="594537"/>
                  <a:pt x="6343105" y="599864"/>
                  <a:pt x="6173676" y="584775"/>
                </a:cubicBezTo>
                <a:cubicBezTo>
                  <a:pt x="6004247" y="569686"/>
                  <a:pt x="5643975" y="584196"/>
                  <a:pt x="5498219" y="584775"/>
                </a:cubicBezTo>
                <a:cubicBezTo>
                  <a:pt x="5352463" y="585354"/>
                  <a:pt x="5230453" y="573817"/>
                  <a:pt x="5106454" y="584775"/>
                </a:cubicBezTo>
                <a:cubicBezTo>
                  <a:pt x="4982455" y="595733"/>
                  <a:pt x="4740179" y="563156"/>
                  <a:pt x="4620125" y="584775"/>
                </a:cubicBezTo>
                <a:cubicBezTo>
                  <a:pt x="4500071" y="606394"/>
                  <a:pt x="4239570" y="590390"/>
                  <a:pt x="4039232" y="584775"/>
                </a:cubicBezTo>
                <a:cubicBezTo>
                  <a:pt x="3838894" y="579160"/>
                  <a:pt x="3732546" y="567992"/>
                  <a:pt x="3647467" y="584775"/>
                </a:cubicBezTo>
                <a:cubicBezTo>
                  <a:pt x="3562389" y="601558"/>
                  <a:pt x="3337623" y="576377"/>
                  <a:pt x="3161138" y="584775"/>
                </a:cubicBezTo>
                <a:cubicBezTo>
                  <a:pt x="2984653" y="593173"/>
                  <a:pt x="2494215" y="620389"/>
                  <a:pt x="2296553" y="584775"/>
                </a:cubicBezTo>
                <a:cubicBezTo>
                  <a:pt x="2098892" y="549161"/>
                  <a:pt x="1814004" y="601199"/>
                  <a:pt x="1431969" y="584775"/>
                </a:cubicBezTo>
                <a:cubicBezTo>
                  <a:pt x="1049934" y="568351"/>
                  <a:pt x="1070658" y="594301"/>
                  <a:pt x="945640" y="584775"/>
                </a:cubicBezTo>
                <a:cubicBezTo>
                  <a:pt x="820622" y="575249"/>
                  <a:pt x="364345" y="549078"/>
                  <a:pt x="0" y="584775"/>
                </a:cubicBezTo>
                <a:cubicBezTo>
                  <a:pt x="-26458" y="465021"/>
                  <a:pt x="4665" y="161486"/>
                  <a:pt x="0" y="0"/>
                </a:cubicBezTo>
                <a:close/>
              </a:path>
            </a:pathLst>
          </a:custGeom>
          <a:ln w="38100">
            <a:extLst>
              <a:ext uri="{C807C97D-BFC1-408E-A445-0C87EB9F89A2}">
                <ask:lineSketchStyleProps xmlns:ask="http://schemas.microsoft.com/office/drawing/2018/sketchyshapes" sd="421179112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 rot="21316895">
            <a:off x="2660418" y="1010967"/>
            <a:ext cx="621997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06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5"/>
          <p:cNvSpPr txBox="1"/>
          <p:nvPr/>
        </p:nvSpPr>
        <p:spPr>
          <a:xfrm>
            <a:off x="3701399" y="1500086"/>
            <a:ext cx="55763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6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6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6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6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altLang="en-US" sz="6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6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alt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6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6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6000" b="1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60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002083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241415" y="1338762"/>
            <a:ext cx="880028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36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và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2630B1D-0C53-4723-AF5E-E0A6301D1BD3}"/>
              </a:ext>
            </a:extLst>
          </p:cNvPr>
          <p:cNvSpPr/>
          <p:nvPr/>
        </p:nvSpPr>
        <p:spPr>
          <a:xfrm>
            <a:off x="1433883" y="3580246"/>
            <a:ext cx="932423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en-US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609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>
            <a:extLst>
              <a:ext uri="{FF2B5EF4-FFF2-40B4-BE49-F238E27FC236}">
                <a16:creationId xmlns:a16="http://schemas.microsoft.com/office/drawing/2014/main" id="{0A636E12-D414-470D-A8CB-8237D8E20A3A}"/>
              </a:ext>
            </a:extLst>
          </p:cNvPr>
          <p:cNvSpPr/>
          <p:nvPr/>
        </p:nvSpPr>
        <p:spPr>
          <a:xfrm>
            <a:off x="4309608" y="90819"/>
            <a:ext cx="3013480" cy="830997"/>
          </a:xfrm>
          <a:custGeom>
            <a:avLst/>
            <a:gdLst>
              <a:gd name="connsiteX0" fmla="*/ 0 w 3013480"/>
              <a:gd name="connsiteY0" fmla="*/ 0 h 830997"/>
              <a:gd name="connsiteX1" fmla="*/ 602696 w 3013480"/>
              <a:gd name="connsiteY1" fmla="*/ 0 h 830997"/>
              <a:gd name="connsiteX2" fmla="*/ 1145122 w 3013480"/>
              <a:gd name="connsiteY2" fmla="*/ 0 h 830997"/>
              <a:gd name="connsiteX3" fmla="*/ 1808088 w 3013480"/>
              <a:gd name="connsiteY3" fmla="*/ 0 h 830997"/>
              <a:gd name="connsiteX4" fmla="*/ 2350514 w 3013480"/>
              <a:gd name="connsiteY4" fmla="*/ 0 h 830997"/>
              <a:gd name="connsiteX5" fmla="*/ 3013480 w 3013480"/>
              <a:gd name="connsiteY5" fmla="*/ 0 h 830997"/>
              <a:gd name="connsiteX6" fmla="*/ 3013480 w 3013480"/>
              <a:gd name="connsiteY6" fmla="*/ 423808 h 830997"/>
              <a:gd name="connsiteX7" fmla="*/ 3013480 w 3013480"/>
              <a:gd name="connsiteY7" fmla="*/ 830997 h 830997"/>
              <a:gd name="connsiteX8" fmla="*/ 2501188 w 3013480"/>
              <a:gd name="connsiteY8" fmla="*/ 830997 h 830997"/>
              <a:gd name="connsiteX9" fmla="*/ 1898492 w 3013480"/>
              <a:gd name="connsiteY9" fmla="*/ 830997 h 830997"/>
              <a:gd name="connsiteX10" fmla="*/ 1356066 w 3013480"/>
              <a:gd name="connsiteY10" fmla="*/ 830997 h 830997"/>
              <a:gd name="connsiteX11" fmla="*/ 783505 w 3013480"/>
              <a:gd name="connsiteY11" fmla="*/ 830997 h 830997"/>
              <a:gd name="connsiteX12" fmla="*/ 0 w 3013480"/>
              <a:gd name="connsiteY12" fmla="*/ 830997 h 830997"/>
              <a:gd name="connsiteX13" fmla="*/ 0 w 3013480"/>
              <a:gd name="connsiteY13" fmla="*/ 415499 h 830997"/>
              <a:gd name="connsiteX14" fmla="*/ 0 w 3013480"/>
              <a:gd name="connsiteY14" fmla="*/ 0 h 830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013480" h="830997" fill="none" extrusionOk="0">
                <a:moveTo>
                  <a:pt x="0" y="0"/>
                </a:moveTo>
                <a:cubicBezTo>
                  <a:pt x="123074" y="-19367"/>
                  <a:pt x="472496" y="5439"/>
                  <a:pt x="602696" y="0"/>
                </a:cubicBezTo>
                <a:cubicBezTo>
                  <a:pt x="732896" y="-5439"/>
                  <a:pt x="977437" y="-20872"/>
                  <a:pt x="1145122" y="0"/>
                </a:cubicBezTo>
                <a:cubicBezTo>
                  <a:pt x="1312807" y="20872"/>
                  <a:pt x="1590619" y="-1895"/>
                  <a:pt x="1808088" y="0"/>
                </a:cubicBezTo>
                <a:cubicBezTo>
                  <a:pt x="2025557" y="1895"/>
                  <a:pt x="2170020" y="-8499"/>
                  <a:pt x="2350514" y="0"/>
                </a:cubicBezTo>
                <a:cubicBezTo>
                  <a:pt x="2531008" y="8499"/>
                  <a:pt x="2752976" y="1743"/>
                  <a:pt x="3013480" y="0"/>
                </a:cubicBezTo>
                <a:cubicBezTo>
                  <a:pt x="3024891" y="89888"/>
                  <a:pt x="3022046" y="304449"/>
                  <a:pt x="3013480" y="423808"/>
                </a:cubicBezTo>
                <a:cubicBezTo>
                  <a:pt x="3004914" y="543167"/>
                  <a:pt x="3027256" y="728668"/>
                  <a:pt x="3013480" y="830997"/>
                </a:cubicBezTo>
                <a:cubicBezTo>
                  <a:pt x="2853191" y="824715"/>
                  <a:pt x="2710630" y="831844"/>
                  <a:pt x="2501188" y="830997"/>
                </a:cubicBezTo>
                <a:cubicBezTo>
                  <a:pt x="2291746" y="830150"/>
                  <a:pt x="2049361" y="847340"/>
                  <a:pt x="1898492" y="830997"/>
                </a:cubicBezTo>
                <a:cubicBezTo>
                  <a:pt x="1747623" y="814654"/>
                  <a:pt x="1545060" y="827350"/>
                  <a:pt x="1356066" y="830997"/>
                </a:cubicBezTo>
                <a:cubicBezTo>
                  <a:pt x="1167072" y="834644"/>
                  <a:pt x="985485" y="825494"/>
                  <a:pt x="783505" y="830997"/>
                </a:cubicBezTo>
                <a:cubicBezTo>
                  <a:pt x="581525" y="836500"/>
                  <a:pt x="335650" y="802502"/>
                  <a:pt x="0" y="830997"/>
                </a:cubicBezTo>
                <a:cubicBezTo>
                  <a:pt x="13177" y="715117"/>
                  <a:pt x="-7321" y="577468"/>
                  <a:pt x="0" y="415499"/>
                </a:cubicBezTo>
                <a:cubicBezTo>
                  <a:pt x="7321" y="253530"/>
                  <a:pt x="712" y="203376"/>
                  <a:pt x="0" y="0"/>
                </a:cubicBezTo>
                <a:close/>
              </a:path>
              <a:path w="3013480" h="830997" stroke="0" extrusionOk="0">
                <a:moveTo>
                  <a:pt x="0" y="0"/>
                </a:moveTo>
                <a:cubicBezTo>
                  <a:pt x="262418" y="26045"/>
                  <a:pt x="458043" y="560"/>
                  <a:pt x="572561" y="0"/>
                </a:cubicBezTo>
                <a:cubicBezTo>
                  <a:pt x="687079" y="-560"/>
                  <a:pt x="880626" y="20701"/>
                  <a:pt x="1114988" y="0"/>
                </a:cubicBezTo>
                <a:cubicBezTo>
                  <a:pt x="1349350" y="-20701"/>
                  <a:pt x="1476583" y="8126"/>
                  <a:pt x="1777953" y="0"/>
                </a:cubicBezTo>
                <a:cubicBezTo>
                  <a:pt x="2079324" y="-8126"/>
                  <a:pt x="2167313" y="-16148"/>
                  <a:pt x="2440919" y="0"/>
                </a:cubicBezTo>
                <a:cubicBezTo>
                  <a:pt x="2714525" y="16148"/>
                  <a:pt x="2818234" y="2752"/>
                  <a:pt x="3013480" y="0"/>
                </a:cubicBezTo>
                <a:cubicBezTo>
                  <a:pt x="3011257" y="213438"/>
                  <a:pt x="3012706" y="268378"/>
                  <a:pt x="3013480" y="432118"/>
                </a:cubicBezTo>
                <a:cubicBezTo>
                  <a:pt x="3014254" y="595858"/>
                  <a:pt x="3030505" y="648493"/>
                  <a:pt x="3013480" y="830997"/>
                </a:cubicBezTo>
                <a:cubicBezTo>
                  <a:pt x="2865296" y="848500"/>
                  <a:pt x="2578387" y="810332"/>
                  <a:pt x="2350514" y="830997"/>
                </a:cubicBezTo>
                <a:cubicBezTo>
                  <a:pt x="2122641" y="851662"/>
                  <a:pt x="1944734" y="830779"/>
                  <a:pt x="1777953" y="830997"/>
                </a:cubicBezTo>
                <a:cubicBezTo>
                  <a:pt x="1611172" y="831215"/>
                  <a:pt x="1425010" y="852548"/>
                  <a:pt x="1205392" y="830997"/>
                </a:cubicBezTo>
                <a:cubicBezTo>
                  <a:pt x="985774" y="809446"/>
                  <a:pt x="833904" y="848623"/>
                  <a:pt x="693100" y="830997"/>
                </a:cubicBezTo>
                <a:cubicBezTo>
                  <a:pt x="552296" y="813371"/>
                  <a:pt x="142421" y="797417"/>
                  <a:pt x="0" y="830997"/>
                </a:cubicBezTo>
                <a:cubicBezTo>
                  <a:pt x="17338" y="735737"/>
                  <a:pt x="4104" y="607532"/>
                  <a:pt x="0" y="398879"/>
                </a:cubicBezTo>
                <a:cubicBezTo>
                  <a:pt x="-4104" y="190226"/>
                  <a:pt x="-16864" y="176101"/>
                  <a:pt x="0" y="0"/>
                </a:cubicBezTo>
                <a:close/>
              </a:path>
            </a:pathLst>
          </a:custGeom>
          <a:ln w="38100">
            <a:extLst>
              <a:ext uri="{C807C97D-BFC1-408E-A445-0C87EB9F89A2}">
                <ask:lineSketchStyleProps xmlns:ask="http://schemas.microsoft.com/office/drawing/2018/sketchyshapes" sd="4211791126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 err="1">
                <a:ln/>
                <a:solidFill>
                  <a:schemeClr val="accent4"/>
                </a:solidFill>
                <a:latin typeface="UVN Dzung Dakao" panose="00000400000000000000" pitchFamily="2" charset="0"/>
              </a:rPr>
              <a:t>Ghi</a:t>
            </a:r>
            <a:r>
              <a:rPr lang="en-US" sz="4800" b="1" dirty="0">
                <a:ln/>
                <a:solidFill>
                  <a:schemeClr val="accent4"/>
                </a:solidFill>
                <a:latin typeface="UVN Dzung Dakao" panose="00000400000000000000" pitchFamily="2" charset="0"/>
              </a:rPr>
              <a:t> </a:t>
            </a:r>
            <a:r>
              <a:rPr lang="en-US" sz="4800" b="1" dirty="0" err="1">
                <a:ln/>
                <a:solidFill>
                  <a:schemeClr val="accent4"/>
                </a:solidFill>
                <a:latin typeface="UVN Dzung Dakao" panose="00000400000000000000" pitchFamily="2" charset="0"/>
              </a:rPr>
              <a:t>nhớ</a:t>
            </a:r>
            <a:endParaRPr lang="en-US" altLang="en-US" sz="2400" b="1" dirty="0">
              <a:solidFill>
                <a:srgbClr val="0000FF"/>
              </a:solidFill>
              <a:latin typeface="UVN Dzung Dakao" panose="00000400000000000000" pitchFamily="2" charset="0"/>
              <a:cs typeface="Times New Roman" panose="02020603050405020304" pitchFamily="18" charset="0"/>
            </a:endParaRPr>
          </a:p>
        </p:txBody>
      </p:sp>
      <p:pic>
        <p:nvPicPr>
          <p:cNvPr id="2" name="Picture 20" descr="MCj04391170000[1]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9582" y="5455291"/>
            <a:ext cx="75088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9"/>
          <p:cNvSpPr>
            <a:spLocks noChangeArrowheads="1"/>
          </p:cNvSpPr>
          <p:nvPr/>
        </p:nvSpPr>
        <p:spPr bwMode="auto">
          <a:xfrm>
            <a:off x="3166219" y="3656654"/>
            <a:ext cx="8313738" cy="79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 sz="22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0"/>
          <p:cNvSpPr>
            <a:spLocks noChangeArrowheads="1"/>
          </p:cNvSpPr>
          <p:nvPr/>
        </p:nvSpPr>
        <p:spPr bwMode="auto">
          <a:xfrm>
            <a:off x="3166219" y="2504129"/>
            <a:ext cx="7627938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altLang="en-US" sz="2200" b="1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1507282" y="1049144"/>
            <a:ext cx="928687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loại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vi-ta-min,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khoáng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thiết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xơ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táo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 Box 28"/>
          <p:cNvSpPr txBox="1">
            <a:spLocks noChangeArrowheads="1"/>
          </p:cNvSpPr>
          <p:nvPr/>
        </p:nvSpPr>
        <p:spPr bwMode="auto">
          <a:xfrm>
            <a:off x="923758" y="2193214"/>
            <a:ext cx="91440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nuôi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trồng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chế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nhiễm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hóa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ngộ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gây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lâu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sức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khỏe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29"/>
          <p:cNvSpPr txBox="1">
            <a:spLocks noChangeArrowheads="1"/>
          </p:cNvSpPr>
          <p:nvPr/>
        </p:nvSpPr>
        <p:spPr bwMode="auto">
          <a:xfrm>
            <a:off x="2251025" y="4132206"/>
            <a:ext cx="914400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br>
              <a:rPr lang="en-US" altLang="en-US" sz="2400" b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tươi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dinh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dưỡng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b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sạch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rửa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chín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xong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ngay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chưa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phải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bảo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04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PRESENTATION_TITLE" val="PowerPoint 演示文稿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</TotalTime>
  <Words>417</Words>
  <Application>Microsoft Office PowerPoint</Application>
  <PresentationFormat>Widescreen</PresentationFormat>
  <Paragraphs>42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等线</vt:lpstr>
      <vt:lpstr>Arial</vt:lpstr>
      <vt:lpstr>Calibri</vt:lpstr>
      <vt:lpstr>Times New Roman</vt:lpstr>
      <vt:lpstr>UTM Azuki</vt:lpstr>
      <vt:lpstr>UVN Dzung Dakao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WIN7</dc:creator>
  <cp:lastModifiedBy>Hiệu Phạm Huy</cp:lastModifiedBy>
  <cp:revision>197</cp:revision>
  <dcterms:created xsi:type="dcterms:W3CDTF">2017-08-18T03:02:00Z</dcterms:created>
  <dcterms:modified xsi:type="dcterms:W3CDTF">2021-11-18T08:51:07Z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2052-10.1.0.6748</vt:lpwstr>
  </property>
</Properties>
</file>