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81" r:id="rId3"/>
    <p:sldId id="260" r:id="rId4"/>
    <p:sldId id="262" r:id="rId5"/>
    <p:sldId id="256" r:id="rId6"/>
    <p:sldId id="264" r:id="rId7"/>
    <p:sldId id="265" r:id="rId8"/>
    <p:sldId id="266" r:id="rId9"/>
    <p:sldId id="267" r:id="rId10"/>
    <p:sldId id="268" r:id="rId11"/>
    <p:sldId id="269" r:id="rId12"/>
    <p:sldId id="28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5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7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64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3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16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90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31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8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11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05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77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8558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85587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855878"/>
            <a:fld id="{C91BDDEE-AC63-44B8-94EC-FCB0EBBC2A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335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4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1432560" y="2405646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 defTabSz="855878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1313072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3272251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7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r="1563" b="3646"/>
          <a:stretch/>
        </p:blipFill>
        <p:spPr bwMode="auto">
          <a:xfrm>
            <a:off x="1600200" y="495300"/>
            <a:ext cx="8844742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4576"/>
          <a:stretch/>
        </p:blipFill>
        <p:spPr bwMode="auto">
          <a:xfrm>
            <a:off x="1676400" y="339634"/>
            <a:ext cx="9144000" cy="606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95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2000" dirty="0">
                <a:solidFill>
                  <a:srgbClr val="00B05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B050"/>
                </a:solidFill>
                <a:latin typeface=".VnAvant" panose="020B7200000000000000" pitchFamily="34" charset="0"/>
              </a:rPr>
              <a:t>d</a:t>
            </a:r>
            <a:endParaRPr lang="en-US" sz="13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8525" y="77280"/>
            <a:ext cx="7696200" cy="9387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6: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2700" y="-197091"/>
            <a:ext cx="7696200" cy="121308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¬ - d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82" t="18392" r="12554" b="26251"/>
          <a:stretch>
            <a:fillRect/>
          </a:stretch>
        </p:blipFill>
        <p:spPr>
          <a:xfrm>
            <a:off x="0" y="0"/>
            <a:ext cx="12192000" cy="52643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8132" y="5159829"/>
            <a:ext cx="1430383" cy="1477328"/>
            <a:chOff x="1378132" y="5159829"/>
            <a:chExt cx="1430383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1378132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smtClean="0">
                  <a:latin typeface=".VnAvant" panose="020B7200000000000000" pitchFamily="34" charset="0"/>
                </a:rPr>
                <a:t>c</a:t>
              </a:r>
              <a:endParaRPr lang="en-US" sz="9000" dirty="0">
                <a:latin typeface=".VnAvant" panose="020B7200000000000000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1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FF0000"/>
                  </a:solidFill>
                  <a:latin typeface=".VnAvant" panose="020B7200000000000000" pitchFamily="34" charset="0"/>
                </a:rPr>
                <a:t>¬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29692" y="5368838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874346" y="4991878"/>
            <a:ext cx="1783857" cy="1477328"/>
            <a:chOff x="8874346" y="4991878"/>
            <a:chExt cx="1783857" cy="1477328"/>
          </a:xfrm>
        </p:grpSpPr>
        <p:sp>
          <p:nvSpPr>
            <p:cNvPr id="10" name="TextBox 9"/>
            <p:cNvSpPr txBox="1"/>
            <p:nvPr/>
          </p:nvSpPr>
          <p:spPr>
            <a:xfrm>
              <a:off x="8874346" y="4991878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d</a:t>
              </a:r>
              <a:endParaRPr lang="en-US" sz="9000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2363" y="4991878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.VnAvant" panose="020B7200000000000000" pitchFamily="34" charset="0"/>
                </a:rPr>
                <a:t>a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vant" panose="020B7200000000000000" pitchFamily="34" charset="0"/>
              </a:rPr>
              <a:t>1.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quen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95" t="24642" r="47291" b="26251"/>
          <a:stretch>
            <a:fillRect/>
          </a:stretch>
        </p:blipFill>
        <p:spPr>
          <a:xfrm>
            <a:off x="700784" y="-333103"/>
            <a:ext cx="4676502" cy="35922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78132" y="5159829"/>
            <a:ext cx="1430383" cy="1477328"/>
            <a:chOff x="1378132" y="5159829"/>
            <a:chExt cx="1430383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1378132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c</a:t>
              </a:r>
              <a:endParaRPr lang="en-US" sz="9000">
                <a:latin typeface="UTM Avo" panose="02040603050506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1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endParaRPr lang="en-US" sz="900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429692" y="5368838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2246" t="34284" r="14462" b="30717"/>
          <a:stretch>
            <a:fillRect/>
          </a:stretch>
        </p:blipFill>
        <p:spPr>
          <a:xfrm>
            <a:off x="6413863" y="1449977"/>
            <a:ext cx="4781006" cy="31612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118566" y="5159829"/>
            <a:ext cx="1691640" cy="1477328"/>
            <a:chOff x="8118566" y="5159829"/>
            <a:chExt cx="1691640" cy="1477328"/>
          </a:xfrm>
        </p:grpSpPr>
        <p:sp>
          <p:nvSpPr>
            <p:cNvPr id="18" name="TextBox 17"/>
            <p:cNvSpPr txBox="1"/>
            <p:nvPr/>
          </p:nvSpPr>
          <p:spPr>
            <a:xfrm>
              <a:off x="81185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d</a:t>
              </a:r>
              <a:endParaRPr lang="en-US" sz="9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043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UTM Avo" panose="02040603050506020204" pitchFamily="18" charset="0"/>
                </a:rPr>
                <a:t>a</a:t>
              </a:r>
              <a:endParaRPr lang="en-US" sz="900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1316" y="5070319"/>
            <a:ext cx="2514600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5400" dirty="0" err="1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ờ</a:t>
              </a:r>
              <a:endParaRPr lang="en-US" sz="5400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dirty="0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c¬</a:t>
              </a:r>
              <a:endParaRPr lang="en-US" sz="4000" dirty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`</a:t>
              </a:r>
              <a:endParaRPr lang="en-US" sz="48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67106" y="5131439"/>
            <a:ext cx="2514600" cy="1656347"/>
            <a:chOff x="3810000" y="1447800"/>
            <a:chExt cx="2209800" cy="1524000"/>
          </a:xfrm>
        </p:grpSpPr>
        <p:sp>
          <p:nvSpPr>
            <p:cNvPr id="29" name="Rectangle 2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rgbClr val="008000"/>
                  </a:solidFill>
                  <a:latin typeface=".VnAvant" panose="020B7200000000000000" pitchFamily="34" charset="0"/>
                </a:rPr>
                <a:t>d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da</a:t>
              </a:r>
              <a:endParaRPr lang="en-US" sz="480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635" y="116930"/>
            <a:ext cx="6607629" cy="75828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.VnAvant" panose="020B7200000000000000" pitchFamily="34" charset="0"/>
              </a:rPr>
              <a:t>2. </a:t>
            </a:r>
            <a:r>
              <a:rPr lang="en-US" dirty="0" err="1" smtClean="0">
                <a:latin typeface=".VnAvant" panose="020B7200000000000000" pitchFamily="34" charset="0"/>
              </a:rPr>
              <a:t>TiÕng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nµo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cã</a:t>
            </a:r>
            <a:r>
              <a:rPr lang="en-US" dirty="0" smtClean="0">
                <a:latin typeface=".VnAvant" panose="020B7200000000000000" pitchFamily="34" charset="0"/>
              </a:rPr>
              <a:t> ©m ¬</a:t>
            </a:r>
            <a:endParaRPr lang="en-US" dirty="0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67" t="18199" r="25437" b="20286"/>
          <a:stretch>
            <a:fillRect/>
          </a:stretch>
        </p:blipFill>
        <p:spPr>
          <a:xfrm>
            <a:off x="653143" y="1254034"/>
            <a:ext cx="10672353" cy="57354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00800" y="2403566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185955" y="3827417"/>
            <a:ext cx="627016" cy="2943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3863" y="3974594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67007" y="3030583"/>
            <a:ext cx="757644" cy="3788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202" t="22610" r="24417" b="20936"/>
          <a:stretch>
            <a:fillRect/>
          </a:stretch>
        </p:blipFill>
        <p:spPr>
          <a:xfrm>
            <a:off x="1891934" y="1175339"/>
            <a:ext cx="8331030" cy="54654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839097" y="2584014"/>
            <a:ext cx="13063" cy="7992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9931" y="3124293"/>
            <a:ext cx="901338" cy="4941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9097" y="4245429"/>
            <a:ext cx="13063" cy="6507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48549" y="4088675"/>
            <a:ext cx="940525" cy="3135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53635" y="116930"/>
            <a:ext cx="6607629" cy="75828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.VnAvant" panose="020B7200000000000000" pitchFamily="34" charset="0"/>
              </a:rPr>
              <a:t>2. </a:t>
            </a:r>
            <a:r>
              <a:rPr lang="en-US" dirty="0" err="1" smtClean="0">
                <a:latin typeface=".VnAvant" panose="020B7200000000000000" pitchFamily="34" charset="0"/>
              </a:rPr>
              <a:t>TiÕng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nµo</a:t>
            </a:r>
            <a:r>
              <a:rPr lang="en-US" dirty="0" smtClean="0"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latin typeface=".VnAvant" panose="020B7200000000000000" pitchFamily="34" charset="0"/>
              </a:rPr>
              <a:t>cã</a:t>
            </a:r>
            <a:r>
              <a:rPr lang="en-US" dirty="0" smtClean="0">
                <a:latin typeface=".VnAvant" panose="020B7200000000000000" pitchFamily="34" charset="0"/>
              </a:rPr>
              <a:t> ©m d</a:t>
            </a:r>
            <a:endParaRPr 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53635" y="116930"/>
            <a:ext cx="6607629" cy="75828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latin typeface=".VnAvant" panose="020B7200000000000000" pitchFamily="34" charset="0"/>
              </a:rPr>
              <a:t>3. </a:t>
            </a:r>
            <a:r>
              <a:rPr lang="en-US" dirty="0" err="1" smtClean="0">
                <a:latin typeface=".VnAvant" panose="020B7200000000000000" pitchFamily="34" charset="0"/>
              </a:rPr>
              <a:t>TËp</a:t>
            </a:r>
            <a:r>
              <a:rPr lang="en-US" dirty="0" smtClean="0"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latin typeface=".VnAvant" panose="020B7200000000000000" pitchFamily="34" charset="0"/>
              </a:rPr>
              <a:t>äc</a:t>
            </a:r>
            <a:endParaRPr 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66" t="24447" r="21614" b="42097"/>
          <a:stretch>
            <a:fillRect/>
          </a:stretch>
        </p:blipFill>
        <p:spPr>
          <a:xfrm>
            <a:off x="1017366" y="1589442"/>
            <a:ext cx="9900298" cy="4249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57</Words>
  <Application>Microsoft Office PowerPoint</Application>
  <PresentationFormat>Widescreen</PresentationFormat>
  <Paragraphs>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宋体</vt:lpstr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TiÕng nµo cã ©m ¬</vt:lpstr>
      <vt:lpstr>2. TiÕng nµo cã ©m d</vt:lpstr>
      <vt:lpstr>3. TËp ®äc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35</cp:revision>
  <dcterms:created xsi:type="dcterms:W3CDTF">2020-08-03T08:34:00Z</dcterms:created>
  <dcterms:modified xsi:type="dcterms:W3CDTF">2021-11-15T04:22:49Z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