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4" r:id="rId1"/>
    <p:sldMasterId id="2147484131" r:id="rId2"/>
  </p:sldMasterIdLst>
  <p:notesMasterIdLst>
    <p:notesMasterId r:id="rId20"/>
  </p:notesMasterIdLst>
  <p:sldIdLst>
    <p:sldId id="291" r:id="rId3"/>
    <p:sldId id="261" r:id="rId4"/>
    <p:sldId id="431" r:id="rId5"/>
    <p:sldId id="430" r:id="rId6"/>
    <p:sldId id="432" r:id="rId7"/>
    <p:sldId id="433" r:id="rId8"/>
    <p:sldId id="256" r:id="rId9"/>
    <p:sldId id="434" r:id="rId10"/>
    <p:sldId id="371" r:id="rId11"/>
    <p:sldId id="427" r:id="rId12"/>
    <p:sldId id="446" r:id="rId13"/>
    <p:sldId id="428" r:id="rId14"/>
    <p:sldId id="436" r:id="rId15"/>
    <p:sldId id="415" r:id="rId16"/>
    <p:sldId id="437" r:id="rId17"/>
    <p:sldId id="438" r:id="rId18"/>
    <p:sldId id="31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2D4E"/>
    <a:srgbClr val="FF00FF"/>
    <a:srgbClr val="99FFCC"/>
    <a:srgbClr val="FF0000"/>
    <a:srgbClr val="00B050"/>
    <a:srgbClr val="FFFF66"/>
    <a:srgbClr val="ABFFC7"/>
    <a:srgbClr val="79FFA6"/>
    <a:srgbClr val="66FF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94660"/>
  </p:normalViewPr>
  <p:slideViewPr>
    <p:cSldViewPr>
      <p:cViewPr varScale="1">
        <p:scale>
          <a:sx n="70" d="100"/>
          <a:sy n="70" d="100"/>
        </p:scale>
        <p:origin x="702" y="60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6DDB6-C8FD-4832-A15D-669932543650}" type="datetimeFigureOut">
              <a:rPr lang="en-US" smtClean="0"/>
              <a:pPr/>
              <a:t>25-Oct-21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9277F-8A7F-4040-897D-9158C8906A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491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382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61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431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096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692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AB389-C53E-4D42-8F9A-7ED952DD5AA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06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1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8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04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666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78B3-B5FE-46E4-943B-08A48A19EAD8}" type="datetime1">
              <a:rPr lang="en-US" altLang="zh-CN" smtClean="0"/>
              <a:t>25-Oct-21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 altLang="zh-CN"/>
              <a:t>Người soạn: Shizuka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47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28341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39746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9290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4239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16950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971021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097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441256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080906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12413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26907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8254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495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2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667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8200" y="1828800"/>
            <a:ext cx="105156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24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619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78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25-Oct-21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44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147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1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457200">
              <a:defRPr/>
            </a:pPr>
            <a:fld id="{846CE7D5-CF57-46EF-B807-FDD0502418D4}" type="datetimeFigureOut">
              <a:rPr lang="en-US" sz="1000" smtClean="0">
                <a:solidFill>
                  <a:prstClr val="black"/>
                </a:solidFill>
                <a:latin typeface="Trebuchet MS"/>
              </a:rPr>
              <a:pPr algn="r" defTabSz="457200">
                <a:defRPr/>
              </a:pPr>
              <a:t>25-Oct-21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defTabSz="457200">
              <a:defRPr/>
            </a:pPr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330EA680-D336-4FF7-8B7A-9848BB0A1C32}" type="slidenum">
              <a:rPr lang="en-US" sz="1000" smtClean="0">
                <a:solidFill>
                  <a:prstClr val="black"/>
                </a:solidFill>
                <a:latin typeface="Trebuchet MS"/>
              </a:rPr>
              <a:pPr defTabSz="457200">
                <a:defRPr/>
              </a:pPr>
              <a:t>‹#›</a:t>
            </a:fld>
            <a:endParaRPr lang="en-US" sz="1000">
              <a:solidFill>
                <a:prstClr val="black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913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8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8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8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8.m4a"/><Relationship Id="rId7" Type="http://schemas.openxmlformats.org/officeDocument/2006/relationships/image" Target="../media/image10.png"/><Relationship Id="rId2" Type="http://schemas.microsoft.com/office/2007/relationships/media" Target="../media/media18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11" Type="http://schemas.openxmlformats.org/officeDocument/2006/relationships/image" Target="../media/image8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FD2FE29-3749-4C6E-BBA0-E518B9058A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405EEE1-283B-4315-BDE4-6E658F27EE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8145" y="1459067"/>
            <a:ext cx="1014284" cy="8689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5B21709-1A04-47AA-A38E-3ABF79B5E3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61" y="1450040"/>
            <a:ext cx="1098177" cy="86113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6B20337-6292-4FD7-8701-72948DAD90D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45" b="27936"/>
          <a:stretch/>
        </p:blipFill>
        <p:spPr>
          <a:xfrm>
            <a:off x="1998279" y="-71115"/>
            <a:ext cx="8637698" cy="52015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507CA4-F681-473D-9D2E-853FDCF9A4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792" y="1734237"/>
            <a:ext cx="735106" cy="5764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4B44EE-8CEE-4AA8-A5E2-2EF033439DC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952" y="232331"/>
            <a:ext cx="1479176" cy="12672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B9D7138-2FE9-4136-A7D6-118A0E306C6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7327" y="873098"/>
            <a:ext cx="1098177" cy="861139"/>
          </a:xfrm>
          <a:prstGeom prst="rect">
            <a:avLst/>
          </a:prstGeom>
        </p:spPr>
      </p:pic>
      <p:sp>
        <p:nvSpPr>
          <p:cNvPr id="12" name="Text Box 216">
            <a:extLst>
              <a:ext uri="{FF2B5EF4-FFF2-40B4-BE49-F238E27FC236}">
                <a16:creationId xmlns:a16="http://schemas.microsoft.com/office/drawing/2014/main" id="{487E4D0A-9EDD-4C7E-B0BF-52E65586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0240" y="2915643"/>
            <a:ext cx="7238326" cy="200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MÔN TIN HỌC LỚP 4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TUẦN 8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873397-F15A-4A38-AA26-B4DD859BE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9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300">
        <p:random/>
      </p:transition>
    </mc:Choice>
    <mc:Fallback xmlns="">
      <p:transition spd="slow" advTm="73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33400" y="188745"/>
            <a:ext cx="100584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40400" y="1475217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1: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0" y="2102628"/>
            <a:ext cx="518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Select,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74" y="1430796"/>
            <a:ext cx="4429125" cy="5204847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1"/>
          </p:cNvCxnSpPr>
          <p:nvPr/>
        </p:nvCxnSpPr>
        <p:spPr>
          <a:xfrm flipH="1">
            <a:off x="2489200" y="1805821"/>
            <a:ext cx="3251200" cy="325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40400" y="3500323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4127734"/>
            <a:ext cx="51816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Rotate</a:t>
            </a:r>
            <a:endParaRPr lang="vi-VN" sz="28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Elbow Connector 14"/>
          <p:cNvCxnSpPr>
            <a:stCxn id="16" idx="1"/>
          </p:cNvCxnSpPr>
          <p:nvPr/>
        </p:nvCxnSpPr>
        <p:spPr>
          <a:xfrm rot="10800000">
            <a:off x="3429000" y="2136425"/>
            <a:ext cx="2311400" cy="1694503"/>
          </a:xfrm>
          <a:prstGeom prst="bent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740400" y="4801875"/>
            <a:ext cx="15240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3: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5000" y="5429286"/>
            <a:ext cx="5638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endParaRPr lang="vi-VN" sz="2800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Elbow Connector 22"/>
          <p:cNvCxnSpPr>
            <a:stCxn id="20" idx="1"/>
          </p:cNvCxnSpPr>
          <p:nvPr/>
        </p:nvCxnSpPr>
        <p:spPr>
          <a:xfrm rot="10800000">
            <a:off x="4038600" y="3733801"/>
            <a:ext cx="1701800" cy="1398679"/>
          </a:xfrm>
          <a:prstGeom prst="bentConnector3">
            <a:avLst>
              <a:gd name="adj1" fmla="val 10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2489200" y="2286000"/>
            <a:ext cx="1778000" cy="144780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39999" y="1981200"/>
            <a:ext cx="889000" cy="304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904999" y="1430797"/>
            <a:ext cx="609600" cy="855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13">
            <a:extLst>
              <a:ext uri="{FF2B5EF4-FFF2-40B4-BE49-F238E27FC236}">
                <a16:creationId xmlns:a16="http://schemas.microsoft.com/office/drawing/2014/main" id="{D2D6D54A-AC0E-4932-9799-8B0C794BDD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4681" y="169602"/>
            <a:ext cx="1058719" cy="3847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C53F05-BCC8-49BD-9378-DC2EA0F2C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1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623">
        <p:split orient="vert"/>
      </p:transition>
    </mc:Choice>
    <mc:Fallback xmlns="">
      <p:transition spd="slow" advTm="2362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1" grpId="0"/>
      <p:bldP spid="16" grpId="0"/>
      <p:bldP spid="17" grpId="0"/>
      <p:bldP spid="20" grpId="0"/>
      <p:bldP spid="21" grpId="0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07EAD-5428-4AEF-BF7D-50C078833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838200" y="228600"/>
            <a:ext cx="52578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5" name="1c">
            <a:hlinkClick r:id="" action="ppaction://media"/>
            <a:extLst>
              <a:ext uri="{FF2B5EF4-FFF2-40B4-BE49-F238E27FC236}">
                <a16:creationId xmlns:a16="http://schemas.microsoft.com/office/drawing/2014/main" id="{1257ED0C-2F4F-4FD0-B50E-4312343383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3836" y="1310390"/>
            <a:ext cx="7684327" cy="43227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4AB5EF-09C2-410C-B6AD-C125AC3D3C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5"/>
    </mc:Choice>
    <mc:Fallback xmlns="">
      <p:transition spd="slow" advTm="115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98" objId="5"/>
        <p14:triggerEvt type="onClick" time="30498" objId="5"/>
        <p14:stopEvt time="11338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14571" y="1343775"/>
            <a:ext cx="3010240" cy="3039065"/>
            <a:chOff x="9053145" y="84132"/>
            <a:chExt cx="3010240" cy="3039065"/>
          </a:xfrm>
        </p:grpSpPr>
        <p:grpSp>
          <p:nvGrpSpPr>
            <p:cNvPr id="5" name="Google Shape;1242;p55"/>
            <p:cNvGrpSpPr/>
            <p:nvPr/>
          </p:nvGrpSpPr>
          <p:grpSpPr>
            <a:xfrm>
              <a:off x="9743284" y="84132"/>
              <a:ext cx="1905000" cy="2819400"/>
              <a:chOff x="6093502" y="731375"/>
              <a:chExt cx="2104606" cy="3691204"/>
            </a:xfrm>
          </p:grpSpPr>
          <p:sp>
            <p:nvSpPr>
              <p:cNvPr id="6" name="Google Shape;1243;p55"/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244;p55"/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245;p55"/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246;p55"/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247;p55"/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248;p55"/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49;p55"/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50;p55"/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51;p55"/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252;p55"/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53;p55"/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54;p55"/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55;p55"/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56;p55"/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57;p55"/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58;p55"/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9;p55"/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60;p55"/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61;p55"/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62;p55"/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63;p55"/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64;p55"/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65;p55"/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66;p55"/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67;p55"/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68;p55"/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69;p55"/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70;p55"/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71;p55"/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72;p55"/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73;p55"/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74;p55"/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75;p55"/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76;p55"/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77;p55"/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78;p55"/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9;p55"/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80;p55"/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81;p55"/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82;p55"/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83;p55"/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84;p55"/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85;p55"/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86;p55"/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87;p55"/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88;p55"/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89;p55"/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90;p55"/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91;p55"/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92;p55"/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93;p55"/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94;p55"/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95;p55"/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96;p55"/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97;p55"/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98;p55"/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99;p55"/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300;p55"/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301;p55"/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302;p55"/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303;p55"/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304;p55"/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305;p55"/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306;p55"/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307;p55"/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308;p55"/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09;p55"/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10;p55"/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11;p55"/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12;p55"/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13;p55"/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14;p55"/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15;p55"/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16;p55"/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17;p55"/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18;p55"/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19;p55"/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20;p55"/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21;p55"/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22;p55"/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23;p55"/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24;p55"/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25;p55"/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26;p55"/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27;p55"/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28;p55"/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29;p55"/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30;p55"/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31;p55"/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32;p55"/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33;p55"/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34;p55"/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35;p55"/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36;p55"/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37;p55"/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38;p55"/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39;p55"/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40;p55"/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41;p55"/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42;p55"/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43;p55"/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44;p55"/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45;p55"/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46;p55"/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47;p55"/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48;p55"/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49;p55"/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50;p55"/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51;p55"/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52;p55"/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53;p55"/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54;p55"/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55;p55"/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56;p55"/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57;p55"/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58;p55"/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59;p55"/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60;p55"/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61;p55"/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62;p55"/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63;p55"/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64;p55"/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65;p55"/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66;p55"/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67;p55"/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68;p55"/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69;p55"/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70;p55"/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71;p55"/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72;p55"/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73;p55"/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4;p55"/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75;p55"/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76;p55"/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77;p55"/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78;p55"/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79;p55"/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80;p55"/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81;p55"/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82;p55"/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83;p55"/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84;p55"/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85;p55"/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86;p55"/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87;p55"/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88;p55"/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89;p55"/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90;p55"/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91;p55"/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92;p55"/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93;p55"/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94;p55"/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95;p55"/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96;p55"/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97;p55"/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98;p55"/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99;p55"/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400;p55"/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roup 167"/>
            <p:cNvGrpSpPr/>
            <p:nvPr/>
          </p:nvGrpSpPr>
          <p:grpSpPr>
            <a:xfrm>
              <a:off x="9053145" y="1432848"/>
              <a:ext cx="3010240" cy="1690349"/>
              <a:chOff x="7162800" y="1891051"/>
              <a:chExt cx="3010240" cy="1690349"/>
            </a:xfrm>
          </p:grpSpPr>
          <p:sp>
            <p:nvSpPr>
              <p:cNvPr id="164" name="Round Same Side Corner Rectangle 163"/>
              <p:cNvSpPr/>
              <p:nvPr/>
            </p:nvSpPr>
            <p:spPr>
              <a:xfrm>
                <a:off x="7162800" y="1891051"/>
                <a:ext cx="3010240" cy="169034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 Same Side Corner Rectangle 165"/>
              <p:cNvSpPr/>
              <p:nvPr/>
            </p:nvSpPr>
            <p:spPr>
              <a:xfrm>
                <a:off x="7350251" y="2079850"/>
                <a:ext cx="2631949" cy="1347402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7419174" y="2226922"/>
                <a:ext cx="266702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xoay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9" name="TextBox 168"/>
          <p:cNvSpPr txBox="1"/>
          <p:nvPr/>
        </p:nvSpPr>
        <p:spPr>
          <a:xfrm>
            <a:off x="6953905" y="2435937"/>
            <a:ext cx="2554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right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phải 90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997" y="87353"/>
            <a:ext cx="2337544" cy="2415574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02" y="71552"/>
            <a:ext cx="2337544" cy="2435496"/>
          </a:xfrm>
          <a:prstGeom prst="rect">
            <a:avLst/>
          </a:prstGeom>
        </p:spPr>
      </p:pic>
      <p:sp>
        <p:nvSpPr>
          <p:cNvPr id="175" name="TextBox 174"/>
          <p:cNvSpPr txBox="1"/>
          <p:nvPr/>
        </p:nvSpPr>
        <p:spPr>
          <a:xfrm>
            <a:off x="1202550" y="2320065"/>
            <a:ext cx="21395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Rotate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left 90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trái 90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588980" y="5956601"/>
            <a:ext cx="1936509" cy="115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Rotate 180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(Xoay 180</a:t>
            </a:r>
            <a:r>
              <a:rPr lang="en-US" sz="2400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0" name="Picture 1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18" y="3568198"/>
            <a:ext cx="2462431" cy="2028729"/>
          </a:xfrm>
          <a:prstGeom prst="rect">
            <a:avLst/>
          </a:prstGeom>
        </p:spPr>
      </p:pic>
      <p:grpSp>
        <p:nvGrpSpPr>
          <p:cNvPr id="183" name="Group 182"/>
          <p:cNvGrpSpPr/>
          <p:nvPr/>
        </p:nvGrpSpPr>
        <p:grpSpPr>
          <a:xfrm>
            <a:off x="3723997" y="3575667"/>
            <a:ext cx="2245179" cy="4042520"/>
            <a:chOff x="5489064" y="2905881"/>
            <a:chExt cx="2055291" cy="3693101"/>
          </a:xfrm>
        </p:grpSpPr>
        <p:sp>
          <p:nvSpPr>
            <p:cNvPr id="178" name="TextBox 177"/>
            <p:cNvSpPr txBox="1"/>
            <p:nvPr/>
          </p:nvSpPr>
          <p:spPr>
            <a:xfrm>
              <a:off x="5614775" y="5029322"/>
              <a:ext cx="18038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 vertical</a:t>
              </a:r>
            </a:p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(lật dọc)</a:t>
              </a:r>
            </a:p>
            <a:p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9064" y="2905881"/>
              <a:ext cx="2055291" cy="2074803"/>
            </a:xfrm>
            <a:prstGeom prst="rect">
              <a:avLst/>
            </a:prstGeom>
          </p:spPr>
        </p:pic>
      </p:grpSp>
      <p:grpSp>
        <p:nvGrpSpPr>
          <p:cNvPr id="185" name="Group 184"/>
          <p:cNvGrpSpPr/>
          <p:nvPr/>
        </p:nvGrpSpPr>
        <p:grpSpPr>
          <a:xfrm>
            <a:off x="7038147" y="3691517"/>
            <a:ext cx="2214699" cy="2904406"/>
            <a:chOff x="8450114" y="3146159"/>
            <a:chExt cx="2214699" cy="2904406"/>
          </a:xfrm>
        </p:grpSpPr>
        <p:sp>
          <p:nvSpPr>
            <p:cNvPr id="179" name="TextBox 178"/>
            <p:cNvSpPr txBox="1"/>
            <p:nvPr/>
          </p:nvSpPr>
          <p:spPr>
            <a:xfrm>
              <a:off x="8450114" y="5219568"/>
              <a:ext cx="21653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Flip horizontal</a:t>
              </a:r>
            </a:p>
            <a:p>
              <a:r>
                <a:rPr lang="en-US" sz="24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(lật ngang)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62981" y="3146159"/>
              <a:ext cx="2201832" cy="2079508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106640" y="226284"/>
            <a:ext cx="2139523" cy="2708096"/>
            <a:chOff x="885563" y="428561"/>
            <a:chExt cx="1953970" cy="24809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5563" y="428561"/>
              <a:ext cx="1953970" cy="201930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prstDash val="dash"/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sp>
          <p:nvSpPr>
            <p:cNvPr id="187" name="TextBox 186"/>
            <p:cNvSpPr txBox="1"/>
            <p:nvPr/>
          </p:nvSpPr>
          <p:spPr>
            <a:xfrm>
              <a:off x="1174355" y="2447861"/>
              <a:ext cx="1346068" cy="461665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6" name="Audio 185">
            <a:hlinkClick r:id="" action="ppaction://media"/>
            <a:extLst>
              <a:ext uri="{FF2B5EF4-FFF2-40B4-BE49-F238E27FC236}">
                <a16:creationId xmlns:a16="http://schemas.microsoft.com/office/drawing/2014/main" id="{BAD280B7-FB37-4931-BEE8-862AFDD23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0"/>
    </mc:Choice>
    <mc:Fallback xmlns="">
      <p:transition spd="slow" advTm="10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600200"/>
            <a:ext cx="1112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762000" y="536087"/>
            <a:ext cx="7478713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028" y="2693671"/>
            <a:ext cx="84037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Home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542" y="3443221"/>
            <a:ext cx="9949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114" y="4210914"/>
            <a:ext cx="9949543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4999" y="4989493"/>
            <a:ext cx="10718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60463" indent="-1160463"/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thúc</a:t>
            </a:r>
            <a:endParaRPr lang="vi-VN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2726398"/>
            <a:ext cx="625157" cy="612899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EA814FA-C49E-43B5-8DD9-95B2E01830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8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6411">
        <p:circle/>
      </p:transition>
    </mc:Choice>
    <mc:Fallback xmlns="">
      <p:transition spd="slow" advTm="5641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949456-6348-43C0-AF32-390AF11B7D7E}"/>
              </a:ext>
            </a:extLst>
          </p:cNvPr>
          <p:cNvSpPr txBox="1">
            <a:spLocks/>
          </p:cNvSpPr>
          <p:nvPr/>
        </p:nvSpPr>
        <p:spPr>
          <a:xfrm>
            <a:off x="1219200" y="492840"/>
            <a:ext cx="4648200" cy="625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thực hành </a:t>
            </a:r>
          </a:p>
        </p:txBody>
      </p:sp>
      <p:pic>
        <p:nvPicPr>
          <p:cNvPr id="8" name="Viet chu len dieu">
            <a:hlinkClick r:id="" action="ppaction://media"/>
            <a:extLst>
              <a:ext uri="{FF2B5EF4-FFF2-40B4-BE49-F238E27FC236}">
                <a16:creationId xmlns:a16="http://schemas.microsoft.com/office/drawing/2014/main" id="{308A467C-F208-48E5-AC35-86E2EC5C6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11438" y="1468438"/>
            <a:ext cx="6967537" cy="39195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99EA23-4108-447F-AD5D-6A732B84FA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5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313"/>
    </mc:Choice>
    <mc:Fallback xmlns="">
      <p:transition spd="slow" advTm="110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172" objId="8"/>
        <p14:triggerEvt type="onClick" time="7172" objId="8"/>
        <p14:stopEvt time="105790" objId="8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4600" y="474367"/>
            <a:ext cx="1905000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2ED5508-B13D-4EFE-9C7C-D5A999A03983}"/>
              </a:ext>
            </a:extLst>
          </p:cNvPr>
          <p:cNvSpPr txBox="1">
            <a:spLocks/>
          </p:cNvSpPr>
          <p:nvPr/>
        </p:nvSpPr>
        <p:spPr>
          <a:xfrm>
            <a:off x="3429000" y="740996"/>
            <a:ext cx="23622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ý: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C7B984C-9AC6-4595-ABE6-06CFED9BA369}"/>
              </a:ext>
            </a:extLst>
          </p:cNvPr>
          <p:cNvSpPr txBox="1">
            <a:spLocks/>
          </p:cNvSpPr>
          <p:nvPr/>
        </p:nvSpPr>
        <p:spPr>
          <a:xfrm>
            <a:off x="1295400" y="1828800"/>
            <a:ext cx="10896600" cy="3886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Khi viết chữ lên 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Nếu chọn chế độ                 thì màu nền của chữ sẽ có màu ở ô Color 2</a:t>
            </a:r>
          </a:p>
          <a:p>
            <a:pPr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Nếu chọn chế độ                        thì màu nền của chữ sẽ trong suốt.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A5487D-EC16-44C4-AC2D-947117E446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00" y="3505200"/>
            <a:ext cx="2033588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D0FA8A-A546-422D-A4ED-E1D1C00ED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91000" y="2799442"/>
            <a:ext cx="1343025" cy="4572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4BE691-183B-41D6-98AE-00B35786A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4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17">
        <p:random/>
      </p:transition>
    </mc:Choice>
    <mc:Fallback xmlns="">
      <p:transition spd="slow" advTm="196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0001" y="118673"/>
            <a:ext cx="5833056" cy="114821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9" y="744726"/>
            <a:ext cx="2033589" cy="2643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288D7D5-BC72-466E-850C-57E26B66D4A1}"/>
              </a:ext>
            </a:extLst>
          </p:cNvPr>
          <p:cNvSpPr txBox="1">
            <a:spLocks noChangeArrowheads="1"/>
          </p:cNvSpPr>
          <p:nvPr/>
        </p:nvSpPr>
        <p:spPr>
          <a:xfrm>
            <a:off x="3124200" y="104984"/>
            <a:ext cx="5562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GHI NHỚ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5DF8C5-4D54-4AAF-B2E2-CAD3756654B5}"/>
              </a:ext>
            </a:extLst>
          </p:cNvPr>
          <p:cNvSpPr txBox="1">
            <a:spLocks noChangeArrowheads="1"/>
          </p:cNvSpPr>
          <p:nvPr/>
        </p:nvSpPr>
        <p:spPr>
          <a:xfrm>
            <a:off x="1792846" y="1627845"/>
            <a:ext cx="9435427" cy="1321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phải 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right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left 90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(Rotate 180</a:t>
            </a:r>
            <a:r>
              <a:rPr lang="en-US" altLang="en-US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lật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vertical),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(Flip horizontal).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  <a:endParaRPr lang="vi-VN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Tx/>
              <a:buChar char="-"/>
            </a:pP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963EDA-DDFD-4D21-9B23-79B693B0E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92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54">
        <p:random/>
      </p:transition>
    </mc:Choice>
    <mc:Fallback xmlns="">
      <p:transition spd="slow" advTm="3625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7" grpId="0"/>
      <p:bldP spid="1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0">
            <a:extLst>
              <a:ext uri="{FF2B5EF4-FFF2-40B4-BE49-F238E27FC236}">
                <a16:creationId xmlns:a16="http://schemas.microsoft.com/office/drawing/2014/main" id="{18EF5DC7-19E7-404A-B0F1-15E9ACC4A59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0"/>
            <a:ext cx="9144000" cy="6705600"/>
            <a:chOff x="0" y="0"/>
            <a:chExt cx="12192000" cy="6858000"/>
          </a:xfrm>
        </p:grpSpPr>
        <p:pic>
          <p:nvPicPr>
            <p:cNvPr id="29700" name="bg">
              <a:extLst>
                <a:ext uri="{FF2B5EF4-FFF2-40B4-BE49-F238E27FC236}">
                  <a16:creationId xmlns:a16="http://schemas.microsoft.com/office/drawing/2014/main" id="{F748EAD1-93CF-41E7-9366-03B25261E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1">
              <a:extLst>
                <a:ext uri="{FF2B5EF4-FFF2-40B4-BE49-F238E27FC236}">
                  <a16:creationId xmlns:a16="http://schemas.microsoft.com/office/drawing/2014/main" id="{E40D6D40-F4DB-4741-AB3C-A1F4DA66F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0" t="35741" r="76042" b="33519"/>
            <a:stretch>
              <a:fillRect/>
            </a:stretch>
          </p:blipFill>
          <p:spPr bwMode="auto">
            <a:xfrm>
              <a:off x="1041400" y="2451100"/>
              <a:ext cx="1879600" cy="210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2">
              <a:extLst>
                <a:ext uri="{FF2B5EF4-FFF2-40B4-BE49-F238E27FC236}">
                  <a16:creationId xmlns:a16="http://schemas.microsoft.com/office/drawing/2014/main" id="{E769F057-0E4E-4C3C-875B-31704FA7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9" t="9259" r="56876" b="50555"/>
            <a:stretch>
              <a:fillRect/>
            </a:stretch>
          </p:blipFill>
          <p:spPr bwMode="auto">
            <a:xfrm>
              <a:off x="2374900" y="635000"/>
              <a:ext cx="2882900" cy="275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3" name="3">
              <a:extLst>
                <a:ext uri="{FF2B5EF4-FFF2-40B4-BE49-F238E27FC236}">
                  <a16:creationId xmlns:a16="http://schemas.microsoft.com/office/drawing/2014/main" id="{B538FD57-A9F4-487A-BDD5-905698F6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7407" r="44479" b="52037"/>
            <a:stretch>
              <a:fillRect/>
            </a:stretch>
          </p:blipFill>
          <p:spPr bwMode="auto">
            <a:xfrm>
              <a:off x="4572000" y="508000"/>
              <a:ext cx="219710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4" name="4">
              <a:extLst>
                <a:ext uri="{FF2B5EF4-FFF2-40B4-BE49-F238E27FC236}">
                  <a16:creationId xmlns:a16="http://schemas.microsoft.com/office/drawing/2014/main" id="{9F0EB89D-D974-48B7-AE3F-100590438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6" t="15926" r="33646" b="54630"/>
            <a:stretch>
              <a:fillRect/>
            </a:stretch>
          </p:blipFill>
          <p:spPr bwMode="auto">
            <a:xfrm>
              <a:off x="6388100" y="1092200"/>
              <a:ext cx="170180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6">
              <a:extLst>
                <a:ext uri="{FF2B5EF4-FFF2-40B4-BE49-F238E27FC236}">
                  <a16:creationId xmlns:a16="http://schemas.microsoft.com/office/drawing/2014/main" id="{0688D8F9-942D-4F78-9278-AE87197BA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333" t="27408" r="7709" b="42223"/>
            <a:stretch>
              <a:fillRect/>
            </a:stretch>
          </p:blipFill>
          <p:spPr bwMode="auto">
            <a:xfrm>
              <a:off x="9550400" y="1879600"/>
              <a:ext cx="1701800" cy="208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5">
              <a:extLst>
                <a:ext uri="{FF2B5EF4-FFF2-40B4-BE49-F238E27FC236}">
                  <a16:creationId xmlns:a16="http://schemas.microsoft.com/office/drawing/2014/main" id="{9C74A99A-6D24-420D-850B-0DC7482B9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0" t="14444" r="19688" b="50000"/>
            <a:stretch>
              <a:fillRect/>
            </a:stretch>
          </p:blipFill>
          <p:spPr bwMode="auto">
            <a:xfrm>
              <a:off x="7772400" y="990600"/>
              <a:ext cx="2019300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18">
            <a:extLst>
              <a:ext uri="{FF2B5EF4-FFF2-40B4-BE49-F238E27FC236}">
                <a16:creationId xmlns:a16="http://schemas.microsoft.com/office/drawing/2014/main" id="{9D322984-AFD7-4D49-846D-1B358B9E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8550" y="3409950"/>
            <a:ext cx="5429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  <a:defRPr/>
            </a:pPr>
            <a:r>
              <a:rPr lang="en-US" sz="3200" b="1" kern="1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CHÚC CÁC CON CHĂM NGOAN, HỌC GIỎI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C592AC-5A9C-40A3-9369-66F90C307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869"/>
    </mc:Choice>
    <mc:Fallback xmlns="">
      <p:transition advTm="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313" y="764414"/>
            <a:ext cx="7809547" cy="438607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3471864" y="2355896"/>
            <a:ext cx="6573752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0D18BC6-62C8-4953-B819-090A5A3036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89176"/>
            <a:ext cx="12192000" cy="1568824"/>
          </a:xfrm>
          <a:prstGeom prst="rect">
            <a:avLst/>
          </a:prstGeom>
          <a:ln>
            <a:noFill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5F267C-0A2E-4985-92C9-CC65F8B0D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8">
        <p:random/>
      </p:transition>
    </mc:Choice>
    <mc:Fallback xmlns="">
      <p:transition spd="slow" advTm="78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81D8ACB9-5F20-47A8-A263-F89007D60362}"/>
              </a:ext>
            </a:extLst>
          </p:cNvPr>
          <p:cNvSpPr/>
          <p:nvPr/>
        </p:nvSpPr>
        <p:spPr>
          <a:xfrm>
            <a:off x="1439524" y="2261096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8DC342-FBDD-4520-A66F-ED38D97CAFD8}"/>
              </a:ext>
            </a:extLst>
          </p:cNvPr>
          <p:cNvSpPr/>
          <p:nvPr/>
        </p:nvSpPr>
        <p:spPr>
          <a:xfrm>
            <a:off x="381000" y="810612"/>
            <a:ext cx="1115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Để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khởi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phần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mềm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Paint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thao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err="1">
                <a:solidFill>
                  <a:srgbClr val="000099"/>
                </a:solidFill>
                <a:latin typeface="Times New Roman" pitchFamily="18" charset="0"/>
              </a:rPr>
              <a:t>tác</a:t>
            </a:r>
            <a:r>
              <a:rPr lang="en-US" sz="3600" b="1">
                <a:solidFill>
                  <a:srgbClr val="000099"/>
                </a:solidFill>
                <a:latin typeface="Times New Roman" pitchFamily="18" charset="0"/>
              </a:rPr>
              <a:t> nào?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3FE9B-59B2-4DDC-8764-8CE693886916}"/>
              </a:ext>
            </a:extLst>
          </p:cNvPr>
          <p:cNvSpPr txBox="1"/>
          <p:nvPr/>
        </p:nvSpPr>
        <p:spPr>
          <a:xfrm>
            <a:off x="1390537" y="2279569"/>
            <a:ext cx="60626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đúp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38697-26F3-4051-92E6-F8363FDBD493}"/>
              </a:ext>
            </a:extLst>
          </p:cNvPr>
          <p:cNvSpPr/>
          <p:nvPr/>
        </p:nvSpPr>
        <p:spPr>
          <a:xfrm>
            <a:off x="1490791" y="3283562"/>
            <a:ext cx="5139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6E81D5-026F-44C4-B36F-42F8858B3039}"/>
              </a:ext>
            </a:extLst>
          </p:cNvPr>
          <p:cNvSpPr/>
          <p:nvPr/>
        </p:nvSpPr>
        <p:spPr>
          <a:xfrm>
            <a:off x="1465033" y="4368094"/>
            <a:ext cx="5949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Nháy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chuột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61AA4-6401-4B63-A72A-1F322990DE2E}"/>
              </a:ext>
            </a:extLst>
          </p:cNvPr>
          <p:cNvSpPr/>
          <p:nvPr/>
        </p:nvSpPr>
        <p:spPr>
          <a:xfrm>
            <a:off x="1495084" y="5259324"/>
            <a:ext cx="55611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err="1">
                <a:latin typeface="Times New Roman" pitchFamily="18" charset="0"/>
              </a:rPr>
              <a:t>Kéo</a:t>
            </a:r>
            <a:r>
              <a:rPr lang="en-US" sz="3200">
                <a:latin typeface="Times New Roman" pitchFamily="18" charset="0"/>
              </a:rPr>
              <a:t> thả </a:t>
            </a:r>
            <a:r>
              <a:rPr lang="en-US" sz="3200" dirty="0" err="1">
                <a:latin typeface="Times New Roman" pitchFamily="18" charset="0"/>
              </a:rPr>
              <a:t>chuột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tượng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765D3925-189F-4152-A0FA-30917422C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4" y="2112418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0F7FA90-E2D3-4E75-A540-8764F110E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80" y="3196354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91F0818-C7B0-4B33-82B7-C55A12121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80" y="4261099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5D07CB89-F7BF-44B5-BE40-F0F1E716C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94" y="5247645"/>
            <a:ext cx="8382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A8101C99-7481-490D-A75A-558574853B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48693"/>
            <a:ext cx="11848230" cy="23875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7E6722-D6D7-4A14-A128-32D6C18BD2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92"/>
    </mc:Choice>
    <mc:Fallback xmlns=""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A87EA1A5-F01B-4209-A7F5-B0D7F6C21366}"/>
              </a:ext>
            </a:extLst>
          </p:cNvPr>
          <p:cNvSpPr/>
          <p:nvPr/>
        </p:nvSpPr>
        <p:spPr>
          <a:xfrm>
            <a:off x="1521159" y="3342453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8326EC-5F02-4B11-850D-60D4753D7A0C}"/>
              </a:ext>
            </a:extLst>
          </p:cNvPr>
          <p:cNvSpPr/>
          <p:nvPr/>
        </p:nvSpPr>
        <p:spPr>
          <a:xfrm>
            <a:off x="408082" y="946533"/>
            <a:ext cx="10845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2: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5CC1A-F8D2-4E8A-BCF3-0D0EF44911D6}"/>
              </a:ext>
            </a:extLst>
          </p:cNvPr>
          <p:cNvSpPr txBox="1"/>
          <p:nvPr/>
        </p:nvSpPr>
        <p:spPr>
          <a:xfrm>
            <a:off x="1371600" y="2380673"/>
            <a:ext cx="2956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Chọn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màu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vẽ</a:t>
            </a:r>
            <a:endParaRPr lang="en-US" sz="32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6A84692-AEE1-4AE8-B217-D9314E1C689D}"/>
              </a:ext>
            </a:extLst>
          </p:cNvPr>
          <p:cNvSpPr/>
          <p:nvPr/>
        </p:nvSpPr>
        <p:spPr>
          <a:xfrm>
            <a:off x="1562995" y="3415465"/>
            <a:ext cx="5197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kích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thước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</a:rPr>
              <a:t>nét</a:t>
            </a:r>
            <a:r>
              <a:rPr lang="en-US" sz="3200">
                <a:latin typeface="Times New Roman" pitchFamily="18" charset="0"/>
              </a:rPr>
              <a:t> vẽ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FFB611-9B27-47D0-B5B6-3E8E55BF52A4}"/>
              </a:ext>
            </a:extLst>
          </p:cNvPr>
          <p:cNvSpPr/>
          <p:nvPr/>
        </p:nvSpPr>
        <p:spPr>
          <a:xfrm>
            <a:off x="1521159" y="4487875"/>
            <a:ext cx="3195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hình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mẫu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3BEF371-4114-4B71-98A4-64C0385BFCA9}"/>
              </a:ext>
            </a:extLst>
          </p:cNvPr>
          <p:cNvSpPr/>
          <p:nvPr/>
        </p:nvSpPr>
        <p:spPr>
          <a:xfrm>
            <a:off x="1544770" y="5410200"/>
            <a:ext cx="30812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Chọn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màu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nền</a:t>
            </a:r>
            <a:endParaRPr lang="en-US" sz="3200" dirty="0">
              <a:latin typeface="Times New Roman" pitchFamily="18" charset="0"/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3029B2C8-8BA5-4C6D-ACD0-598FEE4D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62000"/>
            <a:ext cx="994042" cy="113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493"/>
            <a:ext cx="11963400" cy="2293925"/>
          </a:xfrm>
          <a:prstGeom prst="rect">
            <a:avLst/>
          </a:prstGeom>
        </p:spPr>
      </p:pic>
      <p:pic>
        <p:nvPicPr>
          <p:cNvPr id="22" name="图片 23">
            <a:extLst>
              <a:ext uri="{FF2B5EF4-FFF2-40B4-BE49-F238E27FC236}">
                <a16:creationId xmlns:a16="http://schemas.microsoft.com/office/drawing/2014/main" id="{10AE4245-C0F4-4EB0-9B26-49D2CE596D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5911467"/>
            <a:ext cx="11887200" cy="928288"/>
          </a:xfrm>
          <a:prstGeom prst="rect">
            <a:avLst/>
          </a:prstGeom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982529-5772-4845-B4EB-33980B8115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9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4"/>
    </mc:Choice>
    <mc:Fallback xmlns="">
      <p:transition spd="slow" advTm="23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7">
            <a:extLst>
              <a:ext uri="{FF2B5EF4-FFF2-40B4-BE49-F238E27FC236}">
                <a16:creationId xmlns:a16="http://schemas.microsoft.com/office/drawing/2014/main" id="{961B308B-F0EF-48E1-83F6-E86299D222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70" y="10379"/>
            <a:ext cx="11963400" cy="2293925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3D50084E-1D43-417E-B49D-AA02578AFA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96000"/>
            <a:ext cx="12192000" cy="762000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347444-1209-4C35-8175-F5F1338B5F34}"/>
              </a:ext>
            </a:extLst>
          </p:cNvPr>
          <p:cNvSpPr/>
          <p:nvPr/>
        </p:nvSpPr>
        <p:spPr>
          <a:xfrm>
            <a:off x="1040249" y="789637"/>
            <a:ext cx="1115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thực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hiện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tròn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hoặc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hình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giữ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phím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khi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kéo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thả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itchFamily="18" charset="0"/>
              </a:rPr>
              <a:t>chuột</a:t>
            </a:r>
            <a:r>
              <a:rPr lang="en-US" sz="3600" b="1" dirty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6F6E5C-C324-4D20-A2B6-F3CC8CB26B06}"/>
              </a:ext>
            </a:extLst>
          </p:cNvPr>
          <p:cNvSpPr/>
          <p:nvPr/>
        </p:nvSpPr>
        <p:spPr>
          <a:xfrm>
            <a:off x="2567189" y="5313048"/>
            <a:ext cx="601549" cy="7307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FE8BDB-FA03-4685-B505-49C123147115}"/>
              </a:ext>
            </a:extLst>
          </p:cNvPr>
          <p:cNvSpPr txBox="1"/>
          <p:nvPr/>
        </p:nvSpPr>
        <p:spPr>
          <a:xfrm>
            <a:off x="2360832" y="2540038"/>
            <a:ext cx="2372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Ctrl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47275DB-8817-4F70-B761-252E63BD4760}"/>
              </a:ext>
            </a:extLst>
          </p:cNvPr>
          <p:cNvSpPr/>
          <p:nvPr/>
        </p:nvSpPr>
        <p:spPr>
          <a:xfrm>
            <a:off x="2499332" y="3444114"/>
            <a:ext cx="2234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Tab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B3983-CD13-473B-8A48-A91AC415F61B}"/>
              </a:ext>
            </a:extLst>
          </p:cNvPr>
          <p:cNvSpPr/>
          <p:nvPr/>
        </p:nvSpPr>
        <p:spPr>
          <a:xfrm>
            <a:off x="2534749" y="4371415"/>
            <a:ext cx="2520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Enter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44E122-29DB-44AA-8109-9B26C5AF2958}"/>
              </a:ext>
            </a:extLst>
          </p:cNvPr>
          <p:cNvSpPr/>
          <p:nvPr/>
        </p:nvSpPr>
        <p:spPr>
          <a:xfrm>
            <a:off x="2590800" y="5386381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D. </a:t>
            </a:r>
            <a:r>
              <a:rPr lang="en-US" sz="3200" dirty="0" err="1">
                <a:latin typeface="Times New Roman" pitchFamily="18" charset="0"/>
              </a:rPr>
              <a:t>Phím</a:t>
            </a:r>
            <a:r>
              <a:rPr lang="en-US" sz="3200" dirty="0">
                <a:latin typeface="Times New Roman" pitchFamily="18" charset="0"/>
              </a:rPr>
              <a:t> Shift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25B8D6-E34D-43FA-B170-44BE218864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5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07"/>
    </mc:Choice>
    <mc:Fallback xmlns="">
      <p:transition spd="slow" advTm="2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584" y="341404"/>
            <a:ext cx="8532831" cy="13497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D70603B-DF64-45BF-82B3-D531D3211A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3057" y="0"/>
            <a:ext cx="4077928" cy="148199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432025"/>
            <a:ext cx="2403231" cy="3124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891F7-A1C2-4946-9CA2-9BA549AAF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804" y="2217283"/>
            <a:ext cx="8077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D6FFF3-8793-4BFC-A979-4E0223FD6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192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3C6F96-E128-4363-AB3F-6D792D440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9291" y="7049560"/>
            <a:ext cx="11721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33BFDFAA-B5C7-4FFD-A5A0-0A61F800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62" y="2154229"/>
            <a:ext cx="4442426" cy="36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0EEE335E-A438-42F8-BA51-09AFF242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747928"/>
            <a:ext cx="7045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F218CC-37A1-4E5A-8E54-1D73AF37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269" y="2392505"/>
            <a:ext cx="4174107" cy="360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F7A4F3-0329-4D0D-A730-C017CD8C7DFB}"/>
              </a:ext>
            </a:extLst>
          </p:cNvPr>
          <p:cNvSpPr txBox="1"/>
          <p:nvPr/>
        </p:nvSpPr>
        <p:spPr>
          <a:xfrm>
            <a:off x="3244131" y="586976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Hình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0E31FB-5EB8-4701-B537-39C7700A1B9A}"/>
              </a:ext>
            </a:extLst>
          </p:cNvPr>
          <p:cNvSpPr txBox="1"/>
          <p:nvPr/>
        </p:nvSpPr>
        <p:spPr>
          <a:xfrm>
            <a:off x="8500324" y="5852589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Hình 2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FF8B93-0B6F-497D-81BD-7D0F58D5D4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913">
        <p:random/>
      </p:transition>
    </mc:Choice>
    <mc:Fallback xmlns="">
      <p:transition spd="slow" advTm="34913">
        <p:random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-582850"/>
            <a:ext cx="9525000" cy="721224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605" y="5383567"/>
            <a:ext cx="11277600" cy="14511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794" y="4572000"/>
            <a:ext cx="2477812" cy="23528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4DD5C3-FAD9-408F-AA60-5F17B2F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43893"/>
            <a:ext cx="70866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 EM TẬP VẼ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DEEF71E-354C-48FA-B6CF-38F984354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099" y="4343400"/>
            <a:ext cx="4862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36 -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BFA2D8-0B29-45B9-8387-490EFE5DB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622" y="2577863"/>
            <a:ext cx="8818562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XOAY HÌNH, VIẾT CHỮ LÊN HÌNH VẼ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5FAC5B-6B8D-4433-9041-6A56245FB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30">
        <p:random/>
      </p:transition>
    </mc:Choice>
    <mc:Fallback xmlns="">
      <p:transition spd="slow" advTm="1203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34E2CC6-B679-4837-9A8C-1D88ED32BBA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550" y="96667"/>
            <a:ext cx="7239000" cy="176583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71E881-59BC-4092-AE3E-32A38EC003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279839"/>
            <a:ext cx="12192000" cy="156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14B5774-00C0-4A1A-8947-0C4AA4FAF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27" y="3873121"/>
            <a:ext cx="3200400" cy="30390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0AC9A28-32FA-4645-A301-25B6EA9F7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498" y="3233174"/>
            <a:ext cx="2263295" cy="38279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817" y="685511"/>
            <a:ext cx="1945341" cy="706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5A658A0-0D14-4C3A-9197-151605D257D6}"/>
              </a:ext>
            </a:extLst>
          </p:cNvPr>
          <p:cNvSpPr txBox="1">
            <a:spLocks noChangeArrowheads="1"/>
          </p:cNvSpPr>
          <p:nvPr/>
        </p:nvSpPr>
        <p:spPr>
          <a:xfrm>
            <a:off x="3519927" y="351940"/>
            <a:ext cx="67818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8C01F3-5294-470D-A972-5F8FBC5F21B7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2944632"/>
            <a:ext cx="9715500" cy="13255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Viết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912DD-7D4C-4129-9CE5-09FF8CDF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962016"/>
            <a:ext cx="102870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Biết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nhiều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hướng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EEFA06-B6DD-48BC-842E-EA6A713A56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901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31">
        <p:random/>
      </p:transition>
    </mc:Choice>
    <mc:Fallback xmlns="">
      <p:transition spd="slow" advTm="1473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505200" y="381000"/>
            <a:ext cx="6640799" cy="9539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A. HOẠT ĐỘNG CƠ BẢN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676264" y="1526407"/>
            <a:ext cx="2383135" cy="698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b="1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76400" y="2111889"/>
            <a:ext cx="1005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b) Sao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5729"/>
            <a:ext cx="4305300" cy="349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1526407"/>
            <a:ext cx="53254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CC4B42FC-670B-4B0B-8DB8-F4581129CDE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399" y="-186944"/>
            <a:ext cx="7086600" cy="167664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03ED94-6B24-42E1-BACF-930B9D0DBD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91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72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27">
        <p:split orient="vert"/>
      </p:transition>
    </mc:Choice>
    <mc:Fallback xmlns="">
      <p:transition spd="slow" advTm="2912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33&quot;&gt;&lt;/object&gt;&lt;object type=&quot;2&quot; unique_id=&quot;10034&quot;&gt;&lt;object type=&quot;3&quot; unique_id=&quot;10035&quot;&gt;&lt;property id=&quot;20148&quot; value=&quot;5&quot;/&gt;&lt;property id=&quot;20300&quot; value=&quot;Slide 1&quot;/&gt;&lt;property id=&quot;20307&quot; value=&quot;325&quot;/&gt;&lt;/object&gt;&lt;object type=&quot;3&quot; unique_id=&quot;10036&quot;&gt;&lt;property id=&quot;20148&quot; value=&quot;5&quot;/&gt;&lt;property id=&quot;20300&quot; value=&quot;Slide 2&quot;/&gt;&lt;property id=&quot;20307&quot; value=&quot;326&quot;/&gt;&lt;/object&gt;&lt;object type=&quot;3&quot; unique_id=&quot;10037&quot;&gt;&lt;property id=&quot;20148&quot; value=&quot;5&quot;/&gt;&lt;property id=&quot;20300&quot; value=&quot;Slide 3&quot;/&gt;&lt;property id=&quot;20307&quot; value=&quot;351&quot;/&gt;&lt;/object&gt;&lt;object type=&quot;3&quot; unique_id=&quot;10039&quot;&gt;&lt;property id=&quot;20148&quot; value=&quot;5&quot;/&gt;&lt;property id=&quot;20300&quot; value=&quot;Slide 5&quot;/&gt;&lt;property id=&quot;20307&quot; value=&quot;350&quot;/&gt;&lt;/object&gt;&lt;object type=&quot;3&quot; unique_id=&quot;10040&quot;&gt;&lt;property id=&quot;20148&quot; value=&quot;5&quot;/&gt;&lt;property id=&quot;20300&quot; value=&quot;Slide 6&quot;/&gt;&lt;property id=&quot;20307&quot; value=&quot;330&quot;/&gt;&lt;/object&gt;&lt;object type=&quot;3&quot; unique_id=&quot;10041&quot;&gt;&lt;property id=&quot;20148&quot; value=&quot;5&quot;/&gt;&lt;property id=&quot;20300&quot; value=&quot;Slide 7&quot;/&gt;&lt;property id=&quot;20307&quot; value=&quot;331&quot;/&gt;&lt;/object&gt;&lt;object type=&quot;3&quot; unique_id=&quot;10042&quot;&gt;&lt;property id=&quot;20148&quot; value=&quot;5&quot;/&gt;&lt;property id=&quot;20300&quot; value=&quot;Slide 8&quot;/&gt;&lt;property id=&quot;20307&quot; value=&quot;332&quot;/&gt;&lt;/object&gt;&lt;object type=&quot;3&quot; unique_id=&quot;10043&quot;&gt;&lt;property id=&quot;20148&quot; value=&quot;5&quot;/&gt;&lt;property id=&quot;20300&quot; value=&quot;Slide 9&quot;/&gt;&lt;property id=&quot;20307&quot; value=&quot;336&quot;/&gt;&lt;/object&gt;&lt;object type=&quot;3&quot; unique_id=&quot;10044&quot;&gt;&lt;property id=&quot;20148&quot; value=&quot;5&quot;/&gt;&lt;property id=&quot;20300&quot; value=&quot;Slide 10&quot;/&gt;&lt;property id=&quot;20307&quot; value=&quot;349&quot;/&gt;&lt;/object&gt;&lt;object type=&quot;3&quot; unique_id=&quot;10045&quot;&gt;&lt;property id=&quot;20148&quot; value=&quot;5&quot;/&gt;&lt;property id=&quot;20300&quot; value=&quot;Slide 11&quot;/&gt;&lt;property id=&quot;20307&quot; value=&quot;341&quot;/&gt;&lt;/object&gt;&lt;object type=&quot;3&quot; unique_id=&quot;10047&quot;&gt;&lt;property id=&quot;20148&quot; value=&quot;5&quot;/&gt;&lt;property id=&quot;20300&quot; value=&quot;Slide 12&quot;/&gt;&lt;property id=&quot;20307&quot; value=&quot;338&quot;/&gt;&lt;/object&gt;&lt;object type=&quot;3&quot; unique_id=&quot;10053&quot;&gt;&lt;property id=&quot;20148&quot; value=&quot;5&quot;/&gt;&lt;property id=&quot;20300&quot; value=&quot;Slide 16&quot;/&gt;&lt;property id=&quot;20307&quot; value=&quot;346&quot;/&gt;&lt;/object&gt;&lt;object type=&quot;3&quot; unique_id=&quot;10054&quot;&gt;&lt;property id=&quot;20148&quot; value=&quot;5&quot;/&gt;&lt;property id=&quot;20300&quot; value=&quot;Slide 14&quot;/&gt;&lt;property id=&quot;20307&quot; value=&quot;348&quot;/&gt;&lt;/object&gt;&lt;object type=&quot;3&quot; unique_id=&quot;10241&quot;&gt;&lt;property id=&quot;20148&quot; value=&quot;5&quot;/&gt;&lt;property id=&quot;20300&quot; value=&quot;Slide 4&quot;/&gt;&lt;property id=&quot;20307&quot; value=&quot;352&quot;/&gt;&lt;/object&gt;&lt;object type=&quot;3&quot; unique_id=&quot;10720&quot;&gt;&lt;property id=&quot;20148&quot; value=&quot;5&quot;/&gt;&lt;property id=&quot;20300&quot; value=&quot;Slide 13&quot;/&gt;&lt;property id=&quot;20307&quot; value=&quot;362&quot;/&gt;&lt;/object&gt;&lt;object type=&quot;3&quot; unique_id=&quot;10911&quot;&gt;&lt;property id=&quot;20148&quot; value=&quot;5&quot;/&gt;&lt;property id=&quot;20300&quot; value=&quot;Slide 15 - &amp;quot;GV hướng dẫn thực hành trên phần mềm Word?&amp;quot;&quot;/&gt;&lt;property id=&quot;20307&quot; value=&quot;363&quot;/&gt;&lt;/object&gt;&lt;/object&gt;&lt;/object&gt;&lt;/database&gt;"/>
  <p:tag name="SECTOMILLISECCONVERTED" val="1"/>
  <p:tag name="INKNOELEADERBOARD" val="-17982276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6.8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|5.5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1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7332</TotalTime>
  <Words>591</Words>
  <Application>Microsoft Office PowerPoint</Application>
  <PresentationFormat>Widescreen</PresentationFormat>
  <Paragraphs>78</Paragraphs>
  <Slides>17</Slides>
  <Notes>7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宋体</vt:lpstr>
      <vt:lpstr>Arial</vt:lpstr>
      <vt:lpstr>Calibri</vt:lpstr>
      <vt:lpstr>Calibri Light</vt:lpstr>
      <vt:lpstr>Times New Roman</vt:lpstr>
      <vt:lpstr>Trebuchet MS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NGOẠI KHÓA NGÀY BÁC HỒ GỬI THƯ LẦN CUỐI CHO NGÀNH GIÁO DỤC</dc:title>
  <dc:creator>Đoàn Hữu Tiếng 0399072086</dc:creator>
  <cp:lastModifiedBy>pc</cp:lastModifiedBy>
  <cp:revision>607</cp:revision>
  <dcterms:created xsi:type="dcterms:W3CDTF">2014-10-11T13:38:36Z</dcterms:created>
  <dcterms:modified xsi:type="dcterms:W3CDTF">2021-10-25T07:29:02Z</dcterms:modified>
</cp:coreProperties>
</file>