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70" r:id="rId2"/>
    <p:sldId id="512" r:id="rId3"/>
    <p:sldId id="513" r:id="rId4"/>
    <p:sldId id="514" r:id="rId5"/>
    <p:sldId id="515" r:id="rId6"/>
    <p:sldId id="516" r:id="rId7"/>
    <p:sldId id="538" r:id="rId8"/>
    <p:sldId id="353" r:id="rId9"/>
    <p:sldId id="518" r:id="rId10"/>
    <p:sldId id="352" r:id="rId11"/>
    <p:sldId id="517" r:id="rId12"/>
    <p:sldId id="520" r:id="rId13"/>
    <p:sldId id="519" r:id="rId14"/>
    <p:sldId id="521" r:id="rId15"/>
    <p:sldId id="522" r:id="rId16"/>
    <p:sldId id="523" r:id="rId17"/>
    <p:sldId id="524" r:id="rId18"/>
    <p:sldId id="529" r:id="rId19"/>
    <p:sldId id="528" r:id="rId20"/>
    <p:sldId id="525" r:id="rId21"/>
    <p:sldId id="531" r:id="rId22"/>
    <p:sldId id="530" r:id="rId23"/>
    <p:sldId id="526" r:id="rId24"/>
    <p:sldId id="527" r:id="rId25"/>
    <p:sldId id="532" r:id="rId26"/>
    <p:sldId id="533" r:id="rId27"/>
    <p:sldId id="534" r:id="rId28"/>
    <p:sldId id="535" r:id="rId29"/>
    <p:sldId id="536" r:id="rId30"/>
    <p:sldId id="297" r:id="rId31"/>
  </p:sldIdLst>
  <p:sldSz cx="12190413" cy="6859588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442"/>
    <a:srgbClr val="46B29B"/>
    <a:srgbClr val="F39C32"/>
    <a:srgbClr val="45C5A4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7778" autoAdjust="0"/>
  </p:normalViewPr>
  <p:slideViewPr>
    <p:cSldViewPr snapToGrid="0" showGuides="1">
      <p:cViewPr varScale="1">
        <p:scale>
          <a:sx n="81" d="100"/>
          <a:sy n="81" d="100"/>
        </p:scale>
        <p:origin x="72" y="6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0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3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0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2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45298"/>
            <a:ext cx="10510684" cy="3406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8" y="925582"/>
            <a:ext cx="10720234" cy="476509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97349" y="1257920"/>
            <a:ext cx="9142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 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26605" y="1891458"/>
            <a:ext cx="105608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8269" y="2487392"/>
            <a:ext cx="624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8563" y="2516119"/>
            <a:ext cx="211181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9321" y="1856852"/>
            <a:ext cx="498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9358" y="1886035"/>
            <a:ext cx="1212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383779" y="3077718"/>
            <a:ext cx="7181072" cy="1775092"/>
            <a:chOff x="1383779" y="3077718"/>
            <a:chExt cx="7181072" cy="1775092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39589" y="4032963"/>
              <a:ext cx="2820360" cy="200298"/>
              <a:chOff x="2979857" y="4043808"/>
              <a:chExt cx="2820360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7" y="4143957"/>
                <a:ext cx="28094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66693" y="1421933"/>
            <a:ext cx="790915" cy="620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335443" y="957225"/>
            <a:ext cx="1229903" cy="2872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– 10 = 60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: 2 = 30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30 = 40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84" y="4469772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3489984" y="1101695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493353" y="1505187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1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28" grpId="0" animBg="1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0" y="-96306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69501" y="2741780"/>
            <a:ext cx="514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411757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12674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04271" y="1697506"/>
            <a:ext cx="790915" cy="5711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6414" y="458941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268496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+ 10 = 80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: 2 = 40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40 = 30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6" y="4503081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3487960" y="1062069"/>
            <a:ext cx="4094352" cy="26167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546981" y="1507327"/>
            <a:ext cx="4027760" cy="36034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384026" y="1512871"/>
            <a:ext cx="1187329" cy="0"/>
          </a:xfrm>
          <a:prstGeom prst="line">
            <a:avLst/>
          </a:prstGeom>
          <a:ln w="41275">
            <a:solidFill>
              <a:srgbClr val="E374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94838" y="1402439"/>
            <a:ext cx="0" cy="206057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1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62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2" y="-108832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8573" y="2779357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1438864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71190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798" y="3609544"/>
            <a:ext cx="2177615" cy="3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6629720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7115439" y="1727168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02239" y="39935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999876" y="2837953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7" y="133287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" y="745298"/>
            <a:ext cx="9812521" cy="3406238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5032" y="2616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29" y="1820783"/>
            <a:ext cx="5051966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5" y="2494282"/>
            <a:ext cx="4000697" cy="1960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-2229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9" y="72997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3" y="52095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5044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3" y="233197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7" y="314202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84" y="230519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4" y="14239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61" y="110064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0" y="249428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40" y="174961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7" y="30596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5" y="247741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5" y="242499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57" y="124416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1" y="309294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4" y="201000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4" y="2988378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3647" y="2741344"/>
            <a:ext cx="320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UTM Staccato " panose="02040603050506020204" pitchFamily="18" charset="0"/>
              </a:rPr>
              <a:t>HÁI TÁO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923" y="3411802"/>
            <a:ext cx="3150303" cy="3427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7979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324" y="-3715087"/>
            <a:ext cx="3807097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316446" y="-25575"/>
            <a:ext cx="2462691" cy="187773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0785" y="870561"/>
            <a:ext cx="9743091" cy="21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 rot="19258151">
            <a:off x="892803" y="516618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1.829 file vector về chủ đề ba và con trai , độ phân giải cao tuyệt đối - 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54" y="2718875"/>
            <a:ext cx="3628149" cy="4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481375" y="1557978"/>
            <a:ext cx="6687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1375" y="2144110"/>
            <a:ext cx="419435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9482" y="2144110"/>
            <a:ext cx="1062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2924" y="2144110"/>
            <a:ext cx="1492465" cy="89336"/>
            <a:chOff x="8812924" y="2144110"/>
            <a:chExt cx="1492465" cy="893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49350" y="2720250"/>
            <a:ext cx="2333009" cy="111277"/>
            <a:chOff x="8812924" y="2144110"/>
            <a:chExt cx="1492465" cy="8933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82343" y="2730242"/>
            <a:ext cx="3941087" cy="101285"/>
            <a:chOff x="8812924" y="2144110"/>
            <a:chExt cx="1492465" cy="893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19886" y="4435234"/>
            <a:ext cx="8070499" cy="1775092"/>
            <a:chOff x="1036824" y="3077718"/>
            <a:chExt cx="8070499" cy="1775092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901302" y="3727348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+ 38) : 2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48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283409" y="2519306"/>
            <a:ext cx="1518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2" grpId="0" animBg="1"/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(58 - 38) : 2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10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340315" y="251930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5269" y="311598"/>
            <a:ext cx="5878190" cy="339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8" y="3407122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260345" y="1224650"/>
            <a:ext cx="482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6859700" y="77319"/>
            <a:ext cx="4604464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7358935" y="713198"/>
            <a:ext cx="36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75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7313" y="854773"/>
            <a:ext cx="89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1555" y="3272176"/>
            <a:ext cx="9785280" cy="1775092"/>
            <a:chOff x="160860" y="3077718"/>
            <a:chExt cx="9785280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2288" y="3285174"/>
              <a:ext cx="27662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60860" y="3807905"/>
              <a:ext cx="25960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717987" y="3546295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2116850" y="251150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665767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27357" y="1824383"/>
            <a:ext cx="585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(28 - 4) : 2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5410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12 = 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853" y="41348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5339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+ 4) : 2 = 16(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2837953"/>
            <a:ext cx="4566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16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821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1327866" y="901059"/>
            <a:ext cx="3619611" cy="209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405209" y="1407955"/>
            <a:ext cx="3177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6528356" y="838508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126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18525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20" y="4881857"/>
            <a:ext cx="2302370" cy="1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23321"/>
              <a:gd name="adj2" fmla="val 903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27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1103586"/>
            <a:ext cx="4487241" cy="1514954"/>
          </a:xfrm>
          <a:prstGeom prst="wedgeEllipseCallout">
            <a:avLst>
              <a:gd name="adj1" fmla="val -23672"/>
              <a:gd name="adj2" fmla="val 945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6" y="1308057"/>
            <a:ext cx="4665065" cy="1416783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24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6" y="26994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73" y="1820783"/>
            <a:ext cx="5779122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7" y="2498034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8" y="2333241"/>
            <a:ext cx="1074827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581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8" y="548228"/>
            <a:ext cx="996179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585946" y="2566119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412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0" y="194317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034" y="2038370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760861" y="2708974"/>
            <a:ext cx="478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25+40+75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62" y="2890290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3104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7" y="1820783"/>
            <a:ext cx="5904298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94" y="18207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07" y="276435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538496" y="28513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115" y="1908306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6" y="1419523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4678" y="151888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43345" y="2554732"/>
            <a:ext cx="302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– x = 700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0" y="3443912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656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82" y="1820783"/>
            <a:ext cx="5680513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1" y="191785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6" y="282054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221" y="198934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386054" y="291789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940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65" y="205124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251" y="21521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890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" y="2924365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660491" y="2892790"/>
            <a:ext cx="524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+ 890 = …+145</a:t>
            </a:r>
          </a:p>
        </p:txBody>
      </p:sp>
      <p:sp>
        <p:nvSpPr>
          <p:cNvPr id="43" name="Action Button: Go Forward or Next 7">
            <a:hlinkClick r:id="" action="ppaction://hlinkshowjump?jump=nextslide" highlightClick="1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882577" y="6297207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391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5" y="178413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5" y="1132594"/>
            <a:ext cx="1047653" cy="1047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8" y="1970384"/>
            <a:ext cx="966159" cy="966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7" y="1922684"/>
            <a:ext cx="873549" cy="87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0" y="913423"/>
            <a:ext cx="990607" cy="99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5" y="269798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0" y="302614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76" y="172407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9" y="222462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955279" y="2225405"/>
            <a:ext cx="116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4309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104164" y="27578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746669" y="1473707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2194554" y="2320745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657976" y="311848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572992" y="1803913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001055" y="2151244"/>
            <a:ext cx="108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612381" y="1173993"/>
            <a:ext cx="11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5351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07" y="421166"/>
            <a:ext cx="950913" cy="950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654782" y="699593"/>
            <a:ext cx="11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4593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3703183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pic>
        <p:nvPicPr>
          <p:cNvPr id="42" name="Picture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8" y="1845600"/>
            <a:ext cx="5766575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214082" y="2668977"/>
            <a:ext cx="5245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s-E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 + 2769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26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3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9" grpId="0"/>
      <p:bldP spid="39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8213"/>
              <a:gd name="adj2" fmla="val 852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4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833" y="468121"/>
            <a:ext cx="148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UTM Flavour" panose="02040603050506020204" pitchFamily="18" charset="0"/>
              </a:rPr>
              <a:t>Toán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7176" y="1515466"/>
            <a:ext cx="8597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Tìm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5372" y="-2615245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573962" y="266218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94763">
            <a:off x="824110" y="81991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827" y="1586210"/>
            <a:ext cx="7528658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2" y="2566988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1082</Words>
  <Application>Microsoft Office PowerPoint</Application>
  <PresentationFormat>Tùy chỉnh</PresentationFormat>
  <Paragraphs>280</Paragraphs>
  <Slides>30</Slides>
  <Notes>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40" baseType="lpstr">
      <vt:lpstr>等线</vt:lpstr>
      <vt:lpstr>等线 Light</vt:lpstr>
      <vt:lpstr>Arial</vt:lpstr>
      <vt:lpstr>Times New Roman</vt:lpstr>
      <vt:lpstr>UTM Avo</vt:lpstr>
      <vt:lpstr>UTM Flavour</vt:lpstr>
      <vt:lpstr>UTM Mabella</vt:lpstr>
      <vt:lpstr>UTM Penumbra</vt:lpstr>
      <vt:lpstr>UTM Staccato 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Minh Trần Đình</cp:lastModifiedBy>
  <cp:revision>3250</cp:revision>
  <dcterms:created xsi:type="dcterms:W3CDTF">2015-12-01T09:06:39Z</dcterms:created>
  <dcterms:modified xsi:type="dcterms:W3CDTF">2021-10-26T03:21:15Z</dcterms:modified>
</cp:coreProperties>
</file>