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x-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96" r:id="rId3"/>
    <p:sldId id="265" r:id="rId4"/>
    <p:sldId id="297" r:id="rId5"/>
    <p:sldId id="298" r:id="rId6"/>
    <p:sldId id="299" r:id="rId7"/>
    <p:sldId id="300" r:id="rId8"/>
    <p:sldId id="301" r:id="rId9"/>
    <p:sldId id="302" r:id="rId10"/>
    <p:sldId id="269" r:id="rId11"/>
    <p:sldId id="274" r:id="rId12"/>
    <p:sldId id="303" r:id="rId13"/>
    <p:sldId id="304" r:id="rId14"/>
    <p:sldId id="305" r:id="rId15"/>
    <p:sldId id="306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FF"/>
    <a:srgbClr val="3333FF"/>
    <a:srgbClr val="008000"/>
    <a:srgbClr val="FF00FF"/>
    <a:srgbClr val="FF3300"/>
    <a:srgbClr val="CCFFCC"/>
    <a:srgbClr val="9900FF"/>
    <a:srgbClr val="CC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84877" autoAdjust="0"/>
  </p:normalViewPr>
  <p:slideViewPr>
    <p:cSldViewPr>
      <p:cViewPr varScale="1">
        <p:scale>
          <a:sx n="66" d="100"/>
          <a:sy n="66" d="100"/>
        </p:scale>
        <p:origin x="141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6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2EB39-FCCE-4BD9-9ECD-8CC86FD23A5C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</dgm:pt>
    <dgm:pt modelId="{E54B4119-C29E-4A81-B66C-9F2B425B54B2}">
      <dgm:prSet phldrT="[Text]" custT="1"/>
      <dgm:spPr/>
      <dgm:t>
        <a:bodyPr/>
        <a:lstStyle/>
        <a:p>
          <a:endParaRPr lang="en-US" sz="2900" dirty="0">
            <a:solidFill>
              <a:srgbClr val="FFC000"/>
            </a:solidFill>
          </a:endParaRPr>
        </a:p>
        <a:p>
          <a:r>
            <a:rPr lang="en-US" sz="3600" b="1" dirty="0" err="1">
              <a:solidFill>
                <a:srgbClr val="FFC000"/>
              </a:solidFill>
            </a:rPr>
            <a:t>Thanh</a:t>
          </a:r>
          <a:endParaRPr lang="en-US" sz="3600" b="1" dirty="0">
            <a:solidFill>
              <a:srgbClr val="FFC000"/>
            </a:solidFill>
          </a:endParaRPr>
        </a:p>
      </dgm:t>
    </dgm:pt>
    <dgm:pt modelId="{F475CEC4-C887-4AC3-B7A6-923141CC5B8D}" type="sibTrans" cxnId="{34911CEB-B750-428F-AF4C-2F5A09DE4931}">
      <dgm:prSet/>
      <dgm:spPr/>
      <dgm:t>
        <a:bodyPr/>
        <a:lstStyle/>
        <a:p>
          <a:endParaRPr lang="en-US"/>
        </a:p>
      </dgm:t>
    </dgm:pt>
    <dgm:pt modelId="{88E0DD40-4F63-474D-B3EF-1D726F4BDF3E}" type="parTrans" cxnId="{34911CEB-B750-428F-AF4C-2F5A09DE4931}">
      <dgm:prSet/>
      <dgm:spPr/>
      <dgm:t>
        <a:bodyPr/>
        <a:lstStyle/>
        <a:p>
          <a:endParaRPr lang="en-US"/>
        </a:p>
      </dgm:t>
    </dgm:pt>
    <dgm:pt modelId="{1888CDAF-2814-4C45-A8B1-A43A6498C58B}" type="pres">
      <dgm:prSet presAssocID="{3652EB39-FCCE-4BD9-9ECD-8CC86FD23A5C}" presName="linearFlow" presStyleCnt="0">
        <dgm:presLayoutVars>
          <dgm:dir/>
          <dgm:resizeHandles val="exact"/>
        </dgm:presLayoutVars>
      </dgm:prSet>
      <dgm:spPr/>
    </dgm:pt>
    <dgm:pt modelId="{431F0C60-0743-4809-BB4E-4CEEC9A47A8C}" type="pres">
      <dgm:prSet presAssocID="{E54B4119-C29E-4A81-B66C-9F2B425B54B2}" presName="composite" presStyleCnt="0"/>
      <dgm:spPr/>
    </dgm:pt>
    <dgm:pt modelId="{6D2FCE7D-725F-4713-A213-7C54D7FE6ABB}" type="pres">
      <dgm:prSet presAssocID="{E54B4119-C29E-4A81-B66C-9F2B425B54B2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AE8634B-4697-4DC4-8D08-1EB4140ED6BC}" type="pres">
      <dgm:prSet presAssocID="{E54B4119-C29E-4A81-B66C-9F2B425B54B2}" presName="txShp" presStyleLbl="node1" presStyleIdx="0" presStyleCnt="1" custLinFactNeighborX="516" custLinFactNeighborY="7929">
        <dgm:presLayoutVars>
          <dgm:bulletEnabled val="1"/>
        </dgm:presLayoutVars>
      </dgm:prSet>
      <dgm:spPr/>
    </dgm:pt>
  </dgm:ptLst>
  <dgm:cxnLst>
    <dgm:cxn modelId="{56C1E5AA-27C7-478E-BB5D-EAF6D96736BF}" type="presOf" srcId="{E54B4119-C29E-4A81-B66C-9F2B425B54B2}" destId="{6AE8634B-4697-4DC4-8D08-1EB4140ED6BC}" srcOrd="0" destOrd="0" presId="urn:microsoft.com/office/officeart/2005/8/layout/vList3"/>
    <dgm:cxn modelId="{4E9A3EC8-565A-47B7-8171-0CDE4961C606}" type="presOf" srcId="{3652EB39-FCCE-4BD9-9ECD-8CC86FD23A5C}" destId="{1888CDAF-2814-4C45-A8B1-A43A6498C58B}" srcOrd="0" destOrd="0" presId="urn:microsoft.com/office/officeart/2005/8/layout/vList3"/>
    <dgm:cxn modelId="{34911CEB-B750-428F-AF4C-2F5A09DE4931}" srcId="{3652EB39-FCCE-4BD9-9ECD-8CC86FD23A5C}" destId="{E54B4119-C29E-4A81-B66C-9F2B425B54B2}" srcOrd="0" destOrd="0" parTransId="{88E0DD40-4F63-474D-B3EF-1D726F4BDF3E}" sibTransId="{F475CEC4-C887-4AC3-B7A6-923141CC5B8D}"/>
    <dgm:cxn modelId="{B58276F6-9163-4BD9-91EE-2BFB25C38B9A}" type="presParOf" srcId="{1888CDAF-2814-4C45-A8B1-A43A6498C58B}" destId="{431F0C60-0743-4809-BB4E-4CEEC9A47A8C}" srcOrd="0" destOrd="0" presId="urn:microsoft.com/office/officeart/2005/8/layout/vList3"/>
    <dgm:cxn modelId="{1DDBB292-0788-4D7F-A677-C5985303E058}" type="presParOf" srcId="{431F0C60-0743-4809-BB4E-4CEEC9A47A8C}" destId="{6D2FCE7D-725F-4713-A213-7C54D7FE6ABB}" srcOrd="0" destOrd="0" presId="urn:microsoft.com/office/officeart/2005/8/layout/vList3"/>
    <dgm:cxn modelId="{E012DBAB-7200-4F6E-B777-DDE2D3676062}" type="presParOf" srcId="{431F0C60-0743-4809-BB4E-4CEEC9A47A8C}" destId="{6AE8634B-4697-4DC4-8D08-1EB4140ED6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8634B-4697-4DC4-8D08-1EB4140ED6BC}">
      <dsp:nvSpPr>
        <dsp:cNvPr id="0" name=""/>
        <dsp:cNvSpPr/>
      </dsp:nvSpPr>
      <dsp:spPr>
        <a:xfrm rot="10800000">
          <a:off x="931522" y="960880"/>
          <a:ext cx="2432304" cy="1225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0322" tIns="110490" rIns="206248" bIns="110490" numCol="1" spcCol="1270" anchor="ctr" anchorCtr="0">
          <a:noAutofit/>
          <a:sp3d extrusionH="28000" prstMaterial="matte"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solidFill>
              <a:srgbClr val="FFC000"/>
            </a:solidFill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FFC000"/>
              </a:solidFill>
            </a:rPr>
            <a:t>Thanh</a:t>
          </a:r>
          <a:endParaRPr lang="en-US" sz="3600" b="1" kern="1200" dirty="0">
            <a:solidFill>
              <a:srgbClr val="FFC000"/>
            </a:solidFill>
          </a:endParaRPr>
        </a:p>
      </dsp:txBody>
      <dsp:txXfrm rot="10800000">
        <a:off x="1237846" y="960880"/>
        <a:ext cx="2125980" cy="1225296"/>
      </dsp:txXfrm>
    </dsp:sp>
    <dsp:sp modelId="{6D2FCE7D-725F-4713-A213-7C54D7FE6ABB}">
      <dsp:nvSpPr>
        <dsp:cNvPr id="0" name=""/>
        <dsp:cNvSpPr/>
      </dsp:nvSpPr>
      <dsp:spPr>
        <a:xfrm>
          <a:off x="306323" y="863726"/>
          <a:ext cx="1225296" cy="12252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F7247-2E31-4DC4-A7DC-1C3768B5348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8763-4B8C-428A-90AC-B68C3CFA2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7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rõ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1: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ví</a:t>
            </a:r>
            <a:r>
              <a:rPr lang="en-US" baseline="0" dirty="0"/>
              <a:t> </a:t>
            </a:r>
            <a:r>
              <a:rPr lang="en-US" baseline="0" dirty="0" err="1"/>
              <a:t>dụ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8763-4B8C-428A-90AC-B68C3CFA2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8763-4B8C-428A-90AC-B68C3CFA2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cấu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giống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cấu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? </a:t>
            </a:r>
            <a:r>
              <a:rPr lang="en-US" baseline="0" dirty="0" err="1"/>
              <a:t>Đều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,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=&gt;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8763-4B8C-428A-90AC-B68C3CFA20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7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3, 4 HS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endParaRPr lang="en-US" baseline="0" dirty="0"/>
          </a:p>
          <a:p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khắc</a:t>
            </a:r>
            <a:r>
              <a:rPr lang="en-US" baseline="0" dirty="0"/>
              <a:t> </a:t>
            </a:r>
            <a:r>
              <a:rPr lang="en-US" baseline="0" dirty="0" err="1"/>
              <a:t>sâu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sang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3: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8763-4B8C-428A-90AC-B68C3CFA20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2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-https://www.freeppt7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Oval 8">
            <a:extLst>
              <a:ext uri="{FF2B5EF4-FFF2-40B4-BE49-F238E27FC236}">
                <a16:creationId xmlns:a16="http://schemas.microsoft.com/office/drawing/2014/main" id="{C7878BBC-DD61-48B2-8038-482E517BA5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60363" y="4545013"/>
            <a:ext cx="6516688" cy="1584325"/>
          </a:xfrm>
          <a:prstGeom prst="ellipse">
            <a:avLst/>
          </a:prstGeom>
          <a:gradFill rotWithShape="1">
            <a:gsLst>
              <a:gs pos="0">
                <a:srgbClr val="005E5C">
                  <a:alpha val="60001"/>
                </a:srgbClr>
              </a:gs>
              <a:gs pos="100000">
                <a:srgbClr val="005E5C">
                  <a:gamma/>
                  <a:shade val="57647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853" name="Group 589">
            <a:extLst>
              <a:ext uri="{FF2B5EF4-FFF2-40B4-BE49-F238E27FC236}">
                <a16:creationId xmlns:a16="http://schemas.microsoft.com/office/drawing/2014/main" id="{3745D0C1-99BC-4862-8434-3FEF938DD6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6513" y="-26988"/>
            <a:ext cx="9217026" cy="5638801"/>
            <a:chOff x="-23" y="-17"/>
            <a:chExt cx="5806" cy="3552"/>
          </a:xfrm>
        </p:grpSpPr>
        <p:sp>
          <p:nvSpPr>
            <p:cNvPr id="11274" name="Freeform 10">
              <a:extLst>
                <a:ext uri="{FF2B5EF4-FFF2-40B4-BE49-F238E27FC236}">
                  <a16:creationId xmlns:a16="http://schemas.microsoft.com/office/drawing/2014/main" id="{04F8A961-DF2B-45FC-8F67-3C2B4A60A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2" y="5"/>
              <a:ext cx="336" cy="1566"/>
            </a:xfrm>
            <a:custGeom>
              <a:avLst/>
              <a:gdLst>
                <a:gd name="T0" fmla="*/ 325 w 336"/>
                <a:gd name="T1" fmla="*/ 0 h 1566"/>
                <a:gd name="T2" fmla="*/ 212 w 336"/>
                <a:gd name="T3" fmla="*/ 273 h 1566"/>
                <a:gd name="T4" fmla="*/ 76 w 336"/>
                <a:gd name="T5" fmla="*/ 794 h 1566"/>
                <a:gd name="T6" fmla="*/ 7 w 336"/>
                <a:gd name="T7" fmla="*/ 1384 h 1566"/>
                <a:gd name="T8" fmla="*/ 121 w 336"/>
                <a:gd name="T9" fmla="*/ 1543 h 1566"/>
                <a:gd name="T10" fmla="*/ 280 w 336"/>
                <a:gd name="T11" fmla="*/ 1520 h 1566"/>
                <a:gd name="T12" fmla="*/ 325 w 336"/>
                <a:gd name="T13" fmla="*/ 1339 h 1566"/>
                <a:gd name="T14" fmla="*/ 212 w 336"/>
                <a:gd name="T15" fmla="*/ 1248 h 1566"/>
                <a:gd name="T16" fmla="*/ 98 w 336"/>
                <a:gd name="T17" fmla="*/ 1293 h 1566"/>
                <a:gd name="T18" fmla="*/ 76 w 336"/>
                <a:gd name="T19" fmla="*/ 1407 h 1566"/>
                <a:gd name="T20" fmla="*/ 166 w 336"/>
                <a:gd name="T21" fmla="*/ 1497 h 1566"/>
                <a:gd name="T22" fmla="*/ 234 w 336"/>
                <a:gd name="T23" fmla="*/ 1475 h 1566"/>
                <a:gd name="T24" fmla="*/ 257 w 336"/>
                <a:gd name="T25" fmla="*/ 1407 h 1566"/>
                <a:gd name="T26" fmla="*/ 234 w 336"/>
                <a:gd name="T27" fmla="*/ 1339 h 1566"/>
                <a:gd name="T28" fmla="*/ 166 w 336"/>
                <a:gd name="T29" fmla="*/ 1339 h 1566"/>
                <a:gd name="T30" fmla="*/ 144 w 336"/>
                <a:gd name="T31" fmla="*/ 1407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1566">
                  <a:moveTo>
                    <a:pt x="325" y="0"/>
                  </a:moveTo>
                  <a:cubicBezTo>
                    <a:pt x="289" y="70"/>
                    <a:pt x="253" y="141"/>
                    <a:pt x="212" y="273"/>
                  </a:cubicBezTo>
                  <a:cubicBezTo>
                    <a:pt x="171" y="405"/>
                    <a:pt x="110" y="609"/>
                    <a:pt x="76" y="794"/>
                  </a:cubicBezTo>
                  <a:cubicBezTo>
                    <a:pt x="42" y="979"/>
                    <a:pt x="0" y="1259"/>
                    <a:pt x="7" y="1384"/>
                  </a:cubicBezTo>
                  <a:cubicBezTo>
                    <a:pt x="14" y="1509"/>
                    <a:pt x="76" y="1520"/>
                    <a:pt x="121" y="1543"/>
                  </a:cubicBezTo>
                  <a:cubicBezTo>
                    <a:pt x="166" y="1566"/>
                    <a:pt x="246" y="1554"/>
                    <a:pt x="280" y="1520"/>
                  </a:cubicBezTo>
                  <a:cubicBezTo>
                    <a:pt x="314" y="1486"/>
                    <a:pt x="336" y="1384"/>
                    <a:pt x="325" y="1339"/>
                  </a:cubicBezTo>
                  <a:cubicBezTo>
                    <a:pt x="314" y="1294"/>
                    <a:pt x="250" y="1256"/>
                    <a:pt x="212" y="1248"/>
                  </a:cubicBezTo>
                  <a:cubicBezTo>
                    <a:pt x="174" y="1240"/>
                    <a:pt x="121" y="1267"/>
                    <a:pt x="98" y="1293"/>
                  </a:cubicBezTo>
                  <a:cubicBezTo>
                    <a:pt x="75" y="1319"/>
                    <a:pt x="65" y="1373"/>
                    <a:pt x="76" y="1407"/>
                  </a:cubicBezTo>
                  <a:cubicBezTo>
                    <a:pt x="87" y="1441"/>
                    <a:pt x="140" y="1486"/>
                    <a:pt x="166" y="1497"/>
                  </a:cubicBezTo>
                  <a:cubicBezTo>
                    <a:pt x="192" y="1508"/>
                    <a:pt x="219" y="1490"/>
                    <a:pt x="234" y="1475"/>
                  </a:cubicBezTo>
                  <a:cubicBezTo>
                    <a:pt x="249" y="1460"/>
                    <a:pt x="257" y="1430"/>
                    <a:pt x="257" y="1407"/>
                  </a:cubicBezTo>
                  <a:cubicBezTo>
                    <a:pt x="257" y="1384"/>
                    <a:pt x="249" y="1350"/>
                    <a:pt x="234" y="1339"/>
                  </a:cubicBezTo>
                  <a:cubicBezTo>
                    <a:pt x="219" y="1328"/>
                    <a:pt x="181" y="1328"/>
                    <a:pt x="166" y="1339"/>
                  </a:cubicBezTo>
                  <a:cubicBezTo>
                    <a:pt x="151" y="1350"/>
                    <a:pt x="144" y="1400"/>
                    <a:pt x="144" y="1407"/>
                  </a:cubicBezTo>
                </a:path>
              </a:pathLst>
            </a:custGeom>
            <a:noFill/>
            <a:ln w="158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Freeform 11">
              <a:extLst>
                <a:ext uri="{FF2B5EF4-FFF2-40B4-BE49-F238E27FC236}">
                  <a16:creationId xmlns:a16="http://schemas.microsoft.com/office/drawing/2014/main" id="{BF83FB91-0C80-47DA-A69D-6E98378282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4" y="-17"/>
              <a:ext cx="276" cy="1542"/>
            </a:xfrm>
            <a:custGeom>
              <a:avLst/>
              <a:gdLst>
                <a:gd name="T0" fmla="*/ 94 w 276"/>
                <a:gd name="T1" fmla="*/ 0 h 1316"/>
                <a:gd name="T2" fmla="*/ 4 w 276"/>
                <a:gd name="T3" fmla="*/ 544 h 1316"/>
                <a:gd name="T4" fmla="*/ 117 w 276"/>
                <a:gd name="T5" fmla="*/ 1179 h 1316"/>
                <a:gd name="T6" fmla="*/ 276 w 276"/>
                <a:gd name="T7" fmla="*/ 131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1316">
                  <a:moveTo>
                    <a:pt x="94" y="0"/>
                  </a:moveTo>
                  <a:cubicBezTo>
                    <a:pt x="47" y="174"/>
                    <a:pt x="0" y="348"/>
                    <a:pt x="4" y="544"/>
                  </a:cubicBezTo>
                  <a:cubicBezTo>
                    <a:pt x="8" y="740"/>
                    <a:pt x="72" y="1050"/>
                    <a:pt x="117" y="1179"/>
                  </a:cubicBezTo>
                  <a:cubicBezTo>
                    <a:pt x="162" y="1308"/>
                    <a:pt x="246" y="1293"/>
                    <a:pt x="276" y="1316"/>
                  </a:cubicBezTo>
                </a:path>
              </a:pathLst>
            </a:custGeom>
            <a:noFill/>
            <a:ln w="158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Freeform 12">
              <a:extLst>
                <a:ext uri="{FF2B5EF4-FFF2-40B4-BE49-F238E27FC236}">
                  <a16:creationId xmlns:a16="http://schemas.microsoft.com/office/drawing/2014/main" id="{264D6121-E478-4A32-9F93-C772B84EF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3" y="5"/>
              <a:ext cx="265" cy="1270"/>
            </a:xfrm>
            <a:custGeom>
              <a:avLst/>
              <a:gdLst>
                <a:gd name="T0" fmla="*/ 287 w 514"/>
                <a:gd name="T1" fmla="*/ 0 h 2155"/>
                <a:gd name="T2" fmla="*/ 401 w 514"/>
                <a:gd name="T3" fmla="*/ 159 h 2155"/>
                <a:gd name="T4" fmla="*/ 514 w 514"/>
                <a:gd name="T5" fmla="*/ 635 h 2155"/>
                <a:gd name="T6" fmla="*/ 401 w 514"/>
                <a:gd name="T7" fmla="*/ 1815 h 2155"/>
                <a:gd name="T8" fmla="*/ 174 w 514"/>
                <a:gd name="T9" fmla="*/ 2110 h 2155"/>
                <a:gd name="T10" fmla="*/ 61 w 514"/>
                <a:gd name="T11" fmla="*/ 2087 h 2155"/>
                <a:gd name="T12" fmla="*/ 15 w 514"/>
                <a:gd name="T13" fmla="*/ 1951 h 2155"/>
                <a:gd name="T14" fmla="*/ 151 w 514"/>
                <a:gd name="T15" fmla="*/ 1883 h 2155"/>
                <a:gd name="T16" fmla="*/ 242 w 514"/>
                <a:gd name="T17" fmla="*/ 1951 h 2155"/>
                <a:gd name="T18" fmla="*/ 242 w 514"/>
                <a:gd name="T19" fmla="*/ 2042 h 2155"/>
                <a:gd name="T20" fmla="*/ 151 w 514"/>
                <a:gd name="T21" fmla="*/ 2064 h 2155"/>
                <a:gd name="T22" fmla="*/ 83 w 514"/>
                <a:gd name="T23" fmla="*/ 1996 h 2155"/>
                <a:gd name="T24" fmla="*/ 129 w 514"/>
                <a:gd name="T25" fmla="*/ 1928 h 2155"/>
                <a:gd name="T26" fmla="*/ 174 w 514"/>
                <a:gd name="T27" fmla="*/ 1928 h 2155"/>
                <a:gd name="T28" fmla="*/ 197 w 514"/>
                <a:gd name="T29" fmla="*/ 1996 h 2155"/>
                <a:gd name="T30" fmla="*/ 151 w 514"/>
                <a:gd name="T31" fmla="*/ 2019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4" h="2155">
                  <a:moveTo>
                    <a:pt x="287" y="0"/>
                  </a:moveTo>
                  <a:cubicBezTo>
                    <a:pt x="325" y="26"/>
                    <a:pt x="363" y="53"/>
                    <a:pt x="401" y="159"/>
                  </a:cubicBezTo>
                  <a:cubicBezTo>
                    <a:pt x="439" y="265"/>
                    <a:pt x="514" y="359"/>
                    <a:pt x="514" y="635"/>
                  </a:cubicBezTo>
                  <a:cubicBezTo>
                    <a:pt x="514" y="911"/>
                    <a:pt x="458" y="1569"/>
                    <a:pt x="401" y="1815"/>
                  </a:cubicBezTo>
                  <a:cubicBezTo>
                    <a:pt x="344" y="2061"/>
                    <a:pt x="231" y="2065"/>
                    <a:pt x="174" y="2110"/>
                  </a:cubicBezTo>
                  <a:cubicBezTo>
                    <a:pt x="117" y="2155"/>
                    <a:pt x="87" y="2113"/>
                    <a:pt x="61" y="2087"/>
                  </a:cubicBezTo>
                  <a:cubicBezTo>
                    <a:pt x="35" y="2061"/>
                    <a:pt x="0" y="1985"/>
                    <a:pt x="15" y="1951"/>
                  </a:cubicBezTo>
                  <a:cubicBezTo>
                    <a:pt x="30" y="1917"/>
                    <a:pt x="113" y="1883"/>
                    <a:pt x="151" y="1883"/>
                  </a:cubicBezTo>
                  <a:cubicBezTo>
                    <a:pt x="189" y="1883"/>
                    <a:pt x="227" y="1925"/>
                    <a:pt x="242" y="1951"/>
                  </a:cubicBezTo>
                  <a:cubicBezTo>
                    <a:pt x="257" y="1977"/>
                    <a:pt x="257" y="2023"/>
                    <a:pt x="242" y="2042"/>
                  </a:cubicBezTo>
                  <a:cubicBezTo>
                    <a:pt x="227" y="2061"/>
                    <a:pt x="177" y="2072"/>
                    <a:pt x="151" y="2064"/>
                  </a:cubicBezTo>
                  <a:cubicBezTo>
                    <a:pt x="125" y="2056"/>
                    <a:pt x="87" y="2019"/>
                    <a:pt x="83" y="1996"/>
                  </a:cubicBezTo>
                  <a:cubicBezTo>
                    <a:pt x="79" y="1973"/>
                    <a:pt x="114" y="1939"/>
                    <a:pt x="129" y="1928"/>
                  </a:cubicBezTo>
                  <a:cubicBezTo>
                    <a:pt x="144" y="1917"/>
                    <a:pt x="163" y="1917"/>
                    <a:pt x="174" y="1928"/>
                  </a:cubicBezTo>
                  <a:cubicBezTo>
                    <a:pt x="185" y="1939"/>
                    <a:pt x="201" y="1981"/>
                    <a:pt x="197" y="1996"/>
                  </a:cubicBezTo>
                  <a:cubicBezTo>
                    <a:pt x="193" y="2011"/>
                    <a:pt x="162" y="2027"/>
                    <a:pt x="151" y="2019"/>
                  </a:cubicBezTo>
                </a:path>
              </a:pathLst>
            </a:custGeom>
            <a:noFill/>
            <a:ln w="127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7" name="Freeform 13">
              <a:extLst>
                <a:ext uri="{FF2B5EF4-FFF2-40B4-BE49-F238E27FC236}">
                  <a16:creationId xmlns:a16="http://schemas.microsoft.com/office/drawing/2014/main" id="{7D3DB654-0D05-4E82-A605-C81B477238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4" y="28"/>
              <a:ext cx="389" cy="1535"/>
            </a:xfrm>
            <a:custGeom>
              <a:avLst/>
              <a:gdLst>
                <a:gd name="T0" fmla="*/ 359 w 389"/>
                <a:gd name="T1" fmla="*/ 0 h 1535"/>
                <a:gd name="T2" fmla="*/ 178 w 389"/>
                <a:gd name="T3" fmla="*/ 386 h 1535"/>
                <a:gd name="T4" fmla="*/ 19 w 389"/>
                <a:gd name="T5" fmla="*/ 1021 h 1535"/>
                <a:gd name="T6" fmla="*/ 64 w 389"/>
                <a:gd name="T7" fmla="*/ 1452 h 1535"/>
                <a:gd name="T8" fmla="*/ 291 w 389"/>
                <a:gd name="T9" fmla="*/ 1520 h 1535"/>
                <a:gd name="T10" fmla="*/ 382 w 389"/>
                <a:gd name="T11" fmla="*/ 1384 h 1535"/>
                <a:gd name="T12" fmla="*/ 336 w 389"/>
                <a:gd name="T13" fmla="*/ 1225 h 1535"/>
                <a:gd name="T14" fmla="*/ 155 w 389"/>
                <a:gd name="T15" fmla="*/ 1157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1535">
                  <a:moveTo>
                    <a:pt x="359" y="0"/>
                  </a:moveTo>
                  <a:cubicBezTo>
                    <a:pt x="297" y="108"/>
                    <a:pt x="235" y="216"/>
                    <a:pt x="178" y="386"/>
                  </a:cubicBezTo>
                  <a:cubicBezTo>
                    <a:pt x="121" y="556"/>
                    <a:pt x="38" y="843"/>
                    <a:pt x="19" y="1021"/>
                  </a:cubicBezTo>
                  <a:cubicBezTo>
                    <a:pt x="0" y="1199"/>
                    <a:pt x="19" y="1369"/>
                    <a:pt x="64" y="1452"/>
                  </a:cubicBezTo>
                  <a:cubicBezTo>
                    <a:pt x="109" y="1535"/>
                    <a:pt x="238" y="1531"/>
                    <a:pt x="291" y="1520"/>
                  </a:cubicBezTo>
                  <a:cubicBezTo>
                    <a:pt x="344" y="1509"/>
                    <a:pt x="375" y="1433"/>
                    <a:pt x="382" y="1384"/>
                  </a:cubicBezTo>
                  <a:cubicBezTo>
                    <a:pt x="389" y="1335"/>
                    <a:pt x="374" y="1263"/>
                    <a:pt x="336" y="1225"/>
                  </a:cubicBezTo>
                  <a:cubicBezTo>
                    <a:pt x="298" y="1187"/>
                    <a:pt x="189" y="1168"/>
                    <a:pt x="155" y="1157"/>
                  </a:cubicBezTo>
                </a:path>
              </a:pathLst>
            </a:custGeom>
            <a:noFill/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8" name="Freeform 14">
              <a:extLst>
                <a:ext uri="{FF2B5EF4-FFF2-40B4-BE49-F238E27FC236}">
                  <a16:creationId xmlns:a16="http://schemas.microsoft.com/office/drawing/2014/main" id="{71089F48-A32D-48A7-AC7E-FE0BBECDCE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5"/>
              <a:ext cx="408" cy="1792"/>
            </a:xfrm>
            <a:custGeom>
              <a:avLst/>
              <a:gdLst>
                <a:gd name="T0" fmla="*/ 0 w 408"/>
                <a:gd name="T1" fmla="*/ 0 h 1792"/>
                <a:gd name="T2" fmla="*/ 45 w 408"/>
                <a:gd name="T3" fmla="*/ 612 h 1792"/>
                <a:gd name="T4" fmla="*/ 136 w 408"/>
                <a:gd name="T5" fmla="*/ 1384 h 1792"/>
                <a:gd name="T6" fmla="*/ 408 w 408"/>
                <a:gd name="T7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1792">
                  <a:moveTo>
                    <a:pt x="0" y="0"/>
                  </a:moveTo>
                  <a:cubicBezTo>
                    <a:pt x="11" y="190"/>
                    <a:pt x="22" y="381"/>
                    <a:pt x="45" y="612"/>
                  </a:cubicBezTo>
                  <a:cubicBezTo>
                    <a:pt x="68" y="843"/>
                    <a:pt x="75" y="1187"/>
                    <a:pt x="136" y="1384"/>
                  </a:cubicBezTo>
                  <a:cubicBezTo>
                    <a:pt x="197" y="1581"/>
                    <a:pt x="340" y="1694"/>
                    <a:pt x="408" y="1792"/>
                  </a:cubicBez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Freeform 15">
              <a:extLst>
                <a:ext uri="{FF2B5EF4-FFF2-40B4-BE49-F238E27FC236}">
                  <a16:creationId xmlns:a16="http://schemas.microsoft.com/office/drawing/2014/main" id="{0205B91A-CD64-4568-9139-A39E1B9649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98" y="5"/>
              <a:ext cx="567" cy="2420"/>
            </a:xfrm>
            <a:custGeom>
              <a:avLst/>
              <a:gdLst>
                <a:gd name="T0" fmla="*/ 0 w 567"/>
                <a:gd name="T1" fmla="*/ 0 h 2420"/>
                <a:gd name="T2" fmla="*/ 114 w 567"/>
                <a:gd name="T3" fmla="*/ 499 h 2420"/>
                <a:gd name="T4" fmla="*/ 205 w 567"/>
                <a:gd name="T5" fmla="*/ 2110 h 2420"/>
                <a:gd name="T6" fmla="*/ 454 w 567"/>
                <a:gd name="T7" fmla="*/ 2359 h 2420"/>
                <a:gd name="T8" fmla="*/ 567 w 567"/>
                <a:gd name="T9" fmla="*/ 2178 h 2420"/>
                <a:gd name="T10" fmla="*/ 454 w 567"/>
                <a:gd name="T11" fmla="*/ 2042 h 2420"/>
                <a:gd name="T12" fmla="*/ 341 w 567"/>
                <a:gd name="T13" fmla="*/ 2110 h 2420"/>
                <a:gd name="T14" fmla="*/ 341 w 567"/>
                <a:gd name="T15" fmla="*/ 2246 h 2420"/>
                <a:gd name="T16" fmla="*/ 454 w 567"/>
                <a:gd name="T17" fmla="*/ 2268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7" h="2420">
                  <a:moveTo>
                    <a:pt x="0" y="0"/>
                  </a:moveTo>
                  <a:cubicBezTo>
                    <a:pt x="40" y="73"/>
                    <a:pt x="80" y="147"/>
                    <a:pt x="114" y="499"/>
                  </a:cubicBezTo>
                  <a:cubicBezTo>
                    <a:pt x="148" y="851"/>
                    <a:pt x="148" y="1800"/>
                    <a:pt x="205" y="2110"/>
                  </a:cubicBezTo>
                  <a:cubicBezTo>
                    <a:pt x="262" y="2420"/>
                    <a:pt x="394" y="2348"/>
                    <a:pt x="454" y="2359"/>
                  </a:cubicBezTo>
                  <a:cubicBezTo>
                    <a:pt x="514" y="2370"/>
                    <a:pt x="567" y="2231"/>
                    <a:pt x="567" y="2178"/>
                  </a:cubicBezTo>
                  <a:cubicBezTo>
                    <a:pt x="567" y="2125"/>
                    <a:pt x="492" y="2053"/>
                    <a:pt x="454" y="2042"/>
                  </a:cubicBezTo>
                  <a:cubicBezTo>
                    <a:pt x="416" y="2031"/>
                    <a:pt x="360" y="2076"/>
                    <a:pt x="341" y="2110"/>
                  </a:cubicBezTo>
                  <a:cubicBezTo>
                    <a:pt x="322" y="2144"/>
                    <a:pt x="322" y="2220"/>
                    <a:pt x="341" y="2246"/>
                  </a:cubicBezTo>
                  <a:cubicBezTo>
                    <a:pt x="360" y="2272"/>
                    <a:pt x="431" y="2279"/>
                    <a:pt x="454" y="2268"/>
                  </a:cubicBez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Freeform 16">
              <a:extLst>
                <a:ext uri="{FF2B5EF4-FFF2-40B4-BE49-F238E27FC236}">
                  <a16:creationId xmlns:a16="http://schemas.microsoft.com/office/drawing/2014/main" id="{2A276318-4B8E-493C-BFE1-68733BFC7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4" y="5"/>
              <a:ext cx="385" cy="1860"/>
            </a:xfrm>
            <a:custGeom>
              <a:avLst/>
              <a:gdLst>
                <a:gd name="T0" fmla="*/ 242 w 321"/>
                <a:gd name="T1" fmla="*/ 0 h 1916"/>
                <a:gd name="T2" fmla="*/ 310 w 321"/>
                <a:gd name="T3" fmla="*/ 976 h 1916"/>
                <a:gd name="T4" fmla="*/ 287 w 321"/>
                <a:gd name="T5" fmla="*/ 1769 h 1916"/>
                <a:gd name="T6" fmla="*/ 105 w 321"/>
                <a:gd name="T7" fmla="*/ 1860 h 1916"/>
                <a:gd name="T8" fmla="*/ 15 w 321"/>
                <a:gd name="T9" fmla="*/ 1747 h 1916"/>
                <a:gd name="T10" fmla="*/ 15 w 321"/>
                <a:gd name="T11" fmla="*/ 1656 h 1916"/>
                <a:gd name="T12" fmla="*/ 60 w 321"/>
                <a:gd name="T13" fmla="*/ 1588 h 1916"/>
                <a:gd name="T14" fmla="*/ 173 w 321"/>
                <a:gd name="T15" fmla="*/ 1565 h 1916"/>
                <a:gd name="T16" fmla="*/ 219 w 321"/>
                <a:gd name="T17" fmla="*/ 1588 h 1916"/>
                <a:gd name="T18" fmla="*/ 242 w 321"/>
                <a:gd name="T19" fmla="*/ 1633 h 1916"/>
                <a:gd name="T20" fmla="*/ 264 w 321"/>
                <a:gd name="T21" fmla="*/ 1679 h 1916"/>
                <a:gd name="T22" fmla="*/ 264 w 321"/>
                <a:gd name="T23" fmla="*/ 1747 h 1916"/>
                <a:gd name="T24" fmla="*/ 219 w 321"/>
                <a:gd name="T25" fmla="*/ 1792 h 1916"/>
                <a:gd name="T26" fmla="*/ 105 w 321"/>
                <a:gd name="T27" fmla="*/ 1815 h 1916"/>
                <a:gd name="T28" fmla="*/ 60 w 321"/>
                <a:gd name="T29" fmla="*/ 1747 h 1916"/>
                <a:gd name="T30" fmla="*/ 37 w 321"/>
                <a:gd name="T31" fmla="*/ 1679 h 1916"/>
                <a:gd name="T32" fmla="*/ 60 w 321"/>
                <a:gd name="T33" fmla="*/ 1633 h 1916"/>
                <a:gd name="T34" fmla="*/ 128 w 321"/>
                <a:gd name="T35" fmla="*/ 1611 h 1916"/>
                <a:gd name="T36" fmla="*/ 173 w 321"/>
                <a:gd name="T37" fmla="*/ 1611 h 1916"/>
                <a:gd name="T38" fmla="*/ 219 w 321"/>
                <a:gd name="T39" fmla="*/ 1679 h 1916"/>
                <a:gd name="T40" fmla="*/ 196 w 321"/>
                <a:gd name="T41" fmla="*/ 1747 h 1916"/>
                <a:gd name="T42" fmla="*/ 128 w 321"/>
                <a:gd name="T43" fmla="*/ 1747 h 1916"/>
                <a:gd name="T44" fmla="*/ 105 w 321"/>
                <a:gd name="T45" fmla="*/ 1701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1916">
                  <a:moveTo>
                    <a:pt x="242" y="0"/>
                  </a:moveTo>
                  <a:cubicBezTo>
                    <a:pt x="272" y="340"/>
                    <a:pt x="303" y="681"/>
                    <a:pt x="310" y="976"/>
                  </a:cubicBezTo>
                  <a:cubicBezTo>
                    <a:pt x="317" y="1271"/>
                    <a:pt x="321" y="1622"/>
                    <a:pt x="287" y="1769"/>
                  </a:cubicBezTo>
                  <a:cubicBezTo>
                    <a:pt x="253" y="1916"/>
                    <a:pt x="150" y="1864"/>
                    <a:pt x="105" y="1860"/>
                  </a:cubicBezTo>
                  <a:cubicBezTo>
                    <a:pt x="60" y="1856"/>
                    <a:pt x="30" y="1781"/>
                    <a:pt x="15" y="1747"/>
                  </a:cubicBezTo>
                  <a:cubicBezTo>
                    <a:pt x="0" y="1713"/>
                    <a:pt x="8" y="1682"/>
                    <a:pt x="15" y="1656"/>
                  </a:cubicBezTo>
                  <a:cubicBezTo>
                    <a:pt x="22" y="1630"/>
                    <a:pt x="34" y="1603"/>
                    <a:pt x="60" y="1588"/>
                  </a:cubicBezTo>
                  <a:cubicBezTo>
                    <a:pt x="86" y="1573"/>
                    <a:pt x="147" y="1565"/>
                    <a:pt x="173" y="1565"/>
                  </a:cubicBezTo>
                  <a:cubicBezTo>
                    <a:pt x="199" y="1565"/>
                    <a:pt x="208" y="1577"/>
                    <a:pt x="219" y="1588"/>
                  </a:cubicBezTo>
                  <a:cubicBezTo>
                    <a:pt x="230" y="1599"/>
                    <a:pt x="235" y="1618"/>
                    <a:pt x="242" y="1633"/>
                  </a:cubicBezTo>
                  <a:cubicBezTo>
                    <a:pt x="249" y="1648"/>
                    <a:pt x="260" y="1660"/>
                    <a:pt x="264" y="1679"/>
                  </a:cubicBezTo>
                  <a:cubicBezTo>
                    <a:pt x="268" y="1698"/>
                    <a:pt x="271" y="1728"/>
                    <a:pt x="264" y="1747"/>
                  </a:cubicBezTo>
                  <a:cubicBezTo>
                    <a:pt x="257" y="1766"/>
                    <a:pt x="245" y="1781"/>
                    <a:pt x="219" y="1792"/>
                  </a:cubicBezTo>
                  <a:cubicBezTo>
                    <a:pt x="193" y="1803"/>
                    <a:pt x="131" y="1822"/>
                    <a:pt x="105" y="1815"/>
                  </a:cubicBezTo>
                  <a:cubicBezTo>
                    <a:pt x="79" y="1808"/>
                    <a:pt x="71" y="1770"/>
                    <a:pt x="60" y="1747"/>
                  </a:cubicBezTo>
                  <a:cubicBezTo>
                    <a:pt x="49" y="1724"/>
                    <a:pt x="37" y="1698"/>
                    <a:pt x="37" y="1679"/>
                  </a:cubicBezTo>
                  <a:cubicBezTo>
                    <a:pt x="37" y="1660"/>
                    <a:pt x="45" y="1644"/>
                    <a:pt x="60" y="1633"/>
                  </a:cubicBezTo>
                  <a:cubicBezTo>
                    <a:pt x="75" y="1622"/>
                    <a:pt x="109" y="1615"/>
                    <a:pt x="128" y="1611"/>
                  </a:cubicBezTo>
                  <a:cubicBezTo>
                    <a:pt x="147" y="1607"/>
                    <a:pt x="158" y="1600"/>
                    <a:pt x="173" y="1611"/>
                  </a:cubicBezTo>
                  <a:cubicBezTo>
                    <a:pt x="188" y="1622"/>
                    <a:pt x="215" y="1656"/>
                    <a:pt x="219" y="1679"/>
                  </a:cubicBezTo>
                  <a:cubicBezTo>
                    <a:pt x="223" y="1702"/>
                    <a:pt x="211" y="1736"/>
                    <a:pt x="196" y="1747"/>
                  </a:cubicBezTo>
                  <a:cubicBezTo>
                    <a:pt x="181" y="1758"/>
                    <a:pt x="143" y="1755"/>
                    <a:pt x="128" y="1747"/>
                  </a:cubicBezTo>
                  <a:cubicBezTo>
                    <a:pt x="113" y="1739"/>
                    <a:pt x="112" y="1709"/>
                    <a:pt x="105" y="1701"/>
                  </a:cubicBezTo>
                </a:path>
              </a:pathLst>
            </a:custGeom>
            <a:noFill/>
            <a:ln w="2857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AutoShape 17">
              <a:extLst>
                <a:ext uri="{FF2B5EF4-FFF2-40B4-BE49-F238E27FC236}">
                  <a16:creationId xmlns:a16="http://schemas.microsoft.com/office/drawing/2014/main" id="{951F09AD-9132-4175-9B2F-1BB1DCEC9C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66" y="0"/>
              <a:ext cx="23" cy="24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282" name="Group 18">
              <a:extLst>
                <a:ext uri="{FF2B5EF4-FFF2-40B4-BE49-F238E27FC236}">
                  <a16:creationId xmlns:a16="http://schemas.microsoft.com/office/drawing/2014/main" id="{DACFA81A-F587-4CD8-8E66-ECC76EBEEF1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928192">
              <a:off x="5502" y="2419"/>
              <a:ext cx="175" cy="111"/>
              <a:chOff x="2825" y="3007"/>
              <a:chExt cx="229" cy="242"/>
            </a:xfrm>
          </p:grpSpPr>
          <p:sp>
            <p:nvSpPr>
              <p:cNvPr id="11283" name="Freeform 19">
                <a:extLst>
                  <a:ext uri="{FF2B5EF4-FFF2-40B4-BE49-F238E27FC236}">
                    <a16:creationId xmlns:a16="http://schemas.microsoft.com/office/drawing/2014/main" id="{27C57502-E448-4D17-A4DB-1E3365F79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4" name="Freeform 20">
                <a:extLst>
                  <a:ext uri="{FF2B5EF4-FFF2-40B4-BE49-F238E27FC236}">
                    <a16:creationId xmlns:a16="http://schemas.microsoft.com/office/drawing/2014/main" id="{49FA18BE-001C-4126-9EA0-42C68096C8C6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5" name="Group 21">
              <a:extLst>
                <a:ext uri="{FF2B5EF4-FFF2-40B4-BE49-F238E27FC236}">
                  <a16:creationId xmlns:a16="http://schemas.microsoft.com/office/drawing/2014/main" id="{E69F1329-6A67-46C3-B073-2A0717050B8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581" y="0"/>
              <a:ext cx="409" cy="2251"/>
              <a:chOff x="4694" y="0"/>
              <a:chExt cx="431" cy="2750"/>
            </a:xfrm>
          </p:grpSpPr>
          <p:grpSp>
            <p:nvGrpSpPr>
              <p:cNvPr id="11286" name="Group 22">
                <a:extLst>
                  <a:ext uri="{FF2B5EF4-FFF2-40B4-BE49-F238E27FC236}">
                    <a16:creationId xmlns:a16="http://schemas.microsoft.com/office/drawing/2014/main" id="{69590693-3364-409A-8DB7-09B986B72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11287" name="Freeform 23">
                  <a:extLst>
                    <a:ext uri="{FF2B5EF4-FFF2-40B4-BE49-F238E27FC236}">
                      <a16:creationId xmlns:a16="http://schemas.microsoft.com/office/drawing/2014/main" id="{57B02525-E325-4F53-B83F-C08206EEC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8" name="Freeform 24">
                  <a:extLst>
                    <a:ext uri="{FF2B5EF4-FFF2-40B4-BE49-F238E27FC236}">
                      <a16:creationId xmlns:a16="http://schemas.microsoft.com/office/drawing/2014/main" id="{A858BCFC-DE90-4C7D-9EE6-1622A26E7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89" name="AutoShape 25">
                <a:extLst>
                  <a:ext uri="{FF2B5EF4-FFF2-40B4-BE49-F238E27FC236}">
                    <a16:creationId xmlns:a16="http://schemas.microsoft.com/office/drawing/2014/main" id="{414331C3-09A8-4DA7-9EA1-43F4B93C0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290" name="Group 26">
                <a:extLst>
                  <a:ext uri="{FF2B5EF4-FFF2-40B4-BE49-F238E27FC236}">
                    <a16:creationId xmlns:a16="http://schemas.microsoft.com/office/drawing/2014/main" id="{25183F53-02B7-457E-961E-BAE06B54A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11291" name="Freeform 27">
                  <a:extLst>
                    <a:ext uri="{FF2B5EF4-FFF2-40B4-BE49-F238E27FC236}">
                      <a16:creationId xmlns:a16="http://schemas.microsoft.com/office/drawing/2014/main" id="{1F57C30C-21B6-4A6F-95A4-4F910FDFF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2" name="Freeform 28">
                  <a:extLst>
                    <a:ext uri="{FF2B5EF4-FFF2-40B4-BE49-F238E27FC236}">
                      <a16:creationId xmlns:a16="http://schemas.microsoft.com/office/drawing/2014/main" id="{A7D4B2CC-0622-4660-9A03-A463A5D03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93" name="Group 29">
                <a:extLst>
                  <a:ext uri="{FF2B5EF4-FFF2-40B4-BE49-F238E27FC236}">
                    <a16:creationId xmlns:a16="http://schemas.microsoft.com/office/drawing/2014/main" id="{74C5C9CE-8F28-4EEF-8C17-119660CD8A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11294" name="Freeform 30">
                  <a:extLst>
                    <a:ext uri="{FF2B5EF4-FFF2-40B4-BE49-F238E27FC236}">
                      <a16:creationId xmlns:a16="http://schemas.microsoft.com/office/drawing/2014/main" id="{40779206-C7E0-4444-8F32-80FB110EA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5" name="Freeform 31">
                  <a:extLst>
                    <a:ext uri="{FF2B5EF4-FFF2-40B4-BE49-F238E27FC236}">
                      <a16:creationId xmlns:a16="http://schemas.microsoft.com/office/drawing/2014/main" id="{1BE65DBD-FF27-4509-9156-120B132DC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96" name="Group 32">
                <a:extLst>
                  <a:ext uri="{FF2B5EF4-FFF2-40B4-BE49-F238E27FC236}">
                    <a16:creationId xmlns:a16="http://schemas.microsoft.com/office/drawing/2014/main" id="{D5F6541B-7BF0-4818-8C64-AAA35E0AA8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11297" name="Freeform 33">
                  <a:extLst>
                    <a:ext uri="{FF2B5EF4-FFF2-40B4-BE49-F238E27FC236}">
                      <a16:creationId xmlns:a16="http://schemas.microsoft.com/office/drawing/2014/main" id="{AD93EEB7-B986-40C7-94E8-43C70ACF8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8" name="Freeform 34">
                  <a:extLst>
                    <a:ext uri="{FF2B5EF4-FFF2-40B4-BE49-F238E27FC236}">
                      <a16:creationId xmlns:a16="http://schemas.microsoft.com/office/drawing/2014/main" id="{99855CAC-CED1-4833-9C48-C8C37AF51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99" name="Group 35">
                <a:extLst>
                  <a:ext uri="{FF2B5EF4-FFF2-40B4-BE49-F238E27FC236}">
                    <a16:creationId xmlns:a16="http://schemas.microsoft.com/office/drawing/2014/main" id="{904405F1-14B4-4E38-87D0-CFFCCBE726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11300" name="Freeform 36">
                  <a:extLst>
                    <a:ext uri="{FF2B5EF4-FFF2-40B4-BE49-F238E27FC236}">
                      <a16:creationId xmlns:a16="http://schemas.microsoft.com/office/drawing/2014/main" id="{6A938DCD-AF76-4639-A20B-6251CA5F3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01" name="Freeform 37">
                  <a:extLst>
                    <a:ext uri="{FF2B5EF4-FFF2-40B4-BE49-F238E27FC236}">
                      <a16:creationId xmlns:a16="http://schemas.microsoft.com/office/drawing/2014/main" id="{655F7141-AE65-4CB0-8B53-4A97751F2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02" name="Group 38">
                <a:extLst>
                  <a:ext uri="{FF2B5EF4-FFF2-40B4-BE49-F238E27FC236}">
                    <a16:creationId xmlns:a16="http://schemas.microsoft.com/office/drawing/2014/main" id="{AF7681F3-7FED-40D1-8420-903368647C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11303" name="Freeform 39">
                  <a:extLst>
                    <a:ext uri="{FF2B5EF4-FFF2-40B4-BE49-F238E27FC236}">
                      <a16:creationId xmlns:a16="http://schemas.microsoft.com/office/drawing/2014/main" id="{DAFDE29A-3CF4-4193-AAFA-417BB10CF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04" name="Freeform 40">
                  <a:extLst>
                    <a:ext uri="{FF2B5EF4-FFF2-40B4-BE49-F238E27FC236}">
                      <a16:creationId xmlns:a16="http://schemas.microsoft.com/office/drawing/2014/main" id="{416A654F-D969-44F6-9736-23DA193FBA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05" name="Group 41">
                <a:extLst>
                  <a:ext uri="{FF2B5EF4-FFF2-40B4-BE49-F238E27FC236}">
                    <a16:creationId xmlns:a16="http://schemas.microsoft.com/office/drawing/2014/main" id="{AE11E246-E0FC-4BCC-AFB9-2EE1C8F9FD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11306" name="Freeform 42">
                  <a:extLst>
                    <a:ext uri="{FF2B5EF4-FFF2-40B4-BE49-F238E27FC236}">
                      <a16:creationId xmlns:a16="http://schemas.microsoft.com/office/drawing/2014/main" id="{937191BF-F7E0-4D93-A7BB-47E70D8F6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07" name="Freeform 43">
                  <a:extLst>
                    <a:ext uri="{FF2B5EF4-FFF2-40B4-BE49-F238E27FC236}">
                      <a16:creationId xmlns:a16="http://schemas.microsoft.com/office/drawing/2014/main" id="{1A8F6BA8-D078-4997-A14C-141F58459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08" name="Group 44">
                <a:extLst>
                  <a:ext uri="{FF2B5EF4-FFF2-40B4-BE49-F238E27FC236}">
                    <a16:creationId xmlns:a16="http://schemas.microsoft.com/office/drawing/2014/main" id="{4705074E-0C40-48FF-A1B7-85A34ABE2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11309" name="Freeform 45">
                  <a:extLst>
                    <a:ext uri="{FF2B5EF4-FFF2-40B4-BE49-F238E27FC236}">
                      <a16:creationId xmlns:a16="http://schemas.microsoft.com/office/drawing/2014/main" id="{C9289DAD-E88C-43B5-A22E-4DE959ACD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10" name="Freeform 46">
                  <a:extLst>
                    <a:ext uri="{FF2B5EF4-FFF2-40B4-BE49-F238E27FC236}">
                      <a16:creationId xmlns:a16="http://schemas.microsoft.com/office/drawing/2014/main" id="{019BF952-6EE6-46DB-84CE-AFAC424F6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11" name="Group 47">
                <a:extLst>
                  <a:ext uri="{FF2B5EF4-FFF2-40B4-BE49-F238E27FC236}">
                    <a16:creationId xmlns:a16="http://schemas.microsoft.com/office/drawing/2014/main" id="{B94BEB73-F6A7-4805-94C2-F472EBF64D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11312" name="Freeform 48">
                  <a:extLst>
                    <a:ext uri="{FF2B5EF4-FFF2-40B4-BE49-F238E27FC236}">
                      <a16:creationId xmlns:a16="http://schemas.microsoft.com/office/drawing/2014/main" id="{E90EB3D7-669B-4248-BF90-3A406DD29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13" name="Freeform 49">
                  <a:extLst>
                    <a:ext uri="{FF2B5EF4-FFF2-40B4-BE49-F238E27FC236}">
                      <a16:creationId xmlns:a16="http://schemas.microsoft.com/office/drawing/2014/main" id="{700C2837-0893-4329-B881-53281AE1F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14" name="Group 50">
                <a:extLst>
                  <a:ext uri="{FF2B5EF4-FFF2-40B4-BE49-F238E27FC236}">
                    <a16:creationId xmlns:a16="http://schemas.microsoft.com/office/drawing/2014/main" id="{BE44F4E4-B72E-44EF-B4FC-F44BAFD5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11315" name="Freeform 51">
                  <a:extLst>
                    <a:ext uri="{FF2B5EF4-FFF2-40B4-BE49-F238E27FC236}">
                      <a16:creationId xmlns:a16="http://schemas.microsoft.com/office/drawing/2014/main" id="{C2195DD1-F815-4195-9503-BD434753C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16" name="Freeform 52">
                  <a:extLst>
                    <a:ext uri="{FF2B5EF4-FFF2-40B4-BE49-F238E27FC236}">
                      <a16:creationId xmlns:a16="http://schemas.microsoft.com/office/drawing/2014/main" id="{C9F00B75-46B9-439E-8C26-ED53441A3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17" name="Group 53">
                <a:extLst>
                  <a:ext uri="{FF2B5EF4-FFF2-40B4-BE49-F238E27FC236}">
                    <a16:creationId xmlns:a16="http://schemas.microsoft.com/office/drawing/2014/main" id="{202D8E91-6141-4885-8E7E-FDCA24D63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11318" name="Freeform 54">
                  <a:extLst>
                    <a:ext uri="{FF2B5EF4-FFF2-40B4-BE49-F238E27FC236}">
                      <a16:creationId xmlns:a16="http://schemas.microsoft.com/office/drawing/2014/main" id="{4FFC8193-69D2-40F0-9CFC-275AB1307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19" name="Freeform 55">
                  <a:extLst>
                    <a:ext uri="{FF2B5EF4-FFF2-40B4-BE49-F238E27FC236}">
                      <a16:creationId xmlns:a16="http://schemas.microsoft.com/office/drawing/2014/main" id="{F52A1406-338D-4549-BD8C-5D3AC4106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20" name="Group 56">
                <a:extLst>
                  <a:ext uri="{FF2B5EF4-FFF2-40B4-BE49-F238E27FC236}">
                    <a16:creationId xmlns:a16="http://schemas.microsoft.com/office/drawing/2014/main" id="{0235080F-35AF-4586-B9F4-3DFD9B5D3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11321" name="Freeform 57">
                  <a:extLst>
                    <a:ext uri="{FF2B5EF4-FFF2-40B4-BE49-F238E27FC236}">
                      <a16:creationId xmlns:a16="http://schemas.microsoft.com/office/drawing/2014/main" id="{2AECC434-1F98-41C2-881A-EDB95781E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22" name="Freeform 58">
                  <a:extLst>
                    <a:ext uri="{FF2B5EF4-FFF2-40B4-BE49-F238E27FC236}">
                      <a16:creationId xmlns:a16="http://schemas.microsoft.com/office/drawing/2014/main" id="{CA99A7B0-F0D3-4E84-AD35-03A5BE6EE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23" name="Group 59">
                <a:extLst>
                  <a:ext uri="{FF2B5EF4-FFF2-40B4-BE49-F238E27FC236}">
                    <a16:creationId xmlns:a16="http://schemas.microsoft.com/office/drawing/2014/main" id="{0E94F588-6C64-4DDD-838F-02AB0B66E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11324" name="Freeform 60">
                  <a:extLst>
                    <a:ext uri="{FF2B5EF4-FFF2-40B4-BE49-F238E27FC236}">
                      <a16:creationId xmlns:a16="http://schemas.microsoft.com/office/drawing/2014/main" id="{7F5F90F7-D8CE-4060-BF1F-D99AA5DE1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25" name="Freeform 61">
                  <a:extLst>
                    <a:ext uri="{FF2B5EF4-FFF2-40B4-BE49-F238E27FC236}">
                      <a16:creationId xmlns:a16="http://schemas.microsoft.com/office/drawing/2014/main" id="{18D2B768-8674-4CAD-BFEC-FB46DE5E5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326" name="Group 62">
              <a:extLst>
                <a:ext uri="{FF2B5EF4-FFF2-40B4-BE49-F238E27FC236}">
                  <a16:creationId xmlns:a16="http://schemas.microsoft.com/office/drawing/2014/main" id="{E284A5AE-AB4B-4D28-A8B9-7EC9CF241F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9" y="0"/>
              <a:ext cx="363" cy="1774"/>
              <a:chOff x="4694" y="0"/>
              <a:chExt cx="431" cy="2750"/>
            </a:xfrm>
          </p:grpSpPr>
          <p:grpSp>
            <p:nvGrpSpPr>
              <p:cNvPr id="11327" name="Group 63">
                <a:extLst>
                  <a:ext uri="{FF2B5EF4-FFF2-40B4-BE49-F238E27FC236}">
                    <a16:creationId xmlns:a16="http://schemas.microsoft.com/office/drawing/2014/main" id="{DC4EAE0F-882B-471A-83AD-3F13DA7814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11328" name="Freeform 64">
                  <a:extLst>
                    <a:ext uri="{FF2B5EF4-FFF2-40B4-BE49-F238E27FC236}">
                      <a16:creationId xmlns:a16="http://schemas.microsoft.com/office/drawing/2014/main" id="{686E0F5E-28FA-4A9E-8C1E-070C1BF94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29" name="Freeform 65">
                  <a:extLst>
                    <a:ext uri="{FF2B5EF4-FFF2-40B4-BE49-F238E27FC236}">
                      <a16:creationId xmlns:a16="http://schemas.microsoft.com/office/drawing/2014/main" id="{B835DE83-2D06-4EC9-8AEC-B830C3277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330" name="AutoShape 66">
                <a:extLst>
                  <a:ext uri="{FF2B5EF4-FFF2-40B4-BE49-F238E27FC236}">
                    <a16:creationId xmlns:a16="http://schemas.microsoft.com/office/drawing/2014/main" id="{FCC62B35-53FF-4585-BBE8-A7026FE91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331" name="Group 67">
                <a:extLst>
                  <a:ext uri="{FF2B5EF4-FFF2-40B4-BE49-F238E27FC236}">
                    <a16:creationId xmlns:a16="http://schemas.microsoft.com/office/drawing/2014/main" id="{AC043E5B-9638-4477-B7AC-667452CDDE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11332" name="Freeform 68">
                  <a:extLst>
                    <a:ext uri="{FF2B5EF4-FFF2-40B4-BE49-F238E27FC236}">
                      <a16:creationId xmlns:a16="http://schemas.microsoft.com/office/drawing/2014/main" id="{420EB876-CE8D-4BAC-88DE-5D02DF7C9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33" name="Freeform 69">
                  <a:extLst>
                    <a:ext uri="{FF2B5EF4-FFF2-40B4-BE49-F238E27FC236}">
                      <a16:creationId xmlns:a16="http://schemas.microsoft.com/office/drawing/2014/main" id="{851B5E8A-B459-4D13-87B7-000395B67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34" name="Group 70">
                <a:extLst>
                  <a:ext uri="{FF2B5EF4-FFF2-40B4-BE49-F238E27FC236}">
                    <a16:creationId xmlns:a16="http://schemas.microsoft.com/office/drawing/2014/main" id="{595E5965-A6ED-439F-B6FD-0E83AED8A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11335" name="Freeform 71">
                  <a:extLst>
                    <a:ext uri="{FF2B5EF4-FFF2-40B4-BE49-F238E27FC236}">
                      <a16:creationId xmlns:a16="http://schemas.microsoft.com/office/drawing/2014/main" id="{86A8C733-4F49-4CCF-AC85-7C756F7BF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36" name="Freeform 72">
                  <a:extLst>
                    <a:ext uri="{FF2B5EF4-FFF2-40B4-BE49-F238E27FC236}">
                      <a16:creationId xmlns:a16="http://schemas.microsoft.com/office/drawing/2014/main" id="{BCA13F81-A4F5-407F-9635-D85D6D11F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37" name="Group 73">
                <a:extLst>
                  <a:ext uri="{FF2B5EF4-FFF2-40B4-BE49-F238E27FC236}">
                    <a16:creationId xmlns:a16="http://schemas.microsoft.com/office/drawing/2014/main" id="{BFE3854F-7D78-4CFF-8C75-B214CF8A9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11338" name="Freeform 74">
                  <a:extLst>
                    <a:ext uri="{FF2B5EF4-FFF2-40B4-BE49-F238E27FC236}">
                      <a16:creationId xmlns:a16="http://schemas.microsoft.com/office/drawing/2014/main" id="{0A02E4DB-1A1F-4195-BC0C-0EB2F20DF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39" name="Freeform 75">
                  <a:extLst>
                    <a:ext uri="{FF2B5EF4-FFF2-40B4-BE49-F238E27FC236}">
                      <a16:creationId xmlns:a16="http://schemas.microsoft.com/office/drawing/2014/main" id="{0C22324D-31A0-4D08-8DF5-50B7ED318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40" name="Group 76">
                <a:extLst>
                  <a:ext uri="{FF2B5EF4-FFF2-40B4-BE49-F238E27FC236}">
                    <a16:creationId xmlns:a16="http://schemas.microsoft.com/office/drawing/2014/main" id="{B00FC06B-3B71-4881-875E-1866DCC3D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11341" name="Freeform 77">
                  <a:extLst>
                    <a:ext uri="{FF2B5EF4-FFF2-40B4-BE49-F238E27FC236}">
                      <a16:creationId xmlns:a16="http://schemas.microsoft.com/office/drawing/2014/main" id="{6BFB7E9C-17E1-4066-BEEB-76BC4244C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42" name="Freeform 78">
                  <a:extLst>
                    <a:ext uri="{FF2B5EF4-FFF2-40B4-BE49-F238E27FC236}">
                      <a16:creationId xmlns:a16="http://schemas.microsoft.com/office/drawing/2014/main" id="{F0AFCCEE-45D6-4943-8CBC-55E54B217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43" name="Group 79">
                <a:extLst>
                  <a:ext uri="{FF2B5EF4-FFF2-40B4-BE49-F238E27FC236}">
                    <a16:creationId xmlns:a16="http://schemas.microsoft.com/office/drawing/2014/main" id="{6278122E-BC18-4111-A865-2D489AB287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11344" name="Freeform 80">
                  <a:extLst>
                    <a:ext uri="{FF2B5EF4-FFF2-40B4-BE49-F238E27FC236}">
                      <a16:creationId xmlns:a16="http://schemas.microsoft.com/office/drawing/2014/main" id="{AD7C1069-3F20-4532-A856-B27ECC24B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45" name="Freeform 81">
                  <a:extLst>
                    <a:ext uri="{FF2B5EF4-FFF2-40B4-BE49-F238E27FC236}">
                      <a16:creationId xmlns:a16="http://schemas.microsoft.com/office/drawing/2014/main" id="{38B55A56-89B4-4AA5-A5BC-2B2615EE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46" name="Group 82">
                <a:extLst>
                  <a:ext uri="{FF2B5EF4-FFF2-40B4-BE49-F238E27FC236}">
                    <a16:creationId xmlns:a16="http://schemas.microsoft.com/office/drawing/2014/main" id="{8BBDA870-A474-4D1B-ADF1-F6EA3ED3A6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11347" name="Freeform 83">
                  <a:extLst>
                    <a:ext uri="{FF2B5EF4-FFF2-40B4-BE49-F238E27FC236}">
                      <a16:creationId xmlns:a16="http://schemas.microsoft.com/office/drawing/2014/main" id="{3011DE24-678F-4407-A45C-2E0991DCA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48" name="Freeform 84">
                  <a:extLst>
                    <a:ext uri="{FF2B5EF4-FFF2-40B4-BE49-F238E27FC236}">
                      <a16:creationId xmlns:a16="http://schemas.microsoft.com/office/drawing/2014/main" id="{C7009E10-DA84-48FF-9206-E408ACFAC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49" name="Group 85">
                <a:extLst>
                  <a:ext uri="{FF2B5EF4-FFF2-40B4-BE49-F238E27FC236}">
                    <a16:creationId xmlns:a16="http://schemas.microsoft.com/office/drawing/2014/main" id="{2B6DBEAF-6DD9-49F7-900E-33E3A41B18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11350" name="Freeform 86">
                  <a:extLst>
                    <a:ext uri="{FF2B5EF4-FFF2-40B4-BE49-F238E27FC236}">
                      <a16:creationId xmlns:a16="http://schemas.microsoft.com/office/drawing/2014/main" id="{C2622A0E-4945-4886-8E4B-FDAA2A814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51" name="Freeform 87">
                  <a:extLst>
                    <a:ext uri="{FF2B5EF4-FFF2-40B4-BE49-F238E27FC236}">
                      <a16:creationId xmlns:a16="http://schemas.microsoft.com/office/drawing/2014/main" id="{6F2099FD-290D-459A-BE88-430C45CCB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52" name="Group 88">
                <a:extLst>
                  <a:ext uri="{FF2B5EF4-FFF2-40B4-BE49-F238E27FC236}">
                    <a16:creationId xmlns:a16="http://schemas.microsoft.com/office/drawing/2014/main" id="{FCD0FE7F-D611-4255-B2CE-F58A75C9B9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11353" name="Freeform 89">
                  <a:extLst>
                    <a:ext uri="{FF2B5EF4-FFF2-40B4-BE49-F238E27FC236}">
                      <a16:creationId xmlns:a16="http://schemas.microsoft.com/office/drawing/2014/main" id="{4B5E91EC-EBA5-4094-8F08-D92425ABE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54" name="Freeform 90">
                  <a:extLst>
                    <a:ext uri="{FF2B5EF4-FFF2-40B4-BE49-F238E27FC236}">
                      <a16:creationId xmlns:a16="http://schemas.microsoft.com/office/drawing/2014/main" id="{3BAA015A-50D5-4473-B4E6-029B93374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55" name="Group 91">
                <a:extLst>
                  <a:ext uri="{FF2B5EF4-FFF2-40B4-BE49-F238E27FC236}">
                    <a16:creationId xmlns:a16="http://schemas.microsoft.com/office/drawing/2014/main" id="{986B4209-C5F8-491E-9A03-E9B578C9E7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11356" name="Freeform 92">
                  <a:extLst>
                    <a:ext uri="{FF2B5EF4-FFF2-40B4-BE49-F238E27FC236}">
                      <a16:creationId xmlns:a16="http://schemas.microsoft.com/office/drawing/2014/main" id="{164AE646-1BBB-4467-874D-D71E12462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57" name="Freeform 93">
                  <a:extLst>
                    <a:ext uri="{FF2B5EF4-FFF2-40B4-BE49-F238E27FC236}">
                      <a16:creationId xmlns:a16="http://schemas.microsoft.com/office/drawing/2014/main" id="{848AF566-CED6-4CD1-9110-E8547BF07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58" name="Group 94">
                <a:extLst>
                  <a:ext uri="{FF2B5EF4-FFF2-40B4-BE49-F238E27FC236}">
                    <a16:creationId xmlns:a16="http://schemas.microsoft.com/office/drawing/2014/main" id="{9E7C8275-9505-44E8-AE83-51E7A6F325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11359" name="Freeform 95">
                  <a:extLst>
                    <a:ext uri="{FF2B5EF4-FFF2-40B4-BE49-F238E27FC236}">
                      <a16:creationId xmlns:a16="http://schemas.microsoft.com/office/drawing/2014/main" id="{15C1E841-8BC2-45D3-A9CC-866A3B3A8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60" name="Freeform 96">
                  <a:extLst>
                    <a:ext uri="{FF2B5EF4-FFF2-40B4-BE49-F238E27FC236}">
                      <a16:creationId xmlns:a16="http://schemas.microsoft.com/office/drawing/2014/main" id="{3E9211DA-1514-47D0-82E7-EEF510658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61" name="Group 97">
                <a:extLst>
                  <a:ext uri="{FF2B5EF4-FFF2-40B4-BE49-F238E27FC236}">
                    <a16:creationId xmlns:a16="http://schemas.microsoft.com/office/drawing/2014/main" id="{5FE0B829-E0BB-4B81-9761-6ADEFDD908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11362" name="Freeform 98">
                  <a:extLst>
                    <a:ext uri="{FF2B5EF4-FFF2-40B4-BE49-F238E27FC236}">
                      <a16:creationId xmlns:a16="http://schemas.microsoft.com/office/drawing/2014/main" id="{802728D2-0339-44A1-B629-8E598B2E9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63" name="Freeform 99">
                  <a:extLst>
                    <a:ext uri="{FF2B5EF4-FFF2-40B4-BE49-F238E27FC236}">
                      <a16:creationId xmlns:a16="http://schemas.microsoft.com/office/drawing/2014/main" id="{38FDDBB3-2BA7-49D8-BA74-3A29697C7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64" name="Group 100">
                <a:extLst>
                  <a:ext uri="{FF2B5EF4-FFF2-40B4-BE49-F238E27FC236}">
                    <a16:creationId xmlns:a16="http://schemas.microsoft.com/office/drawing/2014/main" id="{1FD673D1-5F7F-46A7-9504-205D970EF5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11365" name="Freeform 101">
                  <a:extLst>
                    <a:ext uri="{FF2B5EF4-FFF2-40B4-BE49-F238E27FC236}">
                      <a16:creationId xmlns:a16="http://schemas.microsoft.com/office/drawing/2014/main" id="{332FCFAC-0A2B-4392-AEEE-6BC287343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66" name="Freeform 102">
                  <a:extLst>
                    <a:ext uri="{FF2B5EF4-FFF2-40B4-BE49-F238E27FC236}">
                      <a16:creationId xmlns:a16="http://schemas.microsoft.com/office/drawing/2014/main" id="{2B47BA49-742C-40DE-A3D9-BAA52B17A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367" name="Rectangle 103">
              <a:extLst>
                <a:ext uri="{FF2B5EF4-FFF2-40B4-BE49-F238E27FC236}">
                  <a16:creationId xmlns:a16="http://schemas.microsoft.com/office/drawing/2014/main" id="{9C21EE29-E3E5-4627-8CD1-DB6398113A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4" y="0"/>
              <a:ext cx="454" cy="1933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68" name="Group 104">
              <a:extLst>
                <a:ext uri="{FF2B5EF4-FFF2-40B4-BE49-F238E27FC236}">
                  <a16:creationId xmlns:a16="http://schemas.microsoft.com/office/drawing/2014/main" id="{26D12AB5-8795-4534-972E-4076863E1B0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368130">
              <a:off x="5373" y="0"/>
              <a:ext cx="217" cy="198"/>
              <a:chOff x="2825" y="3007"/>
              <a:chExt cx="229" cy="242"/>
            </a:xfrm>
          </p:grpSpPr>
          <p:sp>
            <p:nvSpPr>
              <p:cNvPr id="11369" name="Freeform 105">
                <a:extLst>
                  <a:ext uri="{FF2B5EF4-FFF2-40B4-BE49-F238E27FC236}">
                    <a16:creationId xmlns:a16="http://schemas.microsoft.com/office/drawing/2014/main" id="{3D61CCD6-D499-41DF-8894-71EF64C50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0" name="Freeform 106">
                <a:extLst>
                  <a:ext uri="{FF2B5EF4-FFF2-40B4-BE49-F238E27FC236}">
                    <a16:creationId xmlns:a16="http://schemas.microsoft.com/office/drawing/2014/main" id="{60638ED6-51E0-4CFB-BFFA-5CEF346418CA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rgbClr val="85B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71" name="Group 107">
              <a:extLst>
                <a:ext uri="{FF2B5EF4-FFF2-40B4-BE49-F238E27FC236}">
                  <a16:creationId xmlns:a16="http://schemas.microsoft.com/office/drawing/2014/main" id="{F0C99471-F6EE-4AF9-A55E-F2E369C2D1C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679159">
              <a:off x="5545" y="169"/>
              <a:ext cx="187" cy="229"/>
              <a:chOff x="2825" y="3007"/>
              <a:chExt cx="229" cy="242"/>
            </a:xfrm>
          </p:grpSpPr>
          <p:sp>
            <p:nvSpPr>
              <p:cNvPr id="11372" name="Freeform 108">
                <a:extLst>
                  <a:ext uri="{FF2B5EF4-FFF2-40B4-BE49-F238E27FC236}">
                    <a16:creationId xmlns:a16="http://schemas.microsoft.com/office/drawing/2014/main" id="{D01CB89D-B22F-4717-B42B-E45CA6F39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3" name="Freeform 109">
                <a:extLst>
                  <a:ext uri="{FF2B5EF4-FFF2-40B4-BE49-F238E27FC236}">
                    <a16:creationId xmlns:a16="http://schemas.microsoft.com/office/drawing/2014/main" id="{823920BE-B5B0-4E28-829A-0348F47C8914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74" name="Group 110">
              <a:extLst>
                <a:ext uri="{FF2B5EF4-FFF2-40B4-BE49-F238E27FC236}">
                  <a16:creationId xmlns:a16="http://schemas.microsoft.com/office/drawing/2014/main" id="{46E35C92-415F-4774-A090-3D3E5CC89B5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01070">
              <a:off x="5418" y="1104"/>
              <a:ext cx="197" cy="148"/>
              <a:chOff x="2825" y="3007"/>
              <a:chExt cx="229" cy="242"/>
            </a:xfrm>
          </p:grpSpPr>
          <p:sp>
            <p:nvSpPr>
              <p:cNvPr id="11375" name="Freeform 111">
                <a:extLst>
                  <a:ext uri="{FF2B5EF4-FFF2-40B4-BE49-F238E27FC236}">
                    <a16:creationId xmlns:a16="http://schemas.microsoft.com/office/drawing/2014/main" id="{B31F0E04-5433-4D9E-9E89-F1F6C9E3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6" name="Freeform 112">
                <a:extLst>
                  <a:ext uri="{FF2B5EF4-FFF2-40B4-BE49-F238E27FC236}">
                    <a16:creationId xmlns:a16="http://schemas.microsoft.com/office/drawing/2014/main" id="{70D2924A-8905-41BA-8F27-23312FC8B9F0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77" name="Group 113">
              <a:extLst>
                <a:ext uri="{FF2B5EF4-FFF2-40B4-BE49-F238E27FC236}">
                  <a16:creationId xmlns:a16="http://schemas.microsoft.com/office/drawing/2014/main" id="{43516E45-FD1F-4C9B-BD4C-1A2EB24A76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368130">
              <a:off x="5373" y="636"/>
              <a:ext cx="217" cy="167"/>
              <a:chOff x="2825" y="3007"/>
              <a:chExt cx="229" cy="242"/>
            </a:xfrm>
          </p:grpSpPr>
          <p:sp>
            <p:nvSpPr>
              <p:cNvPr id="11378" name="Freeform 114">
                <a:extLst>
                  <a:ext uri="{FF2B5EF4-FFF2-40B4-BE49-F238E27FC236}">
                    <a16:creationId xmlns:a16="http://schemas.microsoft.com/office/drawing/2014/main" id="{B46ACD06-B861-46A9-B059-5117D6F98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9" name="Freeform 115">
                <a:extLst>
                  <a:ext uri="{FF2B5EF4-FFF2-40B4-BE49-F238E27FC236}">
                    <a16:creationId xmlns:a16="http://schemas.microsoft.com/office/drawing/2014/main" id="{33605343-3013-4EF5-B520-0E1A44A76548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80" name="Group 116">
              <a:extLst>
                <a:ext uri="{FF2B5EF4-FFF2-40B4-BE49-F238E27FC236}">
                  <a16:creationId xmlns:a16="http://schemas.microsoft.com/office/drawing/2014/main" id="{48CAC121-45E2-457D-B5F7-B886ADAE69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368130">
              <a:off x="5351" y="297"/>
              <a:ext cx="239" cy="198"/>
              <a:chOff x="2825" y="3007"/>
              <a:chExt cx="229" cy="242"/>
            </a:xfrm>
          </p:grpSpPr>
          <p:sp>
            <p:nvSpPr>
              <p:cNvPr id="11381" name="Freeform 117">
                <a:extLst>
                  <a:ext uri="{FF2B5EF4-FFF2-40B4-BE49-F238E27FC236}">
                    <a16:creationId xmlns:a16="http://schemas.microsoft.com/office/drawing/2014/main" id="{92AFDB3F-6832-4A11-A66D-A59B927BC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82" name="Freeform 118">
                <a:extLst>
                  <a:ext uri="{FF2B5EF4-FFF2-40B4-BE49-F238E27FC236}">
                    <a16:creationId xmlns:a16="http://schemas.microsoft.com/office/drawing/2014/main" id="{84A80A4B-29E6-4597-A592-D47C008CFBF6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83" name="Group 119">
              <a:extLst>
                <a:ext uri="{FF2B5EF4-FFF2-40B4-BE49-F238E27FC236}">
                  <a16:creationId xmlns:a16="http://schemas.microsoft.com/office/drawing/2014/main" id="{B2BCB1B4-719D-40F2-8C1E-6DF7758BC3E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679159">
              <a:off x="5545" y="410"/>
              <a:ext cx="188" cy="229"/>
              <a:chOff x="2825" y="3007"/>
              <a:chExt cx="229" cy="242"/>
            </a:xfrm>
          </p:grpSpPr>
          <p:sp>
            <p:nvSpPr>
              <p:cNvPr id="11384" name="Freeform 120">
                <a:extLst>
                  <a:ext uri="{FF2B5EF4-FFF2-40B4-BE49-F238E27FC236}">
                    <a16:creationId xmlns:a16="http://schemas.microsoft.com/office/drawing/2014/main" id="{F344255D-9E13-4693-820F-AEC850764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85" name="Freeform 121">
                <a:extLst>
                  <a:ext uri="{FF2B5EF4-FFF2-40B4-BE49-F238E27FC236}">
                    <a16:creationId xmlns:a16="http://schemas.microsoft.com/office/drawing/2014/main" id="{47C992EC-0CB3-4C23-B0EB-B4734B755DA1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86" name="Group 122">
              <a:extLst>
                <a:ext uri="{FF2B5EF4-FFF2-40B4-BE49-F238E27FC236}">
                  <a16:creationId xmlns:a16="http://schemas.microsoft.com/office/drawing/2014/main" id="{A0E7EF89-7A3E-4CA7-BFD7-CDDF847AA0E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679159">
              <a:off x="5559" y="826"/>
              <a:ext cx="187" cy="215"/>
              <a:chOff x="2825" y="3007"/>
              <a:chExt cx="229" cy="242"/>
            </a:xfrm>
          </p:grpSpPr>
          <p:sp>
            <p:nvSpPr>
              <p:cNvPr id="11387" name="Freeform 123">
                <a:extLst>
                  <a:ext uri="{FF2B5EF4-FFF2-40B4-BE49-F238E27FC236}">
                    <a16:creationId xmlns:a16="http://schemas.microsoft.com/office/drawing/2014/main" id="{80931A56-1600-48D9-B6F0-417DEFB45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88" name="Freeform 124">
                <a:extLst>
                  <a:ext uri="{FF2B5EF4-FFF2-40B4-BE49-F238E27FC236}">
                    <a16:creationId xmlns:a16="http://schemas.microsoft.com/office/drawing/2014/main" id="{E29434A2-A58B-4A32-90E6-EC50B01F56E8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89" name="Group 125">
              <a:extLst>
                <a:ext uri="{FF2B5EF4-FFF2-40B4-BE49-F238E27FC236}">
                  <a16:creationId xmlns:a16="http://schemas.microsoft.com/office/drawing/2014/main" id="{216B4631-74EF-4D1B-9CA3-718D90234ED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679159">
              <a:off x="5529" y="1252"/>
              <a:ext cx="187" cy="151"/>
              <a:chOff x="2825" y="3007"/>
              <a:chExt cx="229" cy="242"/>
            </a:xfrm>
          </p:grpSpPr>
          <p:sp>
            <p:nvSpPr>
              <p:cNvPr id="11390" name="Freeform 126">
                <a:extLst>
                  <a:ext uri="{FF2B5EF4-FFF2-40B4-BE49-F238E27FC236}">
                    <a16:creationId xmlns:a16="http://schemas.microsoft.com/office/drawing/2014/main" id="{D0BD29AD-C60D-45FE-8EB1-2AC5E008C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91" name="Freeform 127">
                <a:extLst>
                  <a:ext uri="{FF2B5EF4-FFF2-40B4-BE49-F238E27FC236}">
                    <a16:creationId xmlns:a16="http://schemas.microsoft.com/office/drawing/2014/main" id="{B471627D-ED15-45A9-BC93-34390FA716E8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92" name="Group 128">
              <a:extLst>
                <a:ext uri="{FF2B5EF4-FFF2-40B4-BE49-F238E27FC236}">
                  <a16:creationId xmlns:a16="http://schemas.microsoft.com/office/drawing/2014/main" id="{422EC263-A639-47F3-A1BA-F76AB136333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60264547">
              <a:off x="5560" y="1793"/>
              <a:ext cx="187" cy="150"/>
              <a:chOff x="2825" y="3007"/>
              <a:chExt cx="229" cy="242"/>
            </a:xfrm>
          </p:grpSpPr>
          <p:sp>
            <p:nvSpPr>
              <p:cNvPr id="11393" name="Freeform 129">
                <a:extLst>
                  <a:ext uri="{FF2B5EF4-FFF2-40B4-BE49-F238E27FC236}">
                    <a16:creationId xmlns:a16="http://schemas.microsoft.com/office/drawing/2014/main" id="{1A3F8904-4DC8-4F73-A298-1F92B9C7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94" name="Freeform 130">
                <a:extLst>
                  <a:ext uri="{FF2B5EF4-FFF2-40B4-BE49-F238E27FC236}">
                    <a16:creationId xmlns:a16="http://schemas.microsoft.com/office/drawing/2014/main" id="{0CDB9FE5-6400-41AA-B59E-9EC85E529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95" name="Group 131">
              <a:extLst>
                <a:ext uri="{FF2B5EF4-FFF2-40B4-BE49-F238E27FC236}">
                  <a16:creationId xmlns:a16="http://schemas.microsoft.com/office/drawing/2014/main" id="{0A59975A-A325-4F18-9B27-CD64EAA491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01070">
              <a:off x="5397" y="1525"/>
              <a:ext cx="196" cy="148"/>
              <a:chOff x="2825" y="3007"/>
              <a:chExt cx="229" cy="242"/>
            </a:xfrm>
          </p:grpSpPr>
          <p:sp>
            <p:nvSpPr>
              <p:cNvPr id="11396" name="Freeform 132">
                <a:extLst>
                  <a:ext uri="{FF2B5EF4-FFF2-40B4-BE49-F238E27FC236}">
                    <a16:creationId xmlns:a16="http://schemas.microsoft.com/office/drawing/2014/main" id="{FF78E4AF-E594-4F9B-8645-49E71320C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97" name="Freeform 133">
                <a:extLst>
                  <a:ext uri="{FF2B5EF4-FFF2-40B4-BE49-F238E27FC236}">
                    <a16:creationId xmlns:a16="http://schemas.microsoft.com/office/drawing/2014/main" id="{4C02FBA3-3D61-4FD7-9D6B-DA1CB4BAABCB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98" name="Group 134">
              <a:extLst>
                <a:ext uri="{FF2B5EF4-FFF2-40B4-BE49-F238E27FC236}">
                  <a16:creationId xmlns:a16="http://schemas.microsoft.com/office/drawing/2014/main" id="{FBFC04F1-3042-4C37-8B88-008E3DC4BDA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01070">
              <a:off x="5397" y="1979"/>
              <a:ext cx="196" cy="149"/>
              <a:chOff x="2825" y="3007"/>
              <a:chExt cx="229" cy="242"/>
            </a:xfrm>
          </p:grpSpPr>
          <p:sp>
            <p:nvSpPr>
              <p:cNvPr id="11399" name="Freeform 135">
                <a:extLst>
                  <a:ext uri="{FF2B5EF4-FFF2-40B4-BE49-F238E27FC236}">
                    <a16:creationId xmlns:a16="http://schemas.microsoft.com/office/drawing/2014/main" id="{5098F799-BFC4-4161-9649-411730E6F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00" name="Freeform 136">
                <a:extLst>
                  <a:ext uri="{FF2B5EF4-FFF2-40B4-BE49-F238E27FC236}">
                    <a16:creationId xmlns:a16="http://schemas.microsoft.com/office/drawing/2014/main" id="{A9410DCA-687A-43F8-BAA1-472651D54FDA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01" name="Group 137">
              <a:extLst>
                <a:ext uri="{FF2B5EF4-FFF2-40B4-BE49-F238E27FC236}">
                  <a16:creationId xmlns:a16="http://schemas.microsoft.com/office/drawing/2014/main" id="{9A04EC76-B938-48E1-9373-A9B9E25887A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59805527">
              <a:off x="5534" y="2169"/>
              <a:ext cx="168" cy="149"/>
              <a:chOff x="2825" y="3007"/>
              <a:chExt cx="229" cy="242"/>
            </a:xfrm>
          </p:grpSpPr>
          <p:sp>
            <p:nvSpPr>
              <p:cNvPr id="11402" name="Freeform 138">
                <a:extLst>
                  <a:ext uri="{FF2B5EF4-FFF2-40B4-BE49-F238E27FC236}">
                    <a16:creationId xmlns:a16="http://schemas.microsoft.com/office/drawing/2014/main" id="{C007D537-5A34-48A9-9D2A-6FCD7A401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03" name="Freeform 139">
                <a:extLst>
                  <a:ext uri="{FF2B5EF4-FFF2-40B4-BE49-F238E27FC236}">
                    <a16:creationId xmlns:a16="http://schemas.microsoft.com/office/drawing/2014/main" id="{D2E817D4-58C8-4A61-AC4C-08BA0913B0E5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04" name="Group 140">
              <a:extLst>
                <a:ext uri="{FF2B5EF4-FFF2-40B4-BE49-F238E27FC236}">
                  <a16:creationId xmlns:a16="http://schemas.microsoft.com/office/drawing/2014/main" id="{2648580B-654B-43FD-8C1C-93D1D2C85E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96" y="0"/>
              <a:ext cx="402" cy="997"/>
              <a:chOff x="4082" y="0"/>
              <a:chExt cx="402" cy="997"/>
            </a:xfrm>
          </p:grpSpPr>
          <p:grpSp>
            <p:nvGrpSpPr>
              <p:cNvPr id="11405" name="Group 141">
                <a:extLst>
                  <a:ext uri="{FF2B5EF4-FFF2-40B4-BE49-F238E27FC236}">
                    <a16:creationId xmlns:a16="http://schemas.microsoft.com/office/drawing/2014/main" id="{5DA20505-9422-4998-B76F-9703BE7B6A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104" y="0"/>
                <a:ext cx="217" cy="198"/>
                <a:chOff x="2825" y="3007"/>
                <a:chExt cx="229" cy="242"/>
              </a:xfrm>
            </p:grpSpPr>
            <p:sp>
              <p:nvSpPr>
                <p:cNvPr id="11406" name="Freeform 142">
                  <a:extLst>
                    <a:ext uri="{FF2B5EF4-FFF2-40B4-BE49-F238E27FC236}">
                      <a16:creationId xmlns:a16="http://schemas.microsoft.com/office/drawing/2014/main" id="{0F67F86F-55FB-4400-9C11-15C8A95AD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07" name="Freeform 143">
                  <a:extLst>
                    <a:ext uri="{FF2B5EF4-FFF2-40B4-BE49-F238E27FC236}">
                      <a16:creationId xmlns:a16="http://schemas.microsoft.com/office/drawing/2014/main" id="{C8928E07-FC64-45D1-AD58-317174730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08" name="AutoShape 144">
                <a:extLst>
                  <a:ext uri="{FF2B5EF4-FFF2-40B4-BE49-F238E27FC236}">
                    <a16:creationId xmlns:a16="http://schemas.microsoft.com/office/drawing/2014/main" id="{395D7D2B-8B9A-43D0-9289-DECC817D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" y="0"/>
                <a:ext cx="22" cy="84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409" name="Group 145">
                <a:extLst>
                  <a:ext uri="{FF2B5EF4-FFF2-40B4-BE49-F238E27FC236}">
                    <a16:creationId xmlns:a16="http://schemas.microsoft.com/office/drawing/2014/main" id="{C9D2DAFD-C587-4F7B-AD1C-AD3A68464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276" y="169"/>
                <a:ext cx="187" cy="229"/>
                <a:chOff x="2825" y="3007"/>
                <a:chExt cx="229" cy="242"/>
              </a:xfrm>
            </p:grpSpPr>
            <p:sp>
              <p:nvSpPr>
                <p:cNvPr id="11410" name="Freeform 146">
                  <a:extLst>
                    <a:ext uri="{FF2B5EF4-FFF2-40B4-BE49-F238E27FC236}">
                      <a16:creationId xmlns:a16="http://schemas.microsoft.com/office/drawing/2014/main" id="{D549B61F-1BD8-47A0-8270-A7E93664C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11" name="Freeform 147">
                  <a:extLst>
                    <a:ext uri="{FF2B5EF4-FFF2-40B4-BE49-F238E27FC236}">
                      <a16:creationId xmlns:a16="http://schemas.microsoft.com/office/drawing/2014/main" id="{B57F76E1-DA22-4A3F-BA95-2A603B9FC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12" name="Group 148">
                <a:extLst>
                  <a:ext uri="{FF2B5EF4-FFF2-40B4-BE49-F238E27FC236}">
                    <a16:creationId xmlns:a16="http://schemas.microsoft.com/office/drawing/2014/main" id="{D49A8230-D3C0-49DC-B5FD-2710FDBA1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082" y="297"/>
                <a:ext cx="239" cy="198"/>
                <a:chOff x="2825" y="3007"/>
                <a:chExt cx="229" cy="242"/>
              </a:xfrm>
            </p:grpSpPr>
            <p:sp>
              <p:nvSpPr>
                <p:cNvPr id="11413" name="Freeform 149">
                  <a:extLst>
                    <a:ext uri="{FF2B5EF4-FFF2-40B4-BE49-F238E27FC236}">
                      <a16:creationId xmlns:a16="http://schemas.microsoft.com/office/drawing/2014/main" id="{FA9655EF-FF19-42DD-9A42-A9C867B34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14" name="Freeform 150">
                  <a:extLst>
                    <a:ext uri="{FF2B5EF4-FFF2-40B4-BE49-F238E27FC236}">
                      <a16:creationId xmlns:a16="http://schemas.microsoft.com/office/drawing/2014/main" id="{D42CAD6E-F292-428A-8EE5-6FC4DF105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15" name="Group 151">
                <a:extLst>
                  <a:ext uri="{FF2B5EF4-FFF2-40B4-BE49-F238E27FC236}">
                    <a16:creationId xmlns:a16="http://schemas.microsoft.com/office/drawing/2014/main" id="{AC1E27C3-9437-450D-9ABD-7E4ADE8861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869968">
                <a:off x="4209" y="854"/>
                <a:ext cx="175" cy="111"/>
                <a:chOff x="2825" y="3007"/>
                <a:chExt cx="229" cy="242"/>
              </a:xfrm>
            </p:grpSpPr>
            <p:sp>
              <p:nvSpPr>
                <p:cNvPr id="11416" name="Freeform 152">
                  <a:extLst>
                    <a:ext uri="{FF2B5EF4-FFF2-40B4-BE49-F238E27FC236}">
                      <a16:creationId xmlns:a16="http://schemas.microsoft.com/office/drawing/2014/main" id="{B3005CA7-3329-4141-AD8E-56BEBABAF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17" name="Freeform 153">
                  <a:extLst>
                    <a:ext uri="{FF2B5EF4-FFF2-40B4-BE49-F238E27FC236}">
                      <a16:creationId xmlns:a16="http://schemas.microsoft.com/office/drawing/2014/main" id="{33EBA380-3C6F-436E-8F6D-CF0C2BE15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418" name="Rectangle 154">
              <a:extLst>
                <a:ext uri="{FF2B5EF4-FFF2-40B4-BE49-F238E27FC236}">
                  <a16:creationId xmlns:a16="http://schemas.microsoft.com/office/drawing/2014/main" id="{D7AEC013-3321-4CF1-B341-C0DC9A05C8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73" y="0"/>
              <a:ext cx="431" cy="799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2000"/>
                  </a:schemeClr>
                </a:gs>
                <a:gs pos="100000">
                  <a:schemeClr val="bg1">
                    <a:alpha val="3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19" name="Group 155">
              <a:extLst>
                <a:ext uri="{FF2B5EF4-FFF2-40B4-BE49-F238E27FC236}">
                  <a16:creationId xmlns:a16="http://schemas.microsoft.com/office/drawing/2014/main" id="{9ED03A12-F885-4593-BA89-B995C8EC14C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719" y="0"/>
              <a:ext cx="499" cy="1638"/>
              <a:chOff x="3719" y="0"/>
              <a:chExt cx="499" cy="1833"/>
            </a:xfrm>
          </p:grpSpPr>
          <p:grpSp>
            <p:nvGrpSpPr>
              <p:cNvPr id="11420" name="Group 156">
                <a:extLst>
                  <a:ext uri="{FF2B5EF4-FFF2-40B4-BE49-F238E27FC236}">
                    <a16:creationId xmlns:a16="http://schemas.microsoft.com/office/drawing/2014/main" id="{96655FED-51E2-4D36-AAA4-342C5DCB8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3744" y="0"/>
                <a:ext cx="253" cy="198"/>
                <a:chOff x="2825" y="3007"/>
                <a:chExt cx="229" cy="242"/>
              </a:xfrm>
            </p:grpSpPr>
            <p:sp>
              <p:nvSpPr>
                <p:cNvPr id="11421" name="Freeform 157">
                  <a:extLst>
                    <a:ext uri="{FF2B5EF4-FFF2-40B4-BE49-F238E27FC236}">
                      <a16:creationId xmlns:a16="http://schemas.microsoft.com/office/drawing/2014/main" id="{DC884B35-FD54-4EBC-825D-9E12B3C7C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22" name="Freeform 158">
                  <a:extLst>
                    <a:ext uri="{FF2B5EF4-FFF2-40B4-BE49-F238E27FC236}">
                      <a16:creationId xmlns:a16="http://schemas.microsoft.com/office/drawing/2014/main" id="{FA78231E-318F-4C4F-9328-CD6A657C4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23" name="AutoShape 159">
                <a:extLst>
                  <a:ext uri="{FF2B5EF4-FFF2-40B4-BE49-F238E27FC236}">
                    <a16:creationId xmlns:a16="http://schemas.microsoft.com/office/drawing/2014/main" id="{57D662EB-B98C-4A77-B451-0CE3FCC2C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0"/>
                <a:ext cx="22" cy="170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424" name="Group 160">
                <a:extLst>
                  <a:ext uri="{FF2B5EF4-FFF2-40B4-BE49-F238E27FC236}">
                    <a16:creationId xmlns:a16="http://schemas.microsoft.com/office/drawing/2014/main" id="{D2B87D5B-9E98-46B1-A51C-441C69E4E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68" y="150"/>
                <a:ext cx="187" cy="267"/>
                <a:chOff x="2825" y="3007"/>
                <a:chExt cx="229" cy="242"/>
              </a:xfrm>
            </p:grpSpPr>
            <p:sp>
              <p:nvSpPr>
                <p:cNvPr id="11425" name="Freeform 161">
                  <a:extLst>
                    <a:ext uri="{FF2B5EF4-FFF2-40B4-BE49-F238E27FC236}">
                      <a16:creationId xmlns:a16="http://schemas.microsoft.com/office/drawing/2014/main" id="{280C7D9F-3B2D-4E80-8B11-F56CB1EF4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26" name="Freeform 162">
                  <a:extLst>
                    <a:ext uri="{FF2B5EF4-FFF2-40B4-BE49-F238E27FC236}">
                      <a16:creationId xmlns:a16="http://schemas.microsoft.com/office/drawing/2014/main" id="{24CBFE5C-0697-4B92-B5C9-092BE4733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27" name="Group 163">
                <a:extLst>
                  <a:ext uri="{FF2B5EF4-FFF2-40B4-BE49-F238E27FC236}">
                    <a16:creationId xmlns:a16="http://schemas.microsoft.com/office/drawing/2014/main" id="{213590DF-31A0-4E6E-9198-098ECB4DE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97" y="686"/>
                <a:ext cx="229" cy="148"/>
                <a:chOff x="2825" y="3007"/>
                <a:chExt cx="229" cy="242"/>
              </a:xfrm>
            </p:grpSpPr>
            <p:sp>
              <p:nvSpPr>
                <p:cNvPr id="11428" name="Freeform 164">
                  <a:extLst>
                    <a:ext uri="{FF2B5EF4-FFF2-40B4-BE49-F238E27FC236}">
                      <a16:creationId xmlns:a16="http://schemas.microsoft.com/office/drawing/2014/main" id="{9207D305-8664-4DBD-948E-81A4C4105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29" name="Freeform 165">
                  <a:extLst>
                    <a:ext uri="{FF2B5EF4-FFF2-40B4-BE49-F238E27FC236}">
                      <a16:creationId xmlns:a16="http://schemas.microsoft.com/office/drawing/2014/main" id="{59DEC44E-E185-4263-81EC-7D86AE35D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30" name="Group 166">
                <a:extLst>
                  <a:ext uri="{FF2B5EF4-FFF2-40B4-BE49-F238E27FC236}">
                    <a16:creationId xmlns:a16="http://schemas.microsoft.com/office/drawing/2014/main" id="{B6FD521D-6DB8-4508-9F12-B83823E00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3719" y="297"/>
                <a:ext cx="278" cy="198"/>
                <a:chOff x="2825" y="3007"/>
                <a:chExt cx="229" cy="242"/>
              </a:xfrm>
            </p:grpSpPr>
            <p:sp>
              <p:nvSpPr>
                <p:cNvPr id="11431" name="Freeform 167">
                  <a:extLst>
                    <a:ext uri="{FF2B5EF4-FFF2-40B4-BE49-F238E27FC236}">
                      <a16:creationId xmlns:a16="http://schemas.microsoft.com/office/drawing/2014/main" id="{50ECB770-EBB5-4255-BD00-C60E227EE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32" name="Freeform 168">
                  <a:extLst>
                    <a:ext uri="{FF2B5EF4-FFF2-40B4-BE49-F238E27FC236}">
                      <a16:creationId xmlns:a16="http://schemas.microsoft.com/office/drawing/2014/main" id="{4B728021-3AFD-4C76-A5C9-41EFA295E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33" name="Group 169">
                <a:extLst>
                  <a:ext uri="{FF2B5EF4-FFF2-40B4-BE49-F238E27FC236}">
                    <a16:creationId xmlns:a16="http://schemas.microsoft.com/office/drawing/2014/main" id="{268ACAE2-E52E-4F65-AB98-72BD1134D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91" y="571"/>
                <a:ext cx="188" cy="267"/>
                <a:chOff x="2825" y="3007"/>
                <a:chExt cx="229" cy="242"/>
              </a:xfrm>
            </p:grpSpPr>
            <p:sp>
              <p:nvSpPr>
                <p:cNvPr id="11434" name="Freeform 170">
                  <a:extLst>
                    <a:ext uri="{FF2B5EF4-FFF2-40B4-BE49-F238E27FC236}">
                      <a16:creationId xmlns:a16="http://schemas.microsoft.com/office/drawing/2014/main" id="{9704F48D-BF1D-492D-9330-D91F02ACC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35" name="Freeform 171">
                  <a:extLst>
                    <a:ext uri="{FF2B5EF4-FFF2-40B4-BE49-F238E27FC236}">
                      <a16:creationId xmlns:a16="http://schemas.microsoft.com/office/drawing/2014/main" id="{8C49BE8E-1880-4029-9372-7F96BFFDD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36" name="Group 172">
                <a:extLst>
                  <a:ext uri="{FF2B5EF4-FFF2-40B4-BE49-F238E27FC236}">
                    <a16:creationId xmlns:a16="http://schemas.microsoft.com/office/drawing/2014/main" id="{A0691961-C33B-4FCF-A6C1-727974F4D7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42" y="822"/>
                <a:ext cx="187" cy="175"/>
                <a:chOff x="2825" y="3007"/>
                <a:chExt cx="229" cy="242"/>
              </a:xfrm>
            </p:grpSpPr>
            <p:sp>
              <p:nvSpPr>
                <p:cNvPr id="11437" name="Freeform 173">
                  <a:extLst>
                    <a:ext uri="{FF2B5EF4-FFF2-40B4-BE49-F238E27FC236}">
                      <a16:creationId xmlns:a16="http://schemas.microsoft.com/office/drawing/2014/main" id="{B677194A-4A90-429F-ACF1-6D7DC2BB3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38" name="Freeform 174">
                  <a:extLst>
                    <a:ext uri="{FF2B5EF4-FFF2-40B4-BE49-F238E27FC236}">
                      <a16:creationId xmlns:a16="http://schemas.microsoft.com/office/drawing/2014/main" id="{5E84C67E-EA5E-4060-AC41-22E8DB827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39" name="Group 175">
                <a:extLst>
                  <a:ext uri="{FF2B5EF4-FFF2-40B4-BE49-F238E27FC236}">
                    <a16:creationId xmlns:a16="http://schemas.microsoft.com/office/drawing/2014/main" id="{8FDC6491-55CF-48C3-8269-ED744AEEB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3938" y="1264"/>
                <a:ext cx="187" cy="176"/>
                <a:chOff x="2825" y="3007"/>
                <a:chExt cx="229" cy="242"/>
              </a:xfrm>
            </p:grpSpPr>
            <p:sp>
              <p:nvSpPr>
                <p:cNvPr id="11440" name="Freeform 176">
                  <a:extLst>
                    <a:ext uri="{FF2B5EF4-FFF2-40B4-BE49-F238E27FC236}">
                      <a16:creationId xmlns:a16="http://schemas.microsoft.com/office/drawing/2014/main" id="{49B60C1D-C0C1-4E7C-B75C-3BDF9C59A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41" name="Freeform 177">
                  <a:extLst>
                    <a:ext uri="{FF2B5EF4-FFF2-40B4-BE49-F238E27FC236}">
                      <a16:creationId xmlns:a16="http://schemas.microsoft.com/office/drawing/2014/main" id="{AAF38939-6FFC-43DA-BA72-C1FCDD02B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42" name="Group 178">
                <a:extLst>
                  <a:ext uri="{FF2B5EF4-FFF2-40B4-BE49-F238E27FC236}">
                    <a16:creationId xmlns:a16="http://schemas.microsoft.com/office/drawing/2014/main" id="{1BFB3C80-C4C1-4E8C-A4C2-C18D11709F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70" y="1053"/>
                <a:ext cx="228" cy="148"/>
                <a:chOff x="2825" y="3007"/>
                <a:chExt cx="229" cy="242"/>
              </a:xfrm>
            </p:grpSpPr>
            <p:sp>
              <p:nvSpPr>
                <p:cNvPr id="11443" name="Freeform 179">
                  <a:extLst>
                    <a:ext uri="{FF2B5EF4-FFF2-40B4-BE49-F238E27FC236}">
                      <a16:creationId xmlns:a16="http://schemas.microsoft.com/office/drawing/2014/main" id="{9C48502D-43AC-41F0-B2FD-A8E4C6258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44" name="Freeform 180">
                  <a:extLst>
                    <a:ext uri="{FF2B5EF4-FFF2-40B4-BE49-F238E27FC236}">
                      <a16:creationId xmlns:a16="http://schemas.microsoft.com/office/drawing/2014/main" id="{0C2DDB3D-0458-46AE-AE2A-91A66FD53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45" name="Group 181">
                <a:extLst>
                  <a:ext uri="{FF2B5EF4-FFF2-40B4-BE49-F238E27FC236}">
                    <a16:creationId xmlns:a16="http://schemas.microsoft.com/office/drawing/2014/main" id="{AC6C7B6C-3A14-44CC-A7BC-39B89EAEFA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70" y="1461"/>
                <a:ext cx="228" cy="149"/>
                <a:chOff x="2825" y="3007"/>
                <a:chExt cx="229" cy="242"/>
              </a:xfrm>
            </p:grpSpPr>
            <p:sp>
              <p:nvSpPr>
                <p:cNvPr id="11446" name="Freeform 182">
                  <a:extLst>
                    <a:ext uri="{FF2B5EF4-FFF2-40B4-BE49-F238E27FC236}">
                      <a16:creationId xmlns:a16="http://schemas.microsoft.com/office/drawing/2014/main" id="{DB0CBAD9-F211-41EA-AFC6-3FCBCA8D4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47" name="Freeform 183">
                  <a:extLst>
                    <a:ext uri="{FF2B5EF4-FFF2-40B4-BE49-F238E27FC236}">
                      <a16:creationId xmlns:a16="http://schemas.microsoft.com/office/drawing/2014/main" id="{EC22675C-823D-4BC4-9411-1B7CFDE0F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48" name="Group 184">
                <a:extLst>
                  <a:ext uri="{FF2B5EF4-FFF2-40B4-BE49-F238E27FC236}">
                    <a16:creationId xmlns:a16="http://schemas.microsoft.com/office/drawing/2014/main" id="{9C3E171C-82D5-4F6A-85C3-6C02C67EA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87186">
                <a:off x="3869" y="1722"/>
                <a:ext cx="203" cy="111"/>
                <a:chOff x="2825" y="3007"/>
                <a:chExt cx="229" cy="242"/>
              </a:xfrm>
            </p:grpSpPr>
            <p:sp>
              <p:nvSpPr>
                <p:cNvPr id="11449" name="Freeform 185">
                  <a:extLst>
                    <a:ext uri="{FF2B5EF4-FFF2-40B4-BE49-F238E27FC236}">
                      <a16:creationId xmlns:a16="http://schemas.microsoft.com/office/drawing/2014/main" id="{A65766CB-AD4C-45BA-9EAB-E444536B5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50" name="Freeform 186">
                  <a:extLst>
                    <a:ext uri="{FF2B5EF4-FFF2-40B4-BE49-F238E27FC236}">
                      <a16:creationId xmlns:a16="http://schemas.microsoft.com/office/drawing/2014/main" id="{5E730EE5-3BE2-4C89-B095-2F5A5DCAA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51" name="Group 187">
                <a:extLst>
                  <a:ext uri="{FF2B5EF4-FFF2-40B4-BE49-F238E27FC236}">
                    <a16:creationId xmlns:a16="http://schemas.microsoft.com/office/drawing/2014/main" id="{A6CED0AE-9F3B-4B05-8509-214E9FE97C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3972" y="1552"/>
                <a:ext cx="168" cy="173"/>
                <a:chOff x="2825" y="3007"/>
                <a:chExt cx="229" cy="242"/>
              </a:xfrm>
            </p:grpSpPr>
            <p:sp>
              <p:nvSpPr>
                <p:cNvPr id="11452" name="Freeform 188">
                  <a:extLst>
                    <a:ext uri="{FF2B5EF4-FFF2-40B4-BE49-F238E27FC236}">
                      <a16:creationId xmlns:a16="http://schemas.microsoft.com/office/drawing/2014/main" id="{687B2FDF-A8AF-49DF-973B-04B6E4263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53" name="Freeform 189">
                  <a:extLst>
                    <a:ext uri="{FF2B5EF4-FFF2-40B4-BE49-F238E27FC236}">
                      <a16:creationId xmlns:a16="http://schemas.microsoft.com/office/drawing/2014/main" id="{7BCA406F-EBDD-429D-BEFE-D2669FD6A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454" name="Group 190">
              <a:extLst>
                <a:ext uri="{FF2B5EF4-FFF2-40B4-BE49-F238E27FC236}">
                  <a16:creationId xmlns:a16="http://schemas.microsoft.com/office/drawing/2014/main" id="{BA6277EF-59AD-414C-84CB-890A25E769E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20" y="0"/>
              <a:ext cx="340" cy="1587"/>
              <a:chOff x="4694" y="0"/>
              <a:chExt cx="431" cy="2750"/>
            </a:xfrm>
          </p:grpSpPr>
          <p:grpSp>
            <p:nvGrpSpPr>
              <p:cNvPr id="11455" name="Group 191">
                <a:extLst>
                  <a:ext uri="{FF2B5EF4-FFF2-40B4-BE49-F238E27FC236}">
                    <a16:creationId xmlns:a16="http://schemas.microsoft.com/office/drawing/2014/main" id="{45FC4C5D-C9FF-4EF2-B5EC-F562D27AAE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11456" name="Freeform 192">
                  <a:extLst>
                    <a:ext uri="{FF2B5EF4-FFF2-40B4-BE49-F238E27FC236}">
                      <a16:creationId xmlns:a16="http://schemas.microsoft.com/office/drawing/2014/main" id="{B27FD6C7-42B4-4812-9FF3-125D626B5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57" name="Freeform 193">
                  <a:extLst>
                    <a:ext uri="{FF2B5EF4-FFF2-40B4-BE49-F238E27FC236}">
                      <a16:creationId xmlns:a16="http://schemas.microsoft.com/office/drawing/2014/main" id="{8B8AB502-F932-4A83-A8DA-7C6CD4A6E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58" name="AutoShape 194">
                <a:extLst>
                  <a:ext uri="{FF2B5EF4-FFF2-40B4-BE49-F238E27FC236}">
                    <a16:creationId xmlns:a16="http://schemas.microsoft.com/office/drawing/2014/main" id="{DDCEE47F-9E77-4E8C-B876-2002643D9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459" name="Group 195">
                <a:extLst>
                  <a:ext uri="{FF2B5EF4-FFF2-40B4-BE49-F238E27FC236}">
                    <a16:creationId xmlns:a16="http://schemas.microsoft.com/office/drawing/2014/main" id="{150DE848-2388-4EBF-9D32-316DC3CA3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11460" name="Freeform 196">
                  <a:extLst>
                    <a:ext uri="{FF2B5EF4-FFF2-40B4-BE49-F238E27FC236}">
                      <a16:creationId xmlns:a16="http://schemas.microsoft.com/office/drawing/2014/main" id="{E7BF0990-2733-4B39-9ACD-7DC600853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61" name="Freeform 197">
                  <a:extLst>
                    <a:ext uri="{FF2B5EF4-FFF2-40B4-BE49-F238E27FC236}">
                      <a16:creationId xmlns:a16="http://schemas.microsoft.com/office/drawing/2014/main" id="{AF6B8644-5246-4BDE-B889-9CD0C0D25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62" name="Group 198">
                <a:extLst>
                  <a:ext uri="{FF2B5EF4-FFF2-40B4-BE49-F238E27FC236}">
                    <a16:creationId xmlns:a16="http://schemas.microsoft.com/office/drawing/2014/main" id="{36318E47-7456-4D55-97D0-108644429E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11463" name="Freeform 199">
                  <a:extLst>
                    <a:ext uri="{FF2B5EF4-FFF2-40B4-BE49-F238E27FC236}">
                      <a16:creationId xmlns:a16="http://schemas.microsoft.com/office/drawing/2014/main" id="{29E132BF-90D6-4D55-B135-CCE9E114D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64" name="Freeform 200">
                  <a:extLst>
                    <a:ext uri="{FF2B5EF4-FFF2-40B4-BE49-F238E27FC236}">
                      <a16:creationId xmlns:a16="http://schemas.microsoft.com/office/drawing/2014/main" id="{BA355C10-32E1-4897-82CA-9A8F98CAF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65" name="Group 201">
                <a:extLst>
                  <a:ext uri="{FF2B5EF4-FFF2-40B4-BE49-F238E27FC236}">
                    <a16:creationId xmlns:a16="http://schemas.microsoft.com/office/drawing/2014/main" id="{62C5846B-EAC4-4FB0-A2F6-5E7167D221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11466" name="Freeform 202">
                  <a:extLst>
                    <a:ext uri="{FF2B5EF4-FFF2-40B4-BE49-F238E27FC236}">
                      <a16:creationId xmlns:a16="http://schemas.microsoft.com/office/drawing/2014/main" id="{251CE9F8-DC5D-435D-9405-079C9F223C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67" name="Freeform 203">
                  <a:extLst>
                    <a:ext uri="{FF2B5EF4-FFF2-40B4-BE49-F238E27FC236}">
                      <a16:creationId xmlns:a16="http://schemas.microsoft.com/office/drawing/2014/main" id="{CFC1A402-318D-41B3-9BAA-C4049168A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68" name="Group 204">
                <a:extLst>
                  <a:ext uri="{FF2B5EF4-FFF2-40B4-BE49-F238E27FC236}">
                    <a16:creationId xmlns:a16="http://schemas.microsoft.com/office/drawing/2014/main" id="{D5B8CBC7-F6A9-4DDC-8C2A-E23E493C8C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11469" name="Freeform 205">
                  <a:extLst>
                    <a:ext uri="{FF2B5EF4-FFF2-40B4-BE49-F238E27FC236}">
                      <a16:creationId xmlns:a16="http://schemas.microsoft.com/office/drawing/2014/main" id="{36245F8F-6551-4A2E-902C-C714FF434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0" name="Freeform 206">
                  <a:extLst>
                    <a:ext uri="{FF2B5EF4-FFF2-40B4-BE49-F238E27FC236}">
                      <a16:creationId xmlns:a16="http://schemas.microsoft.com/office/drawing/2014/main" id="{FD7625A2-CBEE-48D1-A43A-5474FF05D0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71" name="Group 207">
                <a:extLst>
                  <a:ext uri="{FF2B5EF4-FFF2-40B4-BE49-F238E27FC236}">
                    <a16:creationId xmlns:a16="http://schemas.microsoft.com/office/drawing/2014/main" id="{6917A27B-669D-45E1-A92B-933DAD7E2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11472" name="Freeform 208">
                  <a:extLst>
                    <a:ext uri="{FF2B5EF4-FFF2-40B4-BE49-F238E27FC236}">
                      <a16:creationId xmlns:a16="http://schemas.microsoft.com/office/drawing/2014/main" id="{9E3A85F7-6CBE-4D12-A20F-4B6EFF2B4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3" name="Freeform 209">
                  <a:extLst>
                    <a:ext uri="{FF2B5EF4-FFF2-40B4-BE49-F238E27FC236}">
                      <a16:creationId xmlns:a16="http://schemas.microsoft.com/office/drawing/2014/main" id="{BB6ED11A-2989-40AD-8E47-A56510825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74" name="Group 210">
                <a:extLst>
                  <a:ext uri="{FF2B5EF4-FFF2-40B4-BE49-F238E27FC236}">
                    <a16:creationId xmlns:a16="http://schemas.microsoft.com/office/drawing/2014/main" id="{A5DEDF71-EF8E-4F89-98B8-74DA926315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11475" name="Freeform 211">
                  <a:extLst>
                    <a:ext uri="{FF2B5EF4-FFF2-40B4-BE49-F238E27FC236}">
                      <a16:creationId xmlns:a16="http://schemas.microsoft.com/office/drawing/2014/main" id="{D824F5D5-C917-491C-A0BF-17FA45A8D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6" name="Freeform 212">
                  <a:extLst>
                    <a:ext uri="{FF2B5EF4-FFF2-40B4-BE49-F238E27FC236}">
                      <a16:creationId xmlns:a16="http://schemas.microsoft.com/office/drawing/2014/main" id="{29A1668C-7DD8-492E-B34F-E13C08342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77" name="Group 213">
                <a:extLst>
                  <a:ext uri="{FF2B5EF4-FFF2-40B4-BE49-F238E27FC236}">
                    <a16:creationId xmlns:a16="http://schemas.microsoft.com/office/drawing/2014/main" id="{944635F5-4553-4099-8621-FCC24DB04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11478" name="Freeform 214">
                  <a:extLst>
                    <a:ext uri="{FF2B5EF4-FFF2-40B4-BE49-F238E27FC236}">
                      <a16:creationId xmlns:a16="http://schemas.microsoft.com/office/drawing/2014/main" id="{95CB6530-86E7-44E2-9874-559A08CB9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9" name="Freeform 215">
                  <a:extLst>
                    <a:ext uri="{FF2B5EF4-FFF2-40B4-BE49-F238E27FC236}">
                      <a16:creationId xmlns:a16="http://schemas.microsoft.com/office/drawing/2014/main" id="{F154F13A-2B81-4EC6-8D57-CF3E2BC02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80" name="Group 216">
                <a:extLst>
                  <a:ext uri="{FF2B5EF4-FFF2-40B4-BE49-F238E27FC236}">
                    <a16:creationId xmlns:a16="http://schemas.microsoft.com/office/drawing/2014/main" id="{E235B5D0-4B98-47B6-A1EA-57F95F2D4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11481" name="Freeform 217">
                  <a:extLst>
                    <a:ext uri="{FF2B5EF4-FFF2-40B4-BE49-F238E27FC236}">
                      <a16:creationId xmlns:a16="http://schemas.microsoft.com/office/drawing/2014/main" id="{C0227111-1617-439C-A5B8-B5363900E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82" name="Freeform 218">
                  <a:extLst>
                    <a:ext uri="{FF2B5EF4-FFF2-40B4-BE49-F238E27FC236}">
                      <a16:creationId xmlns:a16="http://schemas.microsoft.com/office/drawing/2014/main" id="{87B5D51E-39BC-498D-B07B-A47380A3A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83" name="Group 219">
                <a:extLst>
                  <a:ext uri="{FF2B5EF4-FFF2-40B4-BE49-F238E27FC236}">
                    <a16:creationId xmlns:a16="http://schemas.microsoft.com/office/drawing/2014/main" id="{EF6DDE14-9081-4D91-9C9F-5F43DDA6B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11484" name="Freeform 220">
                  <a:extLst>
                    <a:ext uri="{FF2B5EF4-FFF2-40B4-BE49-F238E27FC236}">
                      <a16:creationId xmlns:a16="http://schemas.microsoft.com/office/drawing/2014/main" id="{FDAB6B11-005D-454B-9E56-BFD6229EF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85" name="Freeform 221">
                  <a:extLst>
                    <a:ext uri="{FF2B5EF4-FFF2-40B4-BE49-F238E27FC236}">
                      <a16:creationId xmlns:a16="http://schemas.microsoft.com/office/drawing/2014/main" id="{017F640E-0E1A-488E-9DE9-2537E5D91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86" name="Group 222">
                <a:extLst>
                  <a:ext uri="{FF2B5EF4-FFF2-40B4-BE49-F238E27FC236}">
                    <a16:creationId xmlns:a16="http://schemas.microsoft.com/office/drawing/2014/main" id="{06602070-004A-4659-9C11-74AC97BE5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11487" name="Freeform 223">
                  <a:extLst>
                    <a:ext uri="{FF2B5EF4-FFF2-40B4-BE49-F238E27FC236}">
                      <a16:creationId xmlns:a16="http://schemas.microsoft.com/office/drawing/2014/main" id="{187BB198-7713-4DE2-9C73-CF10D25B0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88" name="Freeform 224">
                  <a:extLst>
                    <a:ext uri="{FF2B5EF4-FFF2-40B4-BE49-F238E27FC236}">
                      <a16:creationId xmlns:a16="http://schemas.microsoft.com/office/drawing/2014/main" id="{E10DA199-30F8-4EEF-A0D1-441FA80DC6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89" name="Group 225">
                <a:extLst>
                  <a:ext uri="{FF2B5EF4-FFF2-40B4-BE49-F238E27FC236}">
                    <a16:creationId xmlns:a16="http://schemas.microsoft.com/office/drawing/2014/main" id="{3FA7721E-084B-41FE-BD08-BB8BF3B823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11490" name="Freeform 226">
                  <a:extLst>
                    <a:ext uri="{FF2B5EF4-FFF2-40B4-BE49-F238E27FC236}">
                      <a16:creationId xmlns:a16="http://schemas.microsoft.com/office/drawing/2014/main" id="{7DA30643-B50E-4144-B389-8BD5B5C6A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91" name="Freeform 227">
                  <a:extLst>
                    <a:ext uri="{FF2B5EF4-FFF2-40B4-BE49-F238E27FC236}">
                      <a16:creationId xmlns:a16="http://schemas.microsoft.com/office/drawing/2014/main" id="{1B480BA8-2615-4B4D-B336-C3482E8EC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92" name="Group 228">
                <a:extLst>
                  <a:ext uri="{FF2B5EF4-FFF2-40B4-BE49-F238E27FC236}">
                    <a16:creationId xmlns:a16="http://schemas.microsoft.com/office/drawing/2014/main" id="{F4787333-A444-4B82-AA00-B24128507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11493" name="Freeform 229">
                  <a:extLst>
                    <a:ext uri="{FF2B5EF4-FFF2-40B4-BE49-F238E27FC236}">
                      <a16:creationId xmlns:a16="http://schemas.microsoft.com/office/drawing/2014/main" id="{A332230D-CCA4-4A21-BA3D-7B71663E0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94" name="Freeform 230">
                  <a:extLst>
                    <a:ext uri="{FF2B5EF4-FFF2-40B4-BE49-F238E27FC236}">
                      <a16:creationId xmlns:a16="http://schemas.microsoft.com/office/drawing/2014/main" id="{E30D1004-3493-4025-A811-17BE51A11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495" name="Rectangle 231">
              <a:extLst>
                <a:ext uri="{FF2B5EF4-FFF2-40B4-BE49-F238E27FC236}">
                  <a16:creationId xmlns:a16="http://schemas.microsoft.com/office/drawing/2014/main" id="{B9ACA465-FBE9-46D5-B04B-713D83F2A5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75" y="5"/>
              <a:ext cx="425" cy="172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96" name="Group 232">
              <a:extLst>
                <a:ext uri="{FF2B5EF4-FFF2-40B4-BE49-F238E27FC236}">
                  <a16:creationId xmlns:a16="http://schemas.microsoft.com/office/drawing/2014/main" id="{6936C203-0C86-4C37-A301-7B79DE659CE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880" y="0"/>
              <a:ext cx="284" cy="1020"/>
              <a:chOff x="2715" y="754"/>
              <a:chExt cx="284" cy="1020"/>
            </a:xfrm>
          </p:grpSpPr>
          <p:sp>
            <p:nvSpPr>
              <p:cNvPr id="11497" name="AutoShape 233">
                <a:extLst>
                  <a:ext uri="{FF2B5EF4-FFF2-40B4-BE49-F238E27FC236}">
                    <a16:creationId xmlns:a16="http://schemas.microsoft.com/office/drawing/2014/main" id="{F48CEAC6-558B-47C1-B444-2E4C830DF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754"/>
                <a:ext cx="22" cy="96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498" name="Group 234">
                <a:extLst>
                  <a:ext uri="{FF2B5EF4-FFF2-40B4-BE49-F238E27FC236}">
                    <a16:creationId xmlns:a16="http://schemas.microsoft.com/office/drawing/2014/main" id="{49891B31-C6F1-4633-94E8-42B94EF066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36" y="870"/>
                <a:ext cx="174" cy="117"/>
                <a:chOff x="2825" y="3007"/>
                <a:chExt cx="229" cy="242"/>
              </a:xfrm>
            </p:grpSpPr>
            <p:sp>
              <p:nvSpPr>
                <p:cNvPr id="11499" name="Freeform 235">
                  <a:extLst>
                    <a:ext uri="{FF2B5EF4-FFF2-40B4-BE49-F238E27FC236}">
                      <a16:creationId xmlns:a16="http://schemas.microsoft.com/office/drawing/2014/main" id="{530639D6-5DA1-4FD6-8100-42D24F7C4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00" name="Freeform 236">
                  <a:extLst>
                    <a:ext uri="{FF2B5EF4-FFF2-40B4-BE49-F238E27FC236}">
                      <a16:creationId xmlns:a16="http://schemas.microsoft.com/office/drawing/2014/main" id="{01134126-A764-4FEE-88BC-6AE9027A2B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01" name="Group 237">
                <a:extLst>
                  <a:ext uri="{FF2B5EF4-FFF2-40B4-BE49-F238E27FC236}">
                    <a16:creationId xmlns:a16="http://schemas.microsoft.com/office/drawing/2014/main" id="{F3CEADE5-BA4D-4728-AE5C-20E750148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2843" y="979"/>
                <a:ext cx="148" cy="134"/>
                <a:chOff x="2825" y="3007"/>
                <a:chExt cx="229" cy="242"/>
              </a:xfrm>
            </p:grpSpPr>
            <p:sp>
              <p:nvSpPr>
                <p:cNvPr id="11502" name="Freeform 238">
                  <a:extLst>
                    <a:ext uri="{FF2B5EF4-FFF2-40B4-BE49-F238E27FC236}">
                      <a16:creationId xmlns:a16="http://schemas.microsoft.com/office/drawing/2014/main" id="{A1A98D6E-FE7F-4649-A834-2953521CF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03" name="Freeform 239">
                  <a:extLst>
                    <a:ext uri="{FF2B5EF4-FFF2-40B4-BE49-F238E27FC236}">
                      <a16:creationId xmlns:a16="http://schemas.microsoft.com/office/drawing/2014/main" id="{8B83052F-CE04-4507-9C83-2C3657817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04" name="Group 240">
                <a:extLst>
                  <a:ext uri="{FF2B5EF4-FFF2-40B4-BE49-F238E27FC236}">
                    <a16:creationId xmlns:a16="http://schemas.microsoft.com/office/drawing/2014/main" id="{7ADA55C0-7C12-41D4-BDB0-3113DE8E4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841" y="1328"/>
                <a:ext cx="147" cy="134"/>
                <a:chOff x="2825" y="3007"/>
                <a:chExt cx="229" cy="242"/>
              </a:xfrm>
            </p:grpSpPr>
            <p:sp>
              <p:nvSpPr>
                <p:cNvPr id="11505" name="Freeform 241">
                  <a:extLst>
                    <a:ext uri="{FF2B5EF4-FFF2-40B4-BE49-F238E27FC236}">
                      <a16:creationId xmlns:a16="http://schemas.microsoft.com/office/drawing/2014/main" id="{A8E52AFB-A8D3-4374-AD55-55B34F14B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06" name="Freeform 242">
                  <a:extLst>
                    <a:ext uri="{FF2B5EF4-FFF2-40B4-BE49-F238E27FC236}">
                      <a16:creationId xmlns:a16="http://schemas.microsoft.com/office/drawing/2014/main" id="{EDA7015A-9A75-45D5-AF2D-88C6E6436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07" name="Group 243">
                <a:extLst>
                  <a:ext uri="{FF2B5EF4-FFF2-40B4-BE49-F238E27FC236}">
                    <a16:creationId xmlns:a16="http://schemas.microsoft.com/office/drawing/2014/main" id="{37AA219C-6852-4F89-B2ED-D83E439CCA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1159"/>
                <a:ext cx="174" cy="117"/>
                <a:chOff x="2825" y="3007"/>
                <a:chExt cx="229" cy="242"/>
              </a:xfrm>
            </p:grpSpPr>
            <p:sp>
              <p:nvSpPr>
                <p:cNvPr id="11508" name="Freeform 244">
                  <a:extLst>
                    <a:ext uri="{FF2B5EF4-FFF2-40B4-BE49-F238E27FC236}">
                      <a16:creationId xmlns:a16="http://schemas.microsoft.com/office/drawing/2014/main" id="{F5E973D9-6C1C-4F6B-A2F3-4D928A529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09" name="Freeform 245">
                  <a:extLst>
                    <a:ext uri="{FF2B5EF4-FFF2-40B4-BE49-F238E27FC236}">
                      <a16:creationId xmlns:a16="http://schemas.microsoft.com/office/drawing/2014/main" id="{78D1BBC8-9E8E-4FDD-BF17-3CC0226DE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10" name="Group 246">
                <a:extLst>
                  <a:ext uri="{FF2B5EF4-FFF2-40B4-BE49-F238E27FC236}">
                    <a16:creationId xmlns:a16="http://schemas.microsoft.com/office/drawing/2014/main" id="{844B2CB7-B3B0-470C-A67E-DAE5038BAA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1481"/>
                <a:ext cx="174" cy="117"/>
                <a:chOff x="2825" y="3007"/>
                <a:chExt cx="229" cy="242"/>
              </a:xfrm>
            </p:grpSpPr>
            <p:sp>
              <p:nvSpPr>
                <p:cNvPr id="11511" name="Freeform 247">
                  <a:extLst>
                    <a:ext uri="{FF2B5EF4-FFF2-40B4-BE49-F238E27FC236}">
                      <a16:creationId xmlns:a16="http://schemas.microsoft.com/office/drawing/2014/main" id="{644F36EE-76A5-43D8-8942-6B94138E1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12" name="Freeform 248">
                  <a:extLst>
                    <a:ext uri="{FF2B5EF4-FFF2-40B4-BE49-F238E27FC236}">
                      <a16:creationId xmlns:a16="http://schemas.microsoft.com/office/drawing/2014/main" id="{910DC107-C3ED-4836-AF9B-74D5ECABA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13" name="Group 249">
                <a:extLst>
                  <a:ext uri="{FF2B5EF4-FFF2-40B4-BE49-F238E27FC236}">
                    <a16:creationId xmlns:a16="http://schemas.microsoft.com/office/drawing/2014/main" id="{60174288-9D5A-467C-8727-028CAE75D1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2791" y="1686"/>
                <a:ext cx="155" cy="88"/>
                <a:chOff x="2825" y="3007"/>
                <a:chExt cx="229" cy="242"/>
              </a:xfrm>
            </p:grpSpPr>
            <p:sp>
              <p:nvSpPr>
                <p:cNvPr id="11514" name="Freeform 250">
                  <a:extLst>
                    <a:ext uri="{FF2B5EF4-FFF2-40B4-BE49-F238E27FC236}">
                      <a16:creationId xmlns:a16="http://schemas.microsoft.com/office/drawing/2014/main" id="{03F84319-87FD-45A4-8486-25167F4E7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15" name="Freeform 251">
                  <a:extLst>
                    <a:ext uri="{FF2B5EF4-FFF2-40B4-BE49-F238E27FC236}">
                      <a16:creationId xmlns:a16="http://schemas.microsoft.com/office/drawing/2014/main" id="{A17A0499-3266-4143-88C5-FD940587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16" name="Group 252">
                <a:extLst>
                  <a:ext uri="{FF2B5EF4-FFF2-40B4-BE49-F238E27FC236}">
                    <a16:creationId xmlns:a16="http://schemas.microsoft.com/office/drawing/2014/main" id="{CA340A0C-A07B-4233-89B0-67AD5F6431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866" y="1555"/>
                <a:ext cx="133" cy="133"/>
                <a:chOff x="2825" y="3007"/>
                <a:chExt cx="229" cy="242"/>
              </a:xfrm>
            </p:grpSpPr>
            <p:sp>
              <p:nvSpPr>
                <p:cNvPr id="11517" name="Freeform 253">
                  <a:extLst>
                    <a:ext uri="{FF2B5EF4-FFF2-40B4-BE49-F238E27FC236}">
                      <a16:creationId xmlns:a16="http://schemas.microsoft.com/office/drawing/2014/main" id="{371AC260-2148-4872-A73A-52291467B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18" name="Freeform 254">
                  <a:extLst>
                    <a:ext uri="{FF2B5EF4-FFF2-40B4-BE49-F238E27FC236}">
                      <a16:creationId xmlns:a16="http://schemas.microsoft.com/office/drawing/2014/main" id="{A35962B0-2F52-4E6F-B09B-9A30449E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519" name="Group 255">
              <a:extLst>
                <a:ext uri="{FF2B5EF4-FFF2-40B4-BE49-F238E27FC236}">
                  <a16:creationId xmlns:a16="http://schemas.microsoft.com/office/drawing/2014/main" id="{38990C14-3926-4C84-87D5-A6BBA17CDE2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222" y="0"/>
              <a:ext cx="284" cy="864"/>
              <a:chOff x="2222" y="0"/>
              <a:chExt cx="284" cy="864"/>
            </a:xfrm>
          </p:grpSpPr>
          <p:sp>
            <p:nvSpPr>
              <p:cNvPr id="11520" name="AutoShape 256">
                <a:extLst>
                  <a:ext uri="{FF2B5EF4-FFF2-40B4-BE49-F238E27FC236}">
                    <a16:creationId xmlns:a16="http://schemas.microsoft.com/office/drawing/2014/main" id="{CE50464B-D1AB-42EC-B954-987CADB2A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0"/>
                <a:ext cx="22" cy="76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521" name="Group 257">
                <a:extLst>
                  <a:ext uri="{FF2B5EF4-FFF2-40B4-BE49-F238E27FC236}">
                    <a16:creationId xmlns:a16="http://schemas.microsoft.com/office/drawing/2014/main" id="{4C4F7345-FC82-4E3D-9C25-5426DB620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348" y="376"/>
                <a:ext cx="147" cy="134"/>
                <a:chOff x="2825" y="3007"/>
                <a:chExt cx="229" cy="242"/>
              </a:xfrm>
            </p:grpSpPr>
            <p:sp>
              <p:nvSpPr>
                <p:cNvPr id="11522" name="Freeform 258">
                  <a:extLst>
                    <a:ext uri="{FF2B5EF4-FFF2-40B4-BE49-F238E27FC236}">
                      <a16:creationId xmlns:a16="http://schemas.microsoft.com/office/drawing/2014/main" id="{9E87E745-8F90-407E-8165-38AC730A6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23" name="Freeform 259">
                  <a:extLst>
                    <a:ext uri="{FF2B5EF4-FFF2-40B4-BE49-F238E27FC236}">
                      <a16:creationId xmlns:a16="http://schemas.microsoft.com/office/drawing/2014/main" id="{2C30BE26-28C1-493E-923C-A5B20CE7E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24" name="Group 260">
                <a:extLst>
                  <a:ext uri="{FF2B5EF4-FFF2-40B4-BE49-F238E27FC236}">
                    <a16:creationId xmlns:a16="http://schemas.microsoft.com/office/drawing/2014/main" id="{D350A2BD-16DD-4B59-ADD6-12CF4ED98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207"/>
                <a:ext cx="174" cy="117"/>
                <a:chOff x="2825" y="3007"/>
                <a:chExt cx="229" cy="242"/>
              </a:xfrm>
            </p:grpSpPr>
            <p:sp>
              <p:nvSpPr>
                <p:cNvPr id="11525" name="Freeform 261">
                  <a:extLst>
                    <a:ext uri="{FF2B5EF4-FFF2-40B4-BE49-F238E27FC236}">
                      <a16:creationId xmlns:a16="http://schemas.microsoft.com/office/drawing/2014/main" id="{5442DB9C-D131-4E27-BB6D-25008AE3B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26" name="Freeform 262">
                  <a:extLst>
                    <a:ext uri="{FF2B5EF4-FFF2-40B4-BE49-F238E27FC236}">
                      <a16:creationId xmlns:a16="http://schemas.microsoft.com/office/drawing/2014/main" id="{62120B9A-ACAD-4438-93FE-EED7200E7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27" name="Group 263">
                <a:extLst>
                  <a:ext uri="{FF2B5EF4-FFF2-40B4-BE49-F238E27FC236}">
                    <a16:creationId xmlns:a16="http://schemas.microsoft.com/office/drawing/2014/main" id="{0124A6B9-CA39-4218-85C0-DD3C684195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529"/>
                <a:ext cx="174" cy="117"/>
                <a:chOff x="2825" y="3007"/>
                <a:chExt cx="229" cy="242"/>
              </a:xfrm>
            </p:grpSpPr>
            <p:sp>
              <p:nvSpPr>
                <p:cNvPr id="11528" name="Freeform 264">
                  <a:extLst>
                    <a:ext uri="{FF2B5EF4-FFF2-40B4-BE49-F238E27FC236}">
                      <a16:creationId xmlns:a16="http://schemas.microsoft.com/office/drawing/2014/main" id="{5C534683-1CAC-4B66-BBFE-7D44A80FC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29" name="Freeform 265">
                  <a:extLst>
                    <a:ext uri="{FF2B5EF4-FFF2-40B4-BE49-F238E27FC236}">
                      <a16:creationId xmlns:a16="http://schemas.microsoft.com/office/drawing/2014/main" id="{166E36D7-6E84-4327-87FC-6C8898595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30" name="Group 266">
                <a:extLst>
                  <a:ext uri="{FF2B5EF4-FFF2-40B4-BE49-F238E27FC236}">
                    <a16:creationId xmlns:a16="http://schemas.microsoft.com/office/drawing/2014/main" id="{E38D2139-C22E-4C42-A34C-3934225A20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480000">
                <a:off x="2302" y="743"/>
                <a:ext cx="155" cy="88"/>
                <a:chOff x="2825" y="3007"/>
                <a:chExt cx="229" cy="242"/>
              </a:xfrm>
            </p:grpSpPr>
            <p:sp>
              <p:nvSpPr>
                <p:cNvPr id="11531" name="Freeform 267">
                  <a:extLst>
                    <a:ext uri="{FF2B5EF4-FFF2-40B4-BE49-F238E27FC236}">
                      <a16:creationId xmlns:a16="http://schemas.microsoft.com/office/drawing/2014/main" id="{356E01DF-8D1B-4474-AD65-C6CE928A8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32" name="Freeform 268">
                  <a:extLst>
                    <a:ext uri="{FF2B5EF4-FFF2-40B4-BE49-F238E27FC236}">
                      <a16:creationId xmlns:a16="http://schemas.microsoft.com/office/drawing/2014/main" id="{EEAE3ED1-04CD-4F07-BB27-583EB247A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33" name="Group 269">
                <a:extLst>
                  <a:ext uri="{FF2B5EF4-FFF2-40B4-BE49-F238E27FC236}">
                    <a16:creationId xmlns:a16="http://schemas.microsoft.com/office/drawing/2014/main" id="{783EA5E2-AE71-487B-8DE6-B53AD2B826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373" y="603"/>
                <a:ext cx="133" cy="133"/>
                <a:chOff x="2825" y="3007"/>
                <a:chExt cx="229" cy="242"/>
              </a:xfrm>
            </p:grpSpPr>
            <p:sp>
              <p:nvSpPr>
                <p:cNvPr id="11534" name="Freeform 270">
                  <a:extLst>
                    <a:ext uri="{FF2B5EF4-FFF2-40B4-BE49-F238E27FC236}">
                      <a16:creationId xmlns:a16="http://schemas.microsoft.com/office/drawing/2014/main" id="{8BBCCD55-C718-4A60-86BC-89BC22B5C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35" name="Freeform 271">
                  <a:extLst>
                    <a:ext uri="{FF2B5EF4-FFF2-40B4-BE49-F238E27FC236}">
                      <a16:creationId xmlns:a16="http://schemas.microsoft.com/office/drawing/2014/main" id="{5520693C-9905-44CD-AE0A-FBF225052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536" name="Group 272">
              <a:extLst>
                <a:ext uri="{FF2B5EF4-FFF2-40B4-BE49-F238E27FC236}">
                  <a16:creationId xmlns:a16="http://schemas.microsoft.com/office/drawing/2014/main" id="{E9732B2B-4B1A-45D5-A686-6B2B623ACAE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678" y="0"/>
              <a:ext cx="284" cy="368"/>
              <a:chOff x="2715" y="3022"/>
              <a:chExt cx="284" cy="368"/>
            </a:xfrm>
          </p:grpSpPr>
          <p:sp>
            <p:nvSpPr>
              <p:cNvPr id="11537" name="AutoShape 273">
                <a:extLst>
                  <a:ext uri="{FF2B5EF4-FFF2-40B4-BE49-F238E27FC236}">
                    <a16:creationId xmlns:a16="http://schemas.microsoft.com/office/drawing/2014/main" id="{CBE72160-5D5A-47AC-A758-04910A89E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3022"/>
                <a:ext cx="22" cy="3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538" name="Group 274">
                <a:extLst>
                  <a:ext uri="{FF2B5EF4-FFF2-40B4-BE49-F238E27FC236}">
                    <a16:creationId xmlns:a16="http://schemas.microsoft.com/office/drawing/2014/main" id="{AD2C60AD-CC6F-4D6C-9612-CB6B0441D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3097"/>
                <a:ext cx="174" cy="117"/>
                <a:chOff x="2825" y="3007"/>
                <a:chExt cx="229" cy="242"/>
              </a:xfrm>
            </p:grpSpPr>
            <p:sp>
              <p:nvSpPr>
                <p:cNvPr id="11539" name="Freeform 275">
                  <a:extLst>
                    <a:ext uri="{FF2B5EF4-FFF2-40B4-BE49-F238E27FC236}">
                      <a16:creationId xmlns:a16="http://schemas.microsoft.com/office/drawing/2014/main" id="{CE7E81CF-67AA-4C95-9BE4-4EB2F27F0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40" name="Freeform 276">
                  <a:extLst>
                    <a:ext uri="{FF2B5EF4-FFF2-40B4-BE49-F238E27FC236}">
                      <a16:creationId xmlns:a16="http://schemas.microsoft.com/office/drawing/2014/main" id="{B76D0797-62C1-4C53-B28A-15EE72AD9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41" name="Group 277">
                <a:extLst>
                  <a:ext uri="{FF2B5EF4-FFF2-40B4-BE49-F238E27FC236}">
                    <a16:creationId xmlns:a16="http://schemas.microsoft.com/office/drawing/2014/main" id="{7D758327-608F-4203-82E5-67BB9182B7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2791" y="3302"/>
                <a:ext cx="155" cy="88"/>
                <a:chOff x="2825" y="3007"/>
                <a:chExt cx="229" cy="242"/>
              </a:xfrm>
            </p:grpSpPr>
            <p:sp>
              <p:nvSpPr>
                <p:cNvPr id="11542" name="Freeform 278">
                  <a:extLst>
                    <a:ext uri="{FF2B5EF4-FFF2-40B4-BE49-F238E27FC236}">
                      <a16:creationId xmlns:a16="http://schemas.microsoft.com/office/drawing/2014/main" id="{BB4EC373-F039-41D8-9572-1CCE2E2CA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43" name="Freeform 279">
                  <a:extLst>
                    <a:ext uri="{FF2B5EF4-FFF2-40B4-BE49-F238E27FC236}">
                      <a16:creationId xmlns:a16="http://schemas.microsoft.com/office/drawing/2014/main" id="{2F7B6A33-E0D0-41F1-9FEA-2B3831D10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44" name="Group 280">
                <a:extLst>
                  <a:ext uri="{FF2B5EF4-FFF2-40B4-BE49-F238E27FC236}">
                    <a16:creationId xmlns:a16="http://schemas.microsoft.com/office/drawing/2014/main" id="{52938E09-F08F-4A2C-B39A-FDBA72184C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866" y="3171"/>
                <a:ext cx="133" cy="133"/>
                <a:chOff x="2825" y="3007"/>
                <a:chExt cx="229" cy="242"/>
              </a:xfrm>
            </p:grpSpPr>
            <p:sp>
              <p:nvSpPr>
                <p:cNvPr id="11545" name="Freeform 281">
                  <a:extLst>
                    <a:ext uri="{FF2B5EF4-FFF2-40B4-BE49-F238E27FC236}">
                      <a16:creationId xmlns:a16="http://schemas.microsoft.com/office/drawing/2014/main" id="{CE7CB6FE-4C4A-48B5-9E29-A6E49841C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46" name="Freeform 282">
                  <a:extLst>
                    <a:ext uri="{FF2B5EF4-FFF2-40B4-BE49-F238E27FC236}">
                      <a16:creationId xmlns:a16="http://schemas.microsoft.com/office/drawing/2014/main" id="{3B7CCD1C-0508-40C0-A8CB-DB6918134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547" name="Group 283">
              <a:extLst>
                <a:ext uri="{FF2B5EF4-FFF2-40B4-BE49-F238E27FC236}">
                  <a16:creationId xmlns:a16="http://schemas.microsoft.com/office/drawing/2014/main" id="{F7FD52E9-D5A0-4A8B-A507-C105A36A30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679159">
              <a:off x="1382" y="-22"/>
              <a:ext cx="148" cy="191"/>
              <a:chOff x="2825" y="3007"/>
              <a:chExt cx="229" cy="242"/>
            </a:xfrm>
          </p:grpSpPr>
          <p:sp>
            <p:nvSpPr>
              <p:cNvPr id="11548" name="Freeform 284">
                <a:extLst>
                  <a:ext uri="{FF2B5EF4-FFF2-40B4-BE49-F238E27FC236}">
                    <a16:creationId xmlns:a16="http://schemas.microsoft.com/office/drawing/2014/main" id="{F5AEBFAB-32C5-4379-8D40-D0A28C803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49" name="Freeform 285">
                <a:extLst>
                  <a:ext uri="{FF2B5EF4-FFF2-40B4-BE49-F238E27FC236}">
                    <a16:creationId xmlns:a16="http://schemas.microsoft.com/office/drawing/2014/main" id="{57CD3BA9-F33E-418C-B0CB-D2A67569D5AC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550" name="Group 286">
              <a:extLst>
                <a:ext uri="{FF2B5EF4-FFF2-40B4-BE49-F238E27FC236}">
                  <a16:creationId xmlns:a16="http://schemas.microsoft.com/office/drawing/2014/main" id="{8576EFB2-65A3-43B3-8127-C660496ED7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35" y="0"/>
              <a:ext cx="284" cy="631"/>
              <a:chOff x="2692" y="2886"/>
              <a:chExt cx="284" cy="631"/>
            </a:xfrm>
          </p:grpSpPr>
          <p:sp>
            <p:nvSpPr>
              <p:cNvPr id="11551" name="AutoShape 287">
                <a:extLst>
                  <a:ext uri="{FF2B5EF4-FFF2-40B4-BE49-F238E27FC236}">
                    <a16:creationId xmlns:a16="http://schemas.microsoft.com/office/drawing/2014/main" id="{9FA05A29-23E6-45AA-9F1A-3166724C6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825" y="2886"/>
                <a:ext cx="32" cy="51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552" name="Group 288">
                <a:extLst>
                  <a:ext uri="{FF2B5EF4-FFF2-40B4-BE49-F238E27FC236}">
                    <a16:creationId xmlns:a16="http://schemas.microsoft.com/office/drawing/2014/main" id="{C873B039-04A9-409E-A62E-1A3061F966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818" y="3012"/>
                <a:ext cx="147" cy="134"/>
                <a:chOff x="2825" y="3007"/>
                <a:chExt cx="229" cy="242"/>
              </a:xfrm>
            </p:grpSpPr>
            <p:sp>
              <p:nvSpPr>
                <p:cNvPr id="11553" name="Freeform 289">
                  <a:extLst>
                    <a:ext uri="{FF2B5EF4-FFF2-40B4-BE49-F238E27FC236}">
                      <a16:creationId xmlns:a16="http://schemas.microsoft.com/office/drawing/2014/main" id="{76B06A63-55E7-4440-B044-594A53F22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54" name="Freeform 290">
                  <a:extLst>
                    <a:ext uri="{FF2B5EF4-FFF2-40B4-BE49-F238E27FC236}">
                      <a16:creationId xmlns:a16="http://schemas.microsoft.com/office/drawing/2014/main" id="{0201BB3B-8703-42E8-BBEE-23073FDA3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55" name="Group 291">
                <a:extLst>
                  <a:ext uri="{FF2B5EF4-FFF2-40B4-BE49-F238E27FC236}">
                    <a16:creationId xmlns:a16="http://schemas.microsoft.com/office/drawing/2014/main" id="{25747C59-6B1B-482C-B321-DADD71E917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692" y="3165"/>
                <a:ext cx="174" cy="117"/>
                <a:chOff x="2825" y="3007"/>
                <a:chExt cx="229" cy="242"/>
              </a:xfrm>
            </p:grpSpPr>
            <p:sp>
              <p:nvSpPr>
                <p:cNvPr id="11556" name="Freeform 292">
                  <a:extLst>
                    <a:ext uri="{FF2B5EF4-FFF2-40B4-BE49-F238E27FC236}">
                      <a16:creationId xmlns:a16="http://schemas.microsoft.com/office/drawing/2014/main" id="{308C36BF-89A1-45D2-A750-6FAF16F50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57" name="Freeform 293">
                  <a:extLst>
                    <a:ext uri="{FF2B5EF4-FFF2-40B4-BE49-F238E27FC236}">
                      <a16:creationId xmlns:a16="http://schemas.microsoft.com/office/drawing/2014/main" id="{BE3131F8-1621-45A8-A8CA-F9AC38915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58" name="Group 294">
                <a:extLst>
                  <a:ext uri="{FF2B5EF4-FFF2-40B4-BE49-F238E27FC236}">
                    <a16:creationId xmlns:a16="http://schemas.microsoft.com/office/drawing/2014/main" id="{0EB73152-BB77-4C64-9587-23F2AC8675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80000">
                <a:off x="2778" y="3396"/>
                <a:ext cx="155" cy="88"/>
                <a:chOff x="2825" y="3007"/>
                <a:chExt cx="229" cy="242"/>
              </a:xfrm>
            </p:grpSpPr>
            <p:sp>
              <p:nvSpPr>
                <p:cNvPr id="11559" name="Freeform 295">
                  <a:extLst>
                    <a:ext uri="{FF2B5EF4-FFF2-40B4-BE49-F238E27FC236}">
                      <a16:creationId xmlns:a16="http://schemas.microsoft.com/office/drawing/2014/main" id="{AB62D546-74C6-4E1E-B9D0-9AF26AAA8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60" name="Freeform 296">
                  <a:extLst>
                    <a:ext uri="{FF2B5EF4-FFF2-40B4-BE49-F238E27FC236}">
                      <a16:creationId xmlns:a16="http://schemas.microsoft.com/office/drawing/2014/main" id="{88197F9B-89B7-426F-9B05-425DBC0C1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61" name="Group 297">
                <a:extLst>
                  <a:ext uri="{FF2B5EF4-FFF2-40B4-BE49-F238E27FC236}">
                    <a16:creationId xmlns:a16="http://schemas.microsoft.com/office/drawing/2014/main" id="{98C952F9-42B2-4BB4-ADC7-6AB3E39858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843" y="3239"/>
                <a:ext cx="133" cy="133"/>
                <a:chOff x="2825" y="3007"/>
                <a:chExt cx="229" cy="242"/>
              </a:xfrm>
            </p:grpSpPr>
            <p:sp>
              <p:nvSpPr>
                <p:cNvPr id="11562" name="Freeform 298">
                  <a:extLst>
                    <a:ext uri="{FF2B5EF4-FFF2-40B4-BE49-F238E27FC236}">
                      <a16:creationId xmlns:a16="http://schemas.microsoft.com/office/drawing/2014/main" id="{34D813CD-C6B7-4A33-BBE2-5AC713C0B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63" name="Freeform 299">
                  <a:extLst>
                    <a:ext uri="{FF2B5EF4-FFF2-40B4-BE49-F238E27FC236}">
                      <a16:creationId xmlns:a16="http://schemas.microsoft.com/office/drawing/2014/main" id="{EF08D416-44CD-4861-A0A1-009AFF264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564" name="Rectangle 300">
              <a:extLst>
                <a:ext uri="{FF2B5EF4-FFF2-40B4-BE49-F238E27FC236}">
                  <a16:creationId xmlns:a16="http://schemas.microsoft.com/office/drawing/2014/main" id="{9225E733-EB57-4210-8584-BFE0600B3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55" y="0"/>
              <a:ext cx="454" cy="686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565" name="Group 301">
              <a:extLst>
                <a:ext uri="{FF2B5EF4-FFF2-40B4-BE49-F238E27FC236}">
                  <a16:creationId xmlns:a16="http://schemas.microsoft.com/office/drawing/2014/main" id="{1CC3D17C-23F1-4D38-B2C0-FAF1C609ED7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95" y="0"/>
              <a:ext cx="363" cy="1774"/>
              <a:chOff x="4694" y="0"/>
              <a:chExt cx="431" cy="2750"/>
            </a:xfrm>
          </p:grpSpPr>
          <p:grpSp>
            <p:nvGrpSpPr>
              <p:cNvPr id="11566" name="Group 302">
                <a:extLst>
                  <a:ext uri="{FF2B5EF4-FFF2-40B4-BE49-F238E27FC236}">
                    <a16:creationId xmlns:a16="http://schemas.microsoft.com/office/drawing/2014/main" id="{B37C7770-EC88-447A-B681-CDB353BDDC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11567" name="Freeform 303">
                  <a:extLst>
                    <a:ext uri="{FF2B5EF4-FFF2-40B4-BE49-F238E27FC236}">
                      <a16:creationId xmlns:a16="http://schemas.microsoft.com/office/drawing/2014/main" id="{F2DB3C87-F576-40FA-B997-8AFE594E0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68" name="Freeform 304">
                  <a:extLst>
                    <a:ext uri="{FF2B5EF4-FFF2-40B4-BE49-F238E27FC236}">
                      <a16:creationId xmlns:a16="http://schemas.microsoft.com/office/drawing/2014/main" id="{366675EF-FEFC-495A-83F7-4FCCA6B2D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569" name="AutoShape 305">
                <a:extLst>
                  <a:ext uri="{FF2B5EF4-FFF2-40B4-BE49-F238E27FC236}">
                    <a16:creationId xmlns:a16="http://schemas.microsoft.com/office/drawing/2014/main" id="{8C27F1EA-964F-456F-ABCD-C552315B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570" name="Group 306">
                <a:extLst>
                  <a:ext uri="{FF2B5EF4-FFF2-40B4-BE49-F238E27FC236}">
                    <a16:creationId xmlns:a16="http://schemas.microsoft.com/office/drawing/2014/main" id="{19AA93AC-8E20-492A-9CFC-B599480487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11571" name="Freeform 307">
                  <a:extLst>
                    <a:ext uri="{FF2B5EF4-FFF2-40B4-BE49-F238E27FC236}">
                      <a16:creationId xmlns:a16="http://schemas.microsoft.com/office/drawing/2014/main" id="{B106AB27-8F79-47D7-BC21-8169DA6D5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2" name="Freeform 308">
                  <a:extLst>
                    <a:ext uri="{FF2B5EF4-FFF2-40B4-BE49-F238E27FC236}">
                      <a16:creationId xmlns:a16="http://schemas.microsoft.com/office/drawing/2014/main" id="{BA0DFFF9-FC66-4B5F-92AE-192212D0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73" name="Group 309">
                <a:extLst>
                  <a:ext uri="{FF2B5EF4-FFF2-40B4-BE49-F238E27FC236}">
                    <a16:creationId xmlns:a16="http://schemas.microsoft.com/office/drawing/2014/main" id="{5A978590-E6EC-4E84-94DE-F9C71091FB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11574" name="Freeform 310">
                  <a:extLst>
                    <a:ext uri="{FF2B5EF4-FFF2-40B4-BE49-F238E27FC236}">
                      <a16:creationId xmlns:a16="http://schemas.microsoft.com/office/drawing/2014/main" id="{AE514D72-DD34-404A-ABAC-33D5B5CA3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5" name="Freeform 311">
                  <a:extLst>
                    <a:ext uri="{FF2B5EF4-FFF2-40B4-BE49-F238E27FC236}">
                      <a16:creationId xmlns:a16="http://schemas.microsoft.com/office/drawing/2014/main" id="{12A254B2-84EC-42EA-97E5-11303BC4C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76" name="Group 312">
                <a:extLst>
                  <a:ext uri="{FF2B5EF4-FFF2-40B4-BE49-F238E27FC236}">
                    <a16:creationId xmlns:a16="http://schemas.microsoft.com/office/drawing/2014/main" id="{C49D3167-5F84-40E4-96B7-5B904FD87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11577" name="Freeform 313">
                  <a:extLst>
                    <a:ext uri="{FF2B5EF4-FFF2-40B4-BE49-F238E27FC236}">
                      <a16:creationId xmlns:a16="http://schemas.microsoft.com/office/drawing/2014/main" id="{C43F41B2-6EC5-4A3A-8AF0-D16F3E63D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8" name="Freeform 314">
                  <a:extLst>
                    <a:ext uri="{FF2B5EF4-FFF2-40B4-BE49-F238E27FC236}">
                      <a16:creationId xmlns:a16="http://schemas.microsoft.com/office/drawing/2014/main" id="{23338412-6552-434E-B7FD-9AAD64CC8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79" name="Group 315">
                <a:extLst>
                  <a:ext uri="{FF2B5EF4-FFF2-40B4-BE49-F238E27FC236}">
                    <a16:creationId xmlns:a16="http://schemas.microsoft.com/office/drawing/2014/main" id="{63059D44-A290-45AB-A501-2F4514767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11580" name="Freeform 316">
                  <a:extLst>
                    <a:ext uri="{FF2B5EF4-FFF2-40B4-BE49-F238E27FC236}">
                      <a16:creationId xmlns:a16="http://schemas.microsoft.com/office/drawing/2014/main" id="{135B7B9C-C41B-4476-814E-47921797D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81" name="Freeform 317">
                  <a:extLst>
                    <a:ext uri="{FF2B5EF4-FFF2-40B4-BE49-F238E27FC236}">
                      <a16:creationId xmlns:a16="http://schemas.microsoft.com/office/drawing/2014/main" id="{00AB7A36-72B9-46B4-A8E2-A6CFA003D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82" name="Group 318">
                <a:extLst>
                  <a:ext uri="{FF2B5EF4-FFF2-40B4-BE49-F238E27FC236}">
                    <a16:creationId xmlns:a16="http://schemas.microsoft.com/office/drawing/2014/main" id="{2D16C9CA-739E-4EF6-AE01-D5DF42F4C3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11583" name="Freeform 319">
                  <a:extLst>
                    <a:ext uri="{FF2B5EF4-FFF2-40B4-BE49-F238E27FC236}">
                      <a16:creationId xmlns:a16="http://schemas.microsoft.com/office/drawing/2014/main" id="{80C8A1E3-4F42-4010-9226-B1963CB89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84" name="Freeform 320">
                  <a:extLst>
                    <a:ext uri="{FF2B5EF4-FFF2-40B4-BE49-F238E27FC236}">
                      <a16:creationId xmlns:a16="http://schemas.microsoft.com/office/drawing/2014/main" id="{D04DA029-3A46-4032-A482-664690236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85" name="Group 321">
                <a:extLst>
                  <a:ext uri="{FF2B5EF4-FFF2-40B4-BE49-F238E27FC236}">
                    <a16:creationId xmlns:a16="http://schemas.microsoft.com/office/drawing/2014/main" id="{7F46A328-4B86-4FA9-B87E-7C3640DA7A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11586" name="Freeform 322">
                  <a:extLst>
                    <a:ext uri="{FF2B5EF4-FFF2-40B4-BE49-F238E27FC236}">
                      <a16:creationId xmlns:a16="http://schemas.microsoft.com/office/drawing/2014/main" id="{F98AD6FA-AB72-4869-84BA-F2CE284D4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87" name="Freeform 323">
                  <a:extLst>
                    <a:ext uri="{FF2B5EF4-FFF2-40B4-BE49-F238E27FC236}">
                      <a16:creationId xmlns:a16="http://schemas.microsoft.com/office/drawing/2014/main" id="{46924FA2-C5D8-49DF-9C79-D33039BF9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88" name="Group 324">
                <a:extLst>
                  <a:ext uri="{FF2B5EF4-FFF2-40B4-BE49-F238E27FC236}">
                    <a16:creationId xmlns:a16="http://schemas.microsoft.com/office/drawing/2014/main" id="{3CB4A42C-A310-4620-95C5-959E887279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11589" name="Freeform 325">
                  <a:extLst>
                    <a:ext uri="{FF2B5EF4-FFF2-40B4-BE49-F238E27FC236}">
                      <a16:creationId xmlns:a16="http://schemas.microsoft.com/office/drawing/2014/main" id="{13BD04CD-5F4F-4905-8330-FE91332A0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90" name="Freeform 326">
                  <a:extLst>
                    <a:ext uri="{FF2B5EF4-FFF2-40B4-BE49-F238E27FC236}">
                      <a16:creationId xmlns:a16="http://schemas.microsoft.com/office/drawing/2014/main" id="{42239C20-AD6D-4C44-B59D-4163B832E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91" name="Group 327">
                <a:extLst>
                  <a:ext uri="{FF2B5EF4-FFF2-40B4-BE49-F238E27FC236}">
                    <a16:creationId xmlns:a16="http://schemas.microsoft.com/office/drawing/2014/main" id="{F95F7709-E390-43EB-B6E4-E1F1006647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11592" name="Freeform 328">
                  <a:extLst>
                    <a:ext uri="{FF2B5EF4-FFF2-40B4-BE49-F238E27FC236}">
                      <a16:creationId xmlns:a16="http://schemas.microsoft.com/office/drawing/2014/main" id="{10BEB2A7-8E70-4414-B43C-581A66D20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93" name="Freeform 329">
                  <a:extLst>
                    <a:ext uri="{FF2B5EF4-FFF2-40B4-BE49-F238E27FC236}">
                      <a16:creationId xmlns:a16="http://schemas.microsoft.com/office/drawing/2014/main" id="{88E63E92-FD22-4E60-BC51-771F64321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94" name="Group 330">
                <a:extLst>
                  <a:ext uri="{FF2B5EF4-FFF2-40B4-BE49-F238E27FC236}">
                    <a16:creationId xmlns:a16="http://schemas.microsoft.com/office/drawing/2014/main" id="{D7D5F89A-1ADB-43DE-9082-BFDBB8701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11595" name="Freeform 331">
                  <a:extLst>
                    <a:ext uri="{FF2B5EF4-FFF2-40B4-BE49-F238E27FC236}">
                      <a16:creationId xmlns:a16="http://schemas.microsoft.com/office/drawing/2014/main" id="{431F7AB1-8FDC-4CEC-B692-80928BB0D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96" name="Freeform 332">
                  <a:extLst>
                    <a:ext uri="{FF2B5EF4-FFF2-40B4-BE49-F238E27FC236}">
                      <a16:creationId xmlns:a16="http://schemas.microsoft.com/office/drawing/2014/main" id="{CEE16302-E785-43AB-A4EA-CDCE56D2A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97" name="Group 333">
                <a:extLst>
                  <a:ext uri="{FF2B5EF4-FFF2-40B4-BE49-F238E27FC236}">
                    <a16:creationId xmlns:a16="http://schemas.microsoft.com/office/drawing/2014/main" id="{2E8901FE-BBC4-40AA-B46E-8B5AC68686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11598" name="Freeform 334">
                  <a:extLst>
                    <a:ext uri="{FF2B5EF4-FFF2-40B4-BE49-F238E27FC236}">
                      <a16:creationId xmlns:a16="http://schemas.microsoft.com/office/drawing/2014/main" id="{3038ED78-F8C2-4B2B-962B-AD1D434F60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99" name="Freeform 335">
                  <a:extLst>
                    <a:ext uri="{FF2B5EF4-FFF2-40B4-BE49-F238E27FC236}">
                      <a16:creationId xmlns:a16="http://schemas.microsoft.com/office/drawing/2014/main" id="{5D685684-041E-4A4B-92BD-20A328CB4B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00" name="Group 336">
                <a:extLst>
                  <a:ext uri="{FF2B5EF4-FFF2-40B4-BE49-F238E27FC236}">
                    <a16:creationId xmlns:a16="http://schemas.microsoft.com/office/drawing/2014/main" id="{38642D9F-26BE-45D1-A8F8-AE9D632F0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11601" name="Freeform 337">
                  <a:extLst>
                    <a:ext uri="{FF2B5EF4-FFF2-40B4-BE49-F238E27FC236}">
                      <a16:creationId xmlns:a16="http://schemas.microsoft.com/office/drawing/2014/main" id="{DF9EE2A1-EC05-45D1-A344-D39B50EFE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02" name="Freeform 338">
                  <a:extLst>
                    <a:ext uri="{FF2B5EF4-FFF2-40B4-BE49-F238E27FC236}">
                      <a16:creationId xmlns:a16="http://schemas.microsoft.com/office/drawing/2014/main" id="{FAB72F59-A2B8-41DC-9C51-89CB7FD1D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03" name="Group 339">
                <a:extLst>
                  <a:ext uri="{FF2B5EF4-FFF2-40B4-BE49-F238E27FC236}">
                    <a16:creationId xmlns:a16="http://schemas.microsoft.com/office/drawing/2014/main" id="{1B0F5917-D369-48AB-82EB-F703A43ED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11604" name="Freeform 340">
                  <a:extLst>
                    <a:ext uri="{FF2B5EF4-FFF2-40B4-BE49-F238E27FC236}">
                      <a16:creationId xmlns:a16="http://schemas.microsoft.com/office/drawing/2014/main" id="{F50CEFF2-1C70-442A-BE73-535DE35E7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05" name="Freeform 341">
                  <a:extLst>
                    <a:ext uri="{FF2B5EF4-FFF2-40B4-BE49-F238E27FC236}">
                      <a16:creationId xmlns:a16="http://schemas.microsoft.com/office/drawing/2014/main" id="{D530F178-7C22-4789-B677-AD542317B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606" name="Rectangle 342">
              <a:extLst>
                <a:ext uri="{FF2B5EF4-FFF2-40B4-BE49-F238E27FC236}">
                  <a16:creationId xmlns:a16="http://schemas.microsoft.com/office/drawing/2014/main" id="{5CFADBDF-A43A-4598-9E9B-5ED1E9976D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" y="0"/>
              <a:ext cx="386" cy="1933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607" name="Group 343">
              <a:extLst>
                <a:ext uri="{FF2B5EF4-FFF2-40B4-BE49-F238E27FC236}">
                  <a16:creationId xmlns:a16="http://schemas.microsoft.com/office/drawing/2014/main" id="{22A4FE9B-E0CD-41DA-B8FD-8A234A29C3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84" cy="864"/>
              <a:chOff x="2222" y="0"/>
              <a:chExt cx="284" cy="864"/>
            </a:xfrm>
          </p:grpSpPr>
          <p:sp>
            <p:nvSpPr>
              <p:cNvPr id="11608" name="AutoShape 344">
                <a:extLst>
                  <a:ext uri="{FF2B5EF4-FFF2-40B4-BE49-F238E27FC236}">
                    <a16:creationId xmlns:a16="http://schemas.microsoft.com/office/drawing/2014/main" id="{7FE4ADD8-BF8C-4BC4-9967-2EF01A2C5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0"/>
                <a:ext cx="22" cy="76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609" name="Group 345">
                <a:extLst>
                  <a:ext uri="{FF2B5EF4-FFF2-40B4-BE49-F238E27FC236}">
                    <a16:creationId xmlns:a16="http://schemas.microsoft.com/office/drawing/2014/main" id="{344F7115-414A-4B16-B050-353139FFD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348" y="376"/>
                <a:ext cx="147" cy="134"/>
                <a:chOff x="2825" y="3007"/>
                <a:chExt cx="229" cy="242"/>
              </a:xfrm>
            </p:grpSpPr>
            <p:sp>
              <p:nvSpPr>
                <p:cNvPr id="11610" name="Freeform 346">
                  <a:extLst>
                    <a:ext uri="{FF2B5EF4-FFF2-40B4-BE49-F238E27FC236}">
                      <a16:creationId xmlns:a16="http://schemas.microsoft.com/office/drawing/2014/main" id="{2F16979C-A232-464F-8322-1DCB9FD31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11" name="Freeform 347">
                  <a:extLst>
                    <a:ext uri="{FF2B5EF4-FFF2-40B4-BE49-F238E27FC236}">
                      <a16:creationId xmlns:a16="http://schemas.microsoft.com/office/drawing/2014/main" id="{6483B8A5-593D-4229-9D29-087027060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12" name="Group 348">
                <a:extLst>
                  <a:ext uri="{FF2B5EF4-FFF2-40B4-BE49-F238E27FC236}">
                    <a16:creationId xmlns:a16="http://schemas.microsoft.com/office/drawing/2014/main" id="{5684B2AF-510B-421A-BAA4-DD6347298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207"/>
                <a:ext cx="174" cy="117"/>
                <a:chOff x="2825" y="3007"/>
                <a:chExt cx="229" cy="242"/>
              </a:xfrm>
            </p:grpSpPr>
            <p:sp>
              <p:nvSpPr>
                <p:cNvPr id="11613" name="Freeform 349">
                  <a:extLst>
                    <a:ext uri="{FF2B5EF4-FFF2-40B4-BE49-F238E27FC236}">
                      <a16:creationId xmlns:a16="http://schemas.microsoft.com/office/drawing/2014/main" id="{E91A8287-8326-42A9-AE3B-2E3BF1293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14" name="Freeform 350">
                  <a:extLst>
                    <a:ext uri="{FF2B5EF4-FFF2-40B4-BE49-F238E27FC236}">
                      <a16:creationId xmlns:a16="http://schemas.microsoft.com/office/drawing/2014/main" id="{8F967178-8A8A-4035-BDE2-F45EB6908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15" name="Group 351">
                <a:extLst>
                  <a:ext uri="{FF2B5EF4-FFF2-40B4-BE49-F238E27FC236}">
                    <a16:creationId xmlns:a16="http://schemas.microsoft.com/office/drawing/2014/main" id="{B5E6E2D2-BE16-40DF-B3E9-19CC9BB2E7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529"/>
                <a:ext cx="174" cy="117"/>
                <a:chOff x="2825" y="3007"/>
                <a:chExt cx="229" cy="242"/>
              </a:xfrm>
            </p:grpSpPr>
            <p:sp>
              <p:nvSpPr>
                <p:cNvPr id="11616" name="Freeform 352">
                  <a:extLst>
                    <a:ext uri="{FF2B5EF4-FFF2-40B4-BE49-F238E27FC236}">
                      <a16:creationId xmlns:a16="http://schemas.microsoft.com/office/drawing/2014/main" id="{C4871E88-BF04-4632-A603-4353CE14C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17" name="Freeform 353">
                  <a:extLst>
                    <a:ext uri="{FF2B5EF4-FFF2-40B4-BE49-F238E27FC236}">
                      <a16:creationId xmlns:a16="http://schemas.microsoft.com/office/drawing/2014/main" id="{1D2CA376-F79A-4ACB-93A7-3D3F23F8E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18" name="Group 354">
                <a:extLst>
                  <a:ext uri="{FF2B5EF4-FFF2-40B4-BE49-F238E27FC236}">
                    <a16:creationId xmlns:a16="http://schemas.microsoft.com/office/drawing/2014/main" id="{2BC8778A-35FE-45BC-9FA4-751627CC5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480000">
                <a:off x="2302" y="743"/>
                <a:ext cx="155" cy="88"/>
                <a:chOff x="2825" y="3007"/>
                <a:chExt cx="229" cy="242"/>
              </a:xfrm>
            </p:grpSpPr>
            <p:sp>
              <p:nvSpPr>
                <p:cNvPr id="11619" name="Freeform 355">
                  <a:extLst>
                    <a:ext uri="{FF2B5EF4-FFF2-40B4-BE49-F238E27FC236}">
                      <a16:creationId xmlns:a16="http://schemas.microsoft.com/office/drawing/2014/main" id="{B76BC3D9-C0C4-437E-9D20-D27B1C763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20" name="Freeform 356">
                  <a:extLst>
                    <a:ext uri="{FF2B5EF4-FFF2-40B4-BE49-F238E27FC236}">
                      <a16:creationId xmlns:a16="http://schemas.microsoft.com/office/drawing/2014/main" id="{A62AFED6-AD16-4CE8-A279-A79ACB0BE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21" name="Group 357">
                <a:extLst>
                  <a:ext uri="{FF2B5EF4-FFF2-40B4-BE49-F238E27FC236}">
                    <a16:creationId xmlns:a16="http://schemas.microsoft.com/office/drawing/2014/main" id="{6CD90F5A-38A6-42FB-AF89-80C84C216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373" y="603"/>
                <a:ext cx="133" cy="133"/>
                <a:chOff x="2825" y="3007"/>
                <a:chExt cx="229" cy="242"/>
              </a:xfrm>
            </p:grpSpPr>
            <p:sp>
              <p:nvSpPr>
                <p:cNvPr id="11622" name="Freeform 358">
                  <a:extLst>
                    <a:ext uri="{FF2B5EF4-FFF2-40B4-BE49-F238E27FC236}">
                      <a16:creationId xmlns:a16="http://schemas.microsoft.com/office/drawing/2014/main" id="{F84C7066-0536-43B8-9DE7-74039B14F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23" name="Freeform 359">
                  <a:extLst>
                    <a:ext uri="{FF2B5EF4-FFF2-40B4-BE49-F238E27FC236}">
                      <a16:creationId xmlns:a16="http://schemas.microsoft.com/office/drawing/2014/main" id="{43B1E397-960D-4530-8EF8-ED836D910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624" name="Freeform 360">
              <a:extLst>
                <a:ext uri="{FF2B5EF4-FFF2-40B4-BE49-F238E27FC236}">
                  <a16:creationId xmlns:a16="http://schemas.microsoft.com/office/drawing/2014/main" id="{1E6FB267-005C-4A91-BCD0-624DC30DF09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-23" y="5"/>
              <a:ext cx="477" cy="862"/>
            </a:xfrm>
            <a:custGeom>
              <a:avLst/>
              <a:gdLst>
                <a:gd name="T0" fmla="*/ 0 w 408"/>
                <a:gd name="T1" fmla="*/ 0 h 1792"/>
                <a:gd name="T2" fmla="*/ 45 w 408"/>
                <a:gd name="T3" fmla="*/ 612 h 1792"/>
                <a:gd name="T4" fmla="*/ 136 w 408"/>
                <a:gd name="T5" fmla="*/ 1384 h 1792"/>
                <a:gd name="T6" fmla="*/ 408 w 408"/>
                <a:gd name="T7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1792">
                  <a:moveTo>
                    <a:pt x="0" y="0"/>
                  </a:moveTo>
                  <a:cubicBezTo>
                    <a:pt x="11" y="190"/>
                    <a:pt x="22" y="381"/>
                    <a:pt x="45" y="612"/>
                  </a:cubicBezTo>
                  <a:cubicBezTo>
                    <a:pt x="68" y="843"/>
                    <a:pt x="75" y="1187"/>
                    <a:pt x="136" y="1384"/>
                  </a:cubicBezTo>
                  <a:cubicBezTo>
                    <a:pt x="197" y="1581"/>
                    <a:pt x="340" y="1694"/>
                    <a:pt x="408" y="1792"/>
                  </a:cubicBez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25" name="Freeform 361">
              <a:extLst>
                <a:ext uri="{FF2B5EF4-FFF2-40B4-BE49-F238E27FC236}">
                  <a16:creationId xmlns:a16="http://schemas.microsoft.com/office/drawing/2014/main" id="{82478E43-7989-4169-977A-0B3B674A7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" y="5"/>
              <a:ext cx="359" cy="1297"/>
            </a:xfrm>
            <a:custGeom>
              <a:avLst/>
              <a:gdLst>
                <a:gd name="T0" fmla="*/ 0 w 359"/>
                <a:gd name="T1" fmla="*/ 0 h 1297"/>
                <a:gd name="T2" fmla="*/ 68 w 359"/>
                <a:gd name="T3" fmla="*/ 341 h 1297"/>
                <a:gd name="T4" fmla="*/ 159 w 359"/>
                <a:gd name="T5" fmla="*/ 704 h 1297"/>
                <a:gd name="T6" fmla="*/ 340 w 359"/>
                <a:gd name="T7" fmla="*/ 998 h 1297"/>
                <a:gd name="T8" fmla="*/ 272 w 359"/>
                <a:gd name="T9" fmla="*/ 1248 h 1297"/>
                <a:gd name="T10" fmla="*/ 113 w 359"/>
                <a:gd name="T11" fmla="*/ 1293 h 1297"/>
                <a:gd name="T12" fmla="*/ 45 w 359"/>
                <a:gd name="T13" fmla="*/ 1225 h 1297"/>
                <a:gd name="T14" fmla="*/ 45 w 359"/>
                <a:gd name="T15" fmla="*/ 1112 h 1297"/>
                <a:gd name="T16" fmla="*/ 113 w 359"/>
                <a:gd name="T17" fmla="*/ 1044 h 1297"/>
                <a:gd name="T18" fmla="*/ 227 w 359"/>
                <a:gd name="T19" fmla="*/ 1044 h 1297"/>
                <a:gd name="T20" fmla="*/ 272 w 359"/>
                <a:gd name="T21" fmla="*/ 1134 h 1297"/>
                <a:gd name="T22" fmla="*/ 249 w 359"/>
                <a:gd name="T23" fmla="*/ 1225 h 1297"/>
                <a:gd name="T24" fmla="*/ 159 w 359"/>
                <a:gd name="T25" fmla="*/ 1248 h 1297"/>
                <a:gd name="T26" fmla="*/ 91 w 359"/>
                <a:gd name="T27" fmla="*/ 1202 h 1297"/>
                <a:gd name="T28" fmla="*/ 91 w 359"/>
                <a:gd name="T29" fmla="*/ 1134 h 1297"/>
                <a:gd name="T30" fmla="*/ 136 w 359"/>
                <a:gd name="T31" fmla="*/ 1089 h 1297"/>
                <a:gd name="T32" fmla="*/ 204 w 359"/>
                <a:gd name="T33" fmla="*/ 1089 h 1297"/>
                <a:gd name="T34" fmla="*/ 227 w 359"/>
                <a:gd name="T35" fmla="*/ 1157 h 1297"/>
                <a:gd name="T36" fmla="*/ 181 w 359"/>
                <a:gd name="T37" fmla="*/ 1202 h 1297"/>
                <a:gd name="T38" fmla="*/ 136 w 359"/>
                <a:gd name="T39" fmla="*/ 1202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1297">
                  <a:moveTo>
                    <a:pt x="0" y="0"/>
                  </a:moveTo>
                  <a:cubicBezTo>
                    <a:pt x="21" y="112"/>
                    <a:pt x="42" y="224"/>
                    <a:pt x="68" y="341"/>
                  </a:cubicBezTo>
                  <a:cubicBezTo>
                    <a:pt x="94" y="458"/>
                    <a:pt x="114" y="595"/>
                    <a:pt x="159" y="704"/>
                  </a:cubicBezTo>
                  <a:cubicBezTo>
                    <a:pt x="204" y="813"/>
                    <a:pt x="321" y="907"/>
                    <a:pt x="340" y="998"/>
                  </a:cubicBezTo>
                  <a:cubicBezTo>
                    <a:pt x="359" y="1089"/>
                    <a:pt x="310" y="1199"/>
                    <a:pt x="272" y="1248"/>
                  </a:cubicBezTo>
                  <a:cubicBezTo>
                    <a:pt x="234" y="1297"/>
                    <a:pt x="151" y="1297"/>
                    <a:pt x="113" y="1293"/>
                  </a:cubicBezTo>
                  <a:cubicBezTo>
                    <a:pt x="75" y="1289"/>
                    <a:pt x="56" y="1255"/>
                    <a:pt x="45" y="1225"/>
                  </a:cubicBezTo>
                  <a:cubicBezTo>
                    <a:pt x="34" y="1195"/>
                    <a:pt x="34" y="1142"/>
                    <a:pt x="45" y="1112"/>
                  </a:cubicBezTo>
                  <a:cubicBezTo>
                    <a:pt x="56" y="1082"/>
                    <a:pt x="83" y="1055"/>
                    <a:pt x="113" y="1044"/>
                  </a:cubicBezTo>
                  <a:cubicBezTo>
                    <a:pt x="143" y="1033"/>
                    <a:pt x="201" y="1029"/>
                    <a:pt x="227" y="1044"/>
                  </a:cubicBezTo>
                  <a:cubicBezTo>
                    <a:pt x="253" y="1059"/>
                    <a:pt x="268" y="1104"/>
                    <a:pt x="272" y="1134"/>
                  </a:cubicBezTo>
                  <a:cubicBezTo>
                    <a:pt x="276" y="1164"/>
                    <a:pt x="268" y="1206"/>
                    <a:pt x="249" y="1225"/>
                  </a:cubicBezTo>
                  <a:cubicBezTo>
                    <a:pt x="230" y="1244"/>
                    <a:pt x="185" y="1252"/>
                    <a:pt x="159" y="1248"/>
                  </a:cubicBezTo>
                  <a:cubicBezTo>
                    <a:pt x="133" y="1244"/>
                    <a:pt x="102" y="1221"/>
                    <a:pt x="91" y="1202"/>
                  </a:cubicBezTo>
                  <a:cubicBezTo>
                    <a:pt x="80" y="1183"/>
                    <a:pt x="84" y="1153"/>
                    <a:pt x="91" y="1134"/>
                  </a:cubicBezTo>
                  <a:cubicBezTo>
                    <a:pt x="98" y="1115"/>
                    <a:pt x="117" y="1097"/>
                    <a:pt x="136" y="1089"/>
                  </a:cubicBezTo>
                  <a:cubicBezTo>
                    <a:pt x="155" y="1081"/>
                    <a:pt x="189" y="1078"/>
                    <a:pt x="204" y="1089"/>
                  </a:cubicBezTo>
                  <a:cubicBezTo>
                    <a:pt x="219" y="1100"/>
                    <a:pt x="231" y="1138"/>
                    <a:pt x="227" y="1157"/>
                  </a:cubicBezTo>
                  <a:cubicBezTo>
                    <a:pt x="223" y="1176"/>
                    <a:pt x="196" y="1195"/>
                    <a:pt x="181" y="1202"/>
                  </a:cubicBezTo>
                  <a:cubicBezTo>
                    <a:pt x="166" y="1209"/>
                    <a:pt x="147" y="1209"/>
                    <a:pt x="136" y="1202"/>
                  </a:cubicBezTo>
                </a:path>
              </a:pathLst>
            </a:custGeom>
            <a:noFill/>
            <a:ln w="1587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26" name="Freeform 362">
              <a:extLst>
                <a:ext uri="{FF2B5EF4-FFF2-40B4-BE49-F238E27FC236}">
                  <a16:creationId xmlns:a16="http://schemas.microsoft.com/office/drawing/2014/main" id="{2954932D-CDF5-463E-95B3-25EA5B226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" y="618"/>
              <a:ext cx="344" cy="287"/>
            </a:xfrm>
            <a:custGeom>
              <a:avLst/>
              <a:gdLst>
                <a:gd name="T0" fmla="*/ 0 w 344"/>
                <a:gd name="T1" fmla="*/ 132 h 287"/>
                <a:gd name="T2" fmla="*/ 136 w 344"/>
                <a:gd name="T3" fmla="*/ 268 h 287"/>
                <a:gd name="T4" fmla="*/ 295 w 344"/>
                <a:gd name="T5" fmla="*/ 246 h 287"/>
                <a:gd name="T6" fmla="*/ 340 w 344"/>
                <a:gd name="T7" fmla="*/ 132 h 287"/>
                <a:gd name="T8" fmla="*/ 317 w 344"/>
                <a:gd name="T9" fmla="*/ 19 h 287"/>
                <a:gd name="T10" fmla="*/ 227 w 344"/>
                <a:gd name="T11" fmla="*/ 19 h 287"/>
                <a:gd name="T12" fmla="*/ 159 w 344"/>
                <a:gd name="T13" fmla="*/ 64 h 287"/>
                <a:gd name="T14" fmla="*/ 159 w 344"/>
                <a:gd name="T15" fmla="*/ 178 h 287"/>
                <a:gd name="T16" fmla="*/ 204 w 344"/>
                <a:gd name="T17" fmla="*/ 223 h 287"/>
                <a:gd name="T18" fmla="*/ 272 w 344"/>
                <a:gd name="T19" fmla="*/ 223 h 287"/>
                <a:gd name="T20" fmla="*/ 295 w 344"/>
                <a:gd name="T21" fmla="*/ 155 h 287"/>
                <a:gd name="T22" fmla="*/ 295 w 344"/>
                <a:gd name="T23" fmla="*/ 87 h 287"/>
                <a:gd name="T24" fmla="*/ 227 w 344"/>
                <a:gd name="T25" fmla="*/ 64 h 287"/>
                <a:gd name="T26" fmla="*/ 204 w 344"/>
                <a:gd name="T27" fmla="*/ 132 h 287"/>
                <a:gd name="T28" fmla="*/ 249 w 344"/>
                <a:gd name="T29" fmla="*/ 15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4" h="287">
                  <a:moveTo>
                    <a:pt x="0" y="132"/>
                  </a:moveTo>
                  <a:cubicBezTo>
                    <a:pt x="43" y="190"/>
                    <a:pt x="87" y="249"/>
                    <a:pt x="136" y="268"/>
                  </a:cubicBezTo>
                  <a:cubicBezTo>
                    <a:pt x="185" y="287"/>
                    <a:pt x="261" y="269"/>
                    <a:pt x="295" y="246"/>
                  </a:cubicBezTo>
                  <a:cubicBezTo>
                    <a:pt x="329" y="223"/>
                    <a:pt x="336" y="170"/>
                    <a:pt x="340" y="132"/>
                  </a:cubicBezTo>
                  <a:cubicBezTo>
                    <a:pt x="344" y="94"/>
                    <a:pt x="336" y="38"/>
                    <a:pt x="317" y="19"/>
                  </a:cubicBezTo>
                  <a:cubicBezTo>
                    <a:pt x="298" y="0"/>
                    <a:pt x="253" y="11"/>
                    <a:pt x="227" y="19"/>
                  </a:cubicBezTo>
                  <a:cubicBezTo>
                    <a:pt x="201" y="27"/>
                    <a:pt x="170" y="37"/>
                    <a:pt x="159" y="64"/>
                  </a:cubicBezTo>
                  <a:cubicBezTo>
                    <a:pt x="148" y="91"/>
                    <a:pt x="152" y="152"/>
                    <a:pt x="159" y="178"/>
                  </a:cubicBezTo>
                  <a:cubicBezTo>
                    <a:pt x="166" y="204"/>
                    <a:pt x="185" y="215"/>
                    <a:pt x="204" y="223"/>
                  </a:cubicBezTo>
                  <a:cubicBezTo>
                    <a:pt x="223" y="231"/>
                    <a:pt x="257" y="234"/>
                    <a:pt x="272" y="223"/>
                  </a:cubicBezTo>
                  <a:cubicBezTo>
                    <a:pt x="287" y="212"/>
                    <a:pt x="291" y="178"/>
                    <a:pt x="295" y="155"/>
                  </a:cubicBezTo>
                  <a:cubicBezTo>
                    <a:pt x="299" y="132"/>
                    <a:pt x="306" y="102"/>
                    <a:pt x="295" y="87"/>
                  </a:cubicBezTo>
                  <a:cubicBezTo>
                    <a:pt x="284" y="72"/>
                    <a:pt x="242" y="57"/>
                    <a:pt x="227" y="64"/>
                  </a:cubicBezTo>
                  <a:cubicBezTo>
                    <a:pt x="212" y="71"/>
                    <a:pt x="200" y="117"/>
                    <a:pt x="204" y="132"/>
                  </a:cubicBezTo>
                  <a:cubicBezTo>
                    <a:pt x="208" y="147"/>
                    <a:pt x="256" y="155"/>
                    <a:pt x="249" y="155"/>
                  </a:cubicBezTo>
                </a:path>
              </a:pathLst>
            </a:custGeom>
            <a:noFill/>
            <a:ln w="1587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27" name="Freeform 363">
              <a:extLst>
                <a:ext uri="{FF2B5EF4-FFF2-40B4-BE49-F238E27FC236}">
                  <a16:creationId xmlns:a16="http://schemas.microsoft.com/office/drawing/2014/main" id="{B6FE2BE3-9EE9-4B66-BFC3-7619F51646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" y="5"/>
              <a:ext cx="227" cy="341"/>
            </a:xfrm>
            <a:custGeom>
              <a:avLst/>
              <a:gdLst>
                <a:gd name="T0" fmla="*/ 45 w 344"/>
                <a:gd name="T1" fmla="*/ 0 h 507"/>
                <a:gd name="T2" fmla="*/ 23 w 344"/>
                <a:gd name="T3" fmla="*/ 137 h 507"/>
                <a:gd name="T4" fmla="*/ 0 w 344"/>
                <a:gd name="T5" fmla="*/ 295 h 507"/>
                <a:gd name="T6" fmla="*/ 23 w 344"/>
                <a:gd name="T7" fmla="*/ 431 h 507"/>
                <a:gd name="T8" fmla="*/ 113 w 344"/>
                <a:gd name="T9" fmla="*/ 499 h 507"/>
                <a:gd name="T10" fmla="*/ 272 w 344"/>
                <a:gd name="T11" fmla="*/ 477 h 507"/>
                <a:gd name="T12" fmla="*/ 340 w 344"/>
                <a:gd name="T13" fmla="*/ 341 h 507"/>
                <a:gd name="T14" fmla="*/ 295 w 344"/>
                <a:gd name="T15" fmla="*/ 205 h 507"/>
                <a:gd name="T16" fmla="*/ 136 w 344"/>
                <a:gd name="T17" fmla="*/ 159 h 507"/>
                <a:gd name="T18" fmla="*/ 68 w 344"/>
                <a:gd name="T19" fmla="*/ 250 h 507"/>
                <a:gd name="T20" fmla="*/ 68 w 344"/>
                <a:gd name="T21" fmla="*/ 318 h 507"/>
                <a:gd name="T22" fmla="*/ 91 w 344"/>
                <a:gd name="T23" fmla="*/ 409 h 507"/>
                <a:gd name="T24" fmla="*/ 159 w 344"/>
                <a:gd name="T25" fmla="*/ 431 h 507"/>
                <a:gd name="T26" fmla="*/ 227 w 344"/>
                <a:gd name="T27" fmla="*/ 43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" h="507">
                  <a:moveTo>
                    <a:pt x="45" y="0"/>
                  </a:moveTo>
                  <a:cubicBezTo>
                    <a:pt x="37" y="44"/>
                    <a:pt x="30" y="88"/>
                    <a:pt x="23" y="137"/>
                  </a:cubicBezTo>
                  <a:cubicBezTo>
                    <a:pt x="16" y="186"/>
                    <a:pt x="0" y="246"/>
                    <a:pt x="0" y="295"/>
                  </a:cubicBezTo>
                  <a:cubicBezTo>
                    <a:pt x="0" y="344"/>
                    <a:pt x="4" y="397"/>
                    <a:pt x="23" y="431"/>
                  </a:cubicBezTo>
                  <a:cubicBezTo>
                    <a:pt x="42" y="465"/>
                    <a:pt x="72" y="491"/>
                    <a:pt x="113" y="499"/>
                  </a:cubicBezTo>
                  <a:cubicBezTo>
                    <a:pt x="154" y="507"/>
                    <a:pt x="234" y="503"/>
                    <a:pt x="272" y="477"/>
                  </a:cubicBezTo>
                  <a:cubicBezTo>
                    <a:pt x="310" y="451"/>
                    <a:pt x="336" y="386"/>
                    <a:pt x="340" y="341"/>
                  </a:cubicBezTo>
                  <a:cubicBezTo>
                    <a:pt x="344" y="296"/>
                    <a:pt x="329" y="235"/>
                    <a:pt x="295" y="205"/>
                  </a:cubicBezTo>
                  <a:cubicBezTo>
                    <a:pt x="261" y="175"/>
                    <a:pt x="174" y="152"/>
                    <a:pt x="136" y="159"/>
                  </a:cubicBezTo>
                  <a:cubicBezTo>
                    <a:pt x="98" y="166"/>
                    <a:pt x="79" y="223"/>
                    <a:pt x="68" y="250"/>
                  </a:cubicBezTo>
                  <a:cubicBezTo>
                    <a:pt x="57" y="277"/>
                    <a:pt x="64" y="292"/>
                    <a:pt x="68" y="318"/>
                  </a:cubicBezTo>
                  <a:cubicBezTo>
                    <a:pt x="72" y="344"/>
                    <a:pt x="76" y="390"/>
                    <a:pt x="91" y="409"/>
                  </a:cubicBezTo>
                  <a:cubicBezTo>
                    <a:pt x="106" y="428"/>
                    <a:pt x="136" y="427"/>
                    <a:pt x="159" y="431"/>
                  </a:cubicBezTo>
                  <a:cubicBezTo>
                    <a:pt x="182" y="435"/>
                    <a:pt x="204" y="454"/>
                    <a:pt x="227" y="431"/>
                  </a:cubicBezTo>
                </a:path>
              </a:pathLst>
            </a:custGeom>
            <a:noFill/>
            <a:ln w="1587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28" name="Freeform 364">
              <a:extLst>
                <a:ext uri="{FF2B5EF4-FFF2-40B4-BE49-F238E27FC236}">
                  <a16:creationId xmlns:a16="http://schemas.microsoft.com/office/drawing/2014/main" id="{389A36E8-3A17-4215-95BD-36D31A43D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2" y="5"/>
              <a:ext cx="143" cy="908"/>
            </a:xfrm>
            <a:custGeom>
              <a:avLst/>
              <a:gdLst>
                <a:gd name="T0" fmla="*/ 53 w 143"/>
                <a:gd name="T1" fmla="*/ 0 h 908"/>
                <a:gd name="T2" fmla="*/ 98 w 143"/>
                <a:gd name="T3" fmla="*/ 114 h 908"/>
                <a:gd name="T4" fmla="*/ 7 w 143"/>
                <a:gd name="T5" fmla="*/ 522 h 908"/>
                <a:gd name="T6" fmla="*/ 53 w 143"/>
                <a:gd name="T7" fmla="*/ 794 h 908"/>
                <a:gd name="T8" fmla="*/ 143 w 143"/>
                <a:gd name="T9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8">
                  <a:moveTo>
                    <a:pt x="53" y="0"/>
                  </a:moveTo>
                  <a:cubicBezTo>
                    <a:pt x="79" y="13"/>
                    <a:pt x="106" y="27"/>
                    <a:pt x="98" y="114"/>
                  </a:cubicBezTo>
                  <a:cubicBezTo>
                    <a:pt x="90" y="201"/>
                    <a:pt x="14" y="409"/>
                    <a:pt x="7" y="522"/>
                  </a:cubicBezTo>
                  <a:cubicBezTo>
                    <a:pt x="0" y="635"/>
                    <a:pt x="30" y="730"/>
                    <a:pt x="53" y="794"/>
                  </a:cubicBezTo>
                  <a:cubicBezTo>
                    <a:pt x="76" y="858"/>
                    <a:pt x="109" y="883"/>
                    <a:pt x="143" y="908"/>
                  </a:cubicBezTo>
                </a:path>
              </a:pathLst>
            </a:custGeom>
            <a:noFill/>
            <a:ln w="1587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29" name="Freeform 365">
              <a:extLst>
                <a:ext uri="{FF2B5EF4-FFF2-40B4-BE49-F238E27FC236}">
                  <a16:creationId xmlns:a16="http://schemas.microsoft.com/office/drawing/2014/main" id="{7C05C3C5-A381-456D-BD05-793F6CEB8B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4" y="5"/>
              <a:ext cx="386" cy="496"/>
            </a:xfrm>
            <a:custGeom>
              <a:avLst/>
              <a:gdLst>
                <a:gd name="T0" fmla="*/ 15 w 386"/>
                <a:gd name="T1" fmla="*/ 0 h 496"/>
                <a:gd name="T2" fmla="*/ 15 w 386"/>
                <a:gd name="T3" fmla="*/ 273 h 496"/>
                <a:gd name="T4" fmla="*/ 106 w 386"/>
                <a:gd name="T5" fmla="*/ 454 h 496"/>
                <a:gd name="T6" fmla="*/ 264 w 386"/>
                <a:gd name="T7" fmla="*/ 477 h 496"/>
                <a:gd name="T8" fmla="*/ 378 w 386"/>
                <a:gd name="T9" fmla="*/ 341 h 496"/>
                <a:gd name="T10" fmla="*/ 310 w 386"/>
                <a:gd name="T11" fmla="*/ 182 h 496"/>
                <a:gd name="T12" fmla="*/ 174 w 386"/>
                <a:gd name="T13" fmla="*/ 182 h 496"/>
                <a:gd name="T14" fmla="*/ 128 w 386"/>
                <a:gd name="T15" fmla="*/ 295 h 496"/>
                <a:gd name="T16" fmla="*/ 196 w 386"/>
                <a:gd name="T17" fmla="*/ 386 h 496"/>
                <a:gd name="T18" fmla="*/ 310 w 386"/>
                <a:gd name="T19" fmla="*/ 363 h 496"/>
                <a:gd name="T20" fmla="*/ 310 w 386"/>
                <a:gd name="T21" fmla="*/ 22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496">
                  <a:moveTo>
                    <a:pt x="15" y="0"/>
                  </a:moveTo>
                  <a:cubicBezTo>
                    <a:pt x="7" y="98"/>
                    <a:pt x="0" y="197"/>
                    <a:pt x="15" y="273"/>
                  </a:cubicBezTo>
                  <a:cubicBezTo>
                    <a:pt x="30" y="349"/>
                    <a:pt x="65" y="420"/>
                    <a:pt x="106" y="454"/>
                  </a:cubicBezTo>
                  <a:cubicBezTo>
                    <a:pt x="147" y="488"/>
                    <a:pt x="219" y="496"/>
                    <a:pt x="264" y="477"/>
                  </a:cubicBezTo>
                  <a:cubicBezTo>
                    <a:pt x="309" y="458"/>
                    <a:pt x="370" y="390"/>
                    <a:pt x="378" y="341"/>
                  </a:cubicBezTo>
                  <a:cubicBezTo>
                    <a:pt x="386" y="292"/>
                    <a:pt x="344" y="208"/>
                    <a:pt x="310" y="182"/>
                  </a:cubicBezTo>
                  <a:cubicBezTo>
                    <a:pt x="276" y="156"/>
                    <a:pt x="204" y="163"/>
                    <a:pt x="174" y="182"/>
                  </a:cubicBezTo>
                  <a:cubicBezTo>
                    <a:pt x="144" y="201"/>
                    <a:pt x="124" y="261"/>
                    <a:pt x="128" y="295"/>
                  </a:cubicBezTo>
                  <a:cubicBezTo>
                    <a:pt x="132" y="329"/>
                    <a:pt x="166" y="375"/>
                    <a:pt x="196" y="386"/>
                  </a:cubicBezTo>
                  <a:cubicBezTo>
                    <a:pt x="226" y="397"/>
                    <a:pt x="291" y="389"/>
                    <a:pt x="310" y="363"/>
                  </a:cubicBezTo>
                  <a:cubicBezTo>
                    <a:pt x="329" y="337"/>
                    <a:pt x="352" y="268"/>
                    <a:pt x="310" y="227"/>
                  </a:cubicBezTo>
                </a:path>
              </a:pathLst>
            </a:custGeom>
            <a:noFill/>
            <a:ln w="1587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630" name="Group 366">
              <a:extLst>
                <a:ext uri="{FF2B5EF4-FFF2-40B4-BE49-F238E27FC236}">
                  <a16:creationId xmlns:a16="http://schemas.microsoft.com/office/drawing/2014/main" id="{0314F5D2-8786-4CCC-8B9D-D3E38E54F0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9" y="142"/>
              <a:ext cx="658" cy="3039"/>
              <a:chOff x="2540" y="28"/>
              <a:chExt cx="658" cy="3039"/>
            </a:xfrm>
          </p:grpSpPr>
          <p:sp>
            <p:nvSpPr>
              <p:cNvPr id="11631" name="Oval 367">
                <a:extLst>
                  <a:ext uri="{FF2B5EF4-FFF2-40B4-BE49-F238E27FC236}">
                    <a16:creationId xmlns:a16="http://schemas.microsoft.com/office/drawing/2014/main" id="{A740258A-374E-4BA6-ADD1-140233862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28"/>
                <a:ext cx="658" cy="658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15875" algn="ctr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32" name="Oval 368">
                <a:extLst>
                  <a:ext uri="{FF2B5EF4-FFF2-40B4-BE49-F238E27FC236}">
                    <a16:creationId xmlns:a16="http://schemas.microsoft.com/office/drawing/2014/main" id="{284D2C6A-71F7-48B5-A13C-45E952DB2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" y="70"/>
                <a:ext cx="620" cy="56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33" name="Oval 369">
                <a:extLst>
                  <a:ext uri="{FF2B5EF4-FFF2-40B4-BE49-F238E27FC236}">
                    <a16:creationId xmlns:a16="http://schemas.microsoft.com/office/drawing/2014/main" id="{19B6534A-E178-485E-A5BD-877EA7D6E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6" y="115"/>
                <a:ext cx="545" cy="4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1634" name="AutoShape 370">
                <a:extLst>
                  <a:ext uri="{FF2B5EF4-FFF2-40B4-BE49-F238E27FC236}">
                    <a16:creationId xmlns:a16="http://schemas.microsoft.com/office/drawing/2014/main" id="{9DE807A3-B956-4E85-A64A-125D1E9DA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716" y="187"/>
                <a:ext cx="308" cy="303"/>
              </a:xfrm>
              <a:prstGeom prst="star5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8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33CC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635" name="Group 371">
                <a:extLst>
                  <a:ext uri="{FF2B5EF4-FFF2-40B4-BE49-F238E27FC236}">
                    <a16:creationId xmlns:a16="http://schemas.microsoft.com/office/drawing/2014/main" id="{7FF01E33-A6FA-4BCE-B169-6D97E94BD8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8" y="686"/>
                <a:ext cx="498" cy="2381"/>
                <a:chOff x="2608" y="686"/>
                <a:chExt cx="498" cy="2381"/>
              </a:xfrm>
            </p:grpSpPr>
            <p:sp>
              <p:nvSpPr>
                <p:cNvPr id="11636" name="Oval 372">
                  <a:extLst>
                    <a:ext uri="{FF2B5EF4-FFF2-40B4-BE49-F238E27FC236}">
                      <a16:creationId xmlns:a16="http://schemas.microsoft.com/office/drawing/2014/main" id="{FB22B197-F0D3-433C-9071-CA26CBEB1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2908"/>
                  <a:ext cx="498" cy="1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75" algn="ctr">
                      <a:solidFill>
                        <a:srgbClr val="9696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37" name="Freeform 373">
                  <a:extLst>
                    <a:ext uri="{FF2B5EF4-FFF2-40B4-BE49-F238E27FC236}">
                      <a16:creationId xmlns:a16="http://schemas.microsoft.com/office/drawing/2014/main" id="{37256C6B-EF2D-41B7-94DF-EFDB440CF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2" y="686"/>
                  <a:ext cx="136" cy="2109"/>
                </a:xfrm>
                <a:custGeom>
                  <a:avLst/>
                  <a:gdLst>
                    <a:gd name="T0" fmla="*/ 105 w 151"/>
                    <a:gd name="T1" fmla="*/ 0 h 2291"/>
                    <a:gd name="T2" fmla="*/ 60 w 151"/>
                    <a:gd name="T3" fmla="*/ 295 h 2291"/>
                    <a:gd name="T4" fmla="*/ 15 w 151"/>
                    <a:gd name="T5" fmla="*/ 930 h 2291"/>
                    <a:gd name="T6" fmla="*/ 151 w 151"/>
                    <a:gd name="T7" fmla="*/ 2291 h 2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1" h="2291">
                      <a:moveTo>
                        <a:pt x="105" y="0"/>
                      </a:moveTo>
                      <a:cubicBezTo>
                        <a:pt x="90" y="70"/>
                        <a:pt x="75" y="140"/>
                        <a:pt x="60" y="295"/>
                      </a:cubicBezTo>
                      <a:cubicBezTo>
                        <a:pt x="45" y="450"/>
                        <a:pt x="0" y="597"/>
                        <a:pt x="15" y="930"/>
                      </a:cubicBezTo>
                      <a:cubicBezTo>
                        <a:pt x="30" y="1263"/>
                        <a:pt x="121" y="2068"/>
                        <a:pt x="151" y="2291"/>
                      </a:cubicBezTo>
                    </a:path>
                  </a:pathLst>
                </a:custGeom>
                <a:noFill/>
                <a:ln w="69850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38" name="Line 374">
                  <a:extLst>
                    <a:ext uri="{FF2B5EF4-FFF2-40B4-BE49-F238E27FC236}">
                      <a16:creationId xmlns:a16="http://schemas.microsoft.com/office/drawing/2014/main" id="{F007F9EE-3D1F-4D34-ACE3-6C395DC93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7" y="822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39" name="Line 375">
                  <a:extLst>
                    <a:ext uri="{FF2B5EF4-FFF2-40B4-BE49-F238E27FC236}">
                      <a16:creationId xmlns:a16="http://schemas.microsoft.com/office/drawing/2014/main" id="{06DB2EA9-75C6-4294-B7E7-9248442D42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4" y="958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0" name="Line 376">
                  <a:extLst>
                    <a:ext uri="{FF2B5EF4-FFF2-40B4-BE49-F238E27FC236}">
                      <a16:creationId xmlns:a16="http://schemas.microsoft.com/office/drawing/2014/main" id="{1A14C22D-639E-4ECB-8112-351BBFAF1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094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1" name="Line 377">
                  <a:extLst>
                    <a:ext uri="{FF2B5EF4-FFF2-40B4-BE49-F238E27FC236}">
                      <a16:creationId xmlns:a16="http://schemas.microsoft.com/office/drawing/2014/main" id="{0F354F48-A9A1-4413-9473-2AB882308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3" y="1253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2" name="Line 378">
                  <a:extLst>
                    <a:ext uri="{FF2B5EF4-FFF2-40B4-BE49-F238E27FC236}">
                      <a16:creationId xmlns:a16="http://schemas.microsoft.com/office/drawing/2014/main" id="{672079AC-235A-432D-91B7-0865CD471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3" y="1412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3" name="Line 379">
                  <a:extLst>
                    <a:ext uri="{FF2B5EF4-FFF2-40B4-BE49-F238E27FC236}">
                      <a16:creationId xmlns:a16="http://schemas.microsoft.com/office/drawing/2014/main" id="{1B6A9FA3-9F4B-410A-9B7E-E2EB60836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3" y="1570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4" name="Line 380">
                  <a:extLst>
                    <a:ext uri="{FF2B5EF4-FFF2-40B4-BE49-F238E27FC236}">
                      <a16:creationId xmlns:a16="http://schemas.microsoft.com/office/drawing/2014/main" id="{73F2DD6A-E26C-489C-B9A8-99FF557B33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2" y="1729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5" name="Line 381">
                  <a:extLst>
                    <a:ext uri="{FF2B5EF4-FFF2-40B4-BE49-F238E27FC236}">
                      <a16:creationId xmlns:a16="http://schemas.microsoft.com/office/drawing/2014/main" id="{BE9ED259-49E7-4B56-BD59-EE636327D7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888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6" name="Line 382">
                  <a:extLst>
                    <a:ext uri="{FF2B5EF4-FFF2-40B4-BE49-F238E27FC236}">
                      <a16:creationId xmlns:a16="http://schemas.microsoft.com/office/drawing/2014/main" id="{3666EE16-4C20-486C-BC59-24B8589816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4" y="2047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7" name="Line 383">
                  <a:extLst>
                    <a:ext uri="{FF2B5EF4-FFF2-40B4-BE49-F238E27FC236}">
                      <a16:creationId xmlns:a16="http://schemas.microsoft.com/office/drawing/2014/main" id="{93835FE7-EF90-49F4-9DDA-64D7FCA62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7" y="2205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8" name="Line 384">
                  <a:extLst>
                    <a:ext uri="{FF2B5EF4-FFF2-40B4-BE49-F238E27FC236}">
                      <a16:creationId xmlns:a16="http://schemas.microsoft.com/office/drawing/2014/main" id="{1B3BC334-EDBF-4DD2-BFFB-49EF01A7F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1" y="2364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9" name="Line 385">
                  <a:extLst>
                    <a:ext uri="{FF2B5EF4-FFF2-40B4-BE49-F238E27FC236}">
                      <a16:creationId xmlns:a16="http://schemas.microsoft.com/office/drawing/2014/main" id="{77E22505-6D57-47F4-93D9-455758731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4" y="2523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50" name="Line 386">
                  <a:extLst>
                    <a:ext uri="{FF2B5EF4-FFF2-40B4-BE49-F238E27FC236}">
                      <a16:creationId xmlns:a16="http://schemas.microsoft.com/office/drawing/2014/main" id="{8A68FF73-CACE-423D-B13A-8E003DC36D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2" y="2682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651" name="Group 387">
                  <a:extLst>
                    <a:ext uri="{FF2B5EF4-FFF2-40B4-BE49-F238E27FC236}">
                      <a16:creationId xmlns:a16="http://schemas.microsoft.com/office/drawing/2014/main" id="{01DBED1E-A641-4A43-AFD8-4DA0E80029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7" y="2772"/>
                  <a:ext cx="181" cy="204"/>
                  <a:chOff x="2767" y="2795"/>
                  <a:chExt cx="158" cy="181"/>
                </a:xfrm>
              </p:grpSpPr>
              <p:sp>
                <p:nvSpPr>
                  <p:cNvPr id="11652" name="Freeform 388">
                    <a:extLst>
                      <a:ext uri="{FF2B5EF4-FFF2-40B4-BE49-F238E27FC236}">
                        <a16:creationId xmlns:a16="http://schemas.microsoft.com/office/drawing/2014/main" id="{6CBD1613-0427-46BB-87A7-6501494C88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7" y="2795"/>
                    <a:ext cx="158" cy="91"/>
                  </a:xfrm>
                  <a:custGeom>
                    <a:avLst/>
                    <a:gdLst>
                      <a:gd name="T0" fmla="*/ 250 w 839"/>
                      <a:gd name="T1" fmla="*/ 9 h 485"/>
                      <a:gd name="T2" fmla="*/ 545 w 839"/>
                      <a:gd name="T3" fmla="*/ 0 h 485"/>
                      <a:gd name="T4" fmla="*/ 839 w 839"/>
                      <a:gd name="T5" fmla="*/ 485 h 485"/>
                      <a:gd name="T6" fmla="*/ 0 w 839"/>
                      <a:gd name="T7" fmla="*/ 485 h 485"/>
                      <a:gd name="T8" fmla="*/ 250 w 839"/>
                      <a:gd name="T9" fmla="*/ 9 h 4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9" h="485">
                        <a:moveTo>
                          <a:pt x="250" y="9"/>
                        </a:moveTo>
                        <a:lnTo>
                          <a:pt x="545" y="0"/>
                        </a:lnTo>
                        <a:lnTo>
                          <a:pt x="839" y="485"/>
                        </a:lnTo>
                        <a:lnTo>
                          <a:pt x="0" y="485"/>
                        </a:lnTo>
                        <a:lnTo>
                          <a:pt x="250" y="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53" name="Rectangle 389">
                    <a:extLst>
                      <a:ext uri="{FF2B5EF4-FFF2-40B4-BE49-F238E27FC236}">
                        <a16:creationId xmlns:a16="http://schemas.microsoft.com/office/drawing/2014/main" id="{F663E837-F8F7-4E77-ABE8-B00060D110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" y="2886"/>
                    <a:ext cx="158" cy="90"/>
                  </a:xfrm>
                  <a:prstGeom prst="rect">
                    <a:avLst/>
                  </a:prstGeom>
                  <a:solidFill>
                    <a:srgbClr val="29292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1848" name="Group 584">
              <a:extLst>
                <a:ext uri="{FF2B5EF4-FFF2-40B4-BE49-F238E27FC236}">
                  <a16:creationId xmlns:a16="http://schemas.microsoft.com/office/drawing/2014/main" id="{2A483907-495D-41ED-8BB3-F4077EA3E75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839" y="595"/>
              <a:ext cx="775" cy="2940"/>
              <a:chOff x="839" y="595"/>
              <a:chExt cx="775" cy="2940"/>
            </a:xfrm>
          </p:grpSpPr>
          <p:sp>
            <p:nvSpPr>
              <p:cNvPr id="11655" name="AutoShape 391">
                <a:extLst>
                  <a:ext uri="{FF2B5EF4-FFF2-40B4-BE49-F238E27FC236}">
                    <a16:creationId xmlns:a16="http://schemas.microsoft.com/office/drawing/2014/main" id="{707E8FF5-577E-4E0A-A510-7F7E1AC329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52" y="3218"/>
                <a:ext cx="545" cy="317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56" name="Oval 392">
                <a:extLst>
                  <a:ext uri="{FF2B5EF4-FFF2-40B4-BE49-F238E27FC236}">
                    <a16:creationId xmlns:a16="http://schemas.microsoft.com/office/drawing/2014/main" id="{936EAE12-479D-4BA0-B101-E1BDBE12B7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8" y="3262"/>
                <a:ext cx="272" cy="159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57" name="AutoShape 393">
                <a:extLst>
                  <a:ext uri="{FF2B5EF4-FFF2-40B4-BE49-F238E27FC236}">
                    <a16:creationId xmlns:a16="http://schemas.microsoft.com/office/drawing/2014/main" id="{ECF34774-5ADB-4C21-AC55-EF6CD81812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7565382" flipH="1">
                <a:off x="1125" y="3257"/>
                <a:ext cx="70" cy="144"/>
              </a:xfrm>
              <a:custGeom>
                <a:avLst/>
                <a:gdLst>
                  <a:gd name="G0" fmla="+- 3593 0 0"/>
                  <a:gd name="G1" fmla="+- 21600 0 3593"/>
                  <a:gd name="G2" fmla="*/ 3593 1 2"/>
                  <a:gd name="G3" fmla="+- 21600 0 G2"/>
                  <a:gd name="G4" fmla="+/ 3593 21600 2"/>
                  <a:gd name="G5" fmla="+/ G1 0 2"/>
                  <a:gd name="G6" fmla="*/ 21600 21600 3593"/>
                  <a:gd name="G7" fmla="*/ G6 1 2"/>
                  <a:gd name="G8" fmla="+- 21600 0 G7"/>
                  <a:gd name="G9" fmla="*/ 21600 1 2"/>
                  <a:gd name="G10" fmla="+- 3593 0 G9"/>
                  <a:gd name="G11" fmla="?: G10 G8 0"/>
                  <a:gd name="G12" fmla="?: G10 G7 21600"/>
                  <a:gd name="T0" fmla="*/ 19803 w 21600"/>
                  <a:gd name="T1" fmla="*/ 10800 h 21600"/>
                  <a:gd name="T2" fmla="*/ 10800 w 21600"/>
                  <a:gd name="T3" fmla="*/ 21600 h 21600"/>
                  <a:gd name="T4" fmla="*/ 1797 w 21600"/>
                  <a:gd name="T5" fmla="*/ 10800 h 21600"/>
                  <a:gd name="T6" fmla="*/ 10800 w 21600"/>
                  <a:gd name="T7" fmla="*/ 0 h 21600"/>
                  <a:gd name="T8" fmla="*/ 3597 w 21600"/>
                  <a:gd name="T9" fmla="*/ 3597 h 21600"/>
                  <a:gd name="T10" fmla="*/ 18003 w 21600"/>
                  <a:gd name="T11" fmla="*/ 180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593" y="21600"/>
                    </a:lnTo>
                    <a:lnTo>
                      <a:pt x="180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58" name="AutoShape 394">
                <a:extLst>
                  <a:ext uri="{FF2B5EF4-FFF2-40B4-BE49-F238E27FC236}">
                    <a16:creationId xmlns:a16="http://schemas.microsoft.com/office/drawing/2014/main" id="{38C699A6-4766-4A56-BDF0-9566FCF71E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79" y="3058"/>
                <a:ext cx="75" cy="250"/>
              </a:xfrm>
              <a:custGeom>
                <a:avLst/>
                <a:gdLst>
                  <a:gd name="G0" fmla="+- 3494 0 0"/>
                  <a:gd name="G1" fmla="+- 21600 0 3494"/>
                  <a:gd name="G2" fmla="*/ 3494 1 2"/>
                  <a:gd name="G3" fmla="+- 21600 0 G2"/>
                  <a:gd name="G4" fmla="+/ 3494 21600 2"/>
                  <a:gd name="G5" fmla="+/ G1 0 2"/>
                  <a:gd name="G6" fmla="*/ 21600 21600 3494"/>
                  <a:gd name="G7" fmla="*/ G6 1 2"/>
                  <a:gd name="G8" fmla="+- 21600 0 G7"/>
                  <a:gd name="G9" fmla="*/ 21600 1 2"/>
                  <a:gd name="G10" fmla="+- 3494 0 G9"/>
                  <a:gd name="G11" fmla="?: G10 G8 0"/>
                  <a:gd name="G12" fmla="?: G10 G7 21600"/>
                  <a:gd name="T0" fmla="*/ 19853 w 21600"/>
                  <a:gd name="T1" fmla="*/ 10800 h 21600"/>
                  <a:gd name="T2" fmla="*/ 10800 w 21600"/>
                  <a:gd name="T3" fmla="*/ 21600 h 21600"/>
                  <a:gd name="T4" fmla="*/ 1747 w 21600"/>
                  <a:gd name="T5" fmla="*/ 10800 h 21600"/>
                  <a:gd name="T6" fmla="*/ 10800 w 21600"/>
                  <a:gd name="T7" fmla="*/ 0 h 21600"/>
                  <a:gd name="T8" fmla="*/ 3547 w 21600"/>
                  <a:gd name="T9" fmla="*/ 3547 h 21600"/>
                  <a:gd name="T10" fmla="*/ 18053 w 21600"/>
                  <a:gd name="T11" fmla="*/ 180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94" y="21600"/>
                    </a:lnTo>
                    <a:lnTo>
                      <a:pt x="181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BD"/>
                  </a:gs>
                  <a:gs pos="100000">
                    <a:srgbClr val="FFDEBD">
                      <a:gamma/>
                      <a:tint val="4235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59" name="Oval 395">
                <a:extLst>
                  <a:ext uri="{FF2B5EF4-FFF2-40B4-BE49-F238E27FC236}">
                    <a16:creationId xmlns:a16="http://schemas.microsoft.com/office/drawing/2014/main" id="{2FC5A6DF-DB6F-4D8C-AC79-8FEF45CBC6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70" y="3271"/>
                <a:ext cx="64" cy="68"/>
              </a:xfrm>
              <a:prstGeom prst="ellipse">
                <a:avLst/>
              </a:prstGeom>
              <a:gradFill rotWithShape="1">
                <a:gsLst>
                  <a:gs pos="0">
                    <a:srgbClr val="FFECD9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60" name="AutoShape 396">
                <a:extLst>
                  <a:ext uri="{FF2B5EF4-FFF2-40B4-BE49-F238E27FC236}">
                    <a16:creationId xmlns:a16="http://schemas.microsoft.com/office/drawing/2014/main" id="{27171CF3-3552-4534-9CCC-7F8F4ABCCA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4034618">
                <a:off x="1261" y="3257"/>
                <a:ext cx="70" cy="144"/>
              </a:xfrm>
              <a:custGeom>
                <a:avLst/>
                <a:gdLst>
                  <a:gd name="G0" fmla="+- 3593 0 0"/>
                  <a:gd name="G1" fmla="+- 21600 0 3593"/>
                  <a:gd name="G2" fmla="*/ 3593 1 2"/>
                  <a:gd name="G3" fmla="+- 21600 0 G2"/>
                  <a:gd name="G4" fmla="+/ 3593 21600 2"/>
                  <a:gd name="G5" fmla="+/ G1 0 2"/>
                  <a:gd name="G6" fmla="*/ 21600 21600 3593"/>
                  <a:gd name="G7" fmla="*/ G6 1 2"/>
                  <a:gd name="G8" fmla="+- 21600 0 G7"/>
                  <a:gd name="G9" fmla="*/ 21600 1 2"/>
                  <a:gd name="G10" fmla="+- 3593 0 G9"/>
                  <a:gd name="G11" fmla="?: G10 G8 0"/>
                  <a:gd name="G12" fmla="?: G10 G7 21600"/>
                  <a:gd name="T0" fmla="*/ 19803 w 21600"/>
                  <a:gd name="T1" fmla="*/ 10800 h 21600"/>
                  <a:gd name="T2" fmla="*/ 10800 w 21600"/>
                  <a:gd name="T3" fmla="*/ 21600 h 21600"/>
                  <a:gd name="T4" fmla="*/ 1797 w 21600"/>
                  <a:gd name="T5" fmla="*/ 10800 h 21600"/>
                  <a:gd name="T6" fmla="*/ 10800 w 21600"/>
                  <a:gd name="T7" fmla="*/ 0 h 21600"/>
                  <a:gd name="T8" fmla="*/ 3597 w 21600"/>
                  <a:gd name="T9" fmla="*/ 3597 h 21600"/>
                  <a:gd name="T10" fmla="*/ 18003 w 21600"/>
                  <a:gd name="T11" fmla="*/ 180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593" y="21600"/>
                    </a:lnTo>
                    <a:lnTo>
                      <a:pt x="180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zh-CN"/>
              </a:p>
            </p:txBody>
          </p:sp>
          <p:sp>
            <p:nvSpPr>
              <p:cNvPr id="11661" name="AutoShape 397">
                <a:extLst>
                  <a:ext uri="{FF2B5EF4-FFF2-40B4-BE49-F238E27FC236}">
                    <a16:creationId xmlns:a16="http://schemas.microsoft.com/office/drawing/2014/main" id="{AE282417-4F49-4697-840D-5C83B4F3BB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flipH="1">
                <a:off x="1295" y="3054"/>
                <a:ext cx="83" cy="250"/>
              </a:xfrm>
              <a:custGeom>
                <a:avLst/>
                <a:gdLst>
                  <a:gd name="G0" fmla="+- 3494 0 0"/>
                  <a:gd name="G1" fmla="+- 21600 0 3494"/>
                  <a:gd name="G2" fmla="*/ 3494 1 2"/>
                  <a:gd name="G3" fmla="+- 21600 0 G2"/>
                  <a:gd name="G4" fmla="+/ 3494 21600 2"/>
                  <a:gd name="G5" fmla="+/ G1 0 2"/>
                  <a:gd name="G6" fmla="*/ 21600 21600 3494"/>
                  <a:gd name="G7" fmla="*/ G6 1 2"/>
                  <a:gd name="G8" fmla="+- 21600 0 G7"/>
                  <a:gd name="G9" fmla="*/ 21600 1 2"/>
                  <a:gd name="G10" fmla="+- 3494 0 G9"/>
                  <a:gd name="G11" fmla="?: G10 G8 0"/>
                  <a:gd name="G12" fmla="?: G10 G7 21600"/>
                  <a:gd name="T0" fmla="*/ 19853 w 21600"/>
                  <a:gd name="T1" fmla="*/ 10800 h 21600"/>
                  <a:gd name="T2" fmla="*/ 10800 w 21600"/>
                  <a:gd name="T3" fmla="*/ 21600 h 21600"/>
                  <a:gd name="T4" fmla="*/ 1747 w 21600"/>
                  <a:gd name="T5" fmla="*/ 10800 h 21600"/>
                  <a:gd name="T6" fmla="*/ 10800 w 21600"/>
                  <a:gd name="T7" fmla="*/ 0 h 21600"/>
                  <a:gd name="T8" fmla="*/ 3547 w 21600"/>
                  <a:gd name="T9" fmla="*/ 3547 h 21600"/>
                  <a:gd name="T10" fmla="*/ 18053 w 21600"/>
                  <a:gd name="T11" fmla="*/ 180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94" y="21600"/>
                    </a:lnTo>
                    <a:lnTo>
                      <a:pt x="181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BD"/>
                  </a:gs>
                  <a:gs pos="100000">
                    <a:srgbClr val="FFDEBD">
                      <a:gamma/>
                      <a:tint val="4235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62" name="Oval 398">
                <a:extLst>
                  <a:ext uri="{FF2B5EF4-FFF2-40B4-BE49-F238E27FC236}">
                    <a16:creationId xmlns:a16="http://schemas.microsoft.com/office/drawing/2014/main" id="{8D94758F-5E77-447B-810D-8E858CD94F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flipH="1">
                <a:off x="1315" y="3249"/>
                <a:ext cx="64" cy="68"/>
              </a:xfrm>
              <a:prstGeom prst="ellipse">
                <a:avLst/>
              </a:prstGeom>
              <a:gradFill rotWithShape="1">
                <a:gsLst>
                  <a:gs pos="0">
                    <a:srgbClr val="FFECD9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63" name="Oval 399">
                <a:extLst>
                  <a:ext uri="{FF2B5EF4-FFF2-40B4-BE49-F238E27FC236}">
                    <a16:creationId xmlns:a16="http://schemas.microsoft.com/office/drawing/2014/main" id="{892A6909-3FED-4686-AF2B-D56D25381D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79" y="3339"/>
                <a:ext cx="91" cy="69"/>
              </a:xfrm>
              <a:prstGeom prst="ellipse">
                <a:avLst/>
              </a:prstGeom>
              <a:gradFill rotWithShape="1">
                <a:gsLst>
                  <a:gs pos="0">
                    <a:srgbClr val="FFE4C9"/>
                  </a:gs>
                  <a:gs pos="100000">
                    <a:srgbClr val="FFE4C9">
                      <a:gamma/>
                      <a:invGamma/>
                      <a:alpha val="85001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64" name="Oval 400">
                <a:extLst>
                  <a:ext uri="{FF2B5EF4-FFF2-40B4-BE49-F238E27FC236}">
                    <a16:creationId xmlns:a16="http://schemas.microsoft.com/office/drawing/2014/main" id="{C0BEF2C6-EE09-422A-953B-6A6BBA68C0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6" y="3362"/>
                <a:ext cx="91" cy="6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847" name="Group 583">
                <a:extLst>
                  <a:ext uri="{FF2B5EF4-FFF2-40B4-BE49-F238E27FC236}">
                    <a16:creationId xmlns:a16="http://schemas.microsoft.com/office/drawing/2014/main" id="{1694BB03-2EEC-478D-ADF9-A0A4AD849A5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39" y="595"/>
                <a:ext cx="775" cy="2505"/>
                <a:chOff x="839" y="595"/>
                <a:chExt cx="775" cy="2505"/>
              </a:xfrm>
            </p:grpSpPr>
            <p:grpSp>
              <p:nvGrpSpPr>
                <p:cNvPr id="11846" name="Group 582">
                  <a:extLst>
                    <a:ext uri="{FF2B5EF4-FFF2-40B4-BE49-F238E27FC236}">
                      <a16:creationId xmlns:a16="http://schemas.microsoft.com/office/drawing/2014/main" id="{76764B12-056C-4289-8B15-1ED682A972A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839" y="595"/>
                  <a:ext cx="775" cy="2505"/>
                  <a:chOff x="839" y="595"/>
                  <a:chExt cx="775" cy="2505"/>
                </a:xfrm>
              </p:grpSpPr>
              <p:sp>
                <p:nvSpPr>
                  <p:cNvPr id="11667" name="Oval 403">
                    <a:extLst>
                      <a:ext uri="{FF2B5EF4-FFF2-40B4-BE49-F238E27FC236}">
                        <a16:creationId xmlns:a16="http://schemas.microsoft.com/office/drawing/2014/main" id="{7009D69A-CF54-4767-932D-8C4BD5128540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870" y="767"/>
                    <a:ext cx="672" cy="2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68" name="AutoShape 404">
                    <a:extLst>
                      <a:ext uri="{FF2B5EF4-FFF2-40B4-BE49-F238E27FC236}">
                        <a16:creationId xmlns:a16="http://schemas.microsoft.com/office/drawing/2014/main" id="{86C8864A-1327-49F5-A0CD-D97A72431A9D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75" y="805"/>
                    <a:ext cx="443" cy="951"/>
                  </a:xfrm>
                  <a:custGeom>
                    <a:avLst/>
                    <a:gdLst>
                      <a:gd name="G0" fmla="+- 2065 0 0"/>
                      <a:gd name="G1" fmla="+- 21600 0 2065"/>
                      <a:gd name="G2" fmla="*/ 2065 1 2"/>
                      <a:gd name="G3" fmla="+- 21600 0 G2"/>
                      <a:gd name="G4" fmla="+/ 2065 21600 2"/>
                      <a:gd name="G5" fmla="+/ G1 0 2"/>
                      <a:gd name="G6" fmla="*/ 21600 21600 2065"/>
                      <a:gd name="G7" fmla="*/ G6 1 2"/>
                      <a:gd name="G8" fmla="+- 21600 0 G7"/>
                      <a:gd name="G9" fmla="*/ 21600 1 2"/>
                      <a:gd name="G10" fmla="+- 2065 0 G9"/>
                      <a:gd name="G11" fmla="?: G10 G8 0"/>
                      <a:gd name="G12" fmla="?: G10 G7 21600"/>
                      <a:gd name="T0" fmla="*/ 20567 w 21600"/>
                      <a:gd name="T1" fmla="*/ 10800 h 21600"/>
                      <a:gd name="T2" fmla="*/ 10800 w 21600"/>
                      <a:gd name="T3" fmla="*/ 21600 h 21600"/>
                      <a:gd name="T4" fmla="*/ 1033 w 21600"/>
                      <a:gd name="T5" fmla="*/ 10800 h 21600"/>
                      <a:gd name="T6" fmla="*/ 10800 w 21600"/>
                      <a:gd name="T7" fmla="*/ 0 h 21600"/>
                      <a:gd name="T8" fmla="*/ 2833 w 21600"/>
                      <a:gd name="T9" fmla="*/ 2833 h 21600"/>
                      <a:gd name="T10" fmla="*/ 18767 w 21600"/>
                      <a:gd name="T11" fmla="*/ 1876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065" y="21600"/>
                        </a:lnTo>
                        <a:lnTo>
                          <a:pt x="1953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2125"/>
                      </a:gs>
                      <a:gs pos="50000">
                        <a:schemeClr val="tx2"/>
                      </a:gs>
                      <a:gs pos="100000">
                        <a:srgbClr val="332125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69" name="Freeform 405">
                    <a:extLst>
                      <a:ext uri="{FF2B5EF4-FFF2-40B4-BE49-F238E27FC236}">
                        <a16:creationId xmlns:a16="http://schemas.microsoft.com/office/drawing/2014/main" id="{33BCDBEF-62B2-4D35-9A41-B8CCE2DDBDF3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39" y="1525"/>
                    <a:ext cx="754" cy="1575"/>
                  </a:xfrm>
                  <a:custGeom>
                    <a:avLst/>
                    <a:gdLst>
                      <a:gd name="T0" fmla="*/ 265 w 1020"/>
                      <a:gd name="T1" fmla="*/ 117 h 1505"/>
                      <a:gd name="T2" fmla="*/ 491 w 1020"/>
                      <a:gd name="T3" fmla="*/ 140 h 1505"/>
                      <a:gd name="T4" fmla="*/ 718 w 1020"/>
                      <a:gd name="T5" fmla="*/ 117 h 1505"/>
                      <a:gd name="T6" fmla="*/ 764 w 1020"/>
                      <a:gd name="T7" fmla="*/ 140 h 1505"/>
                      <a:gd name="T8" fmla="*/ 945 w 1020"/>
                      <a:gd name="T9" fmla="*/ 957 h 1505"/>
                      <a:gd name="T10" fmla="*/ 990 w 1020"/>
                      <a:gd name="T11" fmla="*/ 1251 h 1505"/>
                      <a:gd name="T12" fmla="*/ 1013 w 1020"/>
                      <a:gd name="T13" fmla="*/ 1410 h 1505"/>
                      <a:gd name="T14" fmla="*/ 945 w 1020"/>
                      <a:gd name="T15" fmla="*/ 1456 h 1505"/>
                      <a:gd name="T16" fmla="*/ 650 w 1020"/>
                      <a:gd name="T17" fmla="*/ 1501 h 1505"/>
                      <a:gd name="T18" fmla="*/ 287 w 1020"/>
                      <a:gd name="T19" fmla="*/ 1478 h 1505"/>
                      <a:gd name="T20" fmla="*/ 38 w 1020"/>
                      <a:gd name="T21" fmla="*/ 1456 h 1505"/>
                      <a:gd name="T22" fmla="*/ 60 w 1020"/>
                      <a:gd name="T23" fmla="*/ 1297 h 1505"/>
                      <a:gd name="T24" fmla="*/ 128 w 1020"/>
                      <a:gd name="T25" fmla="*/ 1070 h 1505"/>
                      <a:gd name="T26" fmla="*/ 151 w 1020"/>
                      <a:gd name="T27" fmla="*/ 707 h 1505"/>
                      <a:gd name="T28" fmla="*/ 197 w 1020"/>
                      <a:gd name="T29" fmla="*/ 390 h 1505"/>
                      <a:gd name="T30" fmla="*/ 265 w 1020"/>
                      <a:gd name="T31" fmla="*/ 117 h 1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20" h="1505">
                        <a:moveTo>
                          <a:pt x="265" y="117"/>
                        </a:moveTo>
                        <a:cubicBezTo>
                          <a:pt x="314" y="75"/>
                          <a:pt x="416" y="140"/>
                          <a:pt x="491" y="140"/>
                        </a:cubicBezTo>
                        <a:cubicBezTo>
                          <a:pt x="566" y="140"/>
                          <a:pt x="673" y="117"/>
                          <a:pt x="718" y="117"/>
                        </a:cubicBezTo>
                        <a:cubicBezTo>
                          <a:pt x="763" y="117"/>
                          <a:pt x="726" y="0"/>
                          <a:pt x="764" y="140"/>
                        </a:cubicBezTo>
                        <a:cubicBezTo>
                          <a:pt x="802" y="280"/>
                          <a:pt x="907" y="772"/>
                          <a:pt x="945" y="957"/>
                        </a:cubicBezTo>
                        <a:cubicBezTo>
                          <a:pt x="983" y="1142"/>
                          <a:pt x="979" y="1176"/>
                          <a:pt x="990" y="1251"/>
                        </a:cubicBezTo>
                        <a:cubicBezTo>
                          <a:pt x="1001" y="1326"/>
                          <a:pt x="1020" y="1376"/>
                          <a:pt x="1013" y="1410"/>
                        </a:cubicBezTo>
                        <a:cubicBezTo>
                          <a:pt x="1006" y="1444"/>
                          <a:pt x="1005" y="1441"/>
                          <a:pt x="945" y="1456"/>
                        </a:cubicBezTo>
                        <a:cubicBezTo>
                          <a:pt x="885" y="1471"/>
                          <a:pt x="760" y="1497"/>
                          <a:pt x="650" y="1501"/>
                        </a:cubicBezTo>
                        <a:cubicBezTo>
                          <a:pt x="540" y="1505"/>
                          <a:pt x="389" y="1485"/>
                          <a:pt x="287" y="1478"/>
                        </a:cubicBezTo>
                        <a:cubicBezTo>
                          <a:pt x="185" y="1471"/>
                          <a:pt x="76" y="1486"/>
                          <a:pt x="38" y="1456"/>
                        </a:cubicBezTo>
                        <a:cubicBezTo>
                          <a:pt x="0" y="1426"/>
                          <a:pt x="45" y="1361"/>
                          <a:pt x="60" y="1297"/>
                        </a:cubicBezTo>
                        <a:cubicBezTo>
                          <a:pt x="75" y="1233"/>
                          <a:pt x="113" y="1168"/>
                          <a:pt x="128" y="1070"/>
                        </a:cubicBezTo>
                        <a:cubicBezTo>
                          <a:pt x="143" y="972"/>
                          <a:pt x="140" y="820"/>
                          <a:pt x="151" y="707"/>
                        </a:cubicBezTo>
                        <a:cubicBezTo>
                          <a:pt x="162" y="594"/>
                          <a:pt x="178" y="488"/>
                          <a:pt x="197" y="390"/>
                        </a:cubicBezTo>
                        <a:cubicBezTo>
                          <a:pt x="216" y="292"/>
                          <a:pt x="216" y="159"/>
                          <a:pt x="265" y="11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339966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0" name="Oval 406">
                    <a:extLst>
                      <a:ext uri="{FF2B5EF4-FFF2-40B4-BE49-F238E27FC236}">
                        <a16:creationId xmlns:a16="http://schemas.microsoft.com/office/drawing/2014/main" id="{3EFE7704-EA13-4D69-A959-3C1345718D99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104" y="2852"/>
                    <a:ext cx="510" cy="12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6600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1" name="Rectangle 407">
                    <a:extLst>
                      <a:ext uri="{FF2B5EF4-FFF2-40B4-BE49-F238E27FC236}">
                        <a16:creationId xmlns:a16="http://schemas.microsoft.com/office/drawing/2014/main" id="{C78A4B3C-6F70-48F5-A9DA-472AF155B49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22" y="1668"/>
                    <a:ext cx="388" cy="4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tx1">
                          <a:alpha val="41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2" name="Oval 408">
                    <a:extLst>
                      <a:ext uri="{FF2B5EF4-FFF2-40B4-BE49-F238E27FC236}">
                        <a16:creationId xmlns:a16="http://schemas.microsoft.com/office/drawing/2014/main" id="{ABD996F2-C910-47C8-9185-56E837291E6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20" y="1022"/>
                    <a:ext cx="334" cy="67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3" name="AutoShape 409">
                    <a:extLst>
                      <a:ext uri="{FF2B5EF4-FFF2-40B4-BE49-F238E27FC236}">
                        <a16:creationId xmlns:a16="http://schemas.microsoft.com/office/drawing/2014/main" id="{277823A4-C282-41BD-B68B-A220A3B9E942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10800000">
                    <a:off x="1173" y="1100"/>
                    <a:ext cx="51" cy="102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DEBD"/>
                      </a:gs>
                      <a:gs pos="100000">
                        <a:srgbClr val="FFDEBD">
                          <a:gamma/>
                          <a:tint val="42353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4" name="Oval 410">
                    <a:extLst>
                      <a:ext uri="{FF2B5EF4-FFF2-40B4-BE49-F238E27FC236}">
                        <a16:creationId xmlns:a16="http://schemas.microsoft.com/office/drawing/2014/main" id="{EEC7EE51-52A8-4B7D-BFF6-10AC87014B3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237142">
                    <a:off x="861" y="790"/>
                    <a:ext cx="69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5" name="Oval 411">
                    <a:extLst>
                      <a:ext uri="{FF2B5EF4-FFF2-40B4-BE49-F238E27FC236}">
                        <a16:creationId xmlns:a16="http://schemas.microsoft.com/office/drawing/2014/main" id="{5B97B314-4883-4AF7-984C-397A6846C8A5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45" y="690"/>
                    <a:ext cx="315" cy="4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DEBD"/>
                      </a:gs>
                      <a:gs pos="100000">
                        <a:srgbClr val="FFDEBD">
                          <a:gamma/>
                          <a:tint val="42353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6" name="Freeform 412">
                    <a:extLst>
                      <a:ext uri="{FF2B5EF4-FFF2-40B4-BE49-F238E27FC236}">
                        <a16:creationId xmlns:a16="http://schemas.microsoft.com/office/drawing/2014/main" id="{08D3143E-644B-48AA-A6BE-C38F2A4C2C9D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946" y="595"/>
                    <a:ext cx="472" cy="309"/>
                  </a:xfrm>
                  <a:custGeom>
                    <a:avLst/>
                    <a:gdLst>
                      <a:gd name="T0" fmla="*/ 64 w 918"/>
                      <a:gd name="T1" fmla="*/ 454 h 628"/>
                      <a:gd name="T2" fmla="*/ 64 w 918"/>
                      <a:gd name="T3" fmla="*/ 386 h 628"/>
                      <a:gd name="T4" fmla="*/ 109 w 918"/>
                      <a:gd name="T5" fmla="*/ 227 h 628"/>
                      <a:gd name="T6" fmla="*/ 222 w 918"/>
                      <a:gd name="T7" fmla="*/ 91 h 628"/>
                      <a:gd name="T8" fmla="*/ 449 w 918"/>
                      <a:gd name="T9" fmla="*/ 23 h 628"/>
                      <a:gd name="T10" fmla="*/ 608 w 918"/>
                      <a:gd name="T11" fmla="*/ 23 h 628"/>
                      <a:gd name="T12" fmla="*/ 812 w 918"/>
                      <a:gd name="T13" fmla="*/ 159 h 628"/>
                      <a:gd name="T14" fmla="*/ 903 w 918"/>
                      <a:gd name="T15" fmla="*/ 318 h 628"/>
                      <a:gd name="T16" fmla="*/ 903 w 918"/>
                      <a:gd name="T17" fmla="*/ 499 h 628"/>
                      <a:gd name="T18" fmla="*/ 812 w 918"/>
                      <a:gd name="T19" fmla="*/ 545 h 628"/>
                      <a:gd name="T20" fmla="*/ 449 w 918"/>
                      <a:gd name="T21" fmla="*/ 613 h 628"/>
                      <a:gd name="T22" fmla="*/ 64 w 918"/>
                      <a:gd name="T23" fmla="*/ 454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18" h="628">
                        <a:moveTo>
                          <a:pt x="64" y="454"/>
                        </a:moveTo>
                        <a:cubicBezTo>
                          <a:pt x="0" y="416"/>
                          <a:pt x="57" y="424"/>
                          <a:pt x="64" y="386"/>
                        </a:cubicBezTo>
                        <a:cubicBezTo>
                          <a:pt x="71" y="348"/>
                          <a:pt x="83" y="276"/>
                          <a:pt x="109" y="227"/>
                        </a:cubicBezTo>
                        <a:cubicBezTo>
                          <a:pt x="135" y="178"/>
                          <a:pt x="165" y="125"/>
                          <a:pt x="222" y="91"/>
                        </a:cubicBezTo>
                        <a:cubicBezTo>
                          <a:pt x="279" y="57"/>
                          <a:pt x="385" y="34"/>
                          <a:pt x="449" y="23"/>
                        </a:cubicBezTo>
                        <a:cubicBezTo>
                          <a:pt x="513" y="12"/>
                          <a:pt x="547" y="0"/>
                          <a:pt x="608" y="23"/>
                        </a:cubicBezTo>
                        <a:cubicBezTo>
                          <a:pt x="669" y="46"/>
                          <a:pt x="763" y="110"/>
                          <a:pt x="812" y="159"/>
                        </a:cubicBezTo>
                        <a:cubicBezTo>
                          <a:pt x="861" y="208"/>
                          <a:pt x="888" y="261"/>
                          <a:pt x="903" y="318"/>
                        </a:cubicBezTo>
                        <a:cubicBezTo>
                          <a:pt x="918" y="375"/>
                          <a:pt x="918" y="461"/>
                          <a:pt x="903" y="499"/>
                        </a:cubicBezTo>
                        <a:cubicBezTo>
                          <a:pt x="888" y="537"/>
                          <a:pt x="888" y="526"/>
                          <a:pt x="812" y="545"/>
                        </a:cubicBezTo>
                        <a:cubicBezTo>
                          <a:pt x="736" y="564"/>
                          <a:pt x="577" y="628"/>
                          <a:pt x="449" y="613"/>
                        </a:cubicBezTo>
                        <a:cubicBezTo>
                          <a:pt x="321" y="598"/>
                          <a:pt x="128" y="492"/>
                          <a:pt x="64" y="45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7" name="Oval 413">
                    <a:extLst>
                      <a:ext uri="{FF2B5EF4-FFF2-40B4-BE49-F238E27FC236}">
                        <a16:creationId xmlns:a16="http://schemas.microsoft.com/office/drawing/2014/main" id="{33F78A96-E259-4785-9E1C-7C6C6CEDDF02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361513">
                    <a:off x="959" y="676"/>
                    <a:ext cx="219" cy="1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678" name="Group 414">
                    <a:extLst>
                      <a:ext uri="{FF2B5EF4-FFF2-40B4-BE49-F238E27FC236}">
                        <a16:creationId xmlns:a16="http://schemas.microsoft.com/office/drawing/2014/main" id="{850AC324-7CF9-419A-98D8-B942BCD6E78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rot="647058">
                    <a:off x="1113" y="599"/>
                    <a:ext cx="154" cy="77"/>
                    <a:chOff x="3220" y="3112"/>
                    <a:chExt cx="270" cy="128"/>
                  </a:xfrm>
                </p:grpSpPr>
                <p:sp>
                  <p:nvSpPr>
                    <p:cNvPr id="11679" name="Freeform 415">
                      <a:extLst>
                        <a:ext uri="{FF2B5EF4-FFF2-40B4-BE49-F238E27FC236}">
                          <a16:creationId xmlns:a16="http://schemas.microsoft.com/office/drawing/2014/main" id="{5A3EB4E8-D762-4BF1-8532-CDF8480A58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0921404" flipH="1">
                      <a:off x="3220" y="3135"/>
                      <a:ext cx="270" cy="105"/>
                    </a:xfrm>
                    <a:custGeom>
                      <a:avLst/>
                      <a:gdLst>
                        <a:gd name="T0" fmla="*/ 4 w 260"/>
                        <a:gd name="T1" fmla="*/ 45 h 124"/>
                        <a:gd name="T2" fmla="*/ 72 w 260"/>
                        <a:gd name="T3" fmla="*/ 113 h 124"/>
                        <a:gd name="T4" fmla="*/ 185 w 260"/>
                        <a:gd name="T5" fmla="*/ 113 h 124"/>
                        <a:gd name="T6" fmla="*/ 253 w 260"/>
                        <a:gd name="T7" fmla="*/ 68 h 124"/>
                        <a:gd name="T8" fmla="*/ 230 w 260"/>
                        <a:gd name="T9" fmla="*/ 22 h 124"/>
                        <a:gd name="T10" fmla="*/ 94 w 260"/>
                        <a:gd name="T11" fmla="*/ 0 h 124"/>
                        <a:gd name="T12" fmla="*/ 4 w 260"/>
                        <a:gd name="T13" fmla="*/ 45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0" h="124">
                          <a:moveTo>
                            <a:pt x="4" y="45"/>
                          </a:moveTo>
                          <a:cubicBezTo>
                            <a:pt x="0" y="64"/>
                            <a:pt x="42" y="102"/>
                            <a:pt x="72" y="113"/>
                          </a:cubicBezTo>
                          <a:cubicBezTo>
                            <a:pt x="102" y="124"/>
                            <a:pt x="155" y="120"/>
                            <a:pt x="185" y="113"/>
                          </a:cubicBezTo>
                          <a:cubicBezTo>
                            <a:pt x="215" y="106"/>
                            <a:pt x="246" y="83"/>
                            <a:pt x="253" y="68"/>
                          </a:cubicBezTo>
                          <a:cubicBezTo>
                            <a:pt x="260" y="53"/>
                            <a:pt x="257" y="33"/>
                            <a:pt x="230" y="22"/>
                          </a:cubicBezTo>
                          <a:cubicBezTo>
                            <a:pt x="203" y="11"/>
                            <a:pt x="132" y="0"/>
                            <a:pt x="94" y="0"/>
                          </a:cubicBezTo>
                          <a:cubicBezTo>
                            <a:pt x="56" y="0"/>
                            <a:pt x="8" y="26"/>
                            <a:pt x="4" y="45"/>
                          </a:cubicBezTo>
                          <a:close/>
                        </a:path>
                      </a:pathLst>
                    </a:custGeom>
                    <a:solidFill>
                      <a:srgbClr val="D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80" name="Freeform 416">
                      <a:extLst>
                        <a:ext uri="{FF2B5EF4-FFF2-40B4-BE49-F238E27FC236}">
                          <a16:creationId xmlns:a16="http://schemas.microsoft.com/office/drawing/2014/main" id="{1B2AB4A6-7C92-4B95-8A29-30FDE5D46A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0921404" flipH="1">
                      <a:off x="3220" y="3112"/>
                      <a:ext cx="270" cy="105"/>
                    </a:xfrm>
                    <a:custGeom>
                      <a:avLst/>
                      <a:gdLst>
                        <a:gd name="T0" fmla="*/ 4 w 260"/>
                        <a:gd name="T1" fmla="*/ 45 h 124"/>
                        <a:gd name="T2" fmla="*/ 72 w 260"/>
                        <a:gd name="T3" fmla="*/ 113 h 124"/>
                        <a:gd name="T4" fmla="*/ 185 w 260"/>
                        <a:gd name="T5" fmla="*/ 113 h 124"/>
                        <a:gd name="T6" fmla="*/ 253 w 260"/>
                        <a:gd name="T7" fmla="*/ 68 h 124"/>
                        <a:gd name="T8" fmla="*/ 230 w 260"/>
                        <a:gd name="T9" fmla="*/ 22 h 124"/>
                        <a:gd name="T10" fmla="*/ 94 w 260"/>
                        <a:gd name="T11" fmla="*/ 0 h 124"/>
                        <a:gd name="T12" fmla="*/ 4 w 260"/>
                        <a:gd name="T13" fmla="*/ 45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0" h="124">
                          <a:moveTo>
                            <a:pt x="4" y="45"/>
                          </a:moveTo>
                          <a:cubicBezTo>
                            <a:pt x="0" y="64"/>
                            <a:pt x="42" y="102"/>
                            <a:pt x="72" y="113"/>
                          </a:cubicBezTo>
                          <a:cubicBezTo>
                            <a:pt x="102" y="124"/>
                            <a:pt x="155" y="120"/>
                            <a:pt x="185" y="113"/>
                          </a:cubicBezTo>
                          <a:cubicBezTo>
                            <a:pt x="215" y="106"/>
                            <a:pt x="246" y="83"/>
                            <a:pt x="253" y="68"/>
                          </a:cubicBezTo>
                          <a:cubicBezTo>
                            <a:pt x="260" y="53"/>
                            <a:pt x="257" y="33"/>
                            <a:pt x="230" y="22"/>
                          </a:cubicBezTo>
                          <a:cubicBezTo>
                            <a:pt x="203" y="11"/>
                            <a:pt x="132" y="0"/>
                            <a:pt x="94" y="0"/>
                          </a:cubicBezTo>
                          <a:cubicBezTo>
                            <a:pt x="56" y="0"/>
                            <a:pt x="8" y="26"/>
                            <a:pt x="4" y="45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C0000">
                            <a:gamma/>
                            <a:shade val="81961"/>
                            <a:invGamma/>
                          </a:srgbClr>
                        </a:gs>
                        <a:gs pos="100000">
                          <a:srgbClr val="AC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681" name="Freeform 417">
                    <a:extLst>
                      <a:ext uri="{FF2B5EF4-FFF2-40B4-BE49-F238E27FC236}">
                        <a16:creationId xmlns:a16="http://schemas.microsoft.com/office/drawing/2014/main" id="{746F1F73-C2E7-4003-8916-9DD223A2B12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972" y="793"/>
                    <a:ext cx="454" cy="66"/>
                  </a:xfrm>
                  <a:custGeom>
                    <a:avLst/>
                    <a:gdLst>
                      <a:gd name="T0" fmla="*/ 0 w 801"/>
                      <a:gd name="T1" fmla="*/ 0 h 117"/>
                      <a:gd name="T2" fmla="*/ 227 w 801"/>
                      <a:gd name="T3" fmla="*/ 91 h 117"/>
                      <a:gd name="T4" fmla="*/ 476 w 801"/>
                      <a:gd name="T5" fmla="*/ 113 h 117"/>
                      <a:gd name="T6" fmla="*/ 748 w 801"/>
                      <a:gd name="T7" fmla="*/ 68 h 117"/>
                      <a:gd name="T8" fmla="*/ 794 w 801"/>
                      <a:gd name="T9" fmla="*/ 23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1" h="117">
                        <a:moveTo>
                          <a:pt x="0" y="0"/>
                        </a:moveTo>
                        <a:cubicBezTo>
                          <a:pt x="74" y="36"/>
                          <a:pt x="148" y="72"/>
                          <a:pt x="227" y="91"/>
                        </a:cubicBezTo>
                        <a:cubicBezTo>
                          <a:pt x="306" y="110"/>
                          <a:pt x="389" y="117"/>
                          <a:pt x="476" y="113"/>
                        </a:cubicBezTo>
                        <a:cubicBezTo>
                          <a:pt x="563" y="109"/>
                          <a:pt x="695" y="83"/>
                          <a:pt x="748" y="68"/>
                        </a:cubicBezTo>
                        <a:cubicBezTo>
                          <a:pt x="801" y="53"/>
                          <a:pt x="749" y="23"/>
                          <a:pt x="794" y="23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2" name="AutoShape 418">
                    <a:extLst>
                      <a:ext uri="{FF2B5EF4-FFF2-40B4-BE49-F238E27FC236}">
                        <a16:creationId xmlns:a16="http://schemas.microsoft.com/office/drawing/2014/main" id="{11DF754F-CF16-4715-943E-3937F1D109A5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44" y="809"/>
                    <a:ext cx="39" cy="50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EAEAE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3" name="Oval 419">
                    <a:extLst>
                      <a:ext uri="{FF2B5EF4-FFF2-40B4-BE49-F238E27FC236}">
                        <a16:creationId xmlns:a16="http://schemas.microsoft.com/office/drawing/2014/main" id="{978A33B1-4543-46BC-9A85-C5238E26BEAA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-826419">
                    <a:off x="1164" y="842"/>
                    <a:ext cx="220" cy="9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4" name="Oval 420">
                    <a:extLst>
                      <a:ext uri="{FF2B5EF4-FFF2-40B4-BE49-F238E27FC236}">
                        <a16:creationId xmlns:a16="http://schemas.microsoft.com/office/drawing/2014/main" id="{9D6C3239-1E77-40C3-BA23-09BF78A91B59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401897">
                    <a:off x="885" y="813"/>
                    <a:ext cx="137" cy="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5" name="Oval 421">
                    <a:extLst>
                      <a:ext uri="{FF2B5EF4-FFF2-40B4-BE49-F238E27FC236}">
                        <a16:creationId xmlns:a16="http://schemas.microsoft.com/office/drawing/2014/main" id="{818D3914-374F-453B-9BE9-17BB852A67EF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-657660">
                    <a:off x="1370" y="836"/>
                    <a:ext cx="168" cy="5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6" name="Freeform 422">
                    <a:extLst>
                      <a:ext uri="{FF2B5EF4-FFF2-40B4-BE49-F238E27FC236}">
                        <a16:creationId xmlns:a16="http://schemas.microsoft.com/office/drawing/2014/main" id="{164F97EE-4029-406D-B340-0D320489F26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907" y="807"/>
                    <a:ext cx="635" cy="142"/>
                  </a:xfrm>
                  <a:custGeom>
                    <a:avLst/>
                    <a:gdLst>
                      <a:gd name="T0" fmla="*/ 159 w 1122"/>
                      <a:gd name="T1" fmla="*/ 4 h 238"/>
                      <a:gd name="T2" fmla="*/ 0 w 1122"/>
                      <a:gd name="T3" fmla="*/ 49 h 238"/>
                      <a:gd name="T4" fmla="*/ 159 w 1122"/>
                      <a:gd name="T5" fmla="*/ 49 h 238"/>
                      <a:gd name="T6" fmla="*/ 363 w 1122"/>
                      <a:gd name="T7" fmla="*/ 163 h 238"/>
                      <a:gd name="T8" fmla="*/ 522 w 1122"/>
                      <a:gd name="T9" fmla="*/ 231 h 238"/>
                      <a:gd name="T10" fmla="*/ 703 w 1122"/>
                      <a:gd name="T11" fmla="*/ 208 h 238"/>
                      <a:gd name="T12" fmla="*/ 862 w 1122"/>
                      <a:gd name="T13" fmla="*/ 140 h 238"/>
                      <a:gd name="T14" fmla="*/ 953 w 1122"/>
                      <a:gd name="T15" fmla="*/ 95 h 238"/>
                      <a:gd name="T16" fmla="*/ 1021 w 1122"/>
                      <a:gd name="T17" fmla="*/ 72 h 238"/>
                      <a:gd name="T18" fmla="*/ 1111 w 1122"/>
                      <a:gd name="T19" fmla="*/ 95 h 238"/>
                      <a:gd name="T20" fmla="*/ 953 w 1122"/>
                      <a:gd name="T21" fmla="*/ 27 h 238"/>
                      <a:gd name="T22" fmla="*/ 862 w 1122"/>
                      <a:gd name="T23" fmla="*/ 72 h 238"/>
                      <a:gd name="T24" fmla="*/ 658 w 1122"/>
                      <a:gd name="T25" fmla="*/ 95 h 238"/>
                      <a:gd name="T26" fmla="*/ 431 w 1122"/>
                      <a:gd name="T27" fmla="*/ 95 h 238"/>
                      <a:gd name="T28" fmla="*/ 204 w 1122"/>
                      <a:gd name="T29" fmla="*/ 27 h 238"/>
                      <a:gd name="T30" fmla="*/ 159 w 1122"/>
                      <a:gd name="T31" fmla="*/ 4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22" h="238">
                        <a:moveTo>
                          <a:pt x="159" y="4"/>
                        </a:moveTo>
                        <a:cubicBezTo>
                          <a:pt x="125" y="8"/>
                          <a:pt x="0" y="42"/>
                          <a:pt x="0" y="49"/>
                        </a:cubicBezTo>
                        <a:cubicBezTo>
                          <a:pt x="0" y="56"/>
                          <a:pt x="99" y="30"/>
                          <a:pt x="159" y="49"/>
                        </a:cubicBezTo>
                        <a:cubicBezTo>
                          <a:pt x="219" y="68"/>
                          <a:pt x="303" y="133"/>
                          <a:pt x="363" y="163"/>
                        </a:cubicBezTo>
                        <a:cubicBezTo>
                          <a:pt x="423" y="193"/>
                          <a:pt x="465" y="224"/>
                          <a:pt x="522" y="231"/>
                        </a:cubicBezTo>
                        <a:cubicBezTo>
                          <a:pt x="579" y="238"/>
                          <a:pt x="646" y="223"/>
                          <a:pt x="703" y="208"/>
                        </a:cubicBezTo>
                        <a:cubicBezTo>
                          <a:pt x="760" y="193"/>
                          <a:pt x="820" y="159"/>
                          <a:pt x="862" y="140"/>
                        </a:cubicBezTo>
                        <a:cubicBezTo>
                          <a:pt x="904" y="121"/>
                          <a:pt x="926" y="106"/>
                          <a:pt x="953" y="95"/>
                        </a:cubicBezTo>
                        <a:cubicBezTo>
                          <a:pt x="980" y="84"/>
                          <a:pt x="995" y="72"/>
                          <a:pt x="1021" y="72"/>
                        </a:cubicBezTo>
                        <a:cubicBezTo>
                          <a:pt x="1047" y="72"/>
                          <a:pt x="1122" y="102"/>
                          <a:pt x="1111" y="95"/>
                        </a:cubicBezTo>
                        <a:cubicBezTo>
                          <a:pt x="1100" y="88"/>
                          <a:pt x="994" y="31"/>
                          <a:pt x="953" y="27"/>
                        </a:cubicBezTo>
                        <a:cubicBezTo>
                          <a:pt x="912" y="23"/>
                          <a:pt x="911" y="61"/>
                          <a:pt x="862" y="72"/>
                        </a:cubicBezTo>
                        <a:cubicBezTo>
                          <a:pt x="813" y="83"/>
                          <a:pt x="730" y="91"/>
                          <a:pt x="658" y="95"/>
                        </a:cubicBezTo>
                        <a:cubicBezTo>
                          <a:pt x="586" y="99"/>
                          <a:pt x="507" y="106"/>
                          <a:pt x="431" y="95"/>
                        </a:cubicBezTo>
                        <a:cubicBezTo>
                          <a:pt x="355" y="84"/>
                          <a:pt x="249" y="42"/>
                          <a:pt x="204" y="27"/>
                        </a:cubicBezTo>
                        <a:cubicBezTo>
                          <a:pt x="159" y="12"/>
                          <a:pt x="193" y="0"/>
                          <a:pt x="159" y="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7" name="Freeform 423">
                    <a:extLst>
                      <a:ext uri="{FF2B5EF4-FFF2-40B4-BE49-F238E27FC236}">
                        <a16:creationId xmlns:a16="http://schemas.microsoft.com/office/drawing/2014/main" id="{91C85216-AAC2-44EB-A577-8AA19B3BE38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1006" y="1213"/>
                    <a:ext cx="412" cy="476"/>
                  </a:xfrm>
                  <a:custGeom>
                    <a:avLst/>
                    <a:gdLst>
                      <a:gd name="T0" fmla="*/ 250 w 760"/>
                      <a:gd name="T1" fmla="*/ 4 h 839"/>
                      <a:gd name="T2" fmla="*/ 136 w 760"/>
                      <a:gd name="T3" fmla="*/ 26 h 839"/>
                      <a:gd name="T4" fmla="*/ 23 w 760"/>
                      <a:gd name="T5" fmla="*/ 162 h 839"/>
                      <a:gd name="T6" fmla="*/ 0 w 760"/>
                      <a:gd name="T7" fmla="*/ 298 h 839"/>
                      <a:gd name="T8" fmla="*/ 23 w 760"/>
                      <a:gd name="T9" fmla="*/ 366 h 839"/>
                      <a:gd name="T10" fmla="*/ 91 w 760"/>
                      <a:gd name="T11" fmla="*/ 366 h 839"/>
                      <a:gd name="T12" fmla="*/ 91 w 760"/>
                      <a:gd name="T13" fmla="*/ 707 h 839"/>
                      <a:gd name="T14" fmla="*/ 46 w 760"/>
                      <a:gd name="T15" fmla="*/ 820 h 839"/>
                      <a:gd name="T16" fmla="*/ 341 w 760"/>
                      <a:gd name="T17" fmla="*/ 820 h 839"/>
                      <a:gd name="T18" fmla="*/ 681 w 760"/>
                      <a:gd name="T19" fmla="*/ 820 h 839"/>
                      <a:gd name="T20" fmla="*/ 635 w 760"/>
                      <a:gd name="T21" fmla="*/ 752 h 839"/>
                      <a:gd name="T22" fmla="*/ 613 w 760"/>
                      <a:gd name="T23" fmla="*/ 661 h 839"/>
                      <a:gd name="T24" fmla="*/ 613 w 760"/>
                      <a:gd name="T25" fmla="*/ 366 h 839"/>
                      <a:gd name="T26" fmla="*/ 681 w 760"/>
                      <a:gd name="T27" fmla="*/ 389 h 839"/>
                      <a:gd name="T28" fmla="*/ 749 w 760"/>
                      <a:gd name="T29" fmla="*/ 389 h 839"/>
                      <a:gd name="T30" fmla="*/ 749 w 760"/>
                      <a:gd name="T31" fmla="*/ 276 h 839"/>
                      <a:gd name="T32" fmla="*/ 703 w 760"/>
                      <a:gd name="T33" fmla="*/ 140 h 839"/>
                      <a:gd name="T34" fmla="*/ 613 w 760"/>
                      <a:gd name="T35" fmla="*/ 26 h 839"/>
                      <a:gd name="T36" fmla="*/ 454 w 760"/>
                      <a:gd name="T37" fmla="*/ 4 h 839"/>
                      <a:gd name="T38" fmla="*/ 250 w 760"/>
                      <a:gd name="T39" fmla="*/ 4 h 8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60" h="839">
                        <a:moveTo>
                          <a:pt x="250" y="4"/>
                        </a:moveTo>
                        <a:cubicBezTo>
                          <a:pt x="197" y="8"/>
                          <a:pt x="174" y="0"/>
                          <a:pt x="136" y="26"/>
                        </a:cubicBezTo>
                        <a:cubicBezTo>
                          <a:pt x="98" y="52"/>
                          <a:pt x="46" y="117"/>
                          <a:pt x="23" y="162"/>
                        </a:cubicBezTo>
                        <a:cubicBezTo>
                          <a:pt x="0" y="207"/>
                          <a:pt x="0" y="264"/>
                          <a:pt x="0" y="298"/>
                        </a:cubicBezTo>
                        <a:cubicBezTo>
                          <a:pt x="0" y="332"/>
                          <a:pt x="8" y="355"/>
                          <a:pt x="23" y="366"/>
                        </a:cubicBezTo>
                        <a:cubicBezTo>
                          <a:pt x="38" y="377"/>
                          <a:pt x="80" y="309"/>
                          <a:pt x="91" y="366"/>
                        </a:cubicBezTo>
                        <a:cubicBezTo>
                          <a:pt x="102" y="423"/>
                          <a:pt x="98" y="631"/>
                          <a:pt x="91" y="707"/>
                        </a:cubicBezTo>
                        <a:cubicBezTo>
                          <a:pt x="84" y="783"/>
                          <a:pt x="4" y="801"/>
                          <a:pt x="46" y="820"/>
                        </a:cubicBezTo>
                        <a:cubicBezTo>
                          <a:pt x="88" y="839"/>
                          <a:pt x="235" y="820"/>
                          <a:pt x="341" y="820"/>
                        </a:cubicBezTo>
                        <a:cubicBezTo>
                          <a:pt x="447" y="820"/>
                          <a:pt x="632" y="831"/>
                          <a:pt x="681" y="820"/>
                        </a:cubicBezTo>
                        <a:cubicBezTo>
                          <a:pt x="730" y="809"/>
                          <a:pt x="646" y="779"/>
                          <a:pt x="635" y="752"/>
                        </a:cubicBezTo>
                        <a:cubicBezTo>
                          <a:pt x="624" y="725"/>
                          <a:pt x="617" y="725"/>
                          <a:pt x="613" y="661"/>
                        </a:cubicBezTo>
                        <a:cubicBezTo>
                          <a:pt x="609" y="597"/>
                          <a:pt x="602" y="411"/>
                          <a:pt x="613" y="366"/>
                        </a:cubicBezTo>
                        <a:cubicBezTo>
                          <a:pt x="624" y="321"/>
                          <a:pt x="658" y="385"/>
                          <a:pt x="681" y="389"/>
                        </a:cubicBezTo>
                        <a:cubicBezTo>
                          <a:pt x="704" y="393"/>
                          <a:pt x="738" y="408"/>
                          <a:pt x="749" y="389"/>
                        </a:cubicBezTo>
                        <a:cubicBezTo>
                          <a:pt x="760" y="370"/>
                          <a:pt x="757" y="317"/>
                          <a:pt x="749" y="276"/>
                        </a:cubicBezTo>
                        <a:cubicBezTo>
                          <a:pt x="741" y="235"/>
                          <a:pt x="726" y="182"/>
                          <a:pt x="703" y="140"/>
                        </a:cubicBezTo>
                        <a:cubicBezTo>
                          <a:pt x="680" y="98"/>
                          <a:pt x="654" y="49"/>
                          <a:pt x="613" y="26"/>
                        </a:cubicBezTo>
                        <a:cubicBezTo>
                          <a:pt x="572" y="3"/>
                          <a:pt x="514" y="4"/>
                          <a:pt x="454" y="4"/>
                        </a:cubicBezTo>
                        <a:cubicBezTo>
                          <a:pt x="394" y="4"/>
                          <a:pt x="303" y="0"/>
                          <a:pt x="250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 cmpd="sng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688" name="Group 424">
                    <a:extLst>
                      <a:ext uri="{FF2B5EF4-FFF2-40B4-BE49-F238E27FC236}">
                        <a16:creationId xmlns:a16="http://schemas.microsoft.com/office/drawing/2014/main" id="{F264BCFA-BDDD-47B3-B3FF-BBC6D94F7615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135" y="1135"/>
                    <a:ext cx="244" cy="183"/>
                    <a:chOff x="3742" y="2902"/>
                    <a:chExt cx="431" cy="322"/>
                  </a:xfrm>
                </p:grpSpPr>
                <p:sp>
                  <p:nvSpPr>
                    <p:cNvPr id="11689" name="Freeform 425">
                      <a:extLst>
                        <a:ext uri="{FF2B5EF4-FFF2-40B4-BE49-F238E27FC236}">
                          <a16:creationId xmlns:a16="http://schemas.microsoft.com/office/drawing/2014/main" id="{C5D97026-BA9F-4C28-A3FF-E93C39949D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3600000">
                      <a:off x="3989" y="2843"/>
                      <a:ext cx="93" cy="270"/>
                    </a:xfrm>
                    <a:custGeom>
                      <a:avLst/>
                      <a:gdLst>
                        <a:gd name="T0" fmla="*/ 49 w 117"/>
                        <a:gd name="T1" fmla="*/ 23 h 344"/>
                        <a:gd name="T2" fmla="*/ 27 w 117"/>
                        <a:gd name="T3" fmla="*/ 91 h 344"/>
                        <a:gd name="T4" fmla="*/ 4 w 117"/>
                        <a:gd name="T5" fmla="*/ 204 h 344"/>
                        <a:gd name="T6" fmla="*/ 49 w 117"/>
                        <a:gd name="T7" fmla="*/ 340 h 344"/>
                        <a:gd name="T8" fmla="*/ 117 w 117"/>
                        <a:gd name="T9" fmla="*/ 227 h 344"/>
                        <a:gd name="T10" fmla="*/ 49 w 117"/>
                        <a:gd name="T11" fmla="*/ 23 h 3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7" h="344">
                          <a:moveTo>
                            <a:pt x="49" y="23"/>
                          </a:moveTo>
                          <a:cubicBezTo>
                            <a:pt x="34" y="0"/>
                            <a:pt x="34" y="61"/>
                            <a:pt x="27" y="91"/>
                          </a:cubicBezTo>
                          <a:cubicBezTo>
                            <a:pt x="20" y="121"/>
                            <a:pt x="0" y="163"/>
                            <a:pt x="4" y="204"/>
                          </a:cubicBezTo>
                          <a:cubicBezTo>
                            <a:pt x="8" y="245"/>
                            <a:pt x="30" y="336"/>
                            <a:pt x="49" y="340"/>
                          </a:cubicBezTo>
                          <a:cubicBezTo>
                            <a:pt x="68" y="344"/>
                            <a:pt x="117" y="280"/>
                            <a:pt x="117" y="227"/>
                          </a:cubicBezTo>
                          <a:cubicBezTo>
                            <a:pt x="117" y="174"/>
                            <a:pt x="64" y="46"/>
                            <a:pt x="49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0" name="Oval 426">
                      <a:extLst>
                        <a:ext uri="{FF2B5EF4-FFF2-40B4-BE49-F238E27FC236}">
                          <a16:creationId xmlns:a16="http://schemas.microsoft.com/office/drawing/2014/main" id="{6BA13223-9AA6-4E74-8CC6-202391E1F6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3600000">
                      <a:off x="4014" y="2880"/>
                      <a:ext cx="91" cy="13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E0FF89"/>
                        </a:gs>
                        <a:gs pos="100000">
                          <a:srgbClr val="E0FF89">
                            <a:gamma/>
                            <a:shade val="57647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1" name="Freeform 427">
                      <a:extLst>
                        <a:ext uri="{FF2B5EF4-FFF2-40B4-BE49-F238E27FC236}">
                          <a16:creationId xmlns:a16="http://schemas.microsoft.com/office/drawing/2014/main" id="{DFF361BA-75E0-4D7B-9DF6-98341E24CB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-597037">
                      <a:off x="3742" y="2976"/>
                      <a:ext cx="182" cy="113"/>
                    </a:xfrm>
                    <a:custGeom>
                      <a:avLst/>
                      <a:gdLst>
                        <a:gd name="T0" fmla="*/ 23 w 182"/>
                        <a:gd name="T1" fmla="*/ 0 h 91"/>
                        <a:gd name="T2" fmla="*/ 0 w 182"/>
                        <a:gd name="T3" fmla="*/ 46 h 91"/>
                        <a:gd name="T4" fmla="*/ 46 w 182"/>
                        <a:gd name="T5" fmla="*/ 69 h 91"/>
                        <a:gd name="T6" fmla="*/ 136 w 182"/>
                        <a:gd name="T7" fmla="*/ 91 h 91"/>
                        <a:gd name="T8" fmla="*/ 182 w 182"/>
                        <a:gd name="T9" fmla="*/ 69 h 91"/>
                        <a:gd name="T10" fmla="*/ 23 w 182"/>
                        <a:gd name="T11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82" h="91">
                          <a:moveTo>
                            <a:pt x="23" y="0"/>
                          </a:moveTo>
                          <a:lnTo>
                            <a:pt x="0" y="46"/>
                          </a:lnTo>
                          <a:lnTo>
                            <a:pt x="46" y="69"/>
                          </a:lnTo>
                          <a:lnTo>
                            <a:pt x="136" y="91"/>
                          </a:lnTo>
                          <a:lnTo>
                            <a:pt x="182" y="69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3300"/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2" name="Freeform 428">
                      <a:extLst>
                        <a:ext uri="{FF2B5EF4-FFF2-40B4-BE49-F238E27FC236}">
                          <a16:creationId xmlns:a16="http://schemas.microsoft.com/office/drawing/2014/main" id="{6C7BF29E-2AC9-4567-96C0-F2B579557F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74" y="3022"/>
                      <a:ext cx="95" cy="181"/>
                    </a:xfrm>
                    <a:custGeom>
                      <a:avLst/>
                      <a:gdLst>
                        <a:gd name="T0" fmla="*/ 49 w 117"/>
                        <a:gd name="T1" fmla="*/ 23 h 344"/>
                        <a:gd name="T2" fmla="*/ 27 w 117"/>
                        <a:gd name="T3" fmla="*/ 91 h 344"/>
                        <a:gd name="T4" fmla="*/ 4 w 117"/>
                        <a:gd name="T5" fmla="*/ 204 h 344"/>
                        <a:gd name="T6" fmla="*/ 49 w 117"/>
                        <a:gd name="T7" fmla="*/ 340 h 344"/>
                        <a:gd name="T8" fmla="*/ 117 w 117"/>
                        <a:gd name="T9" fmla="*/ 227 h 344"/>
                        <a:gd name="T10" fmla="*/ 49 w 117"/>
                        <a:gd name="T11" fmla="*/ 23 h 3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7" h="344">
                          <a:moveTo>
                            <a:pt x="49" y="23"/>
                          </a:moveTo>
                          <a:cubicBezTo>
                            <a:pt x="34" y="0"/>
                            <a:pt x="34" y="61"/>
                            <a:pt x="27" y="91"/>
                          </a:cubicBezTo>
                          <a:cubicBezTo>
                            <a:pt x="20" y="121"/>
                            <a:pt x="0" y="163"/>
                            <a:pt x="4" y="204"/>
                          </a:cubicBezTo>
                          <a:cubicBezTo>
                            <a:pt x="8" y="245"/>
                            <a:pt x="30" y="336"/>
                            <a:pt x="49" y="340"/>
                          </a:cubicBezTo>
                          <a:cubicBezTo>
                            <a:pt x="68" y="344"/>
                            <a:pt x="117" y="280"/>
                            <a:pt x="117" y="227"/>
                          </a:cubicBezTo>
                          <a:cubicBezTo>
                            <a:pt x="117" y="174"/>
                            <a:pt x="64" y="46"/>
                            <a:pt x="49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3" name="Oval 429">
                      <a:extLst>
                        <a:ext uri="{FF2B5EF4-FFF2-40B4-BE49-F238E27FC236}">
                          <a16:creationId xmlns:a16="http://schemas.microsoft.com/office/drawing/2014/main" id="{C633ABC7-0E06-4521-BB50-4736ED135F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3600000">
                      <a:off x="4014" y="2861"/>
                      <a:ext cx="46" cy="27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6600">
                            <a:gamma/>
                            <a:shade val="46275"/>
                            <a:invGamma/>
                            <a:alpha val="0"/>
                          </a:srgbClr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4" name="Oval 430">
                      <a:extLst>
                        <a:ext uri="{FF2B5EF4-FFF2-40B4-BE49-F238E27FC236}">
                          <a16:creationId xmlns:a16="http://schemas.microsoft.com/office/drawing/2014/main" id="{E0B25CB2-ADE1-49FC-A387-D6531961E1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3022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5" name="Oval 431">
                      <a:extLst>
                        <a:ext uri="{FF2B5EF4-FFF2-40B4-BE49-F238E27FC236}">
                          <a16:creationId xmlns:a16="http://schemas.microsoft.com/office/drawing/2014/main" id="{F5E18AB7-2C27-42ED-A2DE-66DE70956A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3135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6" name="Oval 432">
                      <a:extLst>
                        <a:ext uri="{FF2B5EF4-FFF2-40B4-BE49-F238E27FC236}">
                          <a16:creationId xmlns:a16="http://schemas.microsoft.com/office/drawing/2014/main" id="{1F689DDF-089B-40BE-9752-217BC52EC7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9" y="3045"/>
                      <a:ext cx="22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7" name="Oval 433">
                      <a:extLst>
                        <a:ext uri="{FF2B5EF4-FFF2-40B4-BE49-F238E27FC236}">
                          <a16:creationId xmlns:a16="http://schemas.microsoft.com/office/drawing/2014/main" id="{A75700F0-1869-430C-8F59-E0B75FECA1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1" y="3022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8" name="Oval 434">
                      <a:extLst>
                        <a:ext uri="{FF2B5EF4-FFF2-40B4-BE49-F238E27FC236}">
                          <a16:creationId xmlns:a16="http://schemas.microsoft.com/office/drawing/2014/main" id="{501D32CE-CD40-4C64-87F9-F090061448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3" y="3090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9" name="Oval 435">
                      <a:extLst>
                        <a:ext uri="{FF2B5EF4-FFF2-40B4-BE49-F238E27FC236}">
                          <a16:creationId xmlns:a16="http://schemas.microsoft.com/office/drawing/2014/main" id="{FA19246C-1002-4202-AA95-016E68D837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3022"/>
                      <a:ext cx="45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5B400"/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00" name="Oval 436">
                      <a:extLst>
                        <a:ext uri="{FF2B5EF4-FFF2-40B4-BE49-F238E27FC236}">
                          <a16:creationId xmlns:a16="http://schemas.microsoft.com/office/drawing/2014/main" id="{11E495E5-AC30-41ED-80BE-26F34C7B19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3600000">
                      <a:off x="3868" y="3124"/>
                      <a:ext cx="111" cy="8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E0FF89"/>
                        </a:gs>
                        <a:gs pos="100000">
                          <a:srgbClr val="E0FF89">
                            <a:gamma/>
                            <a:shade val="57647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701" name="Oval 437">
                    <a:extLst>
                      <a:ext uri="{FF2B5EF4-FFF2-40B4-BE49-F238E27FC236}">
                        <a16:creationId xmlns:a16="http://schemas.microsoft.com/office/drawing/2014/main" id="{02DDE981-E383-4AE0-8B71-01FB99409C6A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600000">
                    <a:off x="1068" y="1318"/>
                    <a:ext cx="16" cy="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>
                          <a:gamma/>
                          <a:shade val="46275"/>
                          <a:invGamma/>
                          <a:alpha val="0"/>
                        </a:srgbClr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702" name="Group 438">
                    <a:extLst>
                      <a:ext uri="{FF2B5EF4-FFF2-40B4-BE49-F238E27FC236}">
                        <a16:creationId xmlns:a16="http://schemas.microsoft.com/office/drawing/2014/main" id="{13AE6831-AC1F-48F9-80D7-01CB14CED0C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070" y="1293"/>
                    <a:ext cx="26" cy="25"/>
                    <a:chOff x="4921" y="3317"/>
                    <a:chExt cx="431" cy="431"/>
                  </a:xfrm>
                </p:grpSpPr>
                <p:grpSp>
                  <p:nvGrpSpPr>
                    <p:cNvPr id="11703" name="Group 439">
                      <a:extLst>
                        <a:ext uri="{FF2B5EF4-FFF2-40B4-BE49-F238E27FC236}">
                          <a16:creationId xmlns:a16="http://schemas.microsoft.com/office/drawing/2014/main" id="{2070405A-1862-4C56-9B0F-4EBE646D77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04" name="Oval 440">
                        <a:extLst>
                          <a:ext uri="{FF2B5EF4-FFF2-40B4-BE49-F238E27FC236}">
                            <a16:creationId xmlns:a16="http://schemas.microsoft.com/office/drawing/2014/main" id="{E2949F69-D412-42C6-953C-7FE10D710D6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05" name="Oval 441">
                        <a:extLst>
                          <a:ext uri="{FF2B5EF4-FFF2-40B4-BE49-F238E27FC236}">
                            <a16:creationId xmlns:a16="http://schemas.microsoft.com/office/drawing/2014/main" id="{7914152F-0A94-4931-A507-C02CC5AA89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06" name="Oval 442">
                      <a:extLst>
                        <a:ext uri="{FF2B5EF4-FFF2-40B4-BE49-F238E27FC236}">
                          <a16:creationId xmlns:a16="http://schemas.microsoft.com/office/drawing/2014/main" id="{4195AD67-2069-455E-9AA4-33747F8322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07" name="Group 443">
                    <a:extLst>
                      <a:ext uri="{FF2B5EF4-FFF2-40B4-BE49-F238E27FC236}">
                        <a16:creationId xmlns:a16="http://schemas.microsoft.com/office/drawing/2014/main" id="{E15484B2-3AD9-4DEC-9C2A-62780BFC07B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173" y="1434"/>
                    <a:ext cx="27" cy="26"/>
                    <a:chOff x="4921" y="3317"/>
                    <a:chExt cx="431" cy="431"/>
                  </a:xfrm>
                </p:grpSpPr>
                <p:grpSp>
                  <p:nvGrpSpPr>
                    <p:cNvPr id="11708" name="Group 444">
                      <a:extLst>
                        <a:ext uri="{FF2B5EF4-FFF2-40B4-BE49-F238E27FC236}">
                          <a16:creationId xmlns:a16="http://schemas.microsoft.com/office/drawing/2014/main" id="{01DB2F25-F3DC-4B8A-AD3C-BE81AFAAEB3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09" name="Oval 445">
                        <a:extLst>
                          <a:ext uri="{FF2B5EF4-FFF2-40B4-BE49-F238E27FC236}">
                            <a16:creationId xmlns:a16="http://schemas.microsoft.com/office/drawing/2014/main" id="{6DE5EA77-9EF3-4B70-8580-0E8D17A761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10" name="Oval 446">
                        <a:extLst>
                          <a:ext uri="{FF2B5EF4-FFF2-40B4-BE49-F238E27FC236}">
                            <a16:creationId xmlns:a16="http://schemas.microsoft.com/office/drawing/2014/main" id="{F00608E6-94D9-4276-A6D6-38030AE6305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11" name="Oval 447">
                      <a:extLst>
                        <a:ext uri="{FF2B5EF4-FFF2-40B4-BE49-F238E27FC236}">
                          <a16:creationId xmlns:a16="http://schemas.microsoft.com/office/drawing/2014/main" id="{A0E1C9D5-31F3-4FD4-BA8D-D95F207ABB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12" name="Group 448">
                    <a:extLst>
                      <a:ext uri="{FF2B5EF4-FFF2-40B4-BE49-F238E27FC236}">
                        <a16:creationId xmlns:a16="http://schemas.microsoft.com/office/drawing/2014/main" id="{F12FB7AC-EDEE-437D-8626-0BDBDB666443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109" y="1511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11713" name="Group 449">
                      <a:extLst>
                        <a:ext uri="{FF2B5EF4-FFF2-40B4-BE49-F238E27FC236}">
                          <a16:creationId xmlns:a16="http://schemas.microsoft.com/office/drawing/2014/main" id="{D60705C2-466D-4D23-B182-9CDE36F43D1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14" name="Oval 450">
                        <a:extLst>
                          <a:ext uri="{FF2B5EF4-FFF2-40B4-BE49-F238E27FC236}">
                            <a16:creationId xmlns:a16="http://schemas.microsoft.com/office/drawing/2014/main" id="{5A058CDA-5A93-48C0-A832-99D05E6574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15" name="Oval 451">
                        <a:extLst>
                          <a:ext uri="{FF2B5EF4-FFF2-40B4-BE49-F238E27FC236}">
                            <a16:creationId xmlns:a16="http://schemas.microsoft.com/office/drawing/2014/main" id="{F44F4F3C-C87B-4311-9B5A-C2EB27CC9F1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16" name="Oval 452">
                      <a:extLst>
                        <a:ext uri="{FF2B5EF4-FFF2-40B4-BE49-F238E27FC236}">
                          <a16:creationId xmlns:a16="http://schemas.microsoft.com/office/drawing/2014/main" id="{0EC3365C-66F1-428B-8E5A-50AFE58659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17" name="Group 453">
                    <a:extLst>
                      <a:ext uri="{FF2B5EF4-FFF2-40B4-BE49-F238E27FC236}">
                        <a16:creationId xmlns:a16="http://schemas.microsoft.com/office/drawing/2014/main" id="{CFBE2A9C-E74C-4D6C-BC51-31240C70366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276" y="1408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11718" name="Group 454">
                      <a:extLst>
                        <a:ext uri="{FF2B5EF4-FFF2-40B4-BE49-F238E27FC236}">
                          <a16:creationId xmlns:a16="http://schemas.microsoft.com/office/drawing/2014/main" id="{6980DB69-1BEB-45A2-8C03-DE991B6961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19" name="Oval 455">
                        <a:extLst>
                          <a:ext uri="{FF2B5EF4-FFF2-40B4-BE49-F238E27FC236}">
                            <a16:creationId xmlns:a16="http://schemas.microsoft.com/office/drawing/2014/main" id="{F59E382F-770B-44C2-BDAB-47B0461D0D1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20" name="Oval 456">
                        <a:extLst>
                          <a:ext uri="{FF2B5EF4-FFF2-40B4-BE49-F238E27FC236}">
                            <a16:creationId xmlns:a16="http://schemas.microsoft.com/office/drawing/2014/main" id="{E39EFFF9-50C7-46DB-AE4A-699392D9D60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21" name="Oval 457">
                      <a:extLst>
                        <a:ext uri="{FF2B5EF4-FFF2-40B4-BE49-F238E27FC236}">
                          <a16:creationId xmlns:a16="http://schemas.microsoft.com/office/drawing/2014/main" id="{09ED6254-567A-48CD-A52F-951C04B61A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22" name="Group 458">
                    <a:extLst>
                      <a:ext uri="{FF2B5EF4-FFF2-40B4-BE49-F238E27FC236}">
                        <a16:creationId xmlns:a16="http://schemas.microsoft.com/office/drawing/2014/main" id="{462ECD52-D6B6-4278-9F6C-3C0EF164E032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173" y="1293"/>
                    <a:ext cx="27" cy="25"/>
                    <a:chOff x="4921" y="3317"/>
                    <a:chExt cx="431" cy="431"/>
                  </a:xfrm>
                </p:grpSpPr>
                <p:grpSp>
                  <p:nvGrpSpPr>
                    <p:cNvPr id="11723" name="Group 459">
                      <a:extLst>
                        <a:ext uri="{FF2B5EF4-FFF2-40B4-BE49-F238E27FC236}">
                          <a16:creationId xmlns:a16="http://schemas.microsoft.com/office/drawing/2014/main" id="{BE69FF8D-948C-4745-9568-6800ABC52D4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24" name="Oval 460">
                        <a:extLst>
                          <a:ext uri="{FF2B5EF4-FFF2-40B4-BE49-F238E27FC236}">
                            <a16:creationId xmlns:a16="http://schemas.microsoft.com/office/drawing/2014/main" id="{F3EC4D83-45A6-4360-B766-E5D3F9231E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25" name="Oval 461">
                        <a:extLst>
                          <a:ext uri="{FF2B5EF4-FFF2-40B4-BE49-F238E27FC236}">
                            <a16:creationId xmlns:a16="http://schemas.microsoft.com/office/drawing/2014/main" id="{DDA8ADB2-3270-44CF-A770-8DAEB8F23D2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26" name="Oval 462">
                      <a:extLst>
                        <a:ext uri="{FF2B5EF4-FFF2-40B4-BE49-F238E27FC236}">
                          <a16:creationId xmlns:a16="http://schemas.microsoft.com/office/drawing/2014/main" id="{49DBADB0-D301-4E3D-A333-75386D133C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27" name="Group 463">
                    <a:extLst>
                      <a:ext uri="{FF2B5EF4-FFF2-40B4-BE49-F238E27FC236}">
                        <a16:creationId xmlns:a16="http://schemas.microsoft.com/office/drawing/2014/main" id="{349432A9-EB98-454C-9544-1D3594BC958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79" y="1331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11728" name="Group 464">
                      <a:extLst>
                        <a:ext uri="{FF2B5EF4-FFF2-40B4-BE49-F238E27FC236}">
                          <a16:creationId xmlns:a16="http://schemas.microsoft.com/office/drawing/2014/main" id="{8B005299-9955-48F6-BEFC-5AE50C03B9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29" name="Oval 465">
                        <a:extLst>
                          <a:ext uri="{FF2B5EF4-FFF2-40B4-BE49-F238E27FC236}">
                            <a16:creationId xmlns:a16="http://schemas.microsoft.com/office/drawing/2014/main" id="{54539F67-F160-4EDD-911B-29FC1026D70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30" name="Oval 466">
                        <a:extLst>
                          <a:ext uri="{FF2B5EF4-FFF2-40B4-BE49-F238E27FC236}">
                            <a16:creationId xmlns:a16="http://schemas.microsoft.com/office/drawing/2014/main" id="{7080800F-10B0-408F-931E-06C3A0C426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31" name="Oval 467">
                      <a:extLst>
                        <a:ext uri="{FF2B5EF4-FFF2-40B4-BE49-F238E27FC236}">
                          <a16:creationId xmlns:a16="http://schemas.microsoft.com/office/drawing/2014/main" id="{AECA43CB-06D5-4506-AF7D-8FE9B6BFF4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32" name="Group 468">
                    <a:extLst>
                      <a:ext uri="{FF2B5EF4-FFF2-40B4-BE49-F238E27FC236}">
                        <a16:creationId xmlns:a16="http://schemas.microsoft.com/office/drawing/2014/main" id="{07CEF434-F818-4E37-BEAC-F7929E9321E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251" y="1563"/>
                    <a:ext cx="25" cy="25"/>
                    <a:chOff x="4921" y="3317"/>
                    <a:chExt cx="431" cy="431"/>
                  </a:xfrm>
                </p:grpSpPr>
                <p:grpSp>
                  <p:nvGrpSpPr>
                    <p:cNvPr id="11733" name="Group 469">
                      <a:extLst>
                        <a:ext uri="{FF2B5EF4-FFF2-40B4-BE49-F238E27FC236}">
                          <a16:creationId xmlns:a16="http://schemas.microsoft.com/office/drawing/2014/main" id="{1CC40AE1-1682-4852-A8B9-1DA9856CEF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34" name="Oval 470">
                        <a:extLst>
                          <a:ext uri="{FF2B5EF4-FFF2-40B4-BE49-F238E27FC236}">
                            <a16:creationId xmlns:a16="http://schemas.microsoft.com/office/drawing/2014/main" id="{C6DBABC0-E6E6-4962-A7C7-6C5A0F2363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35" name="Oval 471">
                        <a:extLst>
                          <a:ext uri="{FF2B5EF4-FFF2-40B4-BE49-F238E27FC236}">
                            <a16:creationId xmlns:a16="http://schemas.microsoft.com/office/drawing/2014/main" id="{107DFACB-4F95-4B22-8A32-9068CA3F2C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36" name="Oval 472">
                      <a:extLst>
                        <a:ext uri="{FF2B5EF4-FFF2-40B4-BE49-F238E27FC236}">
                          <a16:creationId xmlns:a16="http://schemas.microsoft.com/office/drawing/2014/main" id="{AE9D8FD6-6D99-4435-A6C8-39050F1970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37" name="Group 473">
                    <a:extLst>
                      <a:ext uri="{FF2B5EF4-FFF2-40B4-BE49-F238E27FC236}">
                        <a16:creationId xmlns:a16="http://schemas.microsoft.com/office/drawing/2014/main" id="{75C57E53-A767-4A7B-8FAE-E1C1F86CB7D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070" y="1614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11738" name="Group 474">
                      <a:extLst>
                        <a:ext uri="{FF2B5EF4-FFF2-40B4-BE49-F238E27FC236}">
                          <a16:creationId xmlns:a16="http://schemas.microsoft.com/office/drawing/2014/main" id="{03BABCA1-1527-4091-A128-FC343F2910C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39" name="Oval 475">
                        <a:extLst>
                          <a:ext uri="{FF2B5EF4-FFF2-40B4-BE49-F238E27FC236}">
                            <a16:creationId xmlns:a16="http://schemas.microsoft.com/office/drawing/2014/main" id="{8B1EDA9C-241F-40D1-89F1-DC2F59C5A37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40" name="Oval 476">
                        <a:extLst>
                          <a:ext uri="{FF2B5EF4-FFF2-40B4-BE49-F238E27FC236}">
                            <a16:creationId xmlns:a16="http://schemas.microsoft.com/office/drawing/2014/main" id="{64B6DF0E-507C-4A74-BE50-633399EE8B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41" name="Oval 477">
                      <a:extLst>
                        <a:ext uri="{FF2B5EF4-FFF2-40B4-BE49-F238E27FC236}">
                          <a16:creationId xmlns:a16="http://schemas.microsoft.com/office/drawing/2014/main" id="{99BA5852-2E39-4CF2-9306-6FF1D498E2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42" name="Group 478">
                    <a:extLst>
                      <a:ext uri="{FF2B5EF4-FFF2-40B4-BE49-F238E27FC236}">
                        <a16:creationId xmlns:a16="http://schemas.microsoft.com/office/drawing/2014/main" id="{83A86A67-CAE7-4401-AD66-4D73D71E3C15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289" y="1216"/>
                    <a:ext cx="26" cy="25"/>
                    <a:chOff x="4921" y="3317"/>
                    <a:chExt cx="431" cy="431"/>
                  </a:xfrm>
                </p:grpSpPr>
                <p:grpSp>
                  <p:nvGrpSpPr>
                    <p:cNvPr id="11743" name="Group 479">
                      <a:extLst>
                        <a:ext uri="{FF2B5EF4-FFF2-40B4-BE49-F238E27FC236}">
                          <a16:creationId xmlns:a16="http://schemas.microsoft.com/office/drawing/2014/main" id="{C5D142CA-7FD3-48BC-AC18-A31966638B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44" name="Oval 480">
                        <a:extLst>
                          <a:ext uri="{FF2B5EF4-FFF2-40B4-BE49-F238E27FC236}">
                            <a16:creationId xmlns:a16="http://schemas.microsoft.com/office/drawing/2014/main" id="{9E4A1577-FB1B-466F-92BF-34F4C081F1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45" name="Oval 481">
                        <a:extLst>
                          <a:ext uri="{FF2B5EF4-FFF2-40B4-BE49-F238E27FC236}">
                            <a16:creationId xmlns:a16="http://schemas.microsoft.com/office/drawing/2014/main" id="{B85E791C-ECE9-45C1-9C2D-7B38EEC500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46" name="Oval 482">
                      <a:extLst>
                        <a:ext uri="{FF2B5EF4-FFF2-40B4-BE49-F238E27FC236}">
                          <a16:creationId xmlns:a16="http://schemas.microsoft.com/office/drawing/2014/main" id="{D896B91C-91D2-4CFF-A080-340B459A6D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47" name="Group 483">
                    <a:extLst>
                      <a:ext uri="{FF2B5EF4-FFF2-40B4-BE49-F238E27FC236}">
                        <a16:creationId xmlns:a16="http://schemas.microsoft.com/office/drawing/2014/main" id="{53FDED18-09EF-4AAD-9C24-7937CB9F214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3" y="1370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11748" name="Group 484">
                      <a:extLst>
                        <a:ext uri="{FF2B5EF4-FFF2-40B4-BE49-F238E27FC236}">
                          <a16:creationId xmlns:a16="http://schemas.microsoft.com/office/drawing/2014/main" id="{491AB58F-7E14-4B77-8E20-AEB0468E32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49" name="Oval 485">
                        <a:extLst>
                          <a:ext uri="{FF2B5EF4-FFF2-40B4-BE49-F238E27FC236}">
                            <a16:creationId xmlns:a16="http://schemas.microsoft.com/office/drawing/2014/main" id="{31CC40AC-54E9-45B2-A31B-04F46B9EFCF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50" name="Oval 486">
                        <a:extLst>
                          <a:ext uri="{FF2B5EF4-FFF2-40B4-BE49-F238E27FC236}">
                            <a16:creationId xmlns:a16="http://schemas.microsoft.com/office/drawing/2014/main" id="{C900E8D5-5871-4C1D-B54A-9F70A5315A8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51" name="Oval 487">
                      <a:extLst>
                        <a:ext uri="{FF2B5EF4-FFF2-40B4-BE49-F238E27FC236}">
                          <a16:creationId xmlns:a16="http://schemas.microsoft.com/office/drawing/2014/main" id="{193514B6-4F96-46B8-9D1A-FEC5DD9D81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752" name="Oval 488">
                    <a:extLst>
                      <a:ext uri="{FF2B5EF4-FFF2-40B4-BE49-F238E27FC236}">
                        <a16:creationId xmlns:a16="http://schemas.microsoft.com/office/drawing/2014/main" id="{3821D5C5-ED63-497C-A868-86E18BF4D66E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288" y="1408"/>
                    <a:ext cx="143" cy="27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DDDDDD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753" name="Group 489">
                    <a:extLst>
                      <a:ext uri="{FF2B5EF4-FFF2-40B4-BE49-F238E27FC236}">
                        <a16:creationId xmlns:a16="http://schemas.microsoft.com/office/drawing/2014/main" id="{CC9335FD-9462-4418-940D-86A2E685DB3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41" y="1627"/>
                    <a:ext cx="26" cy="25"/>
                    <a:chOff x="4921" y="3317"/>
                    <a:chExt cx="431" cy="431"/>
                  </a:xfrm>
                </p:grpSpPr>
                <p:grpSp>
                  <p:nvGrpSpPr>
                    <p:cNvPr id="11754" name="Group 490">
                      <a:extLst>
                        <a:ext uri="{FF2B5EF4-FFF2-40B4-BE49-F238E27FC236}">
                          <a16:creationId xmlns:a16="http://schemas.microsoft.com/office/drawing/2014/main" id="{9012349B-9BBF-4016-9A19-93BD4364FC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55" name="Oval 491">
                        <a:extLst>
                          <a:ext uri="{FF2B5EF4-FFF2-40B4-BE49-F238E27FC236}">
                            <a16:creationId xmlns:a16="http://schemas.microsoft.com/office/drawing/2014/main" id="{FE8AE3C4-F329-4494-BBF4-08BCC0136A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56" name="Oval 492">
                        <a:extLst>
                          <a:ext uri="{FF2B5EF4-FFF2-40B4-BE49-F238E27FC236}">
                            <a16:creationId xmlns:a16="http://schemas.microsoft.com/office/drawing/2014/main" id="{80EB11E7-E363-47DE-92A4-D23B18EFC26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57" name="Oval 493">
                      <a:extLst>
                        <a:ext uri="{FF2B5EF4-FFF2-40B4-BE49-F238E27FC236}">
                          <a16:creationId xmlns:a16="http://schemas.microsoft.com/office/drawing/2014/main" id="{719A7C1A-B53A-45AF-AB31-A85E168514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758" name="Oval 494">
                    <a:extLst>
                      <a:ext uri="{FF2B5EF4-FFF2-40B4-BE49-F238E27FC236}">
                        <a16:creationId xmlns:a16="http://schemas.microsoft.com/office/drawing/2014/main" id="{BAF66AD9-5930-4A4A-B3F0-D755858BACD2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20" y="1421"/>
                    <a:ext cx="90" cy="2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BE8DD"/>
                      </a:gs>
                      <a:gs pos="100000">
                        <a:srgbClr val="FBE8DD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759" name="Group 495">
                    <a:extLst>
                      <a:ext uri="{FF2B5EF4-FFF2-40B4-BE49-F238E27FC236}">
                        <a16:creationId xmlns:a16="http://schemas.microsoft.com/office/drawing/2014/main" id="{3BF4B874-E13C-4DDF-8B8F-E4FEACCB9A0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032" y="1357"/>
                    <a:ext cx="25" cy="25"/>
                    <a:chOff x="4921" y="3317"/>
                    <a:chExt cx="431" cy="431"/>
                  </a:xfrm>
                </p:grpSpPr>
                <p:grpSp>
                  <p:nvGrpSpPr>
                    <p:cNvPr id="11760" name="Group 496">
                      <a:extLst>
                        <a:ext uri="{FF2B5EF4-FFF2-40B4-BE49-F238E27FC236}">
                          <a16:creationId xmlns:a16="http://schemas.microsoft.com/office/drawing/2014/main" id="{5B205989-F8AB-4F41-80C9-3797612E5D0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61" name="Oval 497">
                        <a:extLst>
                          <a:ext uri="{FF2B5EF4-FFF2-40B4-BE49-F238E27FC236}">
                            <a16:creationId xmlns:a16="http://schemas.microsoft.com/office/drawing/2014/main" id="{3B9E16C5-21F8-4882-8A2F-C5DFE44D04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62" name="Oval 498">
                        <a:extLst>
                          <a:ext uri="{FF2B5EF4-FFF2-40B4-BE49-F238E27FC236}">
                            <a16:creationId xmlns:a16="http://schemas.microsoft.com/office/drawing/2014/main" id="{C86F5030-01A5-40C5-9825-160EE68FA0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63" name="Oval 499">
                      <a:extLst>
                        <a:ext uri="{FF2B5EF4-FFF2-40B4-BE49-F238E27FC236}">
                          <a16:creationId xmlns:a16="http://schemas.microsoft.com/office/drawing/2014/main" id="{FE9FD8CE-9005-4BCE-8749-6CA422E91B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764" name="Oval 500">
                    <a:extLst>
                      <a:ext uri="{FF2B5EF4-FFF2-40B4-BE49-F238E27FC236}">
                        <a16:creationId xmlns:a16="http://schemas.microsoft.com/office/drawing/2014/main" id="{0BC7CDD9-DF61-4D7F-A42C-513341D1EA8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41" y="1424"/>
                    <a:ext cx="90" cy="24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3E9E5"/>
                      </a:gs>
                      <a:gs pos="100000">
                        <a:srgbClr val="F3E9E5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5" name="Freeform 501">
                    <a:extLst>
                      <a:ext uri="{FF2B5EF4-FFF2-40B4-BE49-F238E27FC236}">
                        <a16:creationId xmlns:a16="http://schemas.microsoft.com/office/drawing/2014/main" id="{61C93911-C854-4C4A-933B-506706AD024E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1006" y="1422"/>
                    <a:ext cx="52" cy="745"/>
                  </a:xfrm>
                  <a:custGeom>
                    <a:avLst/>
                    <a:gdLst>
                      <a:gd name="T0" fmla="*/ 0 w 114"/>
                      <a:gd name="T1" fmla="*/ 0 h 1429"/>
                      <a:gd name="T2" fmla="*/ 23 w 114"/>
                      <a:gd name="T3" fmla="*/ 159 h 1429"/>
                      <a:gd name="T4" fmla="*/ 23 w 114"/>
                      <a:gd name="T5" fmla="*/ 703 h 1429"/>
                      <a:gd name="T6" fmla="*/ 0 w 114"/>
                      <a:gd name="T7" fmla="*/ 1225 h 1429"/>
                      <a:gd name="T8" fmla="*/ 0 w 114"/>
                      <a:gd name="T9" fmla="*/ 1429 h 1429"/>
                      <a:gd name="T10" fmla="*/ 68 w 114"/>
                      <a:gd name="T11" fmla="*/ 1429 h 1429"/>
                      <a:gd name="T12" fmla="*/ 91 w 114"/>
                      <a:gd name="T13" fmla="*/ 885 h 1429"/>
                      <a:gd name="T14" fmla="*/ 114 w 114"/>
                      <a:gd name="T15" fmla="*/ 590 h 1429"/>
                      <a:gd name="T16" fmla="*/ 114 w 114"/>
                      <a:gd name="T17" fmla="*/ 159 h 1429"/>
                      <a:gd name="T18" fmla="*/ 114 w 114"/>
                      <a:gd name="T19" fmla="*/ 0 h 1429"/>
                      <a:gd name="T20" fmla="*/ 0 w 114"/>
                      <a:gd name="T21" fmla="*/ 0 h 1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429">
                        <a:moveTo>
                          <a:pt x="0" y="0"/>
                        </a:moveTo>
                        <a:lnTo>
                          <a:pt x="23" y="159"/>
                        </a:lnTo>
                        <a:lnTo>
                          <a:pt x="23" y="703"/>
                        </a:lnTo>
                        <a:lnTo>
                          <a:pt x="0" y="1225"/>
                        </a:lnTo>
                        <a:lnTo>
                          <a:pt x="0" y="1429"/>
                        </a:lnTo>
                        <a:lnTo>
                          <a:pt x="68" y="1429"/>
                        </a:lnTo>
                        <a:lnTo>
                          <a:pt x="91" y="885"/>
                        </a:lnTo>
                        <a:lnTo>
                          <a:pt x="114" y="590"/>
                        </a:lnTo>
                        <a:lnTo>
                          <a:pt x="114" y="159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DEBD"/>
                      </a:gs>
                      <a:gs pos="50000">
                        <a:srgbClr val="FFDEBD">
                          <a:gamma/>
                          <a:tint val="42353"/>
                          <a:invGamma/>
                        </a:srgbClr>
                      </a:gs>
                      <a:gs pos="100000">
                        <a:srgbClr val="FFDEBD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6" name="Freeform 502">
                    <a:extLst>
                      <a:ext uri="{FF2B5EF4-FFF2-40B4-BE49-F238E27FC236}">
                        <a16:creationId xmlns:a16="http://schemas.microsoft.com/office/drawing/2014/main" id="{7972AF35-CCEC-41BC-AE5E-A7E5D70FA7C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21360000">
                    <a:off x="1389" y="1424"/>
                    <a:ext cx="51" cy="745"/>
                  </a:xfrm>
                  <a:custGeom>
                    <a:avLst/>
                    <a:gdLst>
                      <a:gd name="T0" fmla="*/ 0 w 114"/>
                      <a:gd name="T1" fmla="*/ 0 h 1429"/>
                      <a:gd name="T2" fmla="*/ 23 w 114"/>
                      <a:gd name="T3" fmla="*/ 159 h 1429"/>
                      <a:gd name="T4" fmla="*/ 23 w 114"/>
                      <a:gd name="T5" fmla="*/ 703 h 1429"/>
                      <a:gd name="T6" fmla="*/ 0 w 114"/>
                      <a:gd name="T7" fmla="*/ 1225 h 1429"/>
                      <a:gd name="T8" fmla="*/ 0 w 114"/>
                      <a:gd name="T9" fmla="*/ 1429 h 1429"/>
                      <a:gd name="T10" fmla="*/ 68 w 114"/>
                      <a:gd name="T11" fmla="*/ 1429 h 1429"/>
                      <a:gd name="T12" fmla="*/ 91 w 114"/>
                      <a:gd name="T13" fmla="*/ 885 h 1429"/>
                      <a:gd name="T14" fmla="*/ 114 w 114"/>
                      <a:gd name="T15" fmla="*/ 590 h 1429"/>
                      <a:gd name="T16" fmla="*/ 114 w 114"/>
                      <a:gd name="T17" fmla="*/ 159 h 1429"/>
                      <a:gd name="T18" fmla="*/ 114 w 114"/>
                      <a:gd name="T19" fmla="*/ 0 h 1429"/>
                      <a:gd name="T20" fmla="*/ 0 w 114"/>
                      <a:gd name="T21" fmla="*/ 0 h 1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429">
                        <a:moveTo>
                          <a:pt x="0" y="0"/>
                        </a:moveTo>
                        <a:lnTo>
                          <a:pt x="23" y="159"/>
                        </a:lnTo>
                        <a:lnTo>
                          <a:pt x="23" y="703"/>
                        </a:lnTo>
                        <a:lnTo>
                          <a:pt x="0" y="1225"/>
                        </a:lnTo>
                        <a:lnTo>
                          <a:pt x="0" y="1429"/>
                        </a:lnTo>
                        <a:lnTo>
                          <a:pt x="68" y="1429"/>
                        </a:lnTo>
                        <a:lnTo>
                          <a:pt x="91" y="885"/>
                        </a:lnTo>
                        <a:lnTo>
                          <a:pt x="114" y="590"/>
                        </a:lnTo>
                        <a:lnTo>
                          <a:pt x="114" y="159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DEBD"/>
                      </a:gs>
                      <a:gs pos="50000">
                        <a:srgbClr val="FFDEBD">
                          <a:gamma/>
                          <a:tint val="42353"/>
                          <a:invGamma/>
                        </a:srgbClr>
                      </a:gs>
                      <a:gs pos="100000">
                        <a:srgbClr val="FFDEBD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7" name="Oval 503">
                    <a:extLst>
                      <a:ext uri="{FF2B5EF4-FFF2-40B4-BE49-F238E27FC236}">
                        <a16:creationId xmlns:a16="http://schemas.microsoft.com/office/drawing/2014/main" id="{E8579616-4573-44F2-8168-BEE80B470DC4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361513">
                    <a:off x="941" y="2056"/>
                    <a:ext cx="408" cy="4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100000">
                        <a:srgbClr val="339966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8" name="Oval 504">
                    <a:extLst>
                      <a:ext uri="{FF2B5EF4-FFF2-40B4-BE49-F238E27FC236}">
                        <a16:creationId xmlns:a16="http://schemas.microsoft.com/office/drawing/2014/main" id="{ED0BEAA3-2843-4E1E-8A19-8A7599EA5B08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3600000">
                    <a:off x="1307" y="2755"/>
                    <a:ext cx="286" cy="2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E8A5C"/>
                      </a:gs>
                      <a:gs pos="100000">
                        <a:srgbClr val="2E8A5C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9" name="Oval 505">
                    <a:extLst>
                      <a:ext uri="{FF2B5EF4-FFF2-40B4-BE49-F238E27FC236}">
                        <a16:creationId xmlns:a16="http://schemas.microsoft.com/office/drawing/2014/main" id="{93728C19-A2EF-4D4E-88D2-50AA579997C9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84" y="2607"/>
                    <a:ext cx="81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0" name="Oval 506">
                    <a:extLst>
                      <a:ext uri="{FF2B5EF4-FFF2-40B4-BE49-F238E27FC236}">
                        <a16:creationId xmlns:a16="http://schemas.microsoft.com/office/drawing/2014/main" id="{BF1B95BC-422B-4A36-BDCC-FE90F2FE516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07" y="2959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1" name="Oval 507">
                    <a:extLst>
                      <a:ext uri="{FF2B5EF4-FFF2-40B4-BE49-F238E27FC236}">
                        <a16:creationId xmlns:a16="http://schemas.microsoft.com/office/drawing/2014/main" id="{5D44C290-423A-4DAB-A623-78EFE5E4D221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71" y="2811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2" name="Oval 508">
                    <a:extLst>
                      <a:ext uri="{FF2B5EF4-FFF2-40B4-BE49-F238E27FC236}">
                        <a16:creationId xmlns:a16="http://schemas.microsoft.com/office/drawing/2014/main" id="{A821345A-7FC0-478D-9FC6-DCE91F159438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21" y="2959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3" name="Oval 509">
                    <a:extLst>
                      <a:ext uri="{FF2B5EF4-FFF2-40B4-BE49-F238E27FC236}">
                        <a16:creationId xmlns:a16="http://schemas.microsoft.com/office/drawing/2014/main" id="{F2396942-5CB3-40EE-B669-A3061380873B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84" y="1730"/>
                    <a:ext cx="73" cy="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4" name="Oval 510">
                    <a:extLst>
                      <a:ext uri="{FF2B5EF4-FFF2-40B4-BE49-F238E27FC236}">
                        <a16:creationId xmlns:a16="http://schemas.microsoft.com/office/drawing/2014/main" id="{04BA61A9-5827-4259-B252-6BEF97BE9754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288" y="1852"/>
                    <a:ext cx="81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5" name="Oval 511">
                    <a:extLst>
                      <a:ext uri="{FF2B5EF4-FFF2-40B4-BE49-F238E27FC236}">
                        <a16:creationId xmlns:a16="http://schemas.microsoft.com/office/drawing/2014/main" id="{94C73615-60B7-43D4-8510-0DD8C7F4B067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63" y="2016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776" name="Group 512">
                    <a:extLst>
                      <a:ext uri="{FF2B5EF4-FFF2-40B4-BE49-F238E27FC236}">
                        <a16:creationId xmlns:a16="http://schemas.microsoft.com/office/drawing/2014/main" id="{15F81929-B711-44FA-88A1-C62CB6D316F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982" y="1396"/>
                    <a:ext cx="116" cy="51"/>
                    <a:chOff x="3198" y="3521"/>
                    <a:chExt cx="181" cy="91"/>
                  </a:xfrm>
                </p:grpSpPr>
                <p:sp>
                  <p:nvSpPr>
                    <p:cNvPr id="11777" name="Oval 513">
                      <a:extLst>
                        <a:ext uri="{FF2B5EF4-FFF2-40B4-BE49-F238E27FC236}">
                          <a16:creationId xmlns:a16="http://schemas.microsoft.com/office/drawing/2014/main" id="{85EA93E6-78AA-4D95-9086-7C80FE040E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3" y="3543"/>
                      <a:ext cx="91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78" name="Oval 514">
                      <a:extLst>
                        <a:ext uri="{FF2B5EF4-FFF2-40B4-BE49-F238E27FC236}">
                          <a16:creationId xmlns:a16="http://schemas.microsoft.com/office/drawing/2014/main" id="{64420F35-6732-4D1C-82BD-6407439667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8" y="3521"/>
                      <a:ext cx="18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shade val="46275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779" name="Oval 515">
                    <a:extLst>
                      <a:ext uri="{FF2B5EF4-FFF2-40B4-BE49-F238E27FC236}">
                        <a16:creationId xmlns:a16="http://schemas.microsoft.com/office/drawing/2014/main" id="{318EBA4C-6208-4E3C-BA8A-3D827C390AC0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57" y="1403"/>
                    <a:ext cx="65" cy="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6600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0" name="Oval 516">
                    <a:extLst>
                      <a:ext uri="{FF2B5EF4-FFF2-40B4-BE49-F238E27FC236}">
                        <a16:creationId xmlns:a16="http://schemas.microsoft.com/office/drawing/2014/main" id="{3A0B3B8C-64DB-4F60-A1CC-F5298D2BD71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36" y="1396"/>
                    <a:ext cx="95" cy="4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6600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1" name="Oval 517">
                    <a:extLst>
                      <a:ext uri="{FF2B5EF4-FFF2-40B4-BE49-F238E27FC236}">
                        <a16:creationId xmlns:a16="http://schemas.microsoft.com/office/drawing/2014/main" id="{2DDFA4AD-8001-4822-A149-A3FBED12392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21000000">
                    <a:off x="1328" y="1308"/>
                    <a:ext cx="13" cy="1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>
                          <a:gamma/>
                          <a:shade val="46275"/>
                          <a:invGamma/>
                          <a:alpha val="0"/>
                        </a:srgbClr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2" name="AutoShape 518">
                    <a:extLst>
                      <a:ext uri="{FF2B5EF4-FFF2-40B4-BE49-F238E27FC236}">
                        <a16:creationId xmlns:a16="http://schemas.microsoft.com/office/drawing/2014/main" id="{F2438305-6E58-4B71-9A6D-B84A481423DD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22" y="2219"/>
                    <a:ext cx="388" cy="4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A50021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3" name="Oval 519">
                    <a:extLst>
                      <a:ext uri="{FF2B5EF4-FFF2-40B4-BE49-F238E27FC236}">
                        <a16:creationId xmlns:a16="http://schemas.microsoft.com/office/drawing/2014/main" id="{01D1D0F9-2015-4D1C-8C18-CDDB2C65EEB4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64" y="2209"/>
                    <a:ext cx="347" cy="7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4" name="Oval 520">
                    <a:extLst>
                      <a:ext uri="{FF2B5EF4-FFF2-40B4-BE49-F238E27FC236}">
                        <a16:creationId xmlns:a16="http://schemas.microsoft.com/office/drawing/2014/main" id="{B8B6E4D7-69AA-4C1A-A123-13224B709176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43" y="2199"/>
                    <a:ext cx="347" cy="7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5" name="AutoShape 521">
                    <a:extLst>
                      <a:ext uri="{FF2B5EF4-FFF2-40B4-BE49-F238E27FC236}">
                        <a16:creationId xmlns:a16="http://schemas.microsoft.com/office/drawing/2014/main" id="{F27FCAC2-46FE-41C3-A685-1A0C8B2342B4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860" y="2322"/>
                    <a:ext cx="713" cy="59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CC0000">
                          <a:gamma/>
                          <a:shade val="6275"/>
                          <a:invGamma/>
                        </a:srgbClr>
                      </a:gs>
                      <a:gs pos="50000">
                        <a:srgbClr val="CC0000"/>
                      </a:gs>
                      <a:gs pos="100000">
                        <a:srgbClr val="CC0000">
                          <a:gamma/>
                          <a:shade val="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6" name="Oval 522">
                    <a:extLst>
                      <a:ext uri="{FF2B5EF4-FFF2-40B4-BE49-F238E27FC236}">
                        <a16:creationId xmlns:a16="http://schemas.microsoft.com/office/drawing/2014/main" id="{32915C73-F1C1-4368-A963-58001A9A2AC5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1739755">
                    <a:off x="1389" y="2322"/>
                    <a:ext cx="204" cy="9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>
                          <a:alpha val="60001"/>
                        </a:schemeClr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7" name="AutoShape 523">
                    <a:extLst>
                      <a:ext uri="{FF2B5EF4-FFF2-40B4-BE49-F238E27FC236}">
                        <a16:creationId xmlns:a16="http://schemas.microsoft.com/office/drawing/2014/main" id="{707392CA-5407-4F9F-BB83-0DE35573811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860" y="2362"/>
                    <a:ext cx="652" cy="531"/>
                  </a:xfrm>
                  <a:prstGeom prst="roundRect">
                    <a:avLst>
                      <a:gd name="adj" fmla="val 11463"/>
                    </a:avLst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8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8" name="Freeform 524">
                    <a:extLst>
                      <a:ext uri="{FF2B5EF4-FFF2-40B4-BE49-F238E27FC236}">
                        <a16:creationId xmlns:a16="http://schemas.microsoft.com/office/drawing/2014/main" id="{E7590816-BFA4-4DB6-BB00-F622A7FFC406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982" y="2240"/>
                    <a:ext cx="47" cy="82"/>
                  </a:xfrm>
                  <a:custGeom>
                    <a:avLst/>
                    <a:gdLst>
                      <a:gd name="T0" fmla="*/ 52 w 52"/>
                      <a:gd name="T1" fmla="*/ 0 h 91"/>
                      <a:gd name="T2" fmla="*/ 7 w 52"/>
                      <a:gd name="T3" fmla="*/ 23 h 91"/>
                      <a:gd name="T4" fmla="*/ 7 w 52"/>
                      <a:gd name="T5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2" h="91">
                        <a:moveTo>
                          <a:pt x="52" y="0"/>
                        </a:moveTo>
                        <a:cubicBezTo>
                          <a:pt x="33" y="4"/>
                          <a:pt x="14" y="8"/>
                          <a:pt x="7" y="23"/>
                        </a:cubicBezTo>
                        <a:cubicBezTo>
                          <a:pt x="0" y="38"/>
                          <a:pt x="14" y="80"/>
                          <a:pt x="7" y="91"/>
                        </a:cubicBezTo>
                      </a:path>
                    </a:pathLst>
                  </a:custGeom>
                  <a:noFill/>
                  <a:ln w="69850" cap="flat" cmpd="sng">
                    <a:solidFill>
                      <a:srgbClr val="A5002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5002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9" name="Oval 525">
                    <a:extLst>
                      <a:ext uri="{FF2B5EF4-FFF2-40B4-BE49-F238E27FC236}">
                        <a16:creationId xmlns:a16="http://schemas.microsoft.com/office/drawing/2014/main" id="{ABA55986-DB25-4F72-BBDD-56BE36CC9831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21" y="2199"/>
                    <a:ext cx="123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790" name="Group 526">
                    <a:extLst>
                      <a:ext uri="{FF2B5EF4-FFF2-40B4-BE49-F238E27FC236}">
                        <a16:creationId xmlns:a16="http://schemas.microsoft.com/office/drawing/2014/main" id="{C87AB041-6A62-438F-8FAB-E1A7441115B2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1431" y="2240"/>
                    <a:ext cx="60" cy="143"/>
                    <a:chOff x="3288" y="3430"/>
                    <a:chExt cx="115" cy="159"/>
                  </a:xfrm>
                </p:grpSpPr>
                <p:sp>
                  <p:nvSpPr>
                    <p:cNvPr id="11791" name="Freeform 527">
                      <a:extLst>
                        <a:ext uri="{FF2B5EF4-FFF2-40B4-BE49-F238E27FC236}">
                          <a16:creationId xmlns:a16="http://schemas.microsoft.com/office/drawing/2014/main" id="{27EDC385-E438-4A69-AF97-4DDF393797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34" y="3430"/>
                      <a:ext cx="52" cy="91"/>
                    </a:xfrm>
                    <a:custGeom>
                      <a:avLst/>
                      <a:gdLst>
                        <a:gd name="T0" fmla="*/ 52 w 52"/>
                        <a:gd name="T1" fmla="*/ 0 h 91"/>
                        <a:gd name="T2" fmla="*/ 7 w 52"/>
                        <a:gd name="T3" fmla="*/ 23 h 91"/>
                        <a:gd name="T4" fmla="*/ 7 w 52"/>
                        <a:gd name="T5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2" h="91">
                          <a:moveTo>
                            <a:pt x="52" y="0"/>
                          </a:moveTo>
                          <a:cubicBezTo>
                            <a:pt x="33" y="4"/>
                            <a:pt x="14" y="8"/>
                            <a:pt x="7" y="23"/>
                          </a:cubicBezTo>
                          <a:cubicBezTo>
                            <a:pt x="0" y="38"/>
                            <a:pt x="14" y="80"/>
                            <a:pt x="7" y="91"/>
                          </a:cubicBezTo>
                        </a:path>
                      </a:pathLst>
                    </a:custGeom>
                    <a:noFill/>
                    <a:ln w="69850" cap="flat" cmpd="sng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A5002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2" name="Oval 528">
                      <a:extLst>
                        <a:ext uri="{FF2B5EF4-FFF2-40B4-BE49-F238E27FC236}">
                          <a16:creationId xmlns:a16="http://schemas.microsoft.com/office/drawing/2014/main" id="{B3C7C379-E40C-4D5D-B02A-912A6FB381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3453"/>
                      <a:ext cx="115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gamma/>
                            <a:shade val="57647"/>
                            <a:invGamma/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93" name="Group 529">
                    <a:extLst>
                      <a:ext uri="{FF2B5EF4-FFF2-40B4-BE49-F238E27FC236}">
                        <a16:creationId xmlns:a16="http://schemas.microsoft.com/office/drawing/2014/main" id="{F63994FF-7EBA-476A-A013-57A21E26115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1369" y="2117"/>
                    <a:ext cx="82" cy="163"/>
                    <a:chOff x="2721" y="3203"/>
                    <a:chExt cx="90" cy="181"/>
                  </a:xfrm>
                </p:grpSpPr>
                <p:sp>
                  <p:nvSpPr>
                    <p:cNvPr id="11794" name="Freeform 530">
                      <a:extLst>
                        <a:ext uri="{FF2B5EF4-FFF2-40B4-BE49-F238E27FC236}">
                          <a16:creationId xmlns:a16="http://schemas.microsoft.com/office/drawing/2014/main" id="{4A33AD13-CED1-4305-BCC0-16B8ED39BA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21" y="3203"/>
                      <a:ext cx="66" cy="181"/>
                    </a:xfrm>
                    <a:custGeom>
                      <a:avLst/>
                      <a:gdLst>
                        <a:gd name="T0" fmla="*/ 34 w 220"/>
                        <a:gd name="T1" fmla="*/ 23 h 374"/>
                        <a:gd name="T2" fmla="*/ 11 w 220"/>
                        <a:gd name="T3" fmla="*/ 159 h 374"/>
                        <a:gd name="T4" fmla="*/ 34 w 220"/>
                        <a:gd name="T5" fmla="*/ 340 h 374"/>
                        <a:gd name="T6" fmla="*/ 79 w 220"/>
                        <a:gd name="T7" fmla="*/ 363 h 374"/>
                        <a:gd name="T8" fmla="*/ 148 w 220"/>
                        <a:gd name="T9" fmla="*/ 363 h 374"/>
                        <a:gd name="T10" fmla="*/ 193 w 220"/>
                        <a:gd name="T11" fmla="*/ 340 h 374"/>
                        <a:gd name="T12" fmla="*/ 216 w 220"/>
                        <a:gd name="T13" fmla="*/ 318 h 374"/>
                        <a:gd name="T14" fmla="*/ 216 w 220"/>
                        <a:gd name="T15" fmla="*/ 295 h 374"/>
                        <a:gd name="T16" fmla="*/ 193 w 220"/>
                        <a:gd name="T17" fmla="*/ 272 h 374"/>
                        <a:gd name="T18" fmla="*/ 170 w 220"/>
                        <a:gd name="T19" fmla="*/ 204 h 374"/>
                        <a:gd name="T20" fmla="*/ 170 w 220"/>
                        <a:gd name="T21" fmla="*/ 136 h 374"/>
                        <a:gd name="T22" fmla="*/ 125 w 220"/>
                        <a:gd name="T23" fmla="*/ 45 h 374"/>
                        <a:gd name="T24" fmla="*/ 102 w 220"/>
                        <a:gd name="T25" fmla="*/ 23 h 374"/>
                        <a:gd name="T26" fmla="*/ 11 w 220"/>
                        <a:gd name="T27" fmla="*/ 23 h 374"/>
                        <a:gd name="T28" fmla="*/ 34 w 220"/>
                        <a:gd name="T29" fmla="*/ 23 h 3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20" h="374">
                          <a:moveTo>
                            <a:pt x="34" y="23"/>
                          </a:moveTo>
                          <a:cubicBezTo>
                            <a:pt x="34" y="46"/>
                            <a:pt x="11" y="106"/>
                            <a:pt x="11" y="159"/>
                          </a:cubicBezTo>
                          <a:cubicBezTo>
                            <a:pt x="11" y="212"/>
                            <a:pt x="23" y="306"/>
                            <a:pt x="34" y="340"/>
                          </a:cubicBezTo>
                          <a:cubicBezTo>
                            <a:pt x="45" y="374"/>
                            <a:pt x="60" y="359"/>
                            <a:pt x="79" y="363"/>
                          </a:cubicBezTo>
                          <a:cubicBezTo>
                            <a:pt x="98" y="367"/>
                            <a:pt x="129" y="367"/>
                            <a:pt x="148" y="363"/>
                          </a:cubicBezTo>
                          <a:cubicBezTo>
                            <a:pt x="167" y="359"/>
                            <a:pt x="182" y="348"/>
                            <a:pt x="193" y="340"/>
                          </a:cubicBezTo>
                          <a:cubicBezTo>
                            <a:pt x="204" y="332"/>
                            <a:pt x="212" y="326"/>
                            <a:pt x="216" y="318"/>
                          </a:cubicBezTo>
                          <a:cubicBezTo>
                            <a:pt x="220" y="310"/>
                            <a:pt x="220" y="303"/>
                            <a:pt x="216" y="295"/>
                          </a:cubicBezTo>
                          <a:cubicBezTo>
                            <a:pt x="212" y="287"/>
                            <a:pt x="201" y="287"/>
                            <a:pt x="193" y="272"/>
                          </a:cubicBezTo>
                          <a:cubicBezTo>
                            <a:pt x="185" y="257"/>
                            <a:pt x="174" y="227"/>
                            <a:pt x="170" y="204"/>
                          </a:cubicBezTo>
                          <a:cubicBezTo>
                            <a:pt x="166" y="181"/>
                            <a:pt x="177" y="162"/>
                            <a:pt x="170" y="136"/>
                          </a:cubicBezTo>
                          <a:cubicBezTo>
                            <a:pt x="163" y="110"/>
                            <a:pt x="136" y="64"/>
                            <a:pt x="125" y="45"/>
                          </a:cubicBezTo>
                          <a:cubicBezTo>
                            <a:pt x="114" y="26"/>
                            <a:pt x="121" y="27"/>
                            <a:pt x="102" y="23"/>
                          </a:cubicBezTo>
                          <a:cubicBezTo>
                            <a:pt x="83" y="19"/>
                            <a:pt x="22" y="23"/>
                            <a:pt x="11" y="23"/>
                          </a:cubicBezTo>
                          <a:cubicBezTo>
                            <a:pt x="0" y="23"/>
                            <a:pt x="34" y="0"/>
                            <a:pt x="34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5" name="Oval 531">
                      <a:extLst>
                        <a:ext uri="{FF2B5EF4-FFF2-40B4-BE49-F238E27FC236}">
                          <a16:creationId xmlns:a16="http://schemas.microsoft.com/office/drawing/2014/main" id="{3D3EC8F1-E827-43FF-B1FE-B7EB10CA7C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40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6" name="Oval 532">
                      <a:extLst>
                        <a:ext uri="{FF2B5EF4-FFF2-40B4-BE49-F238E27FC236}">
                          <a16:creationId xmlns:a16="http://schemas.microsoft.com/office/drawing/2014/main" id="{F752A65D-C87E-4D7C-AE32-70C60649DB5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53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7" name="Oval 533">
                      <a:extLst>
                        <a:ext uri="{FF2B5EF4-FFF2-40B4-BE49-F238E27FC236}">
                          <a16:creationId xmlns:a16="http://schemas.microsoft.com/office/drawing/2014/main" id="{9B8B7692-BC34-41E1-B1ED-34F9447E1F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65" y="3331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8" name="Oval 534">
                      <a:extLst>
                        <a:ext uri="{FF2B5EF4-FFF2-40B4-BE49-F238E27FC236}">
                          <a16:creationId xmlns:a16="http://schemas.microsoft.com/office/drawing/2014/main" id="{EC28C37D-7868-49CF-95FF-1536732BF0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71" y="3323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9" name="Oval 535">
                      <a:extLst>
                        <a:ext uri="{FF2B5EF4-FFF2-40B4-BE49-F238E27FC236}">
                          <a16:creationId xmlns:a16="http://schemas.microsoft.com/office/drawing/2014/main" id="{44C6BD2F-86A7-4B53-902C-04099B2C88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46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0" name="Oval 536">
                      <a:extLst>
                        <a:ext uri="{FF2B5EF4-FFF2-40B4-BE49-F238E27FC236}">
                          <a16:creationId xmlns:a16="http://schemas.microsoft.com/office/drawing/2014/main" id="{19594932-D568-4E19-B418-D4BBEE0BCE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967655">
                      <a:off x="2721" y="3317"/>
                      <a:ext cx="56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57647"/>
                            <a:invGamma/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1" name="Freeform 537">
                      <a:extLst>
                        <a:ext uri="{FF2B5EF4-FFF2-40B4-BE49-F238E27FC236}">
                          <a16:creationId xmlns:a16="http://schemas.microsoft.com/office/drawing/2014/main" id="{EB2FEF90-8524-4A77-8452-8764E50681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0" y="3212"/>
                      <a:ext cx="61" cy="111"/>
                    </a:xfrm>
                    <a:custGeom>
                      <a:avLst/>
                      <a:gdLst>
                        <a:gd name="T0" fmla="*/ 11 w 222"/>
                        <a:gd name="T1" fmla="*/ 30 h 336"/>
                        <a:gd name="T2" fmla="*/ 34 w 222"/>
                        <a:gd name="T3" fmla="*/ 75 h 336"/>
                        <a:gd name="T4" fmla="*/ 79 w 222"/>
                        <a:gd name="T5" fmla="*/ 211 h 336"/>
                        <a:gd name="T6" fmla="*/ 102 w 222"/>
                        <a:gd name="T7" fmla="*/ 256 h 336"/>
                        <a:gd name="T8" fmla="*/ 147 w 222"/>
                        <a:gd name="T9" fmla="*/ 325 h 336"/>
                        <a:gd name="T10" fmla="*/ 215 w 222"/>
                        <a:gd name="T11" fmla="*/ 325 h 336"/>
                        <a:gd name="T12" fmla="*/ 192 w 222"/>
                        <a:gd name="T13" fmla="*/ 302 h 336"/>
                        <a:gd name="T14" fmla="*/ 170 w 222"/>
                        <a:gd name="T15" fmla="*/ 302 h 336"/>
                        <a:gd name="T16" fmla="*/ 147 w 222"/>
                        <a:gd name="T17" fmla="*/ 256 h 336"/>
                        <a:gd name="T18" fmla="*/ 102 w 222"/>
                        <a:gd name="T19" fmla="*/ 166 h 336"/>
                        <a:gd name="T20" fmla="*/ 79 w 222"/>
                        <a:gd name="T21" fmla="*/ 75 h 336"/>
                        <a:gd name="T22" fmla="*/ 11 w 222"/>
                        <a:gd name="T23" fmla="*/ 7 h 336"/>
                        <a:gd name="T24" fmla="*/ 11 w 222"/>
                        <a:gd name="T25" fmla="*/ 30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22" h="336">
                          <a:moveTo>
                            <a:pt x="11" y="30"/>
                          </a:moveTo>
                          <a:cubicBezTo>
                            <a:pt x="15" y="41"/>
                            <a:pt x="23" y="45"/>
                            <a:pt x="34" y="75"/>
                          </a:cubicBezTo>
                          <a:cubicBezTo>
                            <a:pt x="45" y="105"/>
                            <a:pt x="68" y="181"/>
                            <a:pt x="79" y="211"/>
                          </a:cubicBezTo>
                          <a:cubicBezTo>
                            <a:pt x="90" y="241"/>
                            <a:pt x="91" y="237"/>
                            <a:pt x="102" y="256"/>
                          </a:cubicBezTo>
                          <a:cubicBezTo>
                            <a:pt x="113" y="275"/>
                            <a:pt x="128" y="314"/>
                            <a:pt x="147" y="325"/>
                          </a:cubicBezTo>
                          <a:cubicBezTo>
                            <a:pt x="166" y="336"/>
                            <a:pt x="208" y="329"/>
                            <a:pt x="215" y="325"/>
                          </a:cubicBezTo>
                          <a:cubicBezTo>
                            <a:pt x="222" y="321"/>
                            <a:pt x="200" y="306"/>
                            <a:pt x="192" y="302"/>
                          </a:cubicBezTo>
                          <a:cubicBezTo>
                            <a:pt x="184" y="298"/>
                            <a:pt x="177" y="310"/>
                            <a:pt x="170" y="302"/>
                          </a:cubicBezTo>
                          <a:cubicBezTo>
                            <a:pt x="163" y="294"/>
                            <a:pt x="158" y="279"/>
                            <a:pt x="147" y="256"/>
                          </a:cubicBezTo>
                          <a:cubicBezTo>
                            <a:pt x="136" y="233"/>
                            <a:pt x="113" y="196"/>
                            <a:pt x="102" y="166"/>
                          </a:cubicBezTo>
                          <a:cubicBezTo>
                            <a:pt x="91" y="136"/>
                            <a:pt x="94" y="101"/>
                            <a:pt x="79" y="75"/>
                          </a:cubicBezTo>
                          <a:cubicBezTo>
                            <a:pt x="64" y="49"/>
                            <a:pt x="22" y="14"/>
                            <a:pt x="11" y="7"/>
                          </a:cubicBezTo>
                          <a:cubicBezTo>
                            <a:pt x="0" y="0"/>
                            <a:pt x="7" y="19"/>
                            <a:pt x="11" y="3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2" name="Oval 538">
                      <a:extLst>
                        <a:ext uri="{FF2B5EF4-FFF2-40B4-BE49-F238E27FC236}">
                          <a16:creationId xmlns:a16="http://schemas.microsoft.com/office/drawing/2014/main" id="{5CAA5948-AF71-4BA0-9F1B-605AEE4C6E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65" y="3248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tint val="73725"/>
                            <a:invGamma/>
                            <a:alpha val="39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3" name="Oval 539">
                      <a:extLst>
                        <a:ext uri="{FF2B5EF4-FFF2-40B4-BE49-F238E27FC236}">
                          <a16:creationId xmlns:a16="http://schemas.microsoft.com/office/drawing/2014/main" id="{B7CBAA58-2761-4EA8-AD16-6E8F465DA7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40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4" name="Oval 540">
                      <a:extLst>
                        <a:ext uri="{FF2B5EF4-FFF2-40B4-BE49-F238E27FC236}">
                          <a16:creationId xmlns:a16="http://schemas.microsoft.com/office/drawing/2014/main" id="{07C90145-73B1-4924-B8A8-D3EEC07E70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53" y="3368"/>
                      <a:ext cx="11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5" name="Oval 541">
                      <a:extLst>
                        <a:ext uri="{FF2B5EF4-FFF2-40B4-BE49-F238E27FC236}">
                          <a16:creationId xmlns:a16="http://schemas.microsoft.com/office/drawing/2014/main" id="{E130365C-FA7F-4612-AFC5-A53F79AF7EE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66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6" name="Oval 542">
                      <a:extLst>
                        <a:ext uri="{FF2B5EF4-FFF2-40B4-BE49-F238E27FC236}">
                          <a16:creationId xmlns:a16="http://schemas.microsoft.com/office/drawing/2014/main" id="{2D1036C5-412F-42BB-84B1-594C57C157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54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807" name="Group 543">
                    <a:extLst>
                      <a:ext uri="{FF2B5EF4-FFF2-40B4-BE49-F238E27FC236}">
                        <a16:creationId xmlns:a16="http://schemas.microsoft.com/office/drawing/2014/main" id="{6D4CBE3D-F718-4188-B9BA-D7231600B8F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002" y="2117"/>
                    <a:ext cx="81" cy="163"/>
                    <a:chOff x="2721" y="3203"/>
                    <a:chExt cx="90" cy="181"/>
                  </a:xfrm>
                </p:grpSpPr>
                <p:sp>
                  <p:nvSpPr>
                    <p:cNvPr id="11808" name="Freeform 544">
                      <a:extLst>
                        <a:ext uri="{FF2B5EF4-FFF2-40B4-BE49-F238E27FC236}">
                          <a16:creationId xmlns:a16="http://schemas.microsoft.com/office/drawing/2014/main" id="{91A4D5C2-CD42-46F6-8F9D-FF9D928145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21" y="3203"/>
                      <a:ext cx="66" cy="181"/>
                    </a:xfrm>
                    <a:custGeom>
                      <a:avLst/>
                      <a:gdLst>
                        <a:gd name="T0" fmla="*/ 34 w 220"/>
                        <a:gd name="T1" fmla="*/ 23 h 374"/>
                        <a:gd name="T2" fmla="*/ 11 w 220"/>
                        <a:gd name="T3" fmla="*/ 159 h 374"/>
                        <a:gd name="T4" fmla="*/ 34 w 220"/>
                        <a:gd name="T5" fmla="*/ 340 h 374"/>
                        <a:gd name="T6" fmla="*/ 79 w 220"/>
                        <a:gd name="T7" fmla="*/ 363 h 374"/>
                        <a:gd name="T8" fmla="*/ 148 w 220"/>
                        <a:gd name="T9" fmla="*/ 363 h 374"/>
                        <a:gd name="T10" fmla="*/ 193 w 220"/>
                        <a:gd name="T11" fmla="*/ 340 h 374"/>
                        <a:gd name="T12" fmla="*/ 216 w 220"/>
                        <a:gd name="T13" fmla="*/ 318 h 374"/>
                        <a:gd name="T14" fmla="*/ 216 w 220"/>
                        <a:gd name="T15" fmla="*/ 295 h 374"/>
                        <a:gd name="T16" fmla="*/ 193 w 220"/>
                        <a:gd name="T17" fmla="*/ 272 h 374"/>
                        <a:gd name="T18" fmla="*/ 170 w 220"/>
                        <a:gd name="T19" fmla="*/ 204 h 374"/>
                        <a:gd name="T20" fmla="*/ 170 w 220"/>
                        <a:gd name="T21" fmla="*/ 136 h 374"/>
                        <a:gd name="T22" fmla="*/ 125 w 220"/>
                        <a:gd name="T23" fmla="*/ 45 h 374"/>
                        <a:gd name="T24" fmla="*/ 102 w 220"/>
                        <a:gd name="T25" fmla="*/ 23 h 374"/>
                        <a:gd name="T26" fmla="*/ 11 w 220"/>
                        <a:gd name="T27" fmla="*/ 23 h 374"/>
                        <a:gd name="T28" fmla="*/ 34 w 220"/>
                        <a:gd name="T29" fmla="*/ 23 h 3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20" h="374">
                          <a:moveTo>
                            <a:pt x="34" y="23"/>
                          </a:moveTo>
                          <a:cubicBezTo>
                            <a:pt x="34" y="46"/>
                            <a:pt x="11" y="106"/>
                            <a:pt x="11" y="159"/>
                          </a:cubicBezTo>
                          <a:cubicBezTo>
                            <a:pt x="11" y="212"/>
                            <a:pt x="23" y="306"/>
                            <a:pt x="34" y="340"/>
                          </a:cubicBezTo>
                          <a:cubicBezTo>
                            <a:pt x="45" y="374"/>
                            <a:pt x="60" y="359"/>
                            <a:pt x="79" y="363"/>
                          </a:cubicBezTo>
                          <a:cubicBezTo>
                            <a:pt x="98" y="367"/>
                            <a:pt x="129" y="367"/>
                            <a:pt x="148" y="363"/>
                          </a:cubicBezTo>
                          <a:cubicBezTo>
                            <a:pt x="167" y="359"/>
                            <a:pt x="182" y="348"/>
                            <a:pt x="193" y="340"/>
                          </a:cubicBezTo>
                          <a:cubicBezTo>
                            <a:pt x="204" y="332"/>
                            <a:pt x="212" y="326"/>
                            <a:pt x="216" y="318"/>
                          </a:cubicBezTo>
                          <a:cubicBezTo>
                            <a:pt x="220" y="310"/>
                            <a:pt x="220" y="303"/>
                            <a:pt x="216" y="295"/>
                          </a:cubicBezTo>
                          <a:cubicBezTo>
                            <a:pt x="212" y="287"/>
                            <a:pt x="201" y="287"/>
                            <a:pt x="193" y="272"/>
                          </a:cubicBezTo>
                          <a:cubicBezTo>
                            <a:pt x="185" y="257"/>
                            <a:pt x="174" y="227"/>
                            <a:pt x="170" y="204"/>
                          </a:cubicBezTo>
                          <a:cubicBezTo>
                            <a:pt x="166" y="181"/>
                            <a:pt x="177" y="162"/>
                            <a:pt x="170" y="136"/>
                          </a:cubicBezTo>
                          <a:cubicBezTo>
                            <a:pt x="163" y="110"/>
                            <a:pt x="136" y="64"/>
                            <a:pt x="125" y="45"/>
                          </a:cubicBezTo>
                          <a:cubicBezTo>
                            <a:pt x="114" y="26"/>
                            <a:pt x="121" y="27"/>
                            <a:pt x="102" y="23"/>
                          </a:cubicBezTo>
                          <a:cubicBezTo>
                            <a:pt x="83" y="19"/>
                            <a:pt x="22" y="23"/>
                            <a:pt x="11" y="23"/>
                          </a:cubicBezTo>
                          <a:cubicBezTo>
                            <a:pt x="0" y="23"/>
                            <a:pt x="34" y="0"/>
                            <a:pt x="34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9" name="Oval 545">
                      <a:extLst>
                        <a:ext uri="{FF2B5EF4-FFF2-40B4-BE49-F238E27FC236}">
                          <a16:creationId xmlns:a16="http://schemas.microsoft.com/office/drawing/2014/main" id="{A577FCB7-0713-49BA-8648-A813175EBC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40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0" name="Oval 546">
                      <a:extLst>
                        <a:ext uri="{FF2B5EF4-FFF2-40B4-BE49-F238E27FC236}">
                          <a16:creationId xmlns:a16="http://schemas.microsoft.com/office/drawing/2014/main" id="{BAC62A4D-4A56-400B-A76D-D7B420A828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53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1" name="Oval 547">
                      <a:extLst>
                        <a:ext uri="{FF2B5EF4-FFF2-40B4-BE49-F238E27FC236}">
                          <a16:creationId xmlns:a16="http://schemas.microsoft.com/office/drawing/2014/main" id="{21E616A1-E81F-49BC-A7F6-4F36CC5D05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65" y="3331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2" name="Oval 548">
                      <a:extLst>
                        <a:ext uri="{FF2B5EF4-FFF2-40B4-BE49-F238E27FC236}">
                          <a16:creationId xmlns:a16="http://schemas.microsoft.com/office/drawing/2014/main" id="{9DE144BD-9D97-4CF6-A14A-27322A3D8A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71" y="3323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3" name="Oval 549">
                      <a:extLst>
                        <a:ext uri="{FF2B5EF4-FFF2-40B4-BE49-F238E27FC236}">
                          <a16:creationId xmlns:a16="http://schemas.microsoft.com/office/drawing/2014/main" id="{17D11A8D-EF24-4076-977A-4514D73CAD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46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4" name="Oval 550">
                      <a:extLst>
                        <a:ext uri="{FF2B5EF4-FFF2-40B4-BE49-F238E27FC236}">
                          <a16:creationId xmlns:a16="http://schemas.microsoft.com/office/drawing/2014/main" id="{DBC8681C-5CF0-4238-91E4-1C1F9BD45D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967655">
                      <a:off x="2721" y="3317"/>
                      <a:ext cx="56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57647"/>
                            <a:invGamma/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5" name="Freeform 551">
                      <a:extLst>
                        <a:ext uri="{FF2B5EF4-FFF2-40B4-BE49-F238E27FC236}">
                          <a16:creationId xmlns:a16="http://schemas.microsoft.com/office/drawing/2014/main" id="{4BE1BF76-695C-4990-8DD2-E32B747604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0" y="3212"/>
                      <a:ext cx="61" cy="111"/>
                    </a:xfrm>
                    <a:custGeom>
                      <a:avLst/>
                      <a:gdLst>
                        <a:gd name="T0" fmla="*/ 11 w 222"/>
                        <a:gd name="T1" fmla="*/ 30 h 336"/>
                        <a:gd name="T2" fmla="*/ 34 w 222"/>
                        <a:gd name="T3" fmla="*/ 75 h 336"/>
                        <a:gd name="T4" fmla="*/ 79 w 222"/>
                        <a:gd name="T5" fmla="*/ 211 h 336"/>
                        <a:gd name="T6" fmla="*/ 102 w 222"/>
                        <a:gd name="T7" fmla="*/ 256 h 336"/>
                        <a:gd name="T8" fmla="*/ 147 w 222"/>
                        <a:gd name="T9" fmla="*/ 325 h 336"/>
                        <a:gd name="T10" fmla="*/ 215 w 222"/>
                        <a:gd name="T11" fmla="*/ 325 h 336"/>
                        <a:gd name="T12" fmla="*/ 192 w 222"/>
                        <a:gd name="T13" fmla="*/ 302 h 336"/>
                        <a:gd name="T14" fmla="*/ 170 w 222"/>
                        <a:gd name="T15" fmla="*/ 302 h 336"/>
                        <a:gd name="T16" fmla="*/ 147 w 222"/>
                        <a:gd name="T17" fmla="*/ 256 h 336"/>
                        <a:gd name="T18" fmla="*/ 102 w 222"/>
                        <a:gd name="T19" fmla="*/ 166 h 336"/>
                        <a:gd name="T20" fmla="*/ 79 w 222"/>
                        <a:gd name="T21" fmla="*/ 75 h 336"/>
                        <a:gd name="T22" fmla="*/ 11 w 222"/>
                        <a:gd name="T23" fmla="*/ 7 h 336"/>
                        <a:gd name="T24" fmla="*/ 11 w 222"/>
                        <a:gd name="T25" fmla="*/ 30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22" h="336">
                          <a:moveTo>
                            <a:pt x="11" y="30"/>
                          </a:moveTo>
                          <a:cubicBezTo>
                            <a:pt x="15" y="41"/>
                            <a:pt x="23" y="45"/>
                            <a:pt x="34" y="75"/>
                          </a:cubicBezTo>
                          <a:cubicBezTo>
                            <a:pt x="45" y="105"/>
                            <a:pt x="68" y="181"/>
                            <a:pt x="79" y="211"/>
                          </a:cubicBezTo>
                          <a:cubicBezTo>
                            <a:pt x="90" y="241"/>
                            <a:pt x="91" y="237"/>
                            <a:pt x="102" y="256"/>
                          </a:cubicBezTo>
                          <a:cubicBezTo>
                            <a:pt x="113" y="275"/>
                            <a:pt x="128" y="314"/>
                            <a:pt x="147" y="325"/>
                          </a:cubicBezTo>
                          <a:cubicBezTo>
                            <a:pt x="166" y="336"/>
                            <a:pt x="208" y="329"/>
                            <a:pt x="215" y="325"/>
                          </a:cubicBezTo>
                          <a:cubicBezTo>
                            <a:pt x="222" y="321"/>
                            <a:pt x="200" y="306"/>
                            <a:pt x="192" y="302"/>
                          </a:cubicBezTo>
                          <a:cubicBezTo>
                            <a:pt x="184" y="298"/>
                            <a:pt x="177" y="310"/>
                            <a:pt x="170" y="302"/>
                          </a:cubicBezTo>
                          <a:cubicBezTo>
                            <a:pt x="163" y="294"/>
                            <a:pt x="158" y="279"/>
                            <a:pt x="147" y="256"/>
                          </a:cubicBezTo>
                          <a:cubicBezTo>
                            <a:pt x="136" y="233"/>
                            <a:pt x="113" y="196"/>
                            <a:pt x="102" y="166"/>
                          </a:cubicBezTo>
                          <a:cubicBezTo>
                            <a:pt x="91" y="136"/>
                            <a:pt x="94" y="101"/>
                            <a:pt x="79" y="75"/>
                          </a:cubicBezTo>
                          <a:cubicBezTo>
                            <a:pt x="64" y="49"/>
                            <a:pt x="22" y="14"/>
                            <a:pt x="11" y="7"/>
                          </a:cubicBezTo>
                          <a:cubicBezTo>
                            <a:pt x="0" y="0"/>
                            <a:pt x="7" y="19"/>
                            <a:pt x="11" y="3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6" name="Oval 552">
                      <a:extLst>
                        <a:ext uri="{FF2B5EF4-FFF2-40B4-BE49-F238E27FC236}">
                          <a16:creationId xmlns:a16="http://schemas.microsoft.com/office/drawing/2014/main" id="{5779EA06-1673-40E0-9681-14A5A00D3A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65" y="3248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tint val="73725"/>
                            <a:invGamma/>
                            <a:alpha val="39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7" name="Oval 553">
                      <a:extLst>
                        <a:ext uri="{FF2B5EF4-FFF2-40B4-BE49-F238E27FC236}">
                          <a16:creationId xmlns:a16="http://schemas.microsoft.com/office/drawing/2014/main" id="{B9351F14-133B-40B3-B032-BA2763D9FB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40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8" name="Oval 554">
                      <a:extLst>
                        <a:ext uri="{FF2B5EF4-FFF2-40B4-BE49-F238E27FC236}">
                          <a16:creationId xmlns:a16="http://schemas.microsoft.com/office/drawing/2014/main" id="{17CD6326-AE1B-40BD-AF89-4618135EA84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53" y="3368"/>
                      <a:ext cx="11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9" name="Oval 555">
                      <a:extLst>
                        <a:ext uri="{FF2B5EF4-FFF2-40B4-BE49-F238E27FC236}">
                          <a16:creationId xmlns:a16="http://schemas.microsoft.com/office/drawing/2014/main" id="{27386F40-CBAE-4DFA-9D97-BD5E8C877B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66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20" name="Oval 556">
                      <a:extLst>
                        <a:ext uri="{FF2B5EF4-FFF2-40B4-BE49-F238E27FC236}">
                          <a16:creationId xmlns:a16="http://schemas.microsoft.com/office/drawing/2014/main" id="{6D2A69D0-6635-4EB3-8E34-5F41346046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54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821" name="AutoShape 557">
                    <a:extLst>
                      <a:ext uri="{FF2B5EF4-FFF2-40B4-BE49-F238E27FC236}">
                        <a16:creationId xmlns:a16="http://schemas.microsoft.com/office/drawing/2014/main" id="{F7DBE094-8CB8-4000-B1AB-0FE81DE151AF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43" y="2526"/>
                    <a:ext cx="346" cy="285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A001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2" name="AutoShape 558">
                    <a:extLst>
                      <a:ext uri="{FF2B5EF4-FFF2-40B4-BE49-F238E27FC236}">
                        <a16:creationId xmlns:a16="http://schemas.microsoft.com/office/drawing/2014/main" id="{61E29029-63A8-4CC3-B5DB-E90C6B942E85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63" y="2526"/>
                    <a:ext cx="244" cy="204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3" name="Oval 559">
                    <a:extLst>
                      <a:ext uri="{FF2B5EF4-FFF2-40B4-BE49-F238E27FC236}">
                        <a16:creationId xmlns:a16="http://schemas.microsoft.com/office/drawing/2014/main" id="{F33D705F-B950-4588-9A81-469E8BC33D37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07" y="2260"/>
                    <a:ext cx="82" cy="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4" name="Oval 560">
                    <a:extLst>
                      <a:ext uri="{FF2B5EF4-FFF2-40B4-BE49-F238E27FC236}">
                        <a16:creationId xmlns:a16="http://schemas.microsoft.com/office/drawing/2014/main" id="{78979B62-9340-4B8D-9028-788322D7C012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206" y="2056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5" name="AutoShape 561">
                    <a:extLst>
                      <a:ext uri="{FF2B5EF4-FFF2-40B4-BE49-F238E27FC236}">
                        <a16:creationId xmlns:a16="http://schemas.microsoft.com/office/drawing/2014/main" id="{D4C43044-CA7C-4FDE-8BCF-FAFD4E2DDB95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82" y="2505"/>
                    <a:ext cx="306" cy="204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>
                          <a:alpha val="39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6" name="AutoShape 562">
                    <a:extLst>
                      <a:ext uri="{FF2B5EF4-FFF2-40B4-BE49-F238E27FC236}">
                        <a16:creationId xmlns:a16="http://schemas.microsoft.com/office/drawing/2014/main" id="{4E6B82C1-CF74-4835-AAF2-CAF596DDB38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21" y="2423"/>
                    <a:ext cx="61" cy="62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7" name="AutoShape 563">
                    <a:extLst>
                      <a:ext uri="{FF2B5EF4-FFF2-40B4-BE49-F238E27FC236}">
                        <a16:creationId xmlns:a16="http://schemas.microsoft.com/office/drawing/2014/main" id="{64747D51-595F-45CD-B869-C4A650376D2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21" y="2750"/>
                    <a:ext cx="61" cy="61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8" name="AutoShape 564">
                    <a:extLst>
                      <a:ext uri="{FF2B5EF4-FFF2-40B4-BE49-F238E27FC236}">
                        <a16:creationId xmlns:a16="http://schemas.microsoft.com/office/drawing/2014/main" id="{BEE982C6-21F3-4F61-80D2-414BC3DB6169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10" y="2423"/>
                    <a:ext cx="61" cy="62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9" name="AutoShape 565">
                    <a:extLst>
                      <a:ext uri="{FF2B5EF4-FFF2-40B4-BE49-F238E27FC236}">
                        <a16:creationId xmlns:a16="http://schemas.microsoft.com/office/drawing/2014/main" id="{E00E676E-1ACB-4744-9CC6-D15677737DDF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10" y="2750"/>
                    <a:ext cx="61" cy="61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830" name="Group 566">
                  <a:extLst>
                    <a:ext uri="{FF2B5EF4-FFF2-40B4-BE49-F238E27FC236}">
                      <a16:creationId xmlns:a16="http://schemas.microsoft.com/office/drawing/2014/main" id="{8A177E71-CA82-4A83-BA16-5823D38CA68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043" y="907"/>
                  <a:ext cx="317" cy="205"/>
                  <a:chOff x="3220" y="825"/>
                  <a:chExt cx="317" cy="205"/>
                </a:xfrm>
              </p:grpSpPr>
              <p:grpSp>
                <p:nvGrpSpPr>
                  <p:cNvPr id="11831" name="Group 567">
                    <a:extLst>
                      <a:ext uri="{FF2B5EF4-FFF2-40B4-BE49-F238E27FC236}">
                        <a16:creationId xmlns:a16="http://schemas.microsoft.com/office/drawing/2014/main" id="{D4A96901-5805-4531-9D0B-624E7CE2DE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825"/>
                    <a:ext cx="71" cy="57"/>
                    <a:chOff x="2993" y="3227"/>
                    <a:chExt cx="113" cy="90"/>
                  </a:xfrm>
                </p:grpSpPr>
                <p:sp>
                  <p:nvSpPr>
                    <p:cNvPr id="11832" name="Oval 568">
                      <a:extLst>
                        <a:ext uri="{FF2B5EF4-FFF2-40B4-BE49-F238E27FC236}">
                          <a16:creationId xmlns:a16="http://schemas.microsoft.com/office/drawing/2014/main" id="{62363814-F869-4943-911B-560A48789F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227"/>
                      <a:ext cx="90" cy="9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2125"/>
                        </a:gs>
                        <a:gs pos="100000">
                          <a:srgbClr val="332125">
                            <a:gamma/>
                            <a:shade val="46275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33" name="Freeform 569">
                      <a:extLst>
                        <a:ext uri="{FF2B5EF4-FFF2-40B4-BE49-F238E27FC236}">
                          <a16:creationId xmlns:a16="http://schemas.microsoft.com/office/drawing/2014/main" id="{E2EE7FE8-1CD9-46A2-8357-E7625CB82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2993" y="3249"/>
                      <a:ext cx="91" cy="45"/>
                    </a:xfrm>
                    <a:custGeom>
                      <a:avLst/>
                      <a:gdLst>
                        <a:gd name="T0" fmla="*/ 4 w 171"/>
                        <a:gd name="T1" fmla="*/ 52 h 102"/>
                        <a:gd name="T2" fmla="*/ 50 w 171"/>
                        <a:gd name="T3" fmla="*/ 7 h 102"/>
                        <a:gd name="T4" fmla="*/ 118 w 171"/>
                        <a:gd name="T5" fmla="*/ 7 h 102"/>
                        <a:gd name="T6" fmla="*/ 163 w 171"/>
                        <a:gd name="T7" fmla="*/ 52 h 102"/>
                        <a:gd name="T8" fmla="*/ 72 w 171"/>
                        <a:gd name="T9" fmla="*/ 98 h 102"/>
                        <a:gd name="T10" fmla="*/ 4 w 171"/>
                        <a:gd name="T11" fmla="*/ 5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1" h="102">
                          <a:moveTo>
                            <a:pt x="4" y="52"/>
                          </a:moveTo>
                          <a:cubicBezTo>
                            <a:pt x="0" y="37"/>
                            <a:pt x="31" y="14"/>
                            <a:pt x="50" y="7"/>
                          </a:cubicBezTo>
                          <a:cubicBezTo>
                            <a:pt x="69" y="0"/>
                            <a:pt x="99" y="0"/>
                            <a:pt x="118" y="7"/>
                          </a:cubicBezTo>
                          <a:cubicBezTo>
                            <a:pt x="137" y="14"/>
                            <a:pt x="171" y="37"/>
                            <a:pt x="163" y="52"/>
                          </a:cubicBezTo>
                          <a:cubicBezTo>
                            <a:pt x="155" y="67"/>
                            <a:pt x="98" y="94"/>
                            <a:pt x="72" y="98"/>
                          </a:cubicBezTo>
                          <a:cubicBezTo>
                            <a:pt x="46" y="102"/>
                            <a:pt x="8" y="67"/>
                            <a:pt x="4" y="5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834" name="Group 570">
                    <a:extLst>
                      <a:ext uri="{FF2B5EF4-FFF2-40B4-BE49-F238E27FC236}">
                        <a16:creationId xmlns:a16="http://schemas.microsoft.com/office/drawing/2014/main" id="{4A9AD8A0-7A35-43E4-B6FB-4C82F8BA02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3447" y="838"/>
                    <a:ext cx="70" cy="57"/>
                    <a:chOff x="2993" y="3227"/>
                    <a:chExt cx="113" cy="90"/>
                  </a:xfrm>
                </p:grpSpPr>
                <p:sp>
                  <p:nvSpPr>
                    <p:cNvPr id="11835" name="Oval 571">
                      <a:extLst>
                        <a:ext uri="{FF2B5EF4-FFF2-40B4-BE49-F238E27FC236}">
                          <a16:creationId xmlns:a16="http://schemas.microsoft.com/office/drawing/2014/main" id="{5F6F750E-DB9B-42A5-8260-E8EFBE9C0E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227"/>
                      <a:ext cx="90" cy="9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2125"/>
                        </a:gs>
                        <a:gs pos="100000">
                          <a:srgbClr val="332125">
                            <a:gamma/>
                            <a:shade val="46275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36" name="Freeform 572">
                      <a:extLst>
                        <a:ext uri="{FF2B5EF4-FFF2-40B4-BE49-F238E27FC236}">
                          <a16:creationId xmlns:a16="http://schemas.microsoft.com/office/drawing/2014/main" id="{5F3A60A8-08B5-4F03-B84D-FC88089CBE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2993" y="3249"/>
                      <a:ext cx="91" cy="45"/>
                    </a:xfrm>
                    <a:custGeom>
                      <a:avLst/>
                      <a:gdLst>
                        <a:gd name="T0" fmla="*/ 4 w 171"/>
                        <a:gd name="T1" fmla="*/ 52 h 102"/>
                        <a:gd name="T2" fmla="*/ 50 w 171"/>
                        <a:gd name="T3" fmla="*/ 7 h 102"/>
                        <a:gd name="T4" fmla="*/ 118 w 171"/>
                        <a:gd name="T5" fmla="*/ 7 h 102"/>
                        <a:gd name="T6" fmla="*/ 163 w 171"/>
                        <a:gd name="T7" fmla="*/ 52 h 102"/>
                        <a:gd name="T8" fmla="*/ 72 w 171"/>
                        <a:gd name="T9" fmla="*/ 98 h 102"/>
                        <a:gd name="T10" fmla="*/ 4 w 171"/>
                        <a:gd name="T11" fmla="*/ 5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1" h="102">
                          <a:moveTo>
                            <a:pt x="4" y="52"/>
                          </a:moveTo>
                          <a:cubicBezTo>
                            <a:pt x="0" y="37"/>
                            <a:pt x="31" y="14"/>
                            <a:pt x="50" y="7"/>
                          </a:cubicBezTo>
                          <a:cubicBezTo>
                            <a:pt x="69" y="0"/>
                            <a:pt x="99" y="0"/>
                            <a:pt x="118" y="7"/>
                          </a:cubicBezTo>
                          <a:cubicBezTo>
                            <a:pt x="137" y="14"/>
                            <a:pt x="171" y="37"/>
                            <a:pt x="163" y="52"/>
                          </a:cubicBezTo>
                          <a:cubicBezTo>
                            <a:pt x="155" y="67"/>
                            <a:pt x="98" y="94"/>
                            <a:pt x="72" y="98"/>
                          </a:cubicBezTo>
                          <a:cubicBezTo>
                            <a:pt x="46" y="102"/>
                            <a:pt x="8" y="67"/>
                            <a:pt x="4" y="5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837" name="Oval 573">
                    <a:extLst>
                      <a:ext uri="{FF2B5EF4-FFF2-40B4-BE49-F238E27FC236}">
                        <a16:creationId xmlns:a16="http://schemas.microsoft.com/office/drawing/2014/main" id="{8B76CF35-4BA1-4C19-9338-ED173686DD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20" y="877"/>
                    <a:ext cx="89" cy="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A3262">
                          <a:alpha val="70000"/>
                        </a:srgbClr>
                      </a:gs>
                      <a:gs pos="100000">
                        <a:srgbClr val="FFDEBD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838" name="Group 574">
                    <a:extLst>
                      <a:ext uri="{FF2B5EF4-FFF2-40B4-BE49-F238E27FC236}">
                        <a16:creationId xmlns:a16="http://schemas.microsoft.com/office/drawing/2014/main" id="{C39D411E-CE50-4356-B1D4-7BE486FEB8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47" y="890"/>
                    <a:ext cx="90" cy="89"/>
                    <a:chOff x="3946" y="2591"/>
                    <a:chExt cx="159" cy="159"/>
                  </a:xfrm>
                </p:grpSpPr>
                <p:sp>
                  <p:nvSpPr>
                    <p:cNvPr id="11839" name="Oval 575">
                      <a:extLst>
                        <a:ext uri="{FF2B5EF4-FFF2-40B4-BE49-F238E27FC236}">
                          <a16:creationId xmlns:a16="http://schemas.microsoft.com/office/drawing/2014/main" id="{2C1388CF-9089-482B-9399-5E8A58B542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6" y="2591"/>
                      <a:ext cx="158" cy="1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A3262">
                            <a:alpha val="70000"/>
                          </a:srgbClr>
                        </a:gs>
                        <a:gs pos="100000">
                          <a:srgbClr val="FFDEBD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40" name="Oval 576">
                      <a:extLst>
                        <a:ext uri="{FF2B5EF4-FFF2-40B4-BE49-F238E27FC236}">
                          <a16:creationId xmlns:a16="http://schemas.microsoft.com/office/drawing/2014/main" id="{1B363DCD-D745-4919-A171-21CF8D5B1C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3" y="2614"/>
                      <a:ext cx="92" cy="9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13B59">
                            <a:alpha val="30000"/>
                          </a:srgbClr>
                        </a:gs>
                        <a:gs pos="100000">
                          <a:srgbClr val="FFDEBD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841" name="AutoShape 577">
                    <a:extLst>
                      <a:ext uri="{FF2B5EF4-FFF2-40B4-BE49-F238E27FC236}">
                        <a16:creationId xmlns:a16="http://schemas.microsoft.com/office/drawing/2014/main" id="{85FA4B96-034B-44C9-B22C-2C01691F34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373" y="902"/>
                    <a:ext cx="14" cy="52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EEC0B4"/>
                      </a:gs>
                      <a:gs pos="100000">
                        <a:srgbClr val="EEC0B4">
                          <a:gamma/>
                          <a:tint val="80000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42" name="Oval 578">
                    <a:extLst>
                      <a:ext uri="{FF2B5EF4-FFF2-40B4-BE49-F238E27FC236}">
                        <a16:creationId xmlns:a16="http://schemas.microsoft.com/office/drawing/2014/main" id="{F03D4FB9-0B23-409F-A457-128867AFD1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22" y="863"/>
                    <a:ext cx="129" cy="12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BE8DD">
                          <a:alpha val="60001"/>
                        </a:srgbClr>
                      </a:gs>
                      <a:gs pos="100000">
                        <a:schemeClr val="bg1">
                          <a:alpha val="2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843" name="Group 579">
                    <a:extLst>
                      <a:ext uri="{FF2B5EF4-FFF2-40B4-BE49-F238E27FC236}">
                        <a16:creationId xmlns:a16="http://schemas.microsoft.com/office/drawing/2014/main" id="{C6C2814B-AA10-4A80-AF67-D6E170EDEC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17" y="979"/>
                    <a:ext cx="129" cy="51"/>
                    <a:chOff x="4490" y="3158"/>
                    <a:chExt cx="227" cy="91"/>
                  </a:xfrm>
                </p:grpSpPr>
                <p:sp>
                  <p:nvSpPr>
                    <p:cNvPr id="11844" name="Oval 580">
                      <a:extLst>
                        <a:ext uri="{FF2B5EF4-FFF2-40B4-BE49-F238E27FC236}">
                          <a16:creationId xmlns:a16="http://schemas.microsoft.com/office/drawing/2014/main" id="{12363705-7A69-4BDD-BD88-FA206AA2D2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0" y="3158"/>
                      <a:ext cx="227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D1A3">
                            <a:alpha val="39999"/>
                          </a:srgbClr>
                        </a:gs>
                        <a:gs pos="100000">
                          <a:srgbClr val="FFDEBD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45" name="Freeform 581">
                      <a:extLst>
                        <a:ext uri="{FF2B5EF4-FFF2-40B4-BE49-F238E27FC236}">
                          <a16:creationId xmlns:a16="http://schemas.microsoft.com/office/drawing/2014/main" id="{E8E248E4-6A22-44B5-9C5F-C665EBB156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72" y="3204"/>
                      <a:ext cx="61" cy="4"/>
                    </a:xfrm>
                    <a:custGeom>
                      <a:avLst/>
                      <a:gdLst>
                        <a:gd name="T0" fmla="*/ 0 w 68"/>
                        <a:gd name="T1" fmla="*/ 4 h 4"/>
                        <a:gd name="T2" fmla="*/ 68 w 68"/>
                        <a:gd name="T3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68" h="4">
                          <a:moveTo>
                            <a:pt x="0" y="4"/>
                          </a:moveTo>
                          <a:cubicBezTo>
                            <a:pt x="19" y="2"/>
                            <a:pt x="38" y="0"/>
                            <a:pt x="68" y="4"/>
                          </a:cubicBezTo>
                        </a:path>
                      </a:pathLst>
                    </a:custGeom>
                    <a:noFill/>
                    <a:ln w="15875" cap="flat" cmpd="sng">
                      <a:solidFill>
                        <a:srgbClr val="F6D3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32535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8749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53446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791011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8959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25862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639191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19201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632671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0253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1-https://www.freeppt7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Oval 8">
            <a:extLst>
              <a:ext uri="{FF2B5EF4-FFF2-40B4-BE49-F238E27FC236}">
                <a16:creationId xmlns:a16="http://schemas.microsoft.com/office/drawing/2014/main" id="{C7878BBC-DD61-48B2-8038-482E517BA5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60363" y="4545013"/>
            <a:ext cx="6516688" cy="1584325"/>
          </a:xfrm>
          <a:prstGeom prst="ellipse">
            <a:avLst/>
          </a:prstGeom>
          <a:gradFill rotWithShape="1">
            <a:gsLst>
              <a:gs pos="0">
                <a:srgbClr val="005E5C">
                  <a:alpha val="60001"/>
                </a:srgbClr>
              </a:gs>
              <a:gs pos="100000">
                <a:srgbClr val="005E5C">
                  <a:gamma/>
                  <a:shade val="57647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853" name="Group 589">
            <a:extLst>
              <a:ext uri="{FF2B5EF4-FFF2-40B4-BE49-F238E27FC236}">
                <a16:creationId xmlns:a16="http://schemas.microsoft.com/office/drawing/2014/main" id="{3745D0C1-99BC-4862-8434-3FEF938DD6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6513" y="-26988"/>
            <a:ext cx="9217026" cy="5638801"/>
            <a:chOff x="-23" y="-17"/>
            <a:chExt cx="5806" cy="3552"/>
          </a:xfrm>
        </p:grpSpPr>
        <p:sp>
          <p:nvSpPr>
            <p:cNvPr id="11274" name="Freeform 10">
              <a:extLst>
                <a:ext uri="{FF2B5EF4-FFF2-40B4-BE49-F238E27FC236}">
                  <a16:creationId xmlns:a16="http://schemas.microsoft.com/office/drawing/2014/main" id="{04F8A961-DF2B-45FC-8F67-3C2B4A60A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2" y="5"/>
              <a:ext cx="336" cy="1566"/>
            </a:xfrm>
            <a:custGeom>
              <a:avLst/>
              <a:gdLst>
                <a:gd name="T0" fmla="*/ 325 w 336"/>
                <a:gd name="T1" fmla="*/ 0 h 1566"/>
                <a:gd name="T2" fmla="*/ 212 w 336"/>
                <a:gd name="T3" fmla="*/ 273 h 1566"/>
                <a:gd name="T4" fmla="*/ 76 w 336"/>
                <a:gd name="T5" fmla="*/ 794 h 1566"/>
                <a:gd name="T6" fmla="*/ 7 w 336"/>
                <a:gd name="T7" fmla="*/ 1384 h 1566"/>
                <a:gd name="T8" fmla="*/ 121 w 336"/>
                <a:gd name="T9" fmla="*/ 1543 h 1566"/>
                <a:gd name="T10" fmla="*/ 280 w 336"/>
                <a:gd name="T11" fmla="*/ 1520 h 1566"/>
                <a:gd name="T12" fmla="*/ 325 w 336"/>
                <a:gd name="T13" fmla="*/ 1339 h 1566"/>
                <a:gd name="T14" fmla="*/ 212 w 336"/>
                <a:gd name="T15" fmla="*/ 1248 h 1566"/>
                <a:gd name="T16" fmla="*/ 98 w 336"/>
                <a:gd name="T17" fmla="*/ 1293 h 1566"/>
                <a:gd name="T18" fmla="*/ 76 w 336"/>
                <a:gd name="T19" fmla="*/ 1407 h 1566"/>
                <a:gd name="T20" fmla="*/ 166 w 336"/>
                <a:gd name="T21" fmla="*/ 1497 h 1566"/>
                <a:gd name="T22" fmla="*/ 234 w 336"/>
                <a:gd name="T23" fmla="*/ 1475 h 1566"/>
                <a:gd name="T24" fmla="*/ 257 w 336"/>
                <a:gd name="T25" fmla="*/ 1407 h 1566"/>
                <a:gd name="T26" fmla="*/ 234 w 336"/>
                <a:gd name="T27" fmla="*/ 1339 h 1566"/>
                <a:gd name="T28" fmla="*/ 166 w 336"/>
                <a:gd name="T29" fmla="*/ 1339 h 1566"/>
                <a:gd name="T30" fmla="*/ 144 w 336"/>
                <a:gd name="T31" fmla="*/ 1407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1566">
                  <a:moveTo>
                    <a:pt x="325" y="0"/>
                  </a:moveTo>
                  <a:cubicBezTo>
                    <a:pt x="289" y="70"/>
                    <a:pt x="253" y="141"/>
                    <a:pt x="212" y="273"/>
                  </a:cubicBezTo>
                  <a:cubicBezTo>
                    <a:pt x="171" y="405"/>
                    <a:pt x="110" y="609"/>
                    <a:pt x="76" y="794"/>
                  </a:cubicBezTo>
                  <a:cubicBezTo>
                    <a:pt x="42" y="979"/>
                    <a:pt x="0" y="1259"/>
                    <a:pt x="7" y="1384"/>
                  </a:cubicBezTo>
                  <a:cubicBezTo>
                    <a:pt x="14" y="1509"/>
                    <a:pt x="76" y="1520"/>
                    <a:pt x="121" y="1543"/>
                  </a:cubicBezTo>
                  <a:cubicBezTo>
                    <a:pt x="166" y="1566"/>
                    <a:pt x="246" y="1554"/>
                    <a:pt x="280" y="1520"/>
                  </a:cubicBezTo>
                  <a:cubicBezTo>
                    <a:pt x="314" y="1486"/>
                    <a:pt x="336" y="1384"/>
                    <a:pt x="325" y="1339"/>
                  </a:cubicBezTo>
                  <a:cubicBezTo>
                    <a:pt x="314" y="1294"/>
                    <a:pt x="250" y="1256"/>
                    <a:pt x="212" y="1248"/>
                  </a:cubicBezTo>
                  <a:cubicBezTo>
                    <a:pt x="174" y="1240"/>
                    <a:pt x="121" y="1267"/>
                    <a:pt x="98" y="1293"/>
                  </a:cubicBezTo>
                  <a:cubicBezTo>
                    <a:pt x="75" y="1319"/>
                    <a:pt x="65" y="1373"/>
                    <a:pt x="76" y="1407"/>
                  </a:cubicBezTo>
                  <a:cubicBezTo>
                    <a:pt x="87" y="1441"/>
                    <a:pt x="140" y="1486"/>
                    <a:pt x="166" y="1497"/>
                  </a:cubicBezTo>
                  <a:cubicBezTo>
                    <a:pt x="192" y="1508"/>
                    <a:pt x="219" y="1490"/>
                    <a:pt x="234" y="1475"/>
                  </a:cubicBezTo>
                  <a:cubicBezTo>
                    <a:pt x="249" y="1460"/>
                    <a:pt x="257" y="1430"/>
                    <a:pt x="257" y="1407"/>
                  </a:cubicBezTo>
                  <a:cubicBezTo>
                    <a:pt x="257" y="1384"/>
                    <a:pt x="249" y="1350"/>
                    <a:pt x="234" y="1339"/>
                  </a:cubicBezTo>
                  <a:cubicBezTo>
                    <a:pt x="219" y="1328"/>
                    <a:pt x="181" y="1328"/>
                    <a:pt x="166" y="1339"/>
                  </a:cubicBezTo>
                  <a:cubicBezTo>
                    <a:pt x="151" y="1350"/>
                    <a:pt x="144" y="1400"/>
                    <a:pt x="144" y="1407"/>
                  </a:cubicBezTo>
                </a:path>
              </a:pathLst>
            </a:custGeom>
            <a:noFill/>
            <a:ln w="158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Freeform 11">
              <a:extLst>
                <a:ext uri="{FF2B5EF4-FFF2-40B4-BE49-F238E27FC236}">
                  <a16:creationId xmlns:a16="http://schemas.microsoft.com/office/drawing/2014/main" id="{BF83FB91-0C80-47DA-A69D-6E98378282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4" y="-17"/>
              <a:ext cx="276" cy="1542"/>
            </a:xfrm>
            <a:custGeom>
              <a:avLst/>
              <a:gdLst>
                <a:gd name="T0" fmla="*/ 94 w 276"/>
                <a:gd name="T1" fmla="*/ 0 h 1316"/>
                <a:gd name="T2" fmla="*/ 4 w 276"/>
                <a:gd name="T3" fmla="*/ 544 h 1316"/>
                <a:gd name="T4" fmla="*/ 117 w 276"/>
                <a:gd name="T5" fmla="*/ 1179 h 1316"/>
                <a:gd name="T6" fmla="*/ 276 w 276"/>
                <a:gd name="T7" fmla="*/ 131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1316">
                  <a:moveTo>
                    <a:pt x="94" y="0"/>
                  </a:moveTo>
                  <a:cubicBezTo>
                    <a:pt x="47" y="174"/>
                    <a:pt x="0" y="348"/>
                    <a:pt x="4" y="544"/>
                  </a:cubicBezTo>
                  <a:cubicBezTo>
                    <a:pt x="8" y="740"/>
                    <a:pt x="72" y="1050"/>
                    <a:pt x="117" y="1179"/>
                  </a:cubicBezTo>
                  <a:cubicBezTo>
                    <a:pt x="162" y="1308"/>
                    <a:pt x="246" y="1293"/>
                    <a:pt x="276" y="1316"/>
                  </a:cubicBezTo>
                </a:path>
              </a:pathLst>
            </a:custGeom>
            <a:noFill/>
            <a:ln w="158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Freeform 12">
              <a:extLst>
                <a:ext uri="{FF2B5EF4-FFF2-40B4-BE49-F238E27FC236}">
                  <a16:creationId xmlns:a16="http://schemas.microsoft.com/office/drawing/2014/main" id="{264D6121-E478-4A32-9F93-C772B84EF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3" y="5"/>
              <a:ext cx="265" cy="1270"/>
            </a:xfrm>
            <a:custGeom>
              <a:avLst/>
              <a:gdLst>
                <a:gd name="T0" fmla="*/ 287 w 514"/>
                <a:gd name="T1" fmla="*/ 0 h 2155"/>
                <a:gd name="T2" fmla="*/ 401 w 514"/>
                <a:gd name="T3" fmla="*/ 159 h 2155"/>
                <a:gd name="T4" fmla="*/ 514 w 514"/>
                <a:gd name="T5" fmla="*/ 635 h 2155"/>
                <a:gd name="T6" fmla="*/ 401 w 514"/>
                <a:gd name="T7" fmla="*/ 1815 h 2155"/>
                <a:gd name="T8" fmla="*/ 174 w 514"/>
                <a:gd name="T9" fmla="*/ 2110 h 2155"/>
                <a:gd name="T10" fmla="*/ 61 w 514"/>
                <a:gd name="T11" fmla="*/ 2087 h 2155"/>
                <a:gd name="T12" fmla="*/ 15 w 514"/>
                <a:gd name="T13" fmla="*/ 1951 h 2155"/>
                <a:gd name="T14" fmla="*/ 151 w 514"/>
                <a:gd name="T15" fmla="*/ 1883 h 2155"/>
                <a:gd name="T16" fmla="*/ 242 w 514"/>
                <a:gd name="T17" fmla="*/ 1951 h 2155"/>
                <a:gd name="T18" fmla="*/ 242 w 514"/>
                <a:gd name="T19" fmla="*/ 2042 h 2155"/>
                <a:gd name="T20" fmla="*/ 151 w 514"/>
                <a:gd name="T21" fmla="*/ 2064 h 2155"/>
                <a:gd name="T22" fmla="*/ 83 w 514"/>
                <a:gd name="T23" fmla="*/ 1996 h 2155"/>
                <a:gd name="T24" fmla="*/ 129 w 514"/>
                <a:gd name="T25" fmla="*/ 1928 h 2155"/>
                <a:gd name="T26" fmla="*/ 174 w 514"/>
                <a:gd name="T27" fmla="*/ 1928 h 2155"/>
                <a:gd name="T28" fmla="*/ 197 w 514"/>
                <a:gd name="T29" fmla="*/ 1996 h 2155"/>
                <a:gd name="T30" fmla="*/ 151 w 514"/>
                <a:gd name="T31" fmla="*/ 2019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4" h="2155">
                  <a:moveTo>
                    <a:pt x="287" y="0"/>
                  </a:moveTo>
                  <a:cubicBezTo>
                    <a:pt x="325" y="26"/>
                    <a:pt x="363" y="53"/>
                    <a:pt x="401" y="159"/>
                  </a:cubicBezTo>
                  <a:cubicBezTo>
                    <a:pt x="439" y="265"/>
                    <a:pt x="514" y="359"/>
                    <a:pt x="514" y="635"/>
                  </a:cubicBezTo>
                  <a:cubicBezTo>
                    <a:pt x="514" y="911"/>
                    <a:pt x="458" y="1569"/>
                    <a:pt x="401" y="1815"/>
                  </a:cubicBezTo>
                  <a:cubicBezTo>
                    <a:pt x="344" y="2061"/>
                    <a:pt x="231" y="2065"/>
                    <a:pt x="174" y="2110"/>
                  </a:cubicBezTo>
                  <a:cubicBezTo>
                    <a:pt x="117" y="2155"/>
                    <a:pt x="87" y="2113"/>
                    <a:pt x="61" y="2087"/>
                  </a:cubicBezTo>
                  <a:cubicBezTo>
                    <a:pt x="35" y="2061"/>
                    <a:pt x="0" y="1985"/>
                    <a:pt x="15" y="1951"/>
                  </a:cubicBezTo>
                  <a:cubicBezTo>
                    <a:pt x="30" y="1917"/>
                    <a:pt x="113" y="1883"/>
                    <a:pt x="151" y="1883"/>
                  </a:cubicBezTo>
                  <a:cubicBezTo>
                    <a:pt x="189" y="1883"/>
                    <a:pt x="227" y="1925"/>
                    <a:pt x="242" y="1951"/>
                  </a:cubicBezTo>
                  <a:cubicBezTo>
                    <a:pt x="257" y="1977"/>
                    <a:pt x="257" y="2023"/>
                    <a:pt x="242" y="2042"/>
                  </a:cubicBezTo>
                  <a:cubicBezTo>
                    <a:pt x="227" y="2061"/>
                    <a:pt x="177" y="2072"/>
                    <a:pt x="151" y="2064"/>
                  </a:cubicBezTo>
                  <a:cubicBezTo>
                    <a:pt x="125" y="2056"/>
                    <a:pt x="87" y="2019"/>
                    <a:pt x="83" y="1996"/>
                  </a:cubicBezTo>
                  <a:cubicBezTo>
                    <a:pt x="79" y="1973"/>
                    <a:pt x="114" y="1939"/>
                    <a:pt x="129" y="1928"/>
                  </a:cubicBezTo>
                  <a:cubicBezTo>
                    <a:pt x="144" y="1917"/>
                    <a:pt x="163" y="1917"/>
                    <a:pt x="174" y="1928"/>
                  </a:cubicBezTo>
                  <a:cubicBezTo>
                    <a:pt x="185" y="1939"/>
                    <a:pt x="201" y="1981"/>
                    <a:pt x="197" y="1996"/>
                  </a:cubicBezTo>
                  <a:cubicBezTo>
                    <a:pt x="193" y="2011"/>
                    <a:pt x="162" y="2027"/>
                    <a:pt x="151" y="2019"/>
                  </a:cubicBezTo>
                </a:path>
              </a:pathLst>
            </a:custGeom>
            <a:noFill/>
            <a:ln w="127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7" name="Freeform 13">
              <a:extLst>
                <a:ext uri="{FF2B5EF4-FFF2-40B4-BE49-F238E27FC236}">
                  <a16:creationId xmlns:a16="http://schemas.microsoft.com/office/drawing/2014/main" id="{7D3DB654-0D05-4E82-A605-C81B477238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4" y="28"/>
              <a:ext cx="389" cy="1535"/>
            </a:xfrm>
            <a:custGeom>
              <a:avLst/>
              <a:gdLst>
                <a:gd name="T0" fmla="*/ 359 w 389"/>
                <a:gd name="T1" fmla="*/ 0 h 1535"/>
                <a:gd name="T2" fmla="*/ 178 w 389"/>
                <a:gd name="T3" fmla="*/ 386 h 1535"/>
                <a:gd name="T4" fmla="*/ 19 w 389"/>
                <a:gd name="T5" fmla="*/ 1021 h 1535"/>
                <a:gd name="T6" fmla="*/ 64 w 389"/>
                <a:gd name="T7" fmla="*/ 1452 h 1535"/>
                <a:gd name="T8" fmla="*/ 291 w 389"/>
                <a:gd name="T9" fmla="*/ 1520 h 1535"/>
                <a:gd name="T10" fmla="*/ 382 w 389"/>
                <a:gd name="T11" fmla="*/ 1384 h 1535"/>
                <a:gd name="T12" fmla="*/ 336 w 389"/>
                <a:gd name="T13" fmla="*/ 1225 h 1535"/>
                <a:gd name="T14" fmla="*/ 155 w 389"/>
                <a:gd name="T15" fmla="*/ 1157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1535">
                  <a:moveTo>
                    <a:pt x="359" y="0"/>
                  </a:moveTo>
                  <a:cubicBezTo>
                    <a:pt x="297" y="108"/>
                    <a:pt x="235" y="216"/>
                    <a:pt x="178" y="386"/>
                  </a:cubicBezTo>
                  <a:cubicBezTo>
                    <a:pt x="121" y="556"/>
                    <a:pt x="38" y="843"/>
                    <a:pt x="19" y="1021"/>
                  </a:cubicBezTo>
                  <a:cubicBezTo>
                    <a:pt x="0" y="1199"/>
                    <a:pt x="19" y="1369"/>
                    <a:pt x="64" y="1452"/>
                  </a:cubicBezTo>
                  <a:cubicBezTo>
                    <a:pt x="109" y="1535"/>
                    <a:pt x="238" y="1531"/>
                    <a:pt x="291" y="1520"/>
                  </a:cubicBezTo>
                  <a:cubicBezTo>
                    <a:pt x="344" y="1509"/>
                    <a:pt x="375" y="1433"/>
                    <a:pt x="382" y="1384"/>
                  </a:cubicBezTo>
                  <a:cubicBezTo>
                    <a:pt x="389" y="1335"/>
                    <a:pt x="374" y="1263"/>
                    <a:pt x="336" y="1225"/>
                  </a:cubicBezTo>
                  <a:cubicBezTo>
                    <a:pt x="298" y="1187"/>
                    <a:pt x="189" y="1168"/>
                    <a:pt x="155" y="1157"/>
                  </a:cubicBezTo>
                </a:path>
              </a:pathLst>
            </a:custGeom>
            <a:noFill/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8" name="Freeform 14">
              <a:extLst>
                <a:ext uri="{FF2B5EF4-FFF2-40B4-BE49-F238E27FC236}">
                  <a16:creationId xmlns:a16="http://schemas.microsoft.com/office/drawing/2014/main" id="{71089F48-A32D-48A7-AC7E-FE0BBECDCE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5"/>
              <a:ext cx="408" cy="1792"/>
            </a:xfrm>
            <a:custGeom>
              <a:avLst/>
              <a:gdLst>
                <a:gd name="T0" fmla="*/ 0 w 408"/>
                <a:gd name="T1" fmla="*/ 0 h 1792"/>
                <a:gd name="T2" fmla="*/ 45 w 408"/>
                <a:gd name="T3" fmla="*/ 612 h 1792"/>
                <a:gd name="T4" fmla="*/ 136 w 408"/>
                <a:gd name="T5" fmla="*/ 1384 h 1792"/>
                <a:gd name="T6" fmla="*/ 408 w 408"/>
                <a:gd name="T7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1792">
                  <a:moveTo>
                    <a:pt x="0" y="0"/>
                  </a:moveTo>
                  <a:cubicBezTo>
                    <a:pt x="11" y="190"/>
                    <a:pt x="22" y="381"/>
                    <a:pt x="45" y="612"/>
                  </a:cubicBezTo>
                  <a:cubicBezTo>
                    <a:pt x="68" y="843"/>
                    <a:pt x="75" y="1187"/>
                    <a:pt x="136" y="1384"/>
                  </a:cubicBezTo>
                  <a:cubicBezTo>
                    <a:pt x="197" y="1581"/>
                    <a:pt x="340" y="1694"/>
                    <a:pt x="408" y="1792"/>
                  </a:cubicBez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Freeform 15">
              <a:extLst>
                <a:ext uri="{FF2B5EF4-FFF2-40B4-BE49-F238E27FC236}">
                  <a16:creationId xmlns:a16="http://schemas.microsoft.com/office/drawing/2014/main" id="{0205B91A-CD64-4568-9139-A39E1B9649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98" y="5"/>
              <a:ext cx="567" cy="2420"/>
            </a:xfrm>
            <a:custGeom>
              <a:avLst/>
              <a:gdLst>
                <a:gd name="T0" fmla="*/ 0 w 567"/>
                <a:gd name="T1" fmla="*/ 0 h 2420"/>
                <a:gd name="T2" fmla="*/ 114 w 567"/>
                <a:gd name="T3" fmla="*/ 499 h 2420"/>
                <a:gd name="T4" fmla="*/ 205 w 567"/>
                <a:gd name="T5" fmla="*/ 2110 h 2420"/>
                <a:gd name="T6" fmla="*/ 454 w 567"/>
                <a:gd name="T7" fmla="*/ 2359 h 2420"/>
                <a:gd name="T8" fmla="*/ 567 w 567"/>
                <a:gd name="T9" fmla="*/ 2178 h 2420"/>
                <a:gd name="T10" fmla="*/ 454 w 567"/>
                <a:gd name="T11" fmla="*/ 2042 h 2420"/>
                <a:gd name="T12" fmla="*/ 341 w 567"/>
                <a:gd name="T13" fmla="*/ 2110 h 2420"/>
                <a:gd name="T14" fmla="*/ 341 w 567"/>
                <a:gd name="T15" fmla="*/ 2246 h 2420"/>
                <a:gd name="T16" fmla="*/ 454 w 567"/>
                <a:gd name="T17" fmla="*/ 2268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7" h="2420">
                  <a:moveTo>
                    <a:pt x="0" y="0"/>
                  </a:moveTo>
                  <a:cubicBezTo>
                    <a:pt x="40" y="73"/>
                    <a:pt x="80" y="147"/>
                    <a:pt x="114" y="499"/>
                  </a:cubicBezTo>
                  <a:cubicBezTo>
                    <a:pt x="148" y="851"/>
                    <a:pt x="148" y="1800"/>
                    <a:pt x="205" y="2110"/>
                  </a:cubicBezTo>
                  <a:cubicBezTo>
                    <a:pt x="262" y="2420"/>
                    <a:pt x="394" y="2348"/>
                    <a:pt x="454" y="2359"/>
                  </a:cubicBezTo>
                  <a:cubicBezTo>
                    <a:pt x="514" y="2370"/>
                    <a:pt x="567" y="2231"/>
                    <a:pt x="567" y="2178"/>
                  </a:cubicBezTo>
                  <a:cubicBezTo>
                    <a:pt x="567" y="2125"/>
                    <a:pt x="492" y="2053"/>
                    <a:pt x="454" y="2042"/>
                  </a:cubicBezTo>
                  <a:cubicBezTo>
                    <a:pt x="416" y="2031"/>
                    <a:pt x="360" y="2076"/>
                    <a:pt x="341" y="2110"/>
                  </a:cubicBezTo>
                  <a:cubicBezTo>
                    <a:pt x="322" y="2144"/>
                    <a:pt x="322" y="2220"/>
                    <a:pt x="341" y="2246"/>
                  </a:cubicBezTo>
                  <a:cubicBezTo>
                    <a:pt x="360" y="2272"/>
                    <a:pt x="431" y="2279"/>
                    <a:pt x="454" y="2268"/>
                  </a:cubicBez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Freeform 16">
              <a:extLst>
                <a:ext uri="{FF2B5EF4-FFF2-40B4-BE49-F238E27FC236}">
                  <a16:creationId xmlns:a16="http://schemas.microsoft.com/office/drawing/2014/main" id="{2A276318-4B8E-493C-BFE1-68733BFC7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4" y="5"/>
              <a:ext cx="385" cy="1860"/>
            </a:xfrm>
            <a:custGeom>
              <a:avLst/>
              <a:gdLst>
                <a:gd name="T0" fmla="*/ 242 w 321"/>
                <a:gd name="T1" fmla="*/ 0 h 1916"/>
                <a:gd name="T2" fmla="*/ 310 w 321"/>
                <a:gd name="T3" fmla="*/ 976 h 1916"/>
                <a:gd name="T4" fmla="*/ 287 w 321"/>
                <a:gd name="T5" fmla="*/ 1769 h 1916"/>
                <a:gd name="T6" fmla="*/ 105 w 321"/>
                <a:gd name="T7" fmla="*/ 1860 h 1916"/>
                <a:gd name="T8" fmla="*/ 15 w 321"/>
                <a:gd name="T9" fmla="*/ 1747 h 1916"/>
                <a:gd name="T10" fmla="*/ 15 w 321"/>
                <a:gd name="T11" fmla="*/ 1656 h 1916"/>
                <a:gd name="T12" fmla="*/ 60 w 321"/>
                <a:gd name="T13" fmla="*/ 1588 h 1916"/>
                <a:gd name="T14" fmla="*/ 173 w 321"/>
                <a:gd name="T15" fmla="*/ 1565 h 1916"/>
                <a:gd name="T16" fmla="*/ 219 w 321"/>
                <a:gd name="T17" fmla="*/ 1588 h 1916"/>
                <a:gd name="T18" fmla="*/ 242 w 321"/>
                <a:gd name="T19" fmla="*/ 1633 h 1916"/>
                <a:gd name="T20" fmla="*/ 264 w 321"/>
                <a:gd name="T21" fmla="*/ 1679 h 1916"/>
                <a:gd name="T22" fmla="*/ 264 w 321"/>
                <a:gd name="T23" fmla="*/ 1747 h 1916"/>
                <a:gd name="T24" fmla="*/ 219 w 321"/>
                <a:gd name="T25" fmla="*/ 1792 h 1916"/>
                <a:gd name="T26" fmla="*/ 105 w 321"/>
                <a:gd name="T27" fmla="*/ 1815 h 1916"/>
                <a:gd name="T28" fmla="*/ 60 w 321"/>
                <a:gd name="T29" fmla="*/ 1747 h 1916"/>
                <a:gd name="T30" fmla="*/ 37 w 321"/>
                <a:gd name="T31" fmla="*/ 1679 h 1916"/>
                <a:gd name="T32" fmla="*/ 60 w 321"/>
                <a:gd name="T33" fmla="*/ 1633 h 1916"/>
                <a:gd name="T34" fmla="*/ 128 w 321"/>
                <a:gd name="T35" fmla="*/ 1611 h 1916"/>
                <a:gd name="T36" fmla="*/ 173 w 321"/>
                <a:gd name="T37" fmla="*/ 1611 h 1916"/>
                <a:gd name="T38" fmla="*/ 219 w 321"/>
                <a:gd name="T39" fmla="*/ 1679 h 1916"/>
                <a:gd name="T40" fmla="*/ 196 w 321"/>
                <a:gd name="T41" fmla="*/ 1747 h 1916"/>
                <a:gd name="T42" fmla="*/ 128 w 321"/>
                <a:gd name="T43" fmla="*/ 1747 h 1916"/>
                <a:gd name="T44" fmla="*/ 105 w 321"/>
                <a:gd name="T45" fmla="*/ 1701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1916">
                  <a:moveTo>
                    <a:pt x="242" y="0"/>
                  </a:moveTo>
                  <a:cubicBezTo>
                    <a:pt x="272" y="340"/>
                    <a:pt x="303" y="681"/>
                    <a:pt x="310" y="976"/>
                  </a:cubicBezTo>
                  <a:cubicBezTo>
                    <a:pt x="317" y="1271"/>
                    <a:pt x="321" y="1622"/>
                    <a:pt x="287" y="1769"/>
                  </a:cubicBezTo>
                  <a:cubicBezTo>
                    <a:pt x="253" y="1916"/>
                    <a:pt x="150" y="1864"/>
                    <a:pt x="105" y="1860"/>
                  </a:cubicBezTo>
                  <a:cubicBezTo>
                    <a:pt x="60" y="1856"/>
                    <a:pt x="30" y="1781"/>
                    <a:pt x="15" y="1747"/>
                  </a:cubicBezTo>
                  <a:cubicBezTo>
                    <a:pt x="0" y="1713"/>
                    <a:pt x="8" y="1682"/>
                    <a:pt x="15" y="1656"/>
                  </a:cubicBezTo>
                  <a:cubicBezTo>
                    <a:pt x="22" y="1630"/>
                    <a:pt x="34" y="1603"/>
                    <a:pt x="60" y="1588"/>
                  </a:cubicBezTo>
                  <a:cubicBezTo>
                    <a:pt x="86" y="1573"/>
                    <a:pt x="147" y="1565"/>
                    <a:pt x="173" y="1565"/>
                  </a:cubicBezTo>
                  <a:cubicBezTo>
                    <a:pt x="199" y="1565"/>
                    <a:pt x="208" y="1577"/>
                    <a:pt x="219" y="1588"/>
                  </a:cubicBezTo>
                  <a:cubicBezTo>
                    <a:pt x="230" y="1599"/>
                    <a:pt x="235" y="1618"/>
                    <a:pt x="242" y="1633"/>
                  </a:cubicBezTo>
                  <a:cubicBezTo>
                    <a:pt x="249" y="1648"/>
                    <a:pt x="260" y="1660"/>
                    <a:pt x="264" y="1679"/>
                  </a:cubicBezTo>
                  <a:cubicBezTo>
                    <a:pt x="268" y="1698"/>
                    <a:pt x="271" y="1728"/>
                    <a:pt x="264" y="1747"/>
                  </a:cubicBezTo>
                  <a:cubicBezTo>
                    <a:pt x="257" y="1766"/>
                    <a:pt x="245" y="1781"/>
                    <a:pt x="219" y="1792"/>
                  </a:cubicBezTo>
                  <a:cubicBezTo>
                    <a:pt x="193" y="1803"/>
                    <a:pt x="131" y="1822"/>
                    <a:pt x="105" y="1815"/>
                  </a:cubicBezTo>
                  <a:cubicBezTo>
                    <a:pt x="79" y="1808"/>
                    <a:pt x="71" y="1770"/>
                    <a:pt x="60" y="1747"/>
                  </a:cubicBezTo>
                  <a:cubicBezTo>
                    <a:pt x="49" y="1724"/>
                    <a:pt x="37" y="1698"/>
                    <a:pt x="37" y="1679"/>
                  </a:cubicBezTo>
                  <a:cubicBezTo>
                    <a:pt x="37" y="1660"/>
                    <a:pt x="45" y="1644"/>
                    <a:pt x="60" y="1633"/>
                  </a:cubicBezTo>
                  <a:cubicBezTo>
                    <a:pt x="75" y="1622"/>
                    <a:pt x="109" y="1615"/>
                    <a:pt x="128" y="1611"/>
                  </a:cubicBezTo>
                  <a:cubicBezTo>
                    <a:pt x="147" y="1607"/>
                    <a:pt x="158" y="1600"/>
                    <a:pt x="173" y="1611"/>
                  </a:cubicBezTo>
                  <a:cubicBezTo>
                    <a:pt x="188" y="1622"/>
                    <a:pt x="215" y="1656"/>
                    <a:pt x="219" y="1679"/>
                  </a:cubicBezTo>
                  <a:cubicBezTo>
                    <a:pt x="223" y="1702"/>
                    <a:pt x="211" y="1736"/>
                    <a:pt x="196" y="1747"/>
                  </a:cubicBezTo>
                  <a:cubicBezTo>
                    <a:pt x="181" y="1758"/>
                    <a:pt x="143" y="1755"/>
                    <a:pt x="128" y="1747"/>
                  </a:cubicBezTo>
                  <a:cubicBezTo>
                    <a:pt x="113" y="1739"/>
                    <a:pt x="112" y="1709"/>
                    <a:pt x="105" y="1701"/>
                  </a:cubicBezTo>
                </a:path>
              </a:pathLst>
            </a:custGeom>
            <a:noFill/>
            <a:ln w="2857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AutoShape 17">
              <a:extLst>
                <a:ext uri="{FF2B5EF4-FFF2-40B4-BE49-F238E27FC236}">
                  <a16:creationId xmlns:a16="http://schemas.microsoft.com/office/drawing/2014/main" id="{951F09AD-9132-4175-9B2F-1BB1DCEC9C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66" y="0"/>
              <a:ext cx="23" cy="24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282" name="Group 18">
              <a:extLst>
                <a:ext uri="{FF2B5EF4-FFF2-40B4-BE49-F238E27FC236}">
                  <a16:creationId xmlns:a16="http://schemas.microsoft.com/office/drawing/2014/main" id="{DACFA81A-F587-4CD8-8E66-ECC76EBEEF1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928192">
              <a:off x="5502" y="2419"/>
              <a:ext cx="175" cy="111"/>
              <a:chOff x="2825" y="3007"/>
              <a:chExt cx="229" cy="242"/>
            </a:xfrm>
          </p:grpSpPr>
          <p:sp>
            <p:nvSpPr>
              <p:cNvPr id="11283" name="Freeform 19">
                <a:extLst>
                  <a:ext uri="{FF2B5EF4-FFF2-40B4-BE49-F238E27FC236}">
                    <a16:creationId xmlns:a16="http://schemas.microsoft.com/office/drawing/2014/main" id="{27C57502-E448-4D17-A4DB-1E3365F79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4" name="Freeform 20">
                <a:extLst>
                  <a:ext uri="{FF2B5EF4-FFF2-40B4-BE49-F238E27FC236}">
                    <a16:creationId xmlns:a16="http://schemas.microsoft.com/office/drawing/2014/main" id="{49FA18BE-001C-4126-9EA0-42C68096C8C6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5" name="Group 21">
              <a:extLst>
                <a:ext uri="{FF2B5EF4-FFF2-40B4-BE49-F238E27FC236}">
                  <a16:creationId xmlns:a16="http://schemas.microsoft.com/office/drawing/2014/main" id="{E69F1329-6A67-46C3-B073-2A0717050B8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581" y="0"/>
              <a:ext cx="409" cy="2251"/>
              <a:chOff x="4694" y="0"/>
              <a:chExt cx="431" cy="2750"/>
            </a:xfrm>
          </p:grpSpPr>
          <p:grpSp>
            <p:nvGrpSpPr>
              <p:cNvPr id="11286" name="Group 22">
                <a:extLst>
                  <a:ext uri="{FF2B5EF4-FFF2-40B4-BE49-F238E27FC236}">
                    <a16:creationId xmlns:a16="http://schemas.microsoft.com/office/drawing/2014/main" id="{69590693-3364-409A-8DB7-09B986B72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11287" name="Freeform 23">
                  <a:extLst>
                    <a:ext uri="{FF2B5EF4-FFF2-40B4-BE49-F238E27FC236}">
                      <a16:creationId xmlns:a16="http://schemas.microsoft.com/office/drawing/2014/main" id="{57B02525-E325-4F53-B83F-C08206EEC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8" name="Freeform 24">
                  <a:extLst>
                    <a:ext uri="{FF2B5EF4-FFF2-40B4-BE49-F238E27FC236}">
                      <a16:creationId xmlns:a16="http://schemas.microsoft.com/office/drawing/2014/main" id="{A858BCFC-DE90-4C7D-9EE6-1622A26E7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89" name="AutoShape 25">
                <a:extLst>
                  <a:ext uri="{FF2B5EF4-FFF2-40B4-BE49-F238E27FC236}">
                    <a16:creationId xmlns:a16="http://schemas.microsoft.com/office/drawing/2014/main" id="{414331C3-09A8-4DA7-9EA1-43F4B93C0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290" name="Group 26">
                <a:extLst>
                  <a:ext uri="{FF2B5EF4-FFF2-40B4-BE49-F238E27FC236}">
                    <a16:creationId xmlns:a16="http://schemas.microsoft.com/office/drawing/2014/main" id="{25183F53-02B7-457E-961E-BAE06B54A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11291" name="Freeform 27">
                  <a:extLst>
                    <a:ext uri="{FF2B5EF4-FFF2-40B4-BE49-F238E27FC236}">
                      <a16:creationId xmlns:a16="http://schemas.microsoft.com/office/drawing/2014/main" id="{1F57C30C-21B6-4A6F-95A4-4F910FDFF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2" name="Freeform 28">
                  <a:extLst>
                    <a:ext uri="{FF2B5EF4-FFF2-40B4-BE49-F238E27FC236}">
                      <a16:creationId xmlns:a16="http://schemas.microsoft.com/office/drawing/2014/main" id="{A7D4B2CC-0622-4660-9A03-A463A5D03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93" name="Group 29">
                <a:extLst>
                  <a:ext uri="{FF2B5EF4-FFF2-40B4-BE49-F238E27FC236}">
                    <a16:creationId xmlns:a16="http://schemas.microsoft.com/office/drawing/2014/main" id="{74C5C9CE-8F28-4EEF-8C17-119660CD8A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11294" name="Freeform 30">
                  <a:extLst>
                    <a:ext uri="{FF2B5EF4-FFF2-40B4-BE49-F238E27FC236}">
                      <a16:creationId xmlns:a16="http://schemas.microsoft.com/office/drawing/2014/main" id="{40779206-C7E0-4444-8F32-80FB110EA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5" name="Freeform 31">
                  <a:extLst>
                    <a:ext uri="{FF2B5EF4-FFF2-40B4-BE49-F238E27FC236}">
                      <a16:creationId xmlns:a16="http://schemas.microsoft.com/office/drawing/2014/main" id="{1BE65DBD-FF27-4509-9156-120B132DC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96" name="Group 32">
                <a:extLst>
                  <a:ext uri="{FF2B5EF4-FFF2-40B4-BE49-F238E27FC236}">
                    <a16:creationId xmlns:a16="http://schemas.microsoft.com/office/drawing/2014/main" id="{D5F6541B-7BF0-4818-8C64-AAA35E0AA8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11297" name="Freeform 33">
                  <a:extLst>
                    <a:ext uri="{FF2B5EF4-FFF2-40B4-BE49-F238E27FC236}">
                      <a16:creationId xmlns:a16="http://schemas.microsoft.com/office/drawing/2014/main" id="{AD93EEB7-B986-40C7-94E8-43C70ACF8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8" name="Freeform 34">
                  <a:extLst>
                    <a:ext uri="{FF2B5EF4-FFF2-40B4-BE49-F238E27FC236}">
                      <a16:creationId xmlns:a16="http://schemas.microsoft.com/office/drawing/2014/main" id="{99855CAC-CED1-4833-9C48-C8C37AF51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99" name="Group 35">
                <a:extLst>
                  <a:ext uri="{FF2B5EF4-FFF2-40B4-BE49-F238E27FC236}">
                    <a16:creationId xmlns:a16="http://schemas.microsoft.com/office/drawing/2014/main" id="{904405F1-14B4-4E38-87D0-CFFCCBE726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11300" name="Freeform 36">
                  <a:extLst>
                    <a:ext uri="{FF2B5EF4-FFF2-40B4-BE49-F238E27FC236}">
                      <a16:creationId xmlns:a16="http://schemas.microsoft.com/office/drawing/2014/main" id="{6A938DCD-AF76-4639-A20B-6251CA5F3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01" name="Freeform 37">
                  <a:extLst>
                    <a:ext uri="{FF2B5EF4-FFF2-40B4-BE49-F238E27FC236}">
                      <a16:creationId xmlns:a16="http://schemas.microsoft.com/office/drawing/2014/main" id="{655F7141-AE65-4CB0-8B53-4A97751F2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02" name="Group 38">
                <a:extLst>
                  <a:ext uri="{FF2B5EF4-FFF2-40B4-BE49-F238E27FC236}">
                    <a16:creationId xmlns:a16="http://schemas.microsoft.com/office/drawing/2014/main" id="{AF7681F3-7FED-40D1-8420-903368647C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11303" name="Freeform 39">
                  <a:extLst>
                    <a:ext uri="{FF2B5EF4-FFF2-40B4-BE49-F238E27FC236}">
                      <a16:creationId xmlns:a16="http://schemas.microsoft.com/office/drawing/2014/main" id="{DAFDE29A-3CF4-4193-AAFA-417BB10CF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04" name="Freeform 40">
                  <a:extLst>
                    <a:ext uri="{FF2B5EF4-FFF2-40B4-BE49-F238E27FC236}">
                      <a16:creationId xmlns:a16="http://schemas.microsoft.com/office/drawing/2014/main" id="{416A654F-D969-44F6-9736-23DA193FBA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05" name="Group 41">
                <a:extLst>
                  <a:ext uri="{FF2B5EF4-FFF2-40B4-BE49-F238E27FC236}">
                    <a16:creationId xmlns:a16="http://schemas.microsoft.com/office/drawing/2014/main" id="{AE11E246-E0FC-4BCC-AFB9-2EE1C8F9FD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11306" name="Freeform 42">
                  <a:extLst>
                    <a:ext uri="{FF2B5EF4-FFF2-40B4-BE49-F238E27FC236}">
                      <a16:creationId xmlns:a16="http://schemas.microsoft.com/office/drawing/2014/main" id="{937191BF-F7E0-4D93-A7BB-47E70D8F6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07" name="Freeform 43">
                  <a:extLst>
                    <a:ext uri="{FF2B5EF4-FFF2-40B4-BE49-F238E27FC236}">
                      <a16:creationId xmlns:a16="http://schemas.microsoft.com/office/drawing/2014/main" id="{1A8F6BA8-D078-4997-A14C-141F58459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08" name="Group 44">
                <a:extLst>
                  <a:ext uri="{FF2B5EF4-FFF2-40B4-BE49-F238E27FC236}">
                    <a16:creationId xmlns:a16="http://schemas.microsoft.com/office/drawing/2014/main" id="{4705074E-0C40-48FF-A1B7-85A34ABE2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11309" name="Freeform 45">
                  <a:extLst>
                    <a:ext uri="{FF2B5EF4-FFF2-40B4-BE49-F238E27FC236}">
                      <a16:creationId xmlns:a16="http://schemas.microsoft.com/office/drawing/2014/main" id="{C9289DAD-E88C-43B5-A22E-4DE959ACD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10" name="Freeform 46">
                  <a:extLst>
                    <a:ext uri="{FF2B5EF4-FFF2-40B4-BE49-F238E27FC236}">
                      <a16:creationId xmlns:a16="http://schemas.microsoft.com/office/drawing/2014/main" id="{019BF952-6EE6-46DB-84CE-AFAC424F6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11" name="Group 47">
                <a:extLst>
                  <a:ext uri="{FF2B5EF4-FFF2-40B4-BE49-F238E27FC236}">
                    <a16:creationId xmlns:a16="http://schemas.microsoft.com/office/drawing/2014/main" id="{B94BEB73-F6A7-4805-94C2-F472EBF64D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11312" name="Freeform 48">
                  <a:extLst>
                    <a:ext uri="{FF2B5EF4-FFF2-40B4-BE49-F238E27FC236}">
                      <a16:creationId xmlns:a16="http://schemas.microsoft.com/office/drawing/2014/main" id="{E90EB3D7-669B-4248-BF90-3A406DD29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13" name="Freeform 49">
                  <a:extLst>
                    <a:ext uri="{FF2B5EF4-FFF2-40B4-BE49-F238E27FC236}">
                      <a16:creationId xmlns:a16="http://schemas.microsoft.com/office/drawing/2014/main" id="{700C2837-0893-4329-B881-53281AE1F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14" name="Group 50">
                <a:extLst>
                  <a:ext uri="{FF2B5EF4-FFF2-40B4-BE49-F238E27FC236}">
                    <a16:creationId xmlns:a16="http://schemas.microsoft.com/office/drawing/2014/main" id="{BE44F4E4-B72E-44EF-B4FC-F44BAFD5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11315" name="Freeform 51">
                  <a:extLst>
                    <a:ext uri="{FF2B5EF4-FFF2-40B4-BE49-F238E27FC236}">
                      <a16:creationId xmlns:a16="http://schemas.microsoft.com/office/drawing/2014/main" id="{C2195DD1-F815-4195-9503-BD434753C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16" name="Freeform 52">
                  <a:extLst>
                    <a:ext uri="{FF2B5EF4-FFF2-40B4-BE49-F238E27FC236}">
                      <a16:creationId xmlns:a16="http://schemas.microsoft.com/office/drawing/2014/main" id="{C9F00B75-46B9-439E-8C26-ED53441A3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17" name="Group 53">
                <a:extLst>
                  <a:ext uri="{FF2B5EF4-FFF2-40B4-BE49-F238E27FC236}">
                    <a16:creationId xmlns:a16="http://schemas.microsoft.com/office/drawing/2014/main" id="{202D8E91-6141-4885-8E7E-FDCA24D63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11318" name="Freeform 54">
                  <a:extLst>
                    <a:ext uri="{FF2B5EF4-FFF2-40B4-BE49-F238E27FC236}">
                      <a16:creationId xmlns:a16="http://schemas.microsoft.com/office/drawing/2014/main" id="{4FFC8193-69D2-40F0-9CFC-275AB1307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19" name="Freeform 55">
                  <a:extLst>
                    <a:ext uri="{FF2B5EF4-FFF2-40B4-BE49-F238E27FC236}">
                      <a16:creationId xmlns:a16="http://schemas.microsoft.com/office/drawing/2014/main" id="{F52A1406-338D-4549-BD8C-5D3AC4106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20" name="Group 56">
                <a:extLst>
                  <a:ext uri="{FF2B5EF4-FFF2-40B4-BE49-F238E27FC236}">
                    <a16:creationId xmlns:a16="http://schemas.microsoft.com/office/drawing/2014/main" id="{0235080F-35AF-4586-B9F4-3DFD9B5D3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11321" name="Freeform 57">
                  <a:extLst>
                    <a:ext uri="{FF2B5EF4-FFF2-40B4-BE49-F238E27FC236}">
                      <a16:creationId xmlns:a16="http://schemas.microsoft.com/office/drawing/2014/main" id="{2AECC434-1F98-41C2-881A-EDB95781E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22" name="Freeform 58">
                  <a:extLst>
                    <a:ext uri="{FF2B5EF4-FFF2-40B4-BE49-F238E27FC236}">
                      <a16:creationId xmlns:a16="http://schemas.microsoft.com/office/drawing/2014/main" id="{CA99A7B0-F0D3-4E84-AD35-03A5BE6EE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23" name="Group 59">
                <a:extLst>
                  <a:ext uri="{FF2B5EF4-FFF2-40B4-BE49-F238E27FC236}">
                    <a16:creationId xmlns:a16="http://schemas.microsoft.com/office/drawing/2014/main" id="{0E94F588-6C64-4DDD-838F-02AB0B66E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11324" name="Freeform 60">
                  <a:extLst>
                    <a:ext uri="{FF2B5EF4-FFF2-40B4-BE49-F238E27FC236}">
                      <a16:creationId xmlns:a16="http://schemas.microsoft.com/office/drawing/2014/main" id="{7F5F90F7-D8CE-4060-BF1F-D99AA5DE1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25" name="Freeform 61">
                  <a:extLst>
                    <a:ext uri="{FF2B5EF4-FFF2-40B4-BE49-F238E27FC236}">
                      <a16:creationId xmlns:a16="http://schemas.microsoft.com/office/drawing/2014/main" id="{18D2B768-8674-4CAD-BFEC-FB46DE5E5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326" name="Group 62">
              <a:extLst>
                <a:ext uri="{FF2B5EF4-FFF2-40B4-BE49-F238E27FC236}">
                  <a16:creationId xmlns:a16="http://schemas.microsoft.com/office/drawing/2014/main" id="{E284A5AE-AB4B-4D28-A8B9-7EC9CF241F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9" y="0"/>
              <a:ext cx="363" cy="1774"/>
              <a:chOff x="4694" y="0"/>
              <a:chExt cx="431" cy="2750"/>
            </a:xfrm>
          </p:grpSpPr>
          <p:grpSp>
            <p:nvGrpSpPr>
              <p:cNvPr id="11327" name="Group 63">
                <a:extLst>
                  <a:ext uri="{FF2B5EF4-FFF2-40B4-BE49-F238E27FC236}">
                    <a16:creationId xmlns:a16="http://schemas.microsoft.com/office/drawing/2014/main" id="{DC4EAE0F-882B-471A-83AD-3F13DA7814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11328" name="Freeform 64">
                  <a:extLst>
                    <a:ext uri="{FF2B5EF4-FFF2-40B4-BE49-F238E27FC236}">
                      <a16:creationId xmlns:a16="http://schemas.microsoft.com/office/drawing/2014/main" id="{686E0F5E-28FA-4A9E-8C1E-070C1BF94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29" name="Freeform 65">
                  <a:extLst>
                    <a:ext uri="{FF2B5EF4-FFF2-40B4-BE49-F238E27FC236}">
                      <a16:creationId xmlns:a16="http://schemas.microsoft.com/office/drawing/2014/main" id="{B835DE83-2D06-4EC9-8AEC-B830C3277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330" name="AutoShape 66">
                <a:extLst>
                  <a:ext uri="{FF2B5EF4-FFF2-40B4-BE49-F238E27FC236}">
                    <a16:creationId xmlns:a16="http://schemas.microsoft.com/office/drawing/2014/main" id="{FCC62B35-53FF-4585-BBE8-A7026FE91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331" name="Group 67">
                <a:extLst>
                  <a:ext uri="{FF2B5EF4-FFF2-40B4-BE49-F238E27FC236}">
                    <a16:creationId xmlns:a16="http://schemas.microsoft.com/office/drawing/2014/main" id="{AC043E5B-9638-4477-B7AC-667452CDDE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11332" name="Freeform 68">
                  <a:extLst>
                    <a:ext uri="{FF2B5EF4-FFF2-40B4-BE49-F238E27FC236}">
                      <a16:creationId xmlns:a16="http://schemas.microsoft.com/office/drawing/2014/main" id="{420EB876-CE8D-4BAC-88DE-5D02DF7C9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33" name="Freeform 69">
                  <a:extLst>
                    <a:ext uri="{FF2B5EF4-FFF2-40B4-BE49-F238E27FC236}">
                      <a16:creationId xmlns:a16="http://schemas.microsoft.com/office/drawing/2014/main" id="{851B5E8A-B459-4D13-87B7-000395B67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34" name="Group 70">
                <a:extLst>
                  <a:ext uri="{FF2B5EF4-FFF2-40B4-BE49-F238E27FC236}">
                    <a16:creationId xmlns:a16="http://schemas.microsoft.com/office/drawing/2014/main" id="{595E5965-A6ED-439F-B6FD-0E83AED8A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11335" name="Freeform 71">
                  <a:extLst>
                    <a:ext uri="{FF2B5EF4-FFF2-40B4-BE49-F238E27FC236}">
                      <a16:creationId xmlns:a16="http://schemas.microsoft.com/office/drawing/2014/main" id="{86A8C733-4F49-4CCF-AC85-7C756F7BF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36" name="Freeform 72">
                  <a:extLst>
                    <a:ext uri="{FF2B5EF4-FFF2-40B4-BE49-F238E27FC236}">
                      <a16:creationId xmlns:a16="http://schemas.microsoft.com/office/drawing/2014/main" id="{BCA13F81-A4F5-407F-9635-D85D6D11F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37" name="Group 73">
                <a:extLst>
                  <a:ext uri="{FF2B5EF4-FFF2-40B4-BE49-F238E27FC236}">
                    <a16:creationId xmlns:a16="http://schemas.microsoft.com/office/drawing/2014/main" id="{BFE3854F-7D78-4CFF-8C75-B214CF8A9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11338" name="Freeform 74">
                  <a:extLst>
                    <a:ext uri="{FF2B5EF4-FFF2-40B4-BE49-F238E27FC236}">
                      <a16:creationId xmlns:a16="http://schemas.microsoft.com/office/drawing/2014/main" id="{0A02E4DB-1A1F-4195-BC0C-0EB2F20DF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39" name="Freeform 75">
                  <a:extLst>
                    <a:ext uri="{FF2B5EF4-FFF2-40B4-BE49-F238E27FC236}">
                      <a16:creationId xmlns:a16="http://schemas.microsoft.com/office/drawing/2014/main" id="{0C22324D-31A0-4D08-8DF5-50B7ED318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40" name="Group 76">
                <a:extLst>
                  <a:ext uri="{FF2B5EF4-FFF2-40B4-BE49-F238E27FC236}">
                    <a16:creationId xmlns:a16="http://schemas.microsoft.com/office/drawing/2014/main" id="{B00FC06B-3B71-4881-875E-1866DCC3D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11341" name="Freeform 77">
                  <a:extLst>
                    <a:ext uri="{FF2B5EF4-FFF2-40B4-BE49-F238E27FC236}">
                      <a16:creationId xmlns:a16="http://schemas.microsoft.com/office/drawing/2014/main" id="{6BFB7E9C-17E1-4066-BEEB-76BC4244C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42" name="Freeform 78">
                  <a:extLst>
                    <a:ext uri="{FF2B5EF4-FFF2-40B4-BE49-F238E27FC236}">
                      <a16:creationId xmlns:a16="http://schemas.microsoft.com/office/drawing/2014/main" id="{F0AFCCEE-45D6-4943-8CBC-55E54B217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43" name="Group 79">
                <a:extLst>
                  <a:ext uri="{FF2B5EF4-FFF2-40B4-BE49-F238E27FC236}">
                    <a16:creationId xmlns:a16="http://schemas.microsoft.com/office/drawing/2014/main" id="{6278122E-BC18-4111-A865-2D489AB287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11344" name="Freeform 80">
                  <a:extLst>
                    <a:ext uri="{FF2B5EF4-FFF2-40B4-BE49-F238E27FC236}">
                      <a16:creationId xmlns:a16="http://schemas.microsoft.com/office/drawing/2014/main" id="{AD7C1069-3F20-4532-A856-B27ECC24B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45" name="Freeform 81">
                  <a:extLst>
                    <a:ext uri="{FF2B5EF4-FFF2-40B4-BE49-F238E27FC236}">
                      <a16:creationId xmlns:a16="http://schemas.microsoft.com/office/drawing/2014/main" id="{38B55A56-89B4-4AA5-A5BC-2B2615EE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46" name="Group 82">
                <a:extLst>
                  <a:ext uri="{FF2B5EF4-FFF2-40B4-BE49-F238E27FC236}">
                    <a16:creationId xmlns:a16="http://schemas.microsoft.com/office/drawing/2014/main" id="{8BBDA870-A474-4D1B-ADF1-F6EA3ED3A6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11347" name="Freeform 83">
                  <a:extLst>
                    <a:ext uri="{FF2B5EF4-FFF2-40B4-BE49-F238E27FC236}">
                      <a16:creationId xmlns:a16="http://schemas.microsoft.com/office/drawing/2014/main" id="{3011DE24-678F-4407-A45C-2E0991DCA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48" name="Freeform 84">
                  <a:extLst>
                    <a:ext uri="{FF2B5EF4-FFF2-40B4-BE49-F238E27FC236}">
                      <a16:creationId xmlns:a16="http://schemas.microsoft.com/office/drawing/2014/main" id="{C7009E10-DA84-48FF-9206-E408ACFAC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49" name="Group 85">
                <a:extLst>
                  <a:ext uri="{FF2B5EF4-FFF2-40B4-BE49-F238E27FC236}">
                    <a16:creationId xmlns:a16="http://schemas.microsoft.com/office/drawing/2014/main" id="{2B6DBEAF-6DD9-49F7-900E-33E3A41B18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11350" name="Freeform 86">
                  <a:extLst>
                    <a:ext uri="{FF2B5EF4-FFF2-40B4-BE49-F238E27FC236}">
                      <a16:creationId xmlns:a16="http://schemas.microsoft.com/office/drawing/2014/main" id="{C2622A0E-4945-4886-8E4B-FDAA2A814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51" name="Freeform 87">
                  <a:extLst>
                    <a:ext uri="{FF2B5EF4-FFF2-40B4-BE49-F238E27FC236}">
                      <a16:creationId xmlns:a16="http://schemas.microsoft.com/office/drawing/2014/main" id="{6F2099FD-290D-459A-BE88-430C45CCB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52" name="Group 88">
                <a:extLst>
                  <a:ext uri="{FF2B5EF4-FFF2-40B4-BE49-F238E27FC236}">
                    <a16:creationId xmlns:a16="http://schemas.microsoft.com/office/drawing/2014/main" id="{FCD0FE7F-D611-4255-B2CE-F58A75C9B9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11353" name="Freeform 89">
                  <a:extLst>
                    <a:ext uri="{FF2B5EF4-FFF2-40B4-BE49-F238E27FC236}">
                      <a16:creationId xmlns:a16="http://schemas.microsoft.com/office/drawing/2014/main" id="{4B5E91EC-EBA5-4094-8F08-D92425ABE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54" name="Freeform 90">
                  <a:extLst>
                    <a:ext uri="{FF2B5EF4-FFF2-40B4-BE49-F238E27FC236}">
                      <a16:creationId xmlns:a16="http://schemas.microsoft.com/office/drawing/2014/main" id="{3BAA015A-50D5-4473-B4E6-029B93374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55" name="Group 91">
                <a:extLst>
                  <a:ext uri="{FF2B5EF4-FFF2-40B4-BE49-F238E27FC236}">
                    <a16:creationId xmlns:a16="http://schemas.microsoft.com/office/drawing/2014/main" id="{986B4209-C5F8-491E-9A03-E9B578C9E7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11356" name="Freeform 92">
                  <a:extLst>
                    <a:ext uri="{FF2B5EF4-FFF2-40B4-BE49-F238E27FC236}">
                      <a16:creationId xmlns:a16="http://schemas.microsoft.com/office/drawing/2014/main" id="{164AE646-1BBB-4467-874D-D71E12462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57" name="Freeform 93">
                  <a:extLst>
                    <a:ext uri="{FF2B5EF4-FFF2-40B4-BE49-F238E27FC236}">
                      <a16:creationId xmlns:a16="http://schemas.microsoft.com/office/drawing/2014/main" id="{848AF566-CED6-4CD1-9110-E8547BF07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58" name="Group 94">
                <a:extLst>
                  <a:ext uri="{FF2B5EF4-FFF2-40B4-BE49-F238E27FC236}">
                    <a16:creationId xmlns:a16="http://schemas.microsoft.com/office/drawing/2014/main" id="{9E7C8275-9505-44E8-AE83-51E7A6F325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11359" name="Freeform 95">
                  <a:extLst>
                    <a:ext uri="{FF2B5EF4-FFF2-40B4-BE49-F238E27FC236}">
                      <a16:creationId xmlns:a16="http://schemas.microsoft.com/office/drawing/2014/main" id="{15C1E841-8BC2-45D3-A9CC-866A3B3A8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60" name="Freeform 96">
                  <a:extLst>
                    <a:ext uri="{FF2B5EF4-FFF2-40B4-BE49-F238E27FC236}">
                      <a16:creationId xmlns:a16="http://schemas.microsoft.com/office/drawing/2014/main" id="{3E9211DA-1514-47D0-82E7-EEF510658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61" name="Group 97">
                <a:extLst>
                  <a:ext uri="{FF2B5EF4-FFF2-40B4-BE49-F238E27FC236}">
                    <a16:creationId xmlns:a16="http://schemas.microsoft.com/office/drawing/2014/main" id="{5FE0B829-E0BB-4B81-9761-6ADEFDD908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11362" name="Freeform 98">
                  <a:extLst>
                    <a:ext uri="{FF2B5EF4-FFF2-40B4-BE49-F238E27FC236}">
                      <a16:creationId xmlns:a16="http://schemas.microsoft.com/office/drawing/2014/main" id="{802728D2-0339-44A1-B629-8E598B2E9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63" name="Freeform 99">
                  <a:extLst>
                    <a:ext uri="{FF2B5EF4-FFF2-40B4-BE49-F238E27FC236}">
                      <a16:creationId xmlns:a16="http://schemas.microsoft.com/office/drawing/2014/main" id="{38FDDBB3-2BA7-49D8-BA74-3A29697C7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64" name="Group 100">
                <a:extLst>
                  <a:ext uri="{FF2B5EF4-FFF2-40B4-BE49-F238E27FC236}">
                    <a16:creationId xmlns:a16="http://schemas.microsoft.com/office/drawing/2014/main" id="{1FD673D1-5F7F-46A7-9504-205D970EF5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11365" name="Freeform 101">
                  <a:extLst>
                    <a:ext uri="{FF2B5EF4-FFF2-40B4-BE49-F238E27FC236}">
                      <a16:creationId xmlns:a16="http://schemas.microsoft.com/office/drawing/2014/main" id="{332FCFAC-0A2B-4392-AEEE-6BC287343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66" name="Freeform 102">
                  <a:extLst>
                    <a:ext uri="{FF2B5EF4-FFF2-40B4-BE49-F238E27FC236}">
                      <a16:creationId xmlns:a16="http://schemas.microsoft.com/office/drawing/2014/main" id="{2B47BA49-742C-40DE-A3D9-BAA52B17A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367" name="Rectangle 103">
              <a:extLst>
                <a:ext uri="{FF2B5EF4-FFF2-40B4-BE49-F238E27FC236}">
                  <a16:creationId xmlns:a16="http://schemas.microsoft.com/office/drawing/2014/main" id="{9C21EE29-E3E5-4627-8CD1-DB6398113A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4" y="0"/>
              <a:ext cx="454" cy="1933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68" name="Group 104">
              <a:extLst>
                <a:ext uri="{FF2B5EF4-FFF2-40B4-BE49-F238E27FC236}">
                  <a16:creationId xmlns:a16="http://schemas.microsoft.com/office/drawing/2014/main" id="{26D12AB5-8795-4534-972E-4076863E1B0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368130">
              <a:off x="5373" y="0"/>
              <a:ext cx="217" cy="198"/>
              <a:chOff x="2825" y="3007"/>
              <a:chExt cx="229" cy="242"/>
            </a:xfrm>
          </p:grpSpPr>
          <p:sp>
            <p:nvSpPr>
              <p:cNvPr id="11369" name="Freeform 105">
                <a:extLst>
                  <a:ext uri="{FF2B5EF4-FFF2-40B4-BE49-F238E27FC236}">
                    <a16:creationId xmlns:a16="http://schemas.microsoft.com/office/drawing/2014/main" id="{3D61CCD6-D499-41DF-8894-71EF64C50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0" name="Freeform 106">
                <a:extLst>
                  <a:ext uri="{FF2B5EF4-FFF2-40B4-BE49-F238E27FC236}">
                    <a16:creationId xmlns:a16="http://schemas.microsoft.com/office/drawing/2014/main" id="{60638ED6-51E0-4CFB-BFFA-5CEF346418CA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rgbClr val="85B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71" name="Group 107">
              <a:extLst>
                <a:ext uri="{FF2B5EF4-FFF2-40B4-BE49-F238E27FC236}">
                  <a16:creationId xmlns:a16="http://schemas.microsoft.com/office/drawing/2014/main" id="{F0C99471-F6EE-4AF9-A55E-F2E369C2D1C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679159">
              <a:off x="5545" y="169"/>
              <a:ext cx="187" cy="229"/>
              <a:chOff x="2825" y="3007"/>
              <a:chExt cx="229" cy="242"/>
            </a:xfrm>
          </p:grpSpPr>
          <p:sp>
            <p:nvSpPr>
              <p:cNvPr id="11372" name="Freeform 108">
                <a:extLst>
                  <a:ext uri="{FF2B5EF4-FFF2-40B4-BE49-F238E27FC236}">
                    <a16:creationId xmlns:a16="http://schemas.microsoft.com/office/drawing/2014/main" id="{D01CB89D-B22F-4717-B42B-E45CA6F39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3" name="Freeform 109">
                <a:extLst>
                  <a:ext uri="{FF2B5EF4-FFF2-40B4-BE49-F238E27FC236}">
                    <a16:creationId xmlns:a16="http://schemas.microsoft.com/office/drawing/2014/main" id="{823920BE-B5B0-4E28-829A-0348F47C8914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74" name="Group 110">
              <a:extLst>
                <a:ext uri="{FF2B5EF4-FFF2-40B4-BE49-F238E27FC236}">
                  <a16:creationId xmlns:a16="http://schemas.microsoft.com/office/drawing/2014/main" id="{46E35C92-415F-4774-A090-3D3E5CC89B5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01070">
              <a:off x="5418" y="1104"/>
              <a:ext cx="197" cy="148"/>
              <a:chOff x="2825" y="3007"/>
              <a:chExt cx="229" cy="242"/>
            </a:xfrm>
          </p:grpSpPr>
          <p:sp>
            <p:nvSpPr>
              <p:cNvPr id="11375" name="Freeform 111">
                <a:extLst>
                  <a:ext uri="{FF2B5EF4-FFF2-40B4-BE49-F238E27FC236}">
                    <a16:creationId xmlns:a16="http://schemas.microsoft.com/office/drawing/2014/main" id="{B31F0E04-5433-4D9E-9E89-F1F6C9E3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6" name="Freeform 112">
                <a:extLst>
                  <a:ext uri="{FF2B5EF4-FFF2-40B4-BE49-F238E27FC236}">
                    <a16:creationId xmlns:a16="http://schemas.microsoft.com/office/drawing/2014/main" id="{70D2924A-8905-41BA-8F27-23312FC8B9F0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77" name="Group 113">
              <a:extLst>
                <a:ext uri="{FF2B5EF4-FFF2-40B4-BE49-F238E27FC236}">
                  <a16:creationId xmlns:a16="http://schemas.microsoft.com/office/drawing/2014/main" id="{43516E45-FD1F-4C9B-BD4C-1A2EB24A76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368130">
              <a:off x="5373" y="636"/>
              <a:ext cx="217" cy="167"/>
              <a:chOff x="2825" y="3007"/>
              <a:chExt cx="229" cy="242"/>
            </a:xfrm>
          </p:grpSpPr>
          <p:sp>
            <p:nvSpPr>
              <p:cNvPr id="11378" name="Freeform 114">
                <a:extLst>
                  <a:ext uri="{FF2B5EF4-FFF2-40B4-BE49-F238E27FC236}">
                    <a16:creationId xmlns:a16="http://schemas.microsoft.com/office/drawing/2014/main" id="{B46ACD06-B861-46A9-B059-5117D6F98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9" name="Freeform 115">
                <a:extLst>
                  <a:ext uri="{FF2B5EF4-FFF2-40B4-BE49-F238E27FC236}">
                    <a16:creationId xmlns:a16="http://schemas.microsoft.com/office/drawing/2014/main" id="{33605343-3013-4EF5-B520-0E1A44A76548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80" name="Group 116">
              <a:extLst>
                <a:ext uri="{FF2B5EF4-FFF2-40B4-BE49-F238E27FC236}">
                  <a16:creationId xmlns:a16="http://schemas.microsoft.com/office/drawing/2014/main" id="{48CAC121-45E2-457D-B5F7-B886ADAE69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368130">
              <a:off x="5351" y="297"/>
              <a:ext cx="239" cy="198"/>
              <a:chOff x="2825" y="3007"/>
              <a:chExt cx="229" cy="242"/>
            </a:xfrm>
          </p:grpSpPr>
          <p:sp>
            <p:nvSpPr>
              <p:cNvPr id="11381" name="Freeform 117">
                <a:extLst>
                  <a:ext uri="{FF2B5EF4-FFF2-40B4-BE49-F238E27FC236}">
                    <a16:creationId xmlns:a16="http://schemas.microsoft.com/office/drawing/2014/main" id="{92AFDB3F-6832-4A11-A66D-A59B927BC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82" name="Freeform 118">
                <a:extLst>
                  <a:ext uri="{FF2B5EF4-FFF2-40B4-BE49-F238E27FC236}">
                    <a16:creationId xmlns:a16="http://schemas.microsoft.com/office/drawing/2014/main" id="{84A80A4B-29E6-4597-A592-D47C008CFBF6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83" name="Group 119">
              <a:extLst>
                <a:ext uri="{FF2B5EF4-FFF2-40B4-BE49-F238E27FC236}">
                  <a16:creationId xmlns:a16="http://schemas.microsoft.com/office/drawing/2014/main" id="{B2BCB1B4-719D-40F2-8C1E-6DF7758BC3E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679159">
              <a:off x="5545" y="410"/>
              <a:ext cx="188" cy="229"/>
              <a:chOff x="2825" y="3007"/>
              <a:chExt cx="229" cy="242"/>
            </a:xfrm>
          </p:grpSpPr>
          <p:sp>
            <p:nvSpPr>
              <p:cNvPr id="11384" name="Freeform 120">
                <a:extLst>
                  <a:ext uri="{FF2B5EF4-FFF2-40B4-BE49-F238E27FC236}">
                    <a16:creationId xmlns:a16="http://schemas.microsoft.com/office/drawing/2014/main" id="{F344255D-9E13-4693-820F-AEC850764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85" name="Freeform 121">
                <a:extLst>
                  <a:ext uri="{FF2B5EF4-FFF2-40B4-BE49-F238E27FC236}">
                    <a16:creationId xmlns:a16="http://schemas.microsoft.com/office/drawing/2014/main" id="{47C992EC-0CB3-4C23-B0EB-B4734B755DA1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86" name="Group 122">
              <a:extLst>
                <a:ext uri="{FF2B5EF4-FFF2-40B4-BE49-F238E27FC236}">
                  <a16:creationId xmlns:a16="http://schemas.microsoft.com/office/drawing/2014/main" id="{A0E7EF89-7A3E-4CA7-BFD7-CDDF847AA0E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679159">
              <a:off x="5559" y="826"/>
              <a:ext cx="187" cy="215"/>
              <a:chOff x="2825" y="3007"/>
              <a:chExt cx="229" cy="242"/>
            </a:xfrm>
          </p:grpSpPr>
          <p:sp>
            <p:nvSpPr>
              <p:cNvPr id="11387" name="Freeform 123">
                <a:extLst>
                  <a:ext uri="{FF2B5EF4-FFF2-40B4-BE49-F238E27FC236}">
                    <a16:creationId xmlns:a16="http://schemas.microsoft.com/office/drawing/2014/main" id="{80931A56-1600-48D9-B6F0-417DEFB45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88" name="Freeform 124">
                <a:extLst>
                  <a:ext uri="{FF2B5EF4-FFF2-40B4-BE49-F238E27FC236}">
                    <a16:creationId xmlns:a16="http://schemas.microsoft.com/office/drawing/2014/main" id="{E29434A2-A58B-4A32-90E6-EC50B01F56E8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89" name="Group 125">
              <a:extLst>
                <a:ext uri="{FF2B5EF4-FFF2-40B4-BE49-F238E27FC236}">
                  <a16:creationId xmlns:a16="http://schemas.microsoft.com/office/drawing/2014/main" id="{216B4631-74EF-4D1B-9CA3-718D90234ED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679159">
              <a:off x="5529" y="1252"/>
              <a:ext cx="187" cy="151"/>
              <a:chOff x="2825" y="3007"/>
              <a:chExt cx="229" cy="242"/>
            </a:xfrm>
          </p:grpSpPr>
          <p:sp>
            <p:nvSpPr>
              <p:cNvPr id="11390" name="Freeform 126">
                <a:extLst>
                  <a:ext uri="{FF2B5EF4-FFF2-40B4-BE49-F238E27FC236}">
                    <a16:creationId xmlns:a16="http://schemas.microsoft.com/office/drawing/2014/main" id="{D0BD29AD-C60D-45FE-8EB1-2AC5E008C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91" name="Freeform 127">
                <a:extLst>
                  <a:ext uri="{FF2B5EF4-FFF2-40B4-BE49-F238E27FC236}">
                    <a16:creationId xmlns:a16="http://schemas.microsoft.com/office/drawing/2014/main" id="{B471627D-ED15-45A9-BC93-34390FA716E8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92" name="Group 128">
              <a:extLst>
                <a:ext uri="{FF2B5EF4-FFF2-40B4-BE49-F238E27FC236}">
                  <a16:creationId xmlns:a16="http://schemas.microsoft.com/office/drawing/2014/main" id="{422EC263-A639-47F3-A1BA-F76AB136333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60264547">
              <a:off x="5560" y="1793"/>
              <a:ext cx="187" cy="150"/>
              <a:chOff x="2825" y="3007"/>
              <a:chExt cx="229" cy="242"/>
            </a:xfrm>
          </p:grpSpPr>
          <p:sp>
            <p:nvSpPr>
              <p:cNvPr id="11393" name="Freeform 129">
                <a:extLst>
                  <a:ext uri="{FF2B5EF4-FFF2-40B4-BE49-F238E27FC236}">
                    <a16:creationId xmlns:a16="http://schemas.microsoft.com/office/drawing/2014/main" id="{1A3F8904-4DC8-4F73-A298-1F92B9C7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94" name="Freeform 130">
                <a:extLst>
                  <a:ext uri="{FF2B5EF4-FFF2-40B4-BE49-F238E27FC236}">
                    <a16:creationId xmlns:a16="http://schemas.microsoft.com/office/drawing/2014/main" id="{0CDB9FE5-6400-41AA-B59E-9EC85E529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95" name="Group 131">
              <a:extLst>
                <a:ext uri="{FF2B5EF4-FFF2-40B4-BE49-F238E27FC236}">
                  <a16:creationId xmlns:a16="http://schemas.microsoft.com/office/drawing/2014/main" id="{0A59975A-A325-4F18-9B27-CD64EAA491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01070">
              <a:off x="5397" y="1525"/>
              <a:ext cx="196" cy="148"/>
              <a:chOff x="2825" y="3007"/>
              <a:chExt cx="229" cy="242"/>
            </a:xfrm>
          </p:grpSpPr>
          <p:sp>
            <p:nvSpPr>
              <p:cNvPr id="11396" name="Freeform 132">
                <a:extLst>
                  <a:ext uri="{FF2B5EF4-FFF2-40B4-BE49-F238E27FC236}">
                    <a16:creationId xmlns:a16="http://schemas.microsoft.com/office/drawing/2014/main" id="{FF78E4AF-E594-4F9B-8645-49E71320C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97" name="Freeform 133">
                <a:extLst>
                  <a:ext uri="{FF2B5EF4-FFF2-40B4-BE49-F238E27FC236}">
                    <a16:creationId xmlns:a16="http://schemas.microsoft.com/office/drawing/2014/main" id="{4C02FBA3-3D61-4FD7-9D6B-DA1CB4BAABCB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98" name="Group 134">
              <a:extLst>
                <a:ext uri="{FF2B5EF4-FFF2-40B4-BE49-F238E27FC236}">
                  <a16:creationId xmlns:a16="http://schemas.microsoft.com/office/drawing/2014/main" id="{FBFC04F1-3042-4C37-8B88-008E3DC4BDA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01070">
              <a:off x="5397" y="1979"/>
              <a:ext cx="196" cy="149"/>
              <a:chOff x="2825" y="3007"/>
              <a:chExt cx="229" cy="242"/>
            </a:xfrm>
          </p:grpSpPr>
          <p:sp>
            <p:nvSpPr>
              <p:cNvPr id="11399" name="Freeform 135">
                <a:extLst>
                  <a:ext uri="{FF2B5EF4-FFF2-40B4-BE49-F238E27FC236}">
                    <a16:creationId xmlns:a16="http://schemas.microsoft.com/office/drawing/2014/main" id="{5098F799-BFC4-4161-9649-411730E6F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00" name="Freeform 136">
                <a:extLst>
                  <a:ext uri="{FF2B5EF4-FFF2-40B4-BE49-F238E27FC236}">
                    <a16:creationId xmlns:a16="http://schemas.microsoft.com/office/drawing/2014/main" id="{A9410DCA-687A-43F8-BAA1-472651D54FDA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01" name="Group 137">
              <a:extLst>
                <a:ext uri="{FF2B5EF4-FFF2-40B4-BE49-F238E27FC236}">
                  <a16:creationId xmlns:a16="http://schemas.microsoft.com/office/drawing/2014/main" id="{9A04EC76-B938-48E1-9373-A9B9E25887A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59805527">
              <a:off x="5534" y="2169"/>
              <a:ext cx="168" cy="149"/>
              <a:chOff x="2825" y="3007"/>
              <a:chExt cx="229" cy="242"/>
            </a:xfrm>
          </p:grpSpPr>
          <p:sp>
            <p:nvSpPr>
              <p:cNvPr id="11402" name="Freeform 138">
                <a:extLst>
                  <a:ext uri="{FF2B5EF4-FFF2-40B4-BE49-F238E27FC236}">
                    <a16:creationId xmlns:a16="http://schemas.microsoft.com/office/drawing/2014/main" id="{C007D537-5A34-48A9-9D2A-6FCD7A401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03" name="Freeform 139">
                <a:extLst>
                  <a:ext uri="{FF2B5EF4-FFF2-40B4-BE49-F238E27FC236}">
                    <a16:creationId xmlns:a16="http://schemas.microsoft.com/office/drawing/2014/main" id="{D2E817D4-58C8-4A61-AC4C-08BA0913B0E5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04" name="Group 140">
              <a:extLst>
                <a:ext uri="{FF2B5EF4-FFF2-40B4-BE49-F238E27FC236}">
                  <a16:creationId xmlns:a16="http://schemas.microsoft.com/office/drawing/2014/main" id="{2648580B-654B-43FD-8C1C-93D1D2C85E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96" y="0"/>
              <a:ext cx="402" cy="997"/>
              <a:chOff x="4082" y="0"/>
              <a:chExt cx="402" cy="997"/>
            </a:xfrm>
          </p:grpSpPr>
          <p:grpSp>
            <p:nvGrpSpPr>
              <p:cNvPr id="11405" name="Group 141">
                <a:extLst>
                  <a:ext uri="{FF2B5EF4-FFF2-40B4-BE49-F238E27FC236}">
                    <a16:creationId xmlns:a16="http://schemas.microsoft.com/office/drawing/2014/main" id="{5DA20505-9422-4998-B76F-9703BE7B6A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104" y="0"/>
                <a:ext cx="217" cy="198"/>
                <a:chOff x="2825" y="3007"/>
                <a:chExt cx="229" cy="242"/>
              </a:xfrm>
            </p:grpSpPr>
            <p:sp>
              <p:nvSpPr>
                <p:cNvPr id="11406" name="Freeform 142">
                  <a:extLst>
                    <a:ext uri="{FF2B5EF4-FFF2-40B4-BE49-F238E27FC236}">
                      <a16:creationId xmlns:a16="http://schemas.microsoft.com/office/drawing/2014/main" id="{0F67F86F-55FB-4400-9C11-15C8A95AD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07" name="Freeform 143">
                  <a:extLst>
                    <a:ext uri="{FF2B5EF4-FFF2-40B4-BE49-F238E27FC236}">
                      <a16:creationId xmlns:a16="http://schemas.microsoft.com/office/drawing/2014/main" id="{C8928E07-FC64-45D1-AD58-317174730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08" name="AutoShape 144">
                <a:extLst>
                  <a:ext uri="{FF2B5EF4-FFF2-40B4-BE49-F238E27FC236}">
                    <a16:creationId xmlns:a16="http://schemas.microsoft.com/office/drawing/2014/main" id="{395D7D2B-8B9A-43D0-9289-DECC817D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" y="0"/>
                <a:ext cx="22" cy="84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409" name="Group 145">
                <a:extLst>
                  <a:ext uri="{FF2B5EF4-FFF2-40B4-BE49-F238E27FC236}">
                    <a16:creationId xmlns:a16="http://schemas.microsoft.com/office/drawing/2014/main" id="{C9D2DAFD-C587-4F7B-AD1C-AD3A68464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276" y="169"/>
                <a:ext cx="187" cy="229"/>
                <a:chOff x="2825" y="3007"/>
                <a:chExt cx="229" cy="242"/>
              </a:xfrm>
            </p:grpSpPr>
            <p:sp>
              <p:nvSpPr>
                <p:cNvPr id="11410" name="Freeform 146">
                  <a:extLst>
                    <a:ext uri="{FF2B5EF4-FFF2-40B4-BE49-F238E27FC236}">
                      <a16:creationId xmlns:a16="http://schemas.microsoft.com/office/drawing/2014/main" id="{D549B61F-1BD8-47A0-8270-A7E93664C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11" name="Freeform 147">
                  <a:extLst>
                    <a:ext uri="{FF2B5EF4-FFF2-40B4-BE49-F238E27FC236}">
                      <a16:creationId xmlns:a16="http://schemas.microsoft.com/office/drawing/2014/main" id="{B57F76E1-DA22-4A3F-BA95-2A603B9FC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12" name="Group 148">
                <a:extLst>
                  <a:ext uri="{FF2B5EF4-FFF2-40B4-BE49-F238E27FC236}">
                    <a16:creationId xmlns:a16="http://schemas.microsoft.com/office/drawing/2014/main" id="{D49A8230-D3C0-49DC-B5FD-2710FDBA1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082" y="297"/>
                <a:ext cx="239" cy="198"/>
                <a:chOff x="2825" y="3007"/>
                <a:chExt cx="229" cy="242"/>
              </a:xfrm>
            </p:grpSpPr>
            <p:sp>
              <p:nvSpPr>
                <p:cNvPr id="11413" name="Freeform 149">
                  <a:extLst>
                    <a:ext uri="{FF2B5EF4-FFF2-40B4-BE49-F238E27FC236}">
                      <a16:creationId xmlns:a16="http://schemas.microsoft.com/office/drawing/2014/main" id="{FA9655EF-FF19-42DD-9A42-A9C867B34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14" name="Freeform 150">
                  <a:extLst>
                    <a:ext uri="{FF2B5EF4-FFF2-40B4-BE49-F238E27FC236}">
                      <a16:creationId xmlns:a16="http://schemas.microsoft.com/office/drawing/2014/main" id="{D42CAD6E-F292-428A-8EE5-6FC4DF105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15" name="Group 151">
                <a:extLst>
                  <a:ext uri="{FF2B5EF4-FFF2-40B4-BE49-F238E27FC236}">
                    <a16:creationId xmlns:a16="http://schemas.microsoft.com/office/drawing/2014/main" id="{AC1E27C3-9437-450D-9ABD-7E4ADE8861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869968">
                <a:off x="4209" y="854"/>
                <a:ext cx="175" cy="111"/>
                <a:chOff x="2825" y="3007"/>
                <a:chExt cx="229" cy="242"/>
              </a:xfrm>
            </p:grpSpPr>
            <p:sp>
              <p:nvSpPr>
                <p:cNvPr id="11416" name="Freeform 152">
                  <a:extLst>
                    <a:ext uri="{FF2B5EF4-FFF2-40B4-BE49-F238E27FC236}">
                      <a16:creationId xmlns:a16="http://schemas.microsoft.com/office/drawing/2014/main" id="{B3005CA7-3329-4141-AD8E-56BEBABAF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17" name="Freeform 153">
                  <a:extLst>
                    <a:ext uri="{FF2B5EF4-FFF2-40B4-BE49-F238E27FC236}">
                      <a16:creationId xmlns:a16="http://schemas.microsoft.com/office/drawing/2014/main" id="{33EBA380-3C6F-436E-8F6D-CF0C2BE15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418" name="Rectangle 154">
              <a:extLst>
                <a:ext uri="{FF2B5EF4-FFF2-40B4-BE49-F238E27FC236}">
                  <a16:creationId xmlns:a16="http://schemas.microsoft.com/office/drawing/2014/main" id="{D7AEC013-3321-4CF1-B341-C0DC9A05C8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73" y="0"/>
              <a:ext cx="431" cy="799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2000"/>
                  </a:schemeClr>
                </a:gs>
                <a:gs pos="100000">
                  <a:schemeClr val="bg1">
                    <a:alpha val="3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19" name="Group 155">
              <a:extLst>
                <a:ext uri="{FF2B5EF4-FFF2-40B4-BE49-F238E27FC236}">
                  <a16:creationId xmlns:a16="http://schemas.microsoft.com/office/drawing/2014/main" id="{9ED03A12-F885-4593-BA89-B995C8EC14C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719" y="0"/>
              <a:ext cx="499" cy="1638"/>
              <a:chOff x="3719" y="0"/>
              <a:chExt cx="499" cy="1833"/>
            </a:xfrm>
          </p:grpSpPr>
          <p:grpSp>
            <p:nvGrpSpPr>
              <p:cNvPr id="11420" name="Group 156">
                <a:extLst>
                  <a:ext uri="{FF2B5EF4-FFF2-40B4-BE49-F238E27FC236}">
                    <a16:creationId xmlns:a16="http://schemas.microsoft.com/office/drawing/2014/main" id="{96655FED-51E2-4D36-AAA4-342C5DCB8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3744" y="0"/>
                <a:ext cx="253" cy="198"/>
                <a:chOff x="2825" y="3007"/>
                <a:chExt cx="229" cy="242"/>
              </a:xfrm>
            </p:grpSpPr>
            <p:sp>
              <p:nvSpPr>
                <p:cNvPr id="11421" name="Freeform 157">
                  <a:extLst>
                    <a:ext uri="{FF2B5EF4-FFF2-40B4-BE49-F238E27FC236}">
                      <a16:creationId xmlns:a16="http://schemas.microsoft.com/office/drawing/2014/main" id="{DC884B35-FD54-4EBC-825D-9E12B3C7C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22" name="Freeform 158">
                  <a:extLst>
                    <a:ext uri="{FF2B5EF4-FFF2-40B4-BE49-F238E27FC236}">
                      <a16:creationId xmlns:a16="http://schemas.microsoft.com/office/drawing/2014/main" id="{FA78231E-318F-4C4F-9328-CD6A657C4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23" name="AutoShape 159">
                <a:extLst>
                  <a:ext uri="{FF2B5EF4-FFF2-40B4-BE49-F238E27FC236}">
                    <a16:creationId xmlns:a16="http://schemas.microsoft.com/office/drawing/2014/main" id="{57D662EB-B98C-4A77-B451-0CE3FCC2C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0"/>
                <a:ext cx="22" cy="170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424" name="Group 160">
                <a:extLst>
                  <a:ext uri="{FF2B5EF4-FFF2-40B4-BE49-F238E27FC236}">
                    <a16:creationId xmlns:a16="http://schemas.microsoft.com/office/drawing/2014/main" id="{D2B87D5B-9E98-46B1-A51C-441C69E4E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68" y="150"/>
                <a:ext cx="187" cy="267"/>
                <a:chOff x="2825" y="3007"/>
                <a:chExt cx="229" cy="242"/>
              </a:xfrm>
            </p:grpSpPr>
            <p:sp>
              <p:nvSpPr>
                <p:cNvPr id="11425" name="Freeform 161">
                  <a:extLst>
                    <a:ext uri="{FF2B5EF4-FFF2-40B4-BE49-F238E27FC236}">
                      <a16:creationId xmlns:a16="http://schemas.microsoft.com/office/drawing/2014/main" id="{280C7D9F-3B2D-4E80-8B11-F56CB1EF4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26" name="Freeform 162">
                  <a:extLst>
                    <a:ext uri="{FF2B5EF4-FFF2-40B4-BE49-F238E27FC236}">
                      <a16:creationId xmlns:a16="http://schemas.microsoft.com/office/drawing/2014/main" id="{24CBFE5C-0697-4B92-B5C9-092BE4733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27" name="Group 163">
                <a:extLst>
                  <a:ext uri="{FF2B5EF4-FFF2-40B4-BE49-F238E27FC236}">
                    <a16:creationId xmlns:a16="http://schemas.microsoft.com/office/drawing/2014/main" id="{213590DF-31A0-4E6E-9198-098ECB4DE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97" y="686"/>
                <a:ext cx="229" cy="148"/>
                <a:chOff x="2825" y="3007"/>
                <a:chExt cx="229" cy="242"/>
              </a:xfrm>
            </p:grpSpPr>
            <p:sp>
              <p:nvSpPr>
                <p:cNvPr id="11428" name="Freeform 164">
                  <a:extLst>
                    <a:ext uri="{FF2B5EF4-FFF2-40B4-BE49-F238E27FC236}">
                      <a16:creationId xmlns:a16="http://schemas.microsoft.com/office/drawing/2014/main" id="{9207D305-8664-4DBD-948E-81A4C4105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29" name="Freeform 165">
                  <a:extLst>
                    <a:ext uri="{FF2B5EF4-FFF2-40B4-BE49-F238E27FC236}">
                      <a16:creationId xmlns:a16="http://schemas.microsoft.com/office/drawing/2014/main" id="{59DEC44E-E185-4263-81EC-7D86AE35D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30" name="Group 166">
                <a:extLst>
                  <a:ext uri="{FF2B5EF4-FFF2-40B4-BE49-F238E27FC236}">
                    <a16:creationId xmlns:a16="http://schemas.microsoft.com/office/drawing/2014/main" id="{B6FD521D-6DB8-4508-9F12-B83823E00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3719" y="297"/>
                <a:ext cx="278" cy="198"/>
                <a:chOff x="2825" y="3007"/>
                <a:chExt cx="229" cy="242"/>
              </a:xfrm>
            </p:grpSpPr>
            <p:sp>
              <p:nvSpPr>
                <p:cNvPr id="11431" name="Freeform 167">
                  <a:extLst>
                    <a:ext uri="{FF2B5EF4-FFF2-40B4-BE49-F238E27FC236}">
                      <a16:creationId xmlns:a16="http://schemas.microsoft.com/office/drawing/2014/main" id="{50ECB770-EBB5-4255-BD00-C60E227EE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32" name="Freeform 168">
                  <a:extLst>
                    <a:ext uri="{FF2B5EF4-FFF2-40B4-BE49-F238E27FC236}">
                      <a16:creationId xmlns:a16="http://schemas.microsoft.com/office/drawing/2014/main" id="{4B728021-3AFD-4C76-A5C9-41EFA295E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33" name="Group 169">
                <a:extLst>
                  <a:ext uri="{FF2B5EF4-FFF2-40B4-BE49-F238E27FC236}">
                    <a16:creationId xmlns:a16="http://schemas.microsoft.com/office/drawing/2014/main" id="{268ACAE2-E52E-4F65-AB98-72BD1134D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91" y="571"/>
                <a:ext cx="188" cy="267"/>
                <a:chOff x="2825" y="3007"/>
                <a:chExt cx="229" cy="242"/>
              </a:xfrm>
            </p:grpSpPr>
            <p:sp>
              <p:nvSpPr>
                <p:cNvPr id="11434" name="Freeform 170">
                  <a:extLst>
                    <a:ext uri="{FF2B5EF4-FFF2-40B4-BE49-F238E27FC236}">
                      <a16:creationId xmlns:a16="http://schemas.microsoft.com/office/drawing/2014/main" id="{9704F48D-BF1D-492D-9330-D91F02ACC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35" name="Freeform 171">
                  <a:extLst>
                    <a:ext uri="{FF2B5EF4-FFF2-40B4-BE49-F238E27FC236}">
                      <a16:creationId xmlns:a16="http://schemas.microsoft.com/office/drawing/2014/main" id="{8C49BE8E-1880-4029-9372-7F96BFFDD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36" name="Group 172">
                <a:extLst>
                  <a:ext uri="{FF2B5EF4-FFF2-40B4-BE49-F238E27FC236}">
                    <a16:creationId xmlns:a16="http://schemas.microsoft.com/office/drawing/2014/main" id="{A0691961-C33B-4FCF-A6C1-727974F4D7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42" y="822"/>
                <a:ext cx="187" cy="175"/>
                <a:chOff x="2825" y="3007"/>
                <a:chExt cx="229" cy="242"/>
              </a:xfrm>
            </p:grpSpPr>
            <p:sp>
              <p:nvSpPr>
                <p:cNvPr id="11437" name="Freeform 173">
                  <a:extLst>
                    <a:ext uri="{FF2B5EF4-FFF2-40B4-BE49-F238E27FC236}">
                      <a16:creationId xmlns:a16="http://schemas.microsoft.com/office/drawing/2014/main" id="{B677194A-4A90-429F-ACF1-6D7DC2BB3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38" name="Freeform 174">
                  <a:extLst>
                    <a:ext uri="{FF2B5EF4-FFF2-40B4-BE49-F238E27FC236}">
                      <a16:creationId xmlns:a16="http://schemas.microsoft.com/office/drawing/2014/main" id="{5E84C67E-EA5E-4060-AC41-22E8DB827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39" name="Group 175">
                <a:extLst>
                  <a:ext uri="{FF2B5EF4-FFF2-40B4-BE49-F238E27FC236}">
                    <a16:creationId xmlns:a16="http://schemas.microsoft.com/office/drawing/2014/main" id="{8FDC6491-55CF-48C3-8269-ED744AEEB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3938" y="1264"/>
                <a:ext cx="187" cy="176"/>
                <a:chOff x="2825" y="3007"/>
                <a:chExt cx="229" cy="242"/>
              </a:xfrm>
            </p:grpSpPr>
            <p:sp>
              <p:nvSpPr>
                <p:cNvPr id="11440" name="Freeform 176">
                  <a:extLst>
                    <a:ext uri="{FF2B5EF4-FFF2-40B4-BE49-F238E27FC236}">
                      <a16:creationId xmlns:a16="http://schemas.microsoft.com/office/drawing/2014/main" id="{49B60C1D-C0C1-4E7C-B75C-3BDF9C59A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41" name="Freeform 177">
                  <a:extLst>
                    <a:ext uri="{FF2B5EF4-FFF2-40B4-BE49-F238E27FC236}">
                      <a16:creationId xmlns:a16="http://schemas.microsoft.com/office/drawing/2014/main" id="{AAF38939-6FFC-43DA-BA72-C1FCDD02B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42" name="Group 178">
                <a:extLst>
                  <a:ext uri="{FF2B5EF4-FFF2-40B4-BE49-F238E27FC236}">
                    <a16:creationId xmlns:a16="http://schemas.microsoft.com/office/drawing/2014/main" id="{1BFB3C80-C4C1-4E8C-A4C2-C18D11709F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70" y="1053"/>
                <a:ext cx="228" cy="148"/>
                <a:chOff x="2825" y="3007"/>
                <a:chExt cx="229" cy="242"/>
              </a:xfrm>
            </p:grpSpPr>
            <p:sp>
              <p:nvSpPr>
                <p:cNvPr id="11443" name="Freeform 179">
                  <a:extLst>
                    <a:ext uri="{FF2B5EF4-FFF2-40B4-BE49-F238E27FC236}">
                      <a16:creationId xmlns:a16="http://schemas.microsoft.com/office/drawing/2014/main" id="{9C48502D-43AC-41F0-B2FD-A8E4C6258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44" name="Freeform 180">
                  <a:extLst>
                    <a:ext uri="{FF2B5EF4-FFF2-40B4-BE49-F238E27FC236}">
                      <a16:creationId xmlns:a16="http://schemas.microsoft.com/office/drawing/2014/main" id="{0C2DDB3D-0458-46AE-AE2A-91A66FD53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45" name="Group 181">
                <a:extLst>
                  <a:ext uri="{FF2B5EF4-FFF2-40B4-BE49-F238E27FC236}">
                    <a16:creationId xmlns:a16="http://schemas.microsoft.com/office/drawing/2014/main" id="{AC6C7B6C-3A14-44CC-A7BC-39B89EAEFA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70" y="1461"/>
                <a:ext cx="228" cy="149"/>
                <a:chOff x="2825" y="3007"/>
                <a:chExt cx="229" cy="242"/>
              </a:xfrm>
            </p:grpSpPr>
            <p:sp>
              <p:nvSpPr>
                <p:cNvPr id="11446" name="Freeform 182">
                  <a:extLst>
                    <a:ext uri="{FF2B5EF4-FFF2-40B4-BE49-F238E27FC236}">
                      <a16:creationId xmlns:a16="http://schemas.microsoft.com/office/drawing/2014/main" id="{DB0CBAD9-F211-41EA-AFC6-3FCBCA8D4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47" name="Freeform 183">
                  <a:extLst>
                    <a:ext uri="{FF2B5EF4-FFF2-40B4-BE49-F238E27FC236}">
                      <a16:creationId xmlns:a16="http://schemas.microsoft.com/office/drawing/2014/main" id="{EC22675C-823D-4BC4-9411-1B7CFDE0F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48" name="Group 184">
                <a:extLst>
                  <a:ext uri="{FF2B5EF4-FFF2-40B4-BE49-F238E27FC236}">
                    <a16:creationId xmlns:a16="http://schemas.microsoft.com/office/drawing/2014/main" id="{9C3E171C-82D5-4F6A-85C3-6C02C67EA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87186">
                <a:off x="3869" y="1722"/>
                <a:ext cx="203" cy="111"/>
                <a:chOff x="2825" y="3007"/>
                <a:chExt cx="229" cy="242"/>
              </a:xfrm>
            </p:grpSpPr>
            <p:sp>
              <p:nvSpPr>
                <p:cNvPr id="11449" name="Freeform 185">
                  <a:extLst>
                    <a:ext uri="{FF2B5EF4-FFF2-40B4-BE49-F238E27FC236}">
                      <a16:creationId xmlns:a16="http://schemas.microsoft.com/office/drawing/2014/main" id="{A65766CB-AD4C-45BA-9EAB-E444536B5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50" name="Freeform 186">
                  <a:extLst>
                    <a:ext uri="{FF2B5EF4-FFF2-40B4-BE49-F238E27FC236}">
                      <a16:creationId xmlns:a16="http://schemas.microsoft.com/office/drawing/2014/main" id="{5E730EE5-3BE2-4C89-B095-2F5A5DCAA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51" name="Group 187">
                <a:extLst>
                  <a:ext uri="{FF2B5EF4-FFF2-40B4-BE49-F238E27FC236}">
                    <a16:creationId xmlns:a16="http://schemas.microsoft.com/office/drawing/2014/main" id="{A6CED0AE-9F3B-4B05-8509-214E9FE97C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3972" y="1552"/>
                <a:ext cx="168" cy="173"/>
                <a:chOff x="2825" y="3007"/>
                <a:chExt cx="229" cy="242"/>
              </a:xfrm>
            </p:grpSpPr>
            <p:sp>
              <p:nvSpPr>
                <p:cNvPr id="11452" name="Freeform 188">
                  <a:extLst>
                    <a:ext uri="{FF2B5EF4-FFF2-40B4-BE49-F238E27FC236}">
                      <a16:creationId xmlns:a16="http://schemas.microsoft.com/office/drawing/2014/main" id="{687B2FDF-A8AF-49DF-973B-04B6E4263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53" name="Freeform 189">
                  <a:extLst>
                    <a:ext uri="{FF2B5EF4-FFF2-40B4-BE49-F238E27FC236}">
                      <a16:creationId xmlns:a16="http://schemas.microsoft.com/office/drawing/2014/main" id="{7BCA406F-EBDD-429D-BEFE-D2669FD6A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454" name="Group 190">
              <a:extLst>
                <a:ext uri="{FF2B5EF4-FFF2-40B4-BE49-F238E27FC236}">
                  <a16:creationId xmlns:a16="http://schemas.microsoft.com/office/drawing/2014/main" id="{BA6277EF-59AD-414C-84CB-890A25E769E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20" y="0"/>
              <a:ext cx="340" cy="1587"/>
              <a:chOff x="4694" y="0"/>
              <a:chExt cx="431" cy="2750"/>
            </a:xfrm>
          </p:grpSpPr>
          <p:grpSp>
            <p:nvGrpSpPr>
              <p:cNvPr id="11455" name="Group 191">
                <a:extLst>
                  <a:ext uri="{FF2B5EF4-FFF2-40B4-BE49-F238E27FC236}">
                    <a16:creationId xmlns:a16="http://schemas.microsoft.com/office/drawing/2014/main" id="{45FC4C5D-C9FF-4EF2-B5EC-F562D27AAE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11456" name="Freeform 192">
                  <a:extLst>
                    <a:ext uri="{FF2B5EF4-FFF2-40B4-BE49-F238E27FC236}">
                      <a16:creationId xmlns:a16="http://schemas.microsoft.com/office/drawing/2014/main" id="{B27FD6C7-42B4-4812-9FF3-125D626B5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57" name="Freeform 193">
                  <a:extLst>
                    <a:ext uri="{FF2B5EF4-FFF2-40B4-BE49-F238E27FC236}">
                      <a16:creationId xmlns:a16="http://schemas.microsoft.com/office/drawing/2014/main" id="{8B8AB502-F932-4A83-A8DA-7C6CD4A6E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58" name="AutoShape 194">
                <a:extLst>
                  <a:ext uri="{FF2B5EF4-FFF2-40B4-BE49-F238E27FC236}">
                    <a16:creationId xmlns:a16="http://schemas.microsoft.com/office/drawing/2014/main" id="{DDCEE47F-9E77-4E8C-B876-2002643D9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459" name="Group 195">
                <a:extLst>
                  <a:ext uri="{FF2B5EF4-FFF2-40B4-BE49-F238E27FC236}">
                    <a16:creationId xmlns:a16="http://schemas.microsoft.com/office/drawing/2014/main" id="{150DE848-2388-4EBF-9D32-316DC3CA3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11460" name="Freeform 196">
                  <a:extLst>
                    <a:ext uri="{FF2B5EF4-FFF2-40B4-BE49-F238E27FC236}">
                      <a16:creationId xmlns:a16="http://schemas.microsoft.com/office/drawing/2014/main" id="{E7BF0990-2733-4B39-9ACD-7DC600853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61" name="Freeform 197">
                  <a:extLst>
                    <a:ext uri="{FF2B5EF4-FFF2-40B4-BE49-F238E27FC236}">
                      <a16:creationId xmlns:a16="http://schemas.microsoft.com/office/drawing/2014/main" id="{AF6B8644-5246-4BDE-B889-9CD0C0D25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62" name="Group 198">
                <a:extLst>
                  <a:ext uri="{FF2B5EF4-FFF2-40B4-BE49-F238E27FC236}">
                    <a16:creationId xmlns:a16="http://schemas.microsoft.com/office/drawing/2014/main" id="{36318E47-7456-4D55-97D0-108644429E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11463" name="Freeform 199">
                  <a:extLst>
                    <a:ext uri="{FF2B5EF4-FFF2-40B4-BE49-F238E27FC236}">
                      <a16:creationId xmlns:a16="http://schemas.microsoft.com/office/drawing/2014/main" id="{29E132BF-90D6-4D55-B135-CCE9E114D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64" name="Freeform 200">
                  <a:extLst>
                    <a:ext uri="{FF2B5EF4-FFF2-40B4-BE49-F238E27FC236}">
                      <a16:creationId xmlns:a16="http://schemas.microsoft.com/office/drawing/2014/main" id="{BA355C10-32E1-4897-82CA-9A8F98CAF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65" name="Group 201">
                <a:extLst>
                  <a:ext uri="{FF2B5EF4-FFF2-40B4-BE49-F238E27FC236}">
                    <a16:creationId xmlns:a16="http://schemas.microsoft.com/office/drawing/2014/main" id="{62C5846B-EAC4-4FB0-A2F6-5E7167D221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11466" name="Freeform 202">
                  <a:extLst>
                    <a:ext uri="{FF2B5EF4-FFF2-40B4-BE49-F238E27FC236}">
                      <a16:creationId xmlns:a16="http://schemas.microsoft.com/office/drawing/2014/main" id="{251CE9F8-DC5D-435D-9405-079C9F223C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67" name="Freeform 203">
                  <a:extLst>
                    <a:ext uri="{FF2B5EF4-FFF2-40B4-BE49-F238E27FC236}">
                      <a16:creationId xmlns:a16="http://schemas.microsoft.com/office/drawing/2014/main" id="{CFC1A402-318D-41B3-9BAA-C4049168A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68" name="Group 204">
                <a:extLst>
                  <a:ext uri="{FF2B5EF4-FFF2-40B4-BE49-F238E27FC236}">
                    <a16:creationId xmlns:a16="http://schemas.microsoft.com/office/drawing/2014/main" id="{D5B8CBC7-F6A9-4DDC-8C2A-E23E493C8C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11469" name="Freeform 205">
                  <a:extLst>
                    <a:ext uri="{FF2B5EF4-FFF2-40B4-BE49-F238E27FC236}">
                      <a16:creationId xmlns:a16="http://schemas.microsoft.com/office/drawing/2014/main" id="{36245F8F-6551-4A2E-902C-C714FF434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0" name="Freeform 206">
                  <a:extLst>
                    <a:ext uri="{FF2B5EF4-FFF2-40B4-BE49-F238E27FC236}">
                      <a16:creationId xmlns:a16="http://schemas.microsoft.com/office/drawing/2014/main" id="{FD7625A2-CBEE-48D1-A43A-5474FF05D0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71" name="Group 207">
                <a:extLst>
                  <a:ext uri="{FF2B5EF4-FFF2-40B4-BE49-F238E27FC236}">
                    <a16:creationId xmlns:a16="http://schemas.microsoft.com/office/drawing/2014/main" id="{6917A27B-669D-45E1-A92B-933DAD7E2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11472" name="Freeform 208">
                  <a:extLst>
                    <a:ext uri="{FF2B5EF4-FFF2-40B4-BE49-F238E27FC236}">
                      <a16:creationId xmlns:a16="http://schemas.microsoft.com/office/drawing/2014/main" id="{9E3A85F7-6CBE-4D12-A20F-4B6EFF2B4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3" name="Freeform 209">
                  <a:extLst>
                    <a:ext uri="{FF2B5EF4-FFF2-40B4-BE49-F238E27FC236}">
                      <a16:creationId xmlns:a16="http://schemas.microsoft.com/office/drawing/2014/main" id="{BB6ED11A-2989-40AD-8E47-A56510825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74" name="Group 210">
                <a:extLst>
                  <a:ext uri="{FF2B5EF4-FFF2-40B4-BE49-F238E27FC236}">
                    <a16:creationId xmlns:a16="http://schemas.microsoft.com/office/drawing/2014/main" id="{A5DEDF71-EF8E-4F89-98B8-74DA926315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11475" name="Freeform 211">
                  <a:extLst>
                    <a:ext uri="{FF2B5EF4-FFF2-40B4-BE49-F238E27FC236}">
                      <a16:creationId xmlns:a16="http://schemas.microsoft.com/office/drawing/2014/main" id="{D824F5D5-C917-491C-A0BF-17FA45A8D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6" name="Freeform 212">
                  <a:extLst>
                    <a:ext uri="{FF2B5EF4-FFF2-40B4-BE49-F238E27FC236}">
                      <a16:creationId xmlns:a16="http://schemas.microsoft.com/office/drawing/2014/main" id="{29A1668C-7DD8-492E-B34F-E13C08342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77" name="Group 213">
                <a:extLst>
                  <a:ext uri="{FF2B5EF4-FFF2-40B4-BE49-F238E27FC236}">
                    <a16:creationId xmlns:a16="http://schemas.microsoft.com/office/drawing/2014/main" id="{944635F5-4553-4099-8621-FCC24DB04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11478" name="Freeform 214">
                  <a:extLst>
                    <a:ext uri="{FF2B5EF4-FFF2-40B4-BE49-F238E27FC236}">
                      <a16:creationId xmlns:a16="http://schemas.microsoft.com/office/drawing/2014/main" id="{95CB6530-86E7-44E2-9874-559A08CB9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9" name="Freeform 215">
                  <a:extLst>
                    <a:ext uri="{FF2B5EF4-FFF2-40B4-BE49-F238E27FC236}">
                      <a16:creationId xmlns:a16="http://schemas.microsoft.com/office/drawing/2014/main" id="{F154F13A-2B81-4EC6-8D57-CF3E2BC02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80" name="Group 216">
                <a:extLst>
                  <a:ext uri="{FF2B5EF4-FFF2-40B4-BE49-F238E27FC236}">
                    <a16:creationId xmlns:a16="http://schemas.microsoft.com/office/drawing/2014/main" id="{E235B5D0-4B98-47B6-A1EA-57F95F2D4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11481" name="Freeform 217">
                  <a:extLst>
                    <a:ext uri="{FF2B5EF4-FFF2-40B4-BE49-F238E27FC236}">
                      <a16:creationId xmlns:a16="http://schemas.microsoft.com/office/drawing/2014/main" id="{C0227111-1617-439C-A5B8-B5363900E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82" name="Freeform 218">
                  <a:extLst>
                    <a:ext uri="{FF2B5EF4-FFF2-40B4-BE49-F238E27FC236}">
                      <a16:creationId xmlns:a16="http://schemas.microsoft.com/office/drawing/2014/main" id="{87B5D51E-39BC-498D-B07B-A47380A3A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83" name="Group 219">
                <a:extLst>
                  <a:ext uri="{FF2B5EF4-FFF2-40B4-BE49-F238E27FC236}">
                    <a16:creationId xmlns:a16="http://schemas.microsoft.com/office/drawing/2014/main" id="{EF6DDE14-9081-4D91-9C9F-5F43DDA6B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11484" name="Freeform 220">
                  <a:extLst>
                    <a:ext uri="{FF2B5EF4-FFF2-40B4-BE49-F238E27FC236}">
                      <a16:creationId xmlns:a16="http://schemas.microsoft.com/office/drawing/2014/main" id="{FDAB6B11-005D-454B-9E56-BFD6229EF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85" name="Freeform 221">
                  <a:extLst>
                    <a:ext uri="{FF2B5EF4-FFF2-40B4-BE49-F238E27FC236}">
                      <a16:creationId xmlns:a16="http://schemas.microsoft.com/office/drawing/2014/main" id="{017F640E-0E1A-488E-9DE9-2537E5D91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86" name="Group 222">
                <a:extLst>
                  <a:ext uri="{FF2B5EF4-FFF2-40B4-BE49-F238E27FC236}">
                    <a16:creationId xmlns:a16="http://schemas.microsoft.com/office/drawing/2014/main" id="{06602070-004A-4659-9C11-74AC97BE5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11487" name="Freeform 223">
                  <a:extLst>
                    <a:ext uri="{FF2B5EF4-FFF2-40B4-BE49-F238E27FC236}">
                      <a16:creationId xmlns:a16="http://schemas.microsoft.com/office/drawing/2014/main" id="{187BB198-7713-4DE2-9C73-CF10D25B0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88" name="Freeform 224">
                  <a:extLst>
                    <a:ext uri="{FF2B5EF4-FFF2-40B4-BE49-F238E27FC236}">
                      <a16:creationId xmlns:a16="http://schemas.microsoft.com/office/drawing/2014/main" id="{E10DA199-30F8-4EEF-A0D1-441FA80DC6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89" name="Group 225">
                <a:extLst>
                  <a:ext uri="{FF2B5EF4-FFF2-40B4-BE49-F238E27FC236}">
                    <a16:creationId xmlns:a16="http://schemas.microsoft.com/office/drawing/2014/main" id="{3FA7721E-084B-41FE-BD08-BB8BF3B823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11490" name="Freeform 226">
                  <a:extLst>
                    <a:ext uri="{FF2B5EF4-FFF2-40B4-BE49-F238E27FC236}">
                      <a16:creationId xmlns:a16="http://schemas.microsoft.com/office/drawing/2014/main" id="{7DA30643-B50E-4144-B389-8BD5B5C6A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91" name="Freeform 227">
                  <a:extLst>
                    <a:ext uri="{FF2B5EF4-FFF2-40B4-BE49-F238E27FC236}">
                      <a16:creationId xmlns:a16="http://schemas.microsoft.com/office/drawing/2014/main" id="{1B480BA8-2615-4B4D-B336-C3482E8EC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92" name="Group 228">
                <a:extLst>
                  <a:ext uri="{FF2B5EF4-FFF2-40B4-BE49-F238E27FC236}">
                    <a16:creationId xmlns:a16="http://schemas.microsoft.com/office/drawing/2014/main" id="{F4787333-A444-4B82-AA00-B24128507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11493" name="Freeform 229">
                  <a:extLst>
                    <a:ext uri="{FF2B5EF4-FFF2-40B4-BE49-F238E27FC236}">
                      <a16:creationId xmlns:a16="http://schemas.microsoft.com/office/drawing/2014/main" id="{A332230D-CCA4-4A21-BA3D-7B71663E0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94" name="Freeform 230">
                  <a:extLst>
                    <a:ext uri="{FF2B5EF4-FFF2-40B4-BE49-F238E27FC236}">
                      <a16:creationId xmlns:a16="http://schemas.microsoft.com/office/drawing/2014/main" id="{E30D1004-3493-4025-A811-17BE51A11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495" name="Rectangle 231">
              <a:extLst>
                <a:ext uri="{FF2B5EF4-FFF2-40B4-BE49-F238E27FC236}">
                  <a16:creationId xmlns:a16="http://schemas.microsoft.com/office/drawing/2014/main" id="{B9ACA465-FBE9-46D5-B04B-713D83F2A5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75" y="5"/>
              <a:ext cx="425" cy="172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96" name="Group 232">
              <a:extLst>
                <a:ext uri="{FF2B5EF4-FFF2-40B4-BE49-F238E27FC236}">
                  <a16:creationId xmlns:a16="http://schemas.microsoft.com/office/drawing/2014/main" id="{6936C203-0C86-4C37-A301-7B79DE659CE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880" y="0"/>
              <a:ext cx="284" cy="1020"/>
              <a:chOff x="2715" y="754"/>
              <a:chExt cx="284" cy="1020"/>
            </a:xfrm>
          </p:grpSpPr>
          <p:sp>
            <p:nvSpPr>
              <p:cNvPr id="11497" name="AutoShape 233">
                <a:extLst>
                  <a:ext uri="{FF2B5EF4-FFF2-40B4-BE49-F238E27FC236}">
                    <a16:creationId xmlns:a16="http://schemas.microsoft.com/office/drawing/2014/main" id="{F48CEAC6-558B-47C1-B444-2E4C830DF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754"/>
                <a:ext cx="22" cy="96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498" name="Group 234">
                <a:extLst>
                  <a:ext uri="{FF2B5EF4-FFF2-40B4-BE49-F238E27FC236}">
                    <a16:creationId xmlns:a16="http://schemas.microsoft.com/office/drawing/2014/main" id="{49891B31-C6F1-4633-94E8-42B94EF066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36" y="870"/>
                <a:ext cx="174" cy="117"/>
                <a:chOff x="2825" y="3007"/>
                <a:chExt cx="229" cy="242"/>
              </a:xfrm>
            </p:grpSpPr>
            <p:sp>
              <p:nvSpPr>
                <p:cNvPr id="11499" name="Freeform 235">
                  <a:extLst>
                    <a:ext uri="{FF2B5EF4-FFF2-40B4-BE49-F238E27FC236}">
                      <a16:creationId xmlns:a16="http://schemas.microsoft.com/office/drawing/2014/main" id="{530639D6-5DA1-4FD6-8100-42D24F7C4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00" name="Freeform 236">
                  <a:extLst>
                    <a:ext uri="{FF2B5EF4-FFF2-40B4-BE49-F238E27FC236}">
                      <a16:creationId xmlns:a16="http://schemas.microsoft.com/office/drawing/2014/main" id="{01134126-A764-4FEE-88BC-6AE9027A2B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01" name="Group 237">
                <a:extLst>
                  <a:ext uri="{FF2B5EF4-FFF2-40B4-BE49-F238E27FC236}">
                    <a16:creationId xmlns:a16="http://schemas.microsoft.com/office/drawing/2014/main" id="{F3CEADE5-BA4D-4728-AE5C-20E750148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2843" y="979"/>
                <a:ext cx="148" cy="134"/>
                <a:chOff x="2825" y="3007"/>
                <a:chExt cx="229" cy="242"/>
              </a:xfrm>
            </p:grpSpPr>
            <p:sp>
              <p:nvSpPr>
                <p:cNvPr id="11502" name="Freeform 238">
                  <a:extLst>
                    <a:ext uri="{FF2B5EF4-FFF2-40B4-BE49-F238E27FC236}">
                      <a16:creationId xmlns:a16="http://schemas.microsoft.com/office/drawing/2014/main" id="{A1A98D6E-FE7F-4649-A834-2953521CF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03" name="Freeform 239">
                  <a:extLst>
                    <a:ext uri="{FF2B5EF4-FFF2-40B4-BE49-F238E27FC236}">
                      <a16:creationId xmlns:a16="http://schemas.microsoft.com/office/drawing/2014/main" id="{8B83052F-CE04-4507-9C83-2C3657817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04" name="Group 240">
                <a:extLst>
                  <a:ext uri="{FF2B5EF4-FFF2-40B4-BE49-F238E27FC236}">
                    <a16:creationId xmlns:a16="http://schemas.microsoft.com/office/drawing/2014/main" id="{7ADA55C0-7C12-41D4-BDB0-3113DE8E4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841" y="1328"/>
                <a:ext cx="147" cy="134"/>
                <a:chOff x="2825" y="3007"/>
                <a:chExt cx="229" cy="242"/>
              </a:xfrm>
            </p:grpSpPr>
            <p:sp>
              <p:nvSpPr>
                <p:cNvPr id="11505" name="Freeform 241">
                  <a:extLst>
                    <a:ext uri="{FF2B5EF4-FFF2-40B4-BE49-F238E27FC236}">
                      <a16:creationId xmlns:a16="http://schemas.microsoft.com/office/drawing/2014/main" id="{A8E52AFB-A8D3-4374-AD55-55B34F14B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06" name="Freeform 242">
                  <a:extLst>
                    <a:ext uri="{FF2B5EF4-FFF2-40B4-BE49-F238E27FC236}">
                      <a16:creationId xmlns:a16="http://schemas.microsoft.com/office/drawing/2014/main" id="{EDA7015A-9A75-45D5-AF2D-88C6E6436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07" name="Group 243">
                <a:extLst>
                  <a:ext uri="{FF2B5EF4-FFF2-40B4-BE49-F238E27FC236}">
                    <a16:creationId xmlns:a16="http://schemas.microsoft.com/office/drawing/2014/main" id="{37AA219C-6852-4F89-B2ED-D83E439CCA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1159"/>
                <a:ext cx="174" cy="117"/>
                <a:chOff x="2825" y="3007"/>
                <a:chExt cx="229" cy="242"/>
              </a:xfrm>
            </p:grpSpPr>
            <p:sp>
              <p:nvSpPr>
                <p:cNvPr id="11508" name="Freeform 244">
                  <a:extLst>
                    <a:ext uri="{FF2B5EF4-FFF2-40B4-BE49-F238E27FC236}">
                      <a16:creationId xmlns:a16="http://schemas.microsoft.com/office/drawing/2014/main" id="{F5E973D9-6C1C-4F6B-A2F3-4D928A529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09" name="Freeform 245">
                  <a:extLst>
                    <a:ext uri="{FF2B5EF4-FFF2-40B4-BE49-F238E27FC236}">
                      <a16:creationId xmlns:a16="http://schemas.microsoft.com/office/drawing/2014/main" id="{78D1BBC8-9E8E-4FDD-BF17-3CC0226DE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10" name="Group 246">
                <a:extLst>
                  <a:ext uri="{FF2B5EF4-FFF2-40B4-BE49-F238E27FC236}">
                    <a16:creationId xmlns:a16="http://schemas.microsoft.com/office/drawing/2014/main" id="{844B2CB7-B3B0-470C-A67E-DAE5038BAA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1481"/>
                <a:ext cx="174" cy="117"/>
                <a:chOff x="2825" y="3007"/>
                <a:chExt cx="229" cy="242"/>
              </a:xfrm>
            </p:grpSpPr>
            <p:sp>
              <p:nvSpPr>
                <p:cNvPr id="11511" name="Freeform 247">
                  <a:extLst>
                    <a:ext uri="{FF2B5EF4-FFF2-40B4-BE49-F238E27FC236}">
                      <a16:creationId xmlns:a16="http://schemas.microsoft.com/office/drawing/2014/main" id="{644F36EE-76A5-43D8-8942-6B94138E1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12" name="Freeform 248">
                  <a:extLst>
                    <a:ext uri="{FF2B5EF4-FFF2-40B4-BE49-F238E27FC236}">
                      <a16:creationId xmlns:a16="http://schemas.microsoft.com/office/drawing/2014/main" id="{910DC107-C3ED-4836-AF9B-74D5ECABA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13" name="Group 249">
                <a:extLst>
                  <a:ext uri="{FF2B5EF4-FFF2-40B4-BE49-F238E27FC236}">
                    <a16:creationId xmlns:a16="http://schemas.microsoft.com/office/drawing/2014/main" id="{60174288-9D5A-467C-8727-028CAE75D1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2791" y="1686"/>
                <a:ext cx="155" cy="88"/>
                <a:chOff x="2825" y="3007"/>
                <a:chExt cx="229" cy="242"/>
              </a:xfrm>
            </p:grpSpPr>
            <p:sp>
              <p:nvSpPr>
                <p:cNvPr id="11514" name="Freeform 250">
                  <a:extLst>
                    <a:ext uri="{FF2B5EF4-FFF2-40B4-BE49-F238E27FC236}">
                      <a16:creationId xmlns:a16="http://schemas.microsoft.com/office/drawing/2014/main" id="{03F84319-87FD-45A4-8486-25167F4E7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15" name="Freeform 251">
                  <a:extLst>
                    <a:ext uri="{FF2B5EF4-FFF2-40B4-BE49-F238E27FC236}">
                      <a16:creationId xmlns:a16="http://schemas.microsoft.com/office/drawing/2014/main" id="{A17A0499-3266-4143-88C5-FD940587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16" name="Group 252">
                <a:extLst>
                  <a:ext uri="{FF2B5EF4-FFF2-40B4-BE49-F238E27FC236}">
                    <a16:creationId xmlns:a16="http://schemas.microsoft.com/office/drawing/2014/main" id="{CA340A0C-A07B-4233-89B0-67AD5F6431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866" y="1555"/>
                <a:ext cx="133" cy="133"/>
                <a:chOff x="2825" y="3007"/>
                <a:chExt cx="229" cy="242"/>
              </a:xfrm>
            </p:grpSpPr>
            <p:sp>
              <p:nvSpPr>
                <p:cNvPr id="11517" name="Freeform 253">
                  <a:extLst>
                    <a:ext uri="{FF2B5EF4-FFF2-40B4-BE49-F238E27FC236}">
                      <a16:creationId xmlns:a16="http://schemas.microsoft.com/office/drawing/2014/main" id="{371AC260-2148-4872-A73A-52291467B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18" name="Freeform 254">
                  <a:extLst>
                    <a:ext uri="{FF2B5EF4-FFF2-40B4-BE49-F238E27FC236}">
                      <a16:creationId xmlns:a16="http://schemas.microsoft.com/office/drawing/2014/main" id="{A35962B0-2F52-4E6F-B09B-9A30449E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519" name="Group 255">
              <a:extLst>
                <a:ext uri="{FF2B5EF4-FFF2-40B4-BE49-F238E27FC236}">
                  <a16:creationId xmlns:a16="http://schemas.microsoft.com/office/drawing/2014/main" id="{38990C14-3926-4C84-87D5-A6BBA17CDE2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222" y="0"/>
              <a:ext cx="284" cy="864"/>
              <a:chOff x="2222" y="0"/>
              <a:chExt cx="284" cy="864"/>
            </a:xfrm>
          </p:grpSpPr>
          <p:sp>
            <p:nvSpPr>
              <p:cNvPr id="11520" name="AutoShape 256">
                <a:extLst>
                  <a:ext uri="{FF2B5EF4-FFF2-40B4-BE49-F238E27FC236}">
                    <a16:creationId xmlns:a16="http://schemas.microsoft.com/office/drawing/2014/main" id="{CE50464B-D1AB-42EC-B954-987CADB2A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0"/>
                <a:ext cx="22" cy="76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521" name="Group 257">
                <a:extLst>
                  <a:ext uri="{FF2B5EF4-FFF2-40B4-BE49-F238E27FC236}">
                    <a16:creationId xmlns:a16="http://schemas.microsoft.com/office/drawing/2014/main" id="{4C4F7345-FC82-4E3D-9C25-5426DB620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348" y="376"/>
                <a:ext cx="147" cy="134"/>
                <a:chOff x="2825" y="3007"/>
                <a:chExt cx="229" cy="242"/>
              </a:xfrm>
            </p:grpSpPr>
            <p:sp>
              <p:nvSpPr>
                <p:cNvPr id="11522" name="Freeform 258">
                  <a:extLst>
                    <a:ext uri="{FF2B5EF4-FFF2-40B4-BE49-F238E27FC236}">
                      <a16:creationId xmlns:a16="http://schemas.microsoft.com/office/drawing/2014/main" id="{9E87E745-8F90-407E-8165-38AC730A6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23" name="Freeform 259">
                  <a:extLst>
                    <a:ext uri="{FF2B5EF4-FFF2-40B4-BE49-F238E27FC236}">
                      <a16:creationId xmlns:a16="http://schemas.microsoft.com/office/drawing/2014/main" id="{2C30BE26-28C1-493E-923C-A5B20CE7E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24" name="Group 260">
                <a:extLst>
                  <a:ext uri="{FF2B5EF4-FFF2-40B4-BE49-F238E27FC236}">
                    <a16:creationId xmlns:a16="http://schemas.microsoft.com/office/drawing/2014/main" id="{D350A2BD-16DD-4B59-ADD6-12CF4ED98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207"/>
                <a:ext cx="174" cy="117"/>
                <a:chOff x="2825" y="3007"/>
                <a:chExt cx="229" cy="242"/>
              </a:xfrm>
            </p:grpSpPr>
            <p:sp>
              <p:nvSpPr>
                <p:cNvPr id="11525" name="Freeform 261">
                  <a:extLst>
                    <a:ext uri="{FF2B5EF4-FFF2-40B4-BE49-F238E27FC236}">
                      <a16:creationId xmlns:a16="http://schemas.microsoft.com/office/drawing/2014/main" id="{5442DB9C-D131-4E27-BB6D-25008AE3B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26" name="Freeform 262">
                  <a:extLst>
                    <a:ext uri="{FF2B5EF4-FFF2-40B4-BE49-F238E27FC236}">
                      <a16:creationId xmlns:a16="http://schemas.microsoft.com/office/drawing/2014/main" id="{62120B9A-ACAD-4438-93FE-EED7200E7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27" name="Group 263">
                <a:extLst>
                  <a:ext uri="{FF2B5EF4-FFF2-40B4-BE49-F238E27FC236}">
                    <a16:creationId xmlns:a16="http://schemas.microsoft.com/office/drawing/2014/main" id="{0124A6B9-CA39-4218-85C0-DD3C684195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529"/>
                <a:ext cx="174" cy="117"/>
                <a:chOff x="2825" y="3007"/>
                <a:chExt cx="229" cy="242"/>
              </a:xfrm>
            </p:grpSpPr>
            <p:sp>
              <p:nvSpPr>
                <p:cNvPr id="11528" name="Freeform 264">
                  <a:extLst>
                    <a:ext uri="{FF2B5EF4-FFF2-40B4-BE49-F238E27FC236}">
                      <a16:creationId xmlns:a16="http://schemas.microsoft.com/office/drawing/2014/main" id="{5C534683-1CAC-4B66-BBFE-7D44A80FC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29" name="Freeform 265">
                  <a:extLst>
                    <a:ext uri="{FF2B5EF4-FFF2-40B4-BE49-F238E27FC236}">
                      <a16:creationId xmlns:a16="http://schemas.microsoft.com/office/drawing/2014/main" id="{166E36D7-6E84-4327-87FC-6C8898595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30" name="Group 266">
                <a:extLst>
                  <a:ext uri="{FF2B5EF4-FFF2-40B4-BE49-F238E27FC236}">
                    <a16:creationId xmlns:a16="http://schemas.microsoft.com/office/drawing/2014/main" id="{E38D2139-C22E-4C42-A34C-3934225A20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480000">
                <a:off x="2302" y="743"/>
                <a:ext cx="155" cy="88"/>
                <a:chOff x="2825" y="3007"/>
                <a:chExt cx="229" cy="242"/>
              </a:xfrm>
            </p:grpSpPr>
            <p:sp>
              <p:nvSpPr>
                <p:cNvPr id="11531" name="Freeform 267">
                  <a:extLst>
                    <a:ext uri="{FF2B5EF4-FFF2-40B4-BE49-F238E27FC236}">
                      <a16:creationId xmlns:a16="http://schemas.microsoft.com/office/drawing/2014/main" id="{356E01DF-8D1B-4474-AD65-C6CE928A8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32" name="Freeform 268">
                  <a:extLst>
                    <a:ext uri="{FF2B5EF4-FFF2-40B4-BE49-F238E27FC236}">
                      <a16:creationId xmlns:a16="http://schemas.microsoft.com/office/drawing/2014/main" id="{EEAE3ED1-04CD-4F07-BB27-583EB247A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33" name="Group 269">
                <a:extLst>
                  <a:ext uri="{FF2B5EF4-FFF2-40B4-BE49-F238E27FC236}">
                    <a16:creationId xmlns:a16="http://schemas.microsoft.com/office/drawing/2014/main" id="{783EA5E2-AE71-487B-8DE6-B53AD2B826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373" y="603"/>
                <a:ext cx="133" cy="133"/>
                <a:chOff x="2825" y="3007"/>
                <a:chExt cx="229" cy="242"/>
              </a:xfrm>
            </p:grpSpPr>
            <p:sp>
              <p:nvSpPr>
                <p:cNvPr id="11534" name="Freeform 270">
                  <a:extLst>
                    <a:ext uri="{FF2B5EF4-FFF2-40B4-BE49-F238E27FC236}">
                      <a16:creationId xmlns:a16="http://schemas.microsoft.com/office/drawing/2014/main" id="{8BBCCD55-C718-4A60-86BC-89BC22B5C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35" name="Freeform 271">
                  <a:extLst>
                    <a:ext uri="{FF2B5EF4-FFF2-40B4-BE49-F238E27FC236}">
                      <a16:creationId xmlns:a16="http://schemas.microsoft.com/office/drawing/2014/main" id="{5520693C-9905-44CD-AE0A-FBF225052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536" name="Group 272">
              <a:extLst>
                <a:ext uri="{FF2B5EF4-FFF2-40B4-BE49-F238E27FC236}">
                  <a16:creationId xmlns:a16="http://schemas.microsoft.com/office/drawing/2014/main" id="{E9732B2B-4B1A-45D5-A686-6B2B623ACAE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678" y="0"/>
              <a:ext cx="284" cy="368"/>
              <a:chOff x="2715" y="3022"/>
              <a:chExt cx="284" cy="368"/>
            </a:xfrm>
          </p:grpSpPr>
          <p:sp>
            <p:nvSpPr>
              <p:cNvPr id="11537" name="AutoShape 273">
                <a:extLst>
                  <a:ext uri="{FF2B5EF4-FFF2-40B4-BE49-F238E27FC236}">
                    <a16:creationId xmlns:a16="http://schemas.microsoft.com/office/drawing/2014/main" id="{CBE72160-5D5A-47AC-A758-04910A89E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3022"/>
                <a:ext cx="22" cy="3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538" name="Group 274">
                <a:extLst>
                  <a:ext uri="{FF2B5EF4-FFF2-40B4-BE49-F238E27FC236}">
                    <a16:creationId xmlns:a16="http://schemas.microsoft.com/office/drawing/2014/main" id="{AD2C60AD-CC6F-4D6C-9612-CB6B0441D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3097"/>
                <a:ext cx="174" cy="117"/>
                <a:chOff x="2825" y="3007"/>
                <a:chExt cx="229" cy="242"/>
              </a:xfrm>
            </p:grpSpPr>
            <p:sp>
              <p:nvSpPr>
                <p:cNvPr id="11539" name="Freeform 275">
                  <a:extLst>
                    <a:ext uri="{FF2B5EF4-FFF2-40B4-BE49-F238E27FC236}">
                      <a16:creationId xmlns:a16="http://schemas.microsoft.com/office/drawing/2014/main" id="{CE7E81CF-67AA-4C95-9BE4-4EB2F27F0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40" name="Freeform 276">
                  <a:extLst>
                    <a:ext uri="{FF2B5EF4-FFF2-40B4-BE49-F238E27FC236}">
                      <a16:creationId xmlns:a16="http://schemas.microsoft.com/office/drawing/2014/main" id="{B76D0797-62C1-4C53-B28A-15EE72AD9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41" name="Group 277">
                <a:extLst>
                  <a:ext uri="{FF2B5EF4-FFF2-40B4-BE49-F238E27FC236}">
                    <a16:creationId xmlns:a16="http://schemas.microsoft.com/office/drawing/2014/main" id="{7D758327-608F-4203-82E5-67BB9182B7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2791" y="3302"/>
                <a:ext cx="155" cy="88"/>
                <a:chOff x="2825" y="3007"/>
                <a:chExt cx="229" cy="242"/>
              </a:xfrm>
            </p:grpSpPr>
            <p:sp>
              <p:nvSpPr>
                <p:cNvPr id="11542" name="Freeform 278">
                  <a:extLst>
                    <a:ext uri="{FF2B5EF4-FFF2-40B4-BE49-F238E27FC236}">
                      <a16:creationId xmlns:a16="http://schemas.microsoft.com/office/drawing/2014/main" id="{BB4EC373-F039-41D8-9572-1CCE2E2CA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43" name="Freeform 279">
                  <a:extLst>
                    <a:ext uri="{FF2B5EF4-FFF2-40B4-BE49-F238E27FC236}">
                      <a16:creationId xmlns:a16="http://schemas.microsoft.com/office/drawing/2014/main" id="{2F7B6A33-E0D0-41F1-9FEA-2B3831D10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44" name="Group 280">
                <a:extLst>
                  <a:ext uri="{FF2B5EF4-FFF2-40B4-BE49-F238E27FC236}">
                    <a16:creationId xmlns:a16="http://schemas.microsoft.com/office/drawing/2014/main" id="{52938E09-F08F-4A2C-B39A-FDBA72184C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866" y="3171"/>
                <a:ext cx="133" cy="133"/>
                <a:chOff x="2825" y="3007"/>
                <a:chExt cx="229" cy="242"/>
              </a:xfrm>
            </p:grpSpPr>
            <p:sp>
              <p:nvSpPr>
                <p:cNvPr id="11545" name="Freeform 281">
                  <a:extLst>
                    <a:ext uri="{FF2B5EF4-FFF2-40B4-BE49-F238E27FC236}">
                      <a16:creationId xmlns:a16="http://schemas.microsoft.com/office/drawing/2014/main" id="{CE7CB6FE-4C4A-48B5-9E29-A6E49841C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46" name="Freeform 282">
                  <a:extLst>
                    <a:ext uri="{FF2B5EF4-FFF2-40B4-BE49-F238E27FC236}">
                      <a16:creationId xmlns:a16="http://schemas.microsoft.com/office/drawing/2014/main" id="{3B7CCD1C-0508-40C0-A8CB-DB6918134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547" name="Group 283">
              <a:extLst>
                <a:ext uri="{FF2B5EF4-FFF2-40B4-BE49-F238E27FC236}">
                  <a16:creationId xmlns:a16="http://schemas.microsoft.com/office/drawing/2014/main" id="{F7FD52E9-D5A0-4A8B-A507-C105A36A30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679159">
              <a:off x="1382" y="-22"/>
              <a:ext cx="148" cy="191"/>
              <a:chOff x="2825" y="3007"/>
              <a:chExt cx="229" cy="242"/>
            </a:xfrm>
          </p:grpSpPr>
          <p:sp>
            <p:nvSpPr>
              <p:cNvPr id="11548" name="Freeform 284">
                <a:extLst>
                  <a:ext uri="{FF2B5EF4-FFF2-40B4-BE49-F238E27FC236}">
                    <a16:creationId xmlns:a16="http://schemas.microsoft.com/office/drawing/2014/main" id="{F5AEBFAB-32C5-4379-8D40-D0A28C803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49" name="Freeform 285">
                <a:extLst>
                  <a:ext uri="{FF2B5EF4-FFF2-40B4-BE49-F238E27FC236}">
                    <a16:creationId xmlns:a16="http://schemas.microsoft.com/office/drawing/2014/main" id="{57CD3BA9-F33E-418C-B0CB-D2A67569D5AC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550" name="Group 286">
              <a:extLst>
                <a:ext uri="{FF2B5EF4-FFF2-40B4-BE49-F238E27FC236}">
                  <a16:creationId xmlns:a16="http://schemas.microsoft.com/office/drawing/2014/main" id="{8576EFB2-65A3-43B3-8127-C660496ED7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35" y="0"/>
              <a:ext cx="284" cy="631"/>
              <a:chOff x="2692" y="2886"/>
              <a:chExt cx="284" cy="631"/>
            </a:xfrm>
          </p:grpSpPr>
          <p:sp>
            <p:nvSpPr>
              <p:cNvPr id="11551" name="AutoShape 287">
                <a:extLst>
                  <a:ext uri="{FF2B5EF4-FFF2-40B4-BE49-F238E27FC236}">
                    <a16:creationId xmlns:a16="http://schemas.microsoft.com/office/drawing/2014/main" id="{9FA05A29-23E6-45AA-9F1A-3166724C6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825" y="2886"/>
                <a:ext cx="32" cy="51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552" name="Group 288">
                <a:extLst>
                  <a:ext uri="{FF2B5EF4-FFF2-40B4-BE49-F238E27FC236}">
                    <a16:creationId xmlns:a16="http://schemas.microsoft.com/office/drawing/2014/main" id="{C873B039-04A9-409E-A62E-1A3061F966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818" y="3012"/>
                <a:ext cx="147" cy="134"/>
                <a:chOff x="2825" y="3007"/>
                <a:chExt cx="229" cy="242"/>
              </a:xfrm>
            </p:grpSpPr>
            <p:sp>
              <p:nvSpPr>
                <p:cNvPr id="11553" name="Freeform 289">
                  <a:extLst>
                    <a:ext uri="{FF2B5EF4-FFF2-40B4-BE49-F238E27FC236}">
                      <a16:creationId xmlns:a16="http://schemas.microsoft.com/office/drawing/2014/main" id="{76B06A63-55E7-4440-B044-594A53F22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54" name="Freeform 290">
                  <a:extLst>
                    <a:ext uri="{FF2B5EF4-FFF2-40B4-BE49-F238E27FC236}">
                      <a16:creationId xmlns:a16="http://schemas.microsoft.com/office/drawing/2014/main" id="{0201BB3B-8703-42E8-BBEE-23073FDA3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55" name="Group 291">
                <a:extLst>
                  <a:ext uri="{FF2B5EF4-FFF2-40B4-BE49-F238E27FC236}">
                    <a16:creationId xmlns:a16="http://schemas.microsoft.com/office/drawing/2014/main" id="{25747C59-6B1B-482C-B321-DADD71E917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692" y="3165"/>
                <a:ext cx="174" cy="117"/>
                <a:chOff x="2825" y="3007"/>
                <a:chExt cx="229" cy="242"/>
              </a:xfrm>
            </p:grpSpPr>
            <p:sp>
              <p:nvSpPr>
                <p:cNvPr id="11556" name="Freeform 292">
                  <a:extLst>
                    <a:ext uri="{FF2B5EF4-FFF2-40B4-BE49-F238E27FC236}">
                      <a16:creationId xmlns:a16="http://schemas.microsoft.com/office/drawing/2014/main" id="{308C36BF-89A1-45D2-A750-6FAF16F50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57" name="Freeform 293">
                  <a:extLst>
                    <a:ext uri="{FF2B5EF4-FFF2-40B4-BE49-F238E27FC236}">
                      <a16:creationId xmlns:a16="http://schemas.microsoft.com/office/drawing/2014/main" id="{BE3131F8-1621-45A8-A8CA-F9AC38915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58" name="Group 294">
                <a:extLst>
                  <a:ext uri="{FF2B5EF4-FFF2-40B4-BE49-F238E27FC236}">
                    <a16:creationId xmlns:a16="http://schemas.microsoft.com/office/drawing/2014/main" id="{0EB73152-BB77-4C64-9587-23F2AC8675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80000">
                <a:off x="2778" y="3396"/>
                <a:ext cx="155" cy="88"/>
                <a:chOff x="2825" y="3007"/>
                <a:chExt cx="229" cy="242"/>
              </a:xfrm>
            </p:grpSpPr>
            <p:sp>
              <p:nvSpPr>
                <p:cNvPr id="11559" name="Freeform 295">
                  <a:extLst>
                    <a:ext uri="{FF2B5EF4-FFF2-40B4-BE49-F238E27FC236}">
                      <a16:creationId xmlns:a16="http://schemas.microsoft.com/office/drawing/2014/main" id="{AB62D546-74C6-4E1E-B9D0-9AF26AAA8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60" name="Freeform 296">
                  <a:extLst>
                    <a:ext uri="{FF2B5EF4-FFF2-40B4-BE49-F238E27FC236}">
                      <a16:creationId xmlns:a16="http://schemas.microsoft.com/office/drawing/2014/main" id="{88197F9B-89B7-426F-9B05-425DBC0C1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61" name="Group 297">
                <a:extLst>
                  <a:ext uri="{FF2B5EF4-FFF2-40B4-BE49-F238E27FC236}">
                    <a16:creationId xmlns:a16="http://schemas.microsoft.com/office/drawing/2014/main" id="{98C952F9-42B2-4BB4-ADC7-6AB3E39858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843" y="3239"/>
                <a:ext cx="133" cy="133"/>
                <a:chOff x="2825" y="3007"/>
                <a:chExt cx="229" cy="242"/>
              </a:xfrm>
            </p:grpSpPr>
            <p:sp>
              <p:nvSpPr>
                <p:cNvPr id="11562" name="Freeform 298">
                  <a:extLst>
                    <a:ext uri="{FF2B5EF4-FFF2-40B4-BE49-F238E27FC236}">
                      <a16:creationId xmlns:a16="http://schemas.microsoft.com/office/drawing/2014/main" id="{34D813CD-C6B7-4A33-BBE2-5AC713C0B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63" name="Freeform 299">
                  <a:extLst>
                    <a:ext uri="{FF2B5EF4-FFF2-40B4-BE49-F238E27FC236}">
                      <a16:creationId xmlns:a16="http://schemas.microsoft.com/office/drawing/2014/main" id="{EF08D416-44CD-4861-A0A1-009AFF264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564" name="Rectangle 300">
              <a:extLst>
                <a:ext uri="{FF2B5EF4-FFF2-40B4-BE49-F238E27FC236}">
                  <a16:creationId xmlns:a16="http://schemas.microsoft.com/office/drawing/2014/main" id="{9225E733-EB57-4210-8584-BFE0600B3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55" y="0"/>
              <a:ext cx="454" cy="686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565" name="Group 301">
              <a:extLst>
                <a:ext uri="{FF2B5EF4-FFF2-40B4-BE49-F238E27FC236}">
                  <a16:creationId xmlns:a16="http://schemas.microsoft.com/office/drawing/2014/main" id="{1CC3D17C-23F1-4D38-B2C0-FAF1C609ED7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95" y="0"/>
              <a:ext cx="363" cy="1774"/>
              <a:chOff x="4694" y="0"/>
              <a:chExt cx="431" cy="2750"/>
            </a:xfrm>
          </p:grpSpPr>
          <p:grpSp>
            <p:nvGrpSpPr>
              <p:cNvPr id="11566" name="Group 302">
                <a:extLst>
                  <a:ext uri="{FF2B5EF4-FFF2-40B4-BE49-F238E27FC236}">
                    <a16:creationId xmlns:a16="http://schemas.microsoft.com/office/drawing/2014/main" id="{B37C7770-EC88-447A-B681-CDB353BDDC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11567" name="Freeform 303">
                  <a:extLst>
                    <a:ext uri="{FF2B5EF4-FFF2-40B4-BE49-F238E27FC236}">
                      <a16:creationId xmlns:a16="http://schemas.microsoft.com/office/drawing/2014/main" id="{F2DB3C87-F576-40FA-B997-8AFE594E0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68" name="Freeform 304">
                  <a:extLst>
                    <a:ext uri="{FF2B5EF4-FFF2-40B4-BE49-F238E27FC236}">
                      <a16:creationId xmlns:a16="http://schemas.microsoft.com/office/drawing/2014/main" id="{366675EF-FEFC-495A-83F7-4FCCA6B2D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569" name="AutoShape 305">
                <a:extLst>
                  <a:ext uri="{FF2B5EF4-FFF2-40B4-BE49-F238E27FC236}">
                    <a16:creationId xmlns:a16="http://schemas.microsoft.com/office/drawing/2014/main" id="{8C27F1EA-964F-456F-ABCD-C552315B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570" name="Group 306">
                <a:extLst>
                  <a:ext uri="{FF2B5EF4-FFF2-40B4-BE49-F238E27FC236}">
                    <a16:creationId xmlns:a16="http://schemas.microsoft.com/office/drawing/2014/main" id="{19AA93AC-8E20-492A-9CFC-B599480487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11571" name="Freeform 307">
                  <a:extLst>
                    <a:ext uri="{FF2B5EF4-FFF2-40B4-BE49-F238E27FC236}">
                      <a16:creationId xmlns:a16="http://schemas.microsoft.com/office/drawing/2014/main" id="{B106AB27-8F79-47D7-BC21-8169DA6D5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2" name="Freeform 308">
                  <a:extLst>
                    <a:ext uri="{FF2B5EF4-FFF2-40B4-BE49-F238E27FC236}">
                      <a16:creationId xmlns:a16="http://schemas.microsoft.com/office/drawing/2014/main" id="{BA0DFFF9-FC66-4B5F-92AE-192212D0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73" name="Group 309">
                <a:extLst>
                  <a:ext uri="{FF2B5EF4-FFF2-40B4-BE49-F238E27FC236}">
                    <a16:creationId xmlns:a16="http://schemas.microsoft.com/office/drawing/2014/main" id="{5A978590-E6EC-4E84-94DE-F9C71091FB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11574" name="Freeform 310">
                  <a:extLst>
                    <a:ext uri="{FF2B5EF4-FFF2-40B4-BE49-F238E27FC236}">
                      <a16:creationId xmlns:a16="http://schemas.microsoft.com/office/drawing/2014/main" id="{AE514D72-DD34-404A-ABAC-33D5B5CA3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5" name="Freeform 311">
                  <a:extLst>
                    <a:ext uri="{FF2B5EF4-FFF2-40B4-BE49-F238E27FC236}">
                      <a16:creationId xmlns:a16="http://schemas.microsoft.com/office/drawing/2014/main" id="{12A254B2-84EC-42EA-97E5-11303BC4C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76" name="Group 312">
                <a:extLst>
                  <a:ext uri="{FF2B5EF4-FFF2-40B4-BE49-F238E27FC236}">
                    <a16:creationId xmlns:a16="http://schemas.microsoft.com/office/drawing/2014/main" id="{C49D3167-5F84-40E4-96B7-5B904FD87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11577" name="Freeform 313">
                  <a:extLst>
                    <a:ext uri="{FF2B5EF4-FFF2-40B4-BE49-F238E27FC236}">
                      <a16:creationId xmlns:a16="http://schemas.microsoft.com/office/drawing/2014/main" id="{C43F41B2-6EC5-4A3A-8AF0-D16F3E63D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8" name="Freeform 314">
                  <a:extLst>
                    <a:ext uri="{FF2B5EF4-FFF2-40B4-BE49-F238E27FC236}">
                      <a16:creationId xmlns:a16="http://schemas.microsoft.com/office/drawing/2014/main" id="{23338412-6552-434E-B7FD-9AAD64CC8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79" name="Group 315">
                <a:extLst>
                  <a:ext uri="{FF2B5EF4-FFF2-40B4-BE49-F238E27FC236}">
                    <a16:creationId xmlns:a16="http://schemas.microsoft.com/office/drawing/2014/main" id="{63059D44-A290-45AB-A501-2F4514767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11580" name="Freeform 316">
                  <a:extLst>
                    <a:ext uri="{FF2B5EF4-FFF2-40B4-BE49-F238E27FC236}">
                      <a16:creationId xmlns:a16="http://schemas.microsoft.com/office/drawing/2014/main" id="{135B7B9C-C41B-4476-814E-47921797D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81" name="Freeform 317">
                  <a:extLst>
                    <a:ext uri="{FF2B5EF4-FFF2-40B4-BE49-F238E27FC236}">
                      <a16:creationId xmlns:a16="http://schemas.microsoft.com/office/drawing/2014/main" id="{00AB7A36-72B9-46B4-A8E2-A6CFA003D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82" name="Group 318">
                <a:extLst>
                  <a:ext uri="{FF2B5EF4-FFF2-40B4-BE49-F238E27FC236}">
                    <a16:creationId xmlns:a16="http://schemas.microsoft.com/office/drawing/2014/main" id="{2D16C9CA-739E-4EF6-AE01-D5DF42F4C3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11583" name="Freeform 319">
                  <a:extLst>
                    <a:ext uri="{FF2B5EF4-FFF2-40B4-BE49-F238E27FC236}">
                      <a16:creationId xmlns:a16="http://schemas.microsoft.com/office/drawing/2014/main" id="{80C8A1E3-4F42-4010-9226-B1963CB89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84" name="Freeform 320">
                  <a:extLst>
                    <a:ext uri="{FF2B5EF4-FFF2-40B4-BE49-F238E27FC236}">
                      <a16:creationId xmlns:a16="http://schemas.microsoft.com/office/drawing/2014/main" id="{D04DA029-3A46-4032-A482-664690236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85" name="Group 321">
                <a:extLst>
                  <a:ext uri="{FF2B5EF4-FFF2-40B4-BE49-F238E27FC236}">
                    <a16:creationId xmlns:a16="http://schemas.microsoft.com/office/drawing/2014/main" id="{7F46A328-4B86-4FA9-B87E-7C3640DA7A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11586" name="Freeform 322">
                  <a:extLst>
                    <a:ext uri="{FF2B5EF4-FFF2-40B4-BE49-F238E27FC236}">
                      <a16:creationId xmlns:a16="http://schemas.microsoft.com/office/drawing/2014/main" id="{F98AD6FA-AB72-4869-84BA-F2CE284D4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87" name="Freeform 323">
                  <a:extLst>
                    <a:ext uri="{FF2B5EF4-FFF2-40B4-BE49-F238E27FC236}">
                      <a16:creationId xmlns:a16="http://schemas.microsoft.com/office/drawing/2014/main" id="{46924FA2-C5D8-49DF-9C79-D33039BF9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88" name="Group 324">
                <a:extLst>
                  <a:ext uri="{FF2B5EF4-FFF2-40B4-BE49-F238E27FC236}">
                    <a16:creationId xmlns:a16="http://schemas.microsoft.com/office/drawing/2014/main" id="{3CB4A42C-A310-4620-95C5-959E887279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11589" name="Freeform 325">
                  <a:extLst>
                    <a:ext uri="{FF2B5EF4-FFF2-40B4-BE49-F238E27FC236}">
                      <a16:creationId xmlns:a16="http://schemas.microsoft.com/office/drawing/2014/main" id="{13BD04CD-5F4F-4905-8330-FE91332A0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90" name="Freeform 326">
                  <a:extLst>
                    <a:ext uri="{FF2B5EF4-FFF2-40B4-BE49-F238E27FC236}">
                      <a16:creationId xmlns:a16="http://schemas.microsoft.com/office/drawing/2014/main" id="{42239C20-AD6D-4C44-B59D-4163B832E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91" name="Group 327">
                <a:extLst>
                  <a:ext uri="{FF2B5EF4-FFF2-40B4-BE49-F238E27FC236}">
                    <a16:creationId xmlns:a16="http://schemas.microsoft.com/office/drawing/2014/main" id="{F95F7709-E390-43EB-B6E4-E1F1006647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11592" name="Freeform 328">
                  <a:extLst>
                    <a:ext uri="{FF2B5EF4-FFF2-40B4-BE49-F238E27FC236}">
                      <a16:creationId xmlns:a16="http://schemas.microsoft.com/office/drawing/2014/main" id="{10BEB2A7-8E70-4414-B43C-581A66D20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93" name="Freeform 329">
                  <a:extLst>
                    <a:ext uri="{FF2B5EF4-FFF2-40B4-BE49-F238E27FC236}">
                      <a16:creationId xmlns:a16="http://schemas.microsoft.com/office/drawing/2014/main" id="{88E63E92-FD22-4E60-BC51-771F64321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94" name="Group 330">
                <a:extLst>
                  <a:ext uri="{FF2B5EF4-FFF2-40B4-BE49-F238E27FC236}">
                    <a16:creationId xmlns:a16="http://schemas.microsoft.com/office/drawing/2014/main" id="{D7D5F89A-1ADB-43DE-9082-BFDBB8701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11595" name="Freeform 331">
                  <a:extLst>
                    <a:ext uri="{FF2B5EF4-FFF2-40B4-BE49-F238E27FC236}">
                      <a16:creationId xmlns:a16="http://schemas.microsoft.com/office/drawing/2014/main" id="{431F7AB1-8FDC-4CEC-B692-80928BB0D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96" name="Freeform 332">
                  <a:extLst>
                    <a:ext uri="{FF2B5EF4-FFF2-40B4-BE49-F238E27FC236}">
                      <a16:creationId xmlns:a16="http://schemas.microsoft.com/office/drawing/2014/main" id="{CEE16302-E785-43AB-A4EA-CDCE56D2A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97" name="Group 333">
                <a:extLst>
                  <a:ext uri="{FF2B5EF4-FFF2-40B4-BE49-F238E27FC236}">
                    <a16:creationId xmlns:a16="http://schemas.microsoft.com/office/drawing/2014/main" id="{2E8901FE-BBC4-40AA-B46E-8B5AC68686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11598" name="Freeform 334">
                  <a:extLst>
                    <a:ext uri="{FF2B5EF4-FFF2-40B4-BE49-F238E27FC236}">
                      <a16:creationId xmlns:a16="http://schemas.microsoft.com/office/drawing/2014/main" id="{3038ED78-F8C2-4B2B-962B-AD1D434F60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99" name="Freeform 335">
                  <a:extLst>
                    <a:ext uri="{FF2B5EF4-FFF2-40B4-BE49-F238E27FC236}">
                      <a16:creationId xmlns:a16="http://schemas.microsoft.com/office/drawing/2014/main" id="{5D685684-041E-4A4B-92BD-20A328CB4B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00" name="Group 336">
                <a:extLst>
                  <a:ext uri="{FF2B5EF4-FFF2-40B4-BE49-F238E27FC236}">
                    <a16:creationId xmlns:a16="http://schemas.microsoft.com/office/drawing/2014/main" id="{38642D9F-26BE-45D1-A8F8-AE9D632F0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11601" name="Freeform 337">
                  <a:extLst>
                    <a:ext uri="{FF2B5EF4-FFF2-40B4-BE49-F238E27FC236}">
                      <a16:creationId xmlns:a16="http://schemas.microsoft.com/office/drawing/2014/main" id="{DF9EE2A1-EC05-45D1-A344-D39B50EFE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02" name="Freeform 338">
                  <a:extLst>
                    <a:ext uri="{FF2B5EF4-FFF2-40B4-BE49-F238E27FC236}">
                      <a16:creationId xmlns:a16="http://schemas.microsoft.com/office/drawing/2014/main" id="{FAB72F59-A2B8-41DC-9C51-89CB7FD1D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03" name="Group 339">
                <a:extLst>
                  <a:ext uri="{FF2B5EF4-FFF2-40B4-BE49-F238E27FC236}">
                    <a16:creationId xmlns:a16="http://schemas.microsoft.com/office/drawing/2014/main" id="{1B0F5917-D369-48AB-82EB-F703A43ED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11604" name="Freeform 340">
                  <a:extLst>
                    <a:ext uri="{FF2B5EF4-FFF2-40B4-BE49-F238E27FC236}">
                      <a16:creationId xmlns:a16="http://schemas.microsoft.com/office/drawing/2014/main" id="{F50CEFF2-1C70-442A-BE73-535DE35E7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05" name="Freeform 341">
                  <a:extLst>
                    <a:ext uri="{FF2B5EF4-FFF2-40B4-BE49-F238E27FC236}">
                      <a16:creationId xmlns:a16="http://schemas.microsoft.com/office/drawing/2014/main" id="{D530F178-7C22-4789-B677-AD542317B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606" name="Rectangle 342">
              <a:extLst>
                <a:ext uri="{FF2B5EF4-FFF2-40B4-BE49-F238E27FC236}">
                  <a16:creationId xmlns:a16="http://schemas.microsoft.com/office/drawing/2014/main" id="{5CFADBDF-A43A-4598-9E9B-5ED1E9976D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" y="0"/>
              <a:ext cx="386" cy="1933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607" name="Group 343">
              <a:extLst>
                <a:ext uri="{FF2B5EF4-FFF2-40B4-BE49-F238E27FC236}">
                  <a16:creationId xmlns:a16="http://schemas.microsoft.com/office/drawing/2014/main" id="{22A4FE9B-E0CD-41DA-B8FD-8A234A29C3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84" cy="864"/>
              <a:chOff x="2222" y="0"/>
              <a:chExt cx="284" cy="864"/>
            </a:xfrm>
          </p:grpSpPr>
          <p:sp>
            <p:nvSpPr>
              <p:cNvPr id="11608" name="AutoShape 344">
                <a:extLst>
                  <a:ext uri="{FF2B5EF4-FFF2-40B4-BE49-F238E27FC236}">
                    <a16:creationId xmlns:a16="http://schemas.microsoft.com/office/drawing/2014/main" id="{7FE4ADD8-BF8C-4BC4-9967-2EF01A2C5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0"/>
                <a:ext cx="22" cy="76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609" name="Group 345">
                <a:extLst>
                  <a:ext uri="{FF2B5EF4-FFF2-40B4-BE49-F238E27FC236}">
                    <a16:creationId xmlns:a16="http://schemas.microsoft.com/office/drawing/2014/main" id="{344F7115-414A-4B16-B050-353139FFD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348" y="376"/>
                <a:ext cx="147" cy="134"/>
                <a:chOff x="2825" y="3007"/>
                <a:chExt cx="229" cy="242"/>
              </a:xfrm>
            </p:grpSpPr>
            <p:sp>
              <p:nvSpPr>
                <p:cNvPr id="11610" name="Freeform 346">
                  <a:extLst>
                    <a:ext uri="{FF2B5EF4-FFF2-40B4-BE49-F238E27FC236}">
                      <a16:creationId xmlns:a16="http://schemas.microsoft.com/office/drawing/2014/main" id="{2F16979C-A232-464F-8322-1DCB9FD31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11" name="Freeform 347">
                  <a:extLst>
                    <a:ext uri="{FF2B5EF4-FFF2-40B4-BE49-F238E27FC236}">
                      <a16:creationId xmlns:a16="http://schemas.microsoft.com/office/drawing/2014/main" id="{6483B8A5-593D-4229-9D29-087027060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12" name="Group 348">
                <a:extLst>
                  <a:ext uri="{FF2B5EF4-FFF2-40B4-BE49-F238E27FC236}">
                    <a16:creationId xmlns:a16="http://schemas.microsoft.com/office/drawing/2014/main" id="{5684B2AF-510B-421A-BAA4-DD6347298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207"/>
                <a:ext cx="174" cy="117"/>
                <a:chOff x="2825" y="3007"/>
                <a:chExt cx="229" cy="242"/>
              </a:xfrm>
            </p:grpSpPr>
            <p:sp>
              <p:nvSpPr>
                <p:cNvPr id="11613" name="Freeform 349">
                  <a:extLst>
                    <a:ext uri="{FF2B5EF4-FFF2-40B4-BE49-F238E27FC236}">
                      <a16:creationId xmlns:a16="http://schemas.microsoft.com/office/drawing/2014/main" id="{E91A8287-8326-42A9-AE3B-2E3BF1293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14" name="Freeform 350">
                  <a:extLst>
                    <a:ext uri="{FF2B5EF4-FFF2-40B4-BE49-F238E27FC236}">
                      <a16:creationId xmlns:a16="http://schemas.microsoft.com/office/drawing/2014/main" id="{8F967178-8A8A-4035-BDE2-F45EB6908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15" name="Group 351">
                <a:extLst>
                  <a:ext uri="{FF2B5EF4-FFF2-40B4-BE49-F238E27FC236}">
                    <a16:creationId xmlns:a16="http://schemas.microsoft.com/office/drawing/2014/main" id="{B5E6E2D2-BE16-40DF-B3E9-19CC9BB2E7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529"/>
                <a:ext cx="174" cy="117"/>
                <a:chOff x="2825" y="3007"/>
                <a:chExt cx="229" cy="242"/>
              </a:xfrm>
            </p:grpSpPr>
            <p:sp>
              <p:nvSpPr>
                <p:cNvPr id="11616" name="Freeform 352">
                  <a:extLst>
                    <a:ext uri="{FF2B5EF4-FFF2-40B4-BE49-F238E27FC236}">
                      <a16:creationId xmlns:a16="http://schemas.microsoft.com/office/drawing/2014/main" id="{C4871E88-BF04-4632-A603-4353CE14C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17" name="Freeform 353">
                  <a:extLst>
                    <a:ext uri="{FF2B5EF4-FFF2-40B4-BE49-F238E27FC236}">
                      <a16:creationId xmlns:a16="http://schemas.microsoft.com/office/drawing/2014/main" id="{1D2CA376-F79A-4ACB-93A7-3D3F23F8E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18" name="Group 354">
                <a:extLst>
                  <a:ext uri="{FF2B5EF4-FFF2-40B4-BE49-F238E27FC236}">
                    <a16:creationId xmlns:a16="http://schemas.microsoft.com/office/drawing/2014/main" id="{2BC8778A-35FE-45BC-9FA4-751627CC5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480000">
                <a:off x="2302" y="743"/>
                <a:ext cx="155" cy="88"/>
                <a:chOff x="2825" y="3007"/>
                <a:chExt cx="229" cy="242"/>
              </a:xfrm>
            </p:grpSpPr>
            <p:sp>
              <p:nvSpPr>
                <p:cNvPr id="11619" name="Freeform 355">
                  <a:extLst>
                    <a:ext uri="{FF2B5EF4-FFF2-40B4-BE49-F238E27FC236}">
                      <a16:creationId xmlns:a16="http://schemas.microsoft.com/office/drawing/2014/main" id="{B76BC3D9-C0C4-437E-9D20-D27B1C763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20" name="Freeform 356">
                  <a:extLst>
                    <a:ext uri="{FF2B5EF4-FFF2-40B4-BE49-F238E27FC236}">
                      <a16:creationId xmlns:a16="http://schemas.microsoft.com/office/drawing/2014/main" id="{A62AFED6-AD16-4CE8-A279-A79ACB0BE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21" name="Group 357">
                <a:extLst>
                  <a:ext uri="{FF2B5EF4-FFF2-40B4-BE49-F238E27FC236}">
                    <a16:creationId xmlns:a16="http://schemas.microsoft.com/office/drawing/2014/main" id="{6CD90F5A-38A6-42FB-AF89-80C84C216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373" y="603"/>
                <a:ext cx="133" cy="133"/>
                <a:chOff x="2825" y="3007"/>
                <a:chExt cx="229" cy="242"/>
              </a:xfrm>
            </p:grpSpPr>
            <p:sp>
              <p:nvSpPr>
                <p:cNvPr id="11622" name="Freeform 358">
                  <a:extLst>
                    <a:ext uri="{FF2B5EF4-FFF2-40B4-BE49-F238E27FC236}">
                      <a16:creationId xmlns:a16="http://schemas.microsoft.com/office/drawing/2014/main" id="{F84C7066-0536-43B8-9DE7-74039B14F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23" name="Freeform 359">
                  <a:extLst>
                    <a:ext uri="{FF2B5EF4-FFF2-40B4-BE49-F238E27FC236}">
                      <a16:creationId xmlns:a16="http://schemas.microsoft.com/office/drawing/2014/main" id="{43B1E397-960D-4530-8EF8-ED836D910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624" name="Freeform 360">
              <a:extLst>
                <a:ext uri="{FF2B5EF4-FFF2-40B4-BE49-F238E27FC236}">
                  <a16:creationId xmlns:a16="http://schemas.microsoft.com/office/drawing/2014/main" id="{1E6FB267-005C-4A91-BCD0-624DC30DF09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-23" y="5"/>
              <a:ext cx="477" cy="862"/>
            </a:xfrm>
            <a:custGeom>
              <a:avLst/>
              <a:gdLst>
                <a:gd name="T0" fmla="*/ 0 w 408"/>
                <a:gd name="T1" fmla="*/ 0 h 1792"/>
                <a:gd name="T2" fmla="*/ 45 w 408"/>
                <a:gd name="T3" fmla="*/ 612 h 1792"/>
                <a:gd name="T4" fmla="*/ 136 w 408"/>
                <a:gd name="T5" fmla="*/ 1384 h 1792"/>
                <a:gd name="T6" fmla="*/ 408 w 408"/>
                <a:gd name="T7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1792">
                  <a:moveTo>
                    <a:pt x="0" y="0"/>
                  </a:moveTo>
                  <a:cubicBezTo>
                    <a:pt x="11" y="190"/>
                    <a:pt x="22" y="381"/>
                    <a:pt x="45" y="612"/>
                  </a:cubicBezTo>
                  <a:cubicBezTo>
                    <a:pt x="68" y="843"/>
                    <a:pt x="75" y="1187"/>
                    <a:pt x="136" y="1384"/>
                  </a:cubicBezTo>
                  <a:cubicBezTo>
                    <a:pt x="197" y="1581"/>
                    <a:pt x="340" y="1694"/>
                    <a:pt x="408" y="1792"/>
                  </a:cubicBez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25" name="Freeform 361">
              <a:extLst>
                <a:ext uri="{FF2B5EF4-FFF2-40B4-BE49-F238E27FC236}">
                  <a16:creationId xmlns:a16="http://schemas.microsoft.com/office/drawing/2014/main" id="{82478E43-7989-4169-977A-0B3B674A7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" y="5"/>
              <a:ext cx="359" cy="1297"/>
            </a:xfrm>
            <a:custGeom>
              <a:avLst/>
              <a:gdLst>
                <a:gd name="T0" fmla="*/ 0 w 359"/>
                <a:gd name="T1" fmla="*/ 0 h 1297"/>
                <a:gd name="T2" fmla="*/ 68 w 359"/>
                <a:gd name="T3" fmla="*/ 341 h 1297"/>
                <a:gd name="T4" fmla="*/ 159 w 359"/>
                <a:gd name="T5" fmla="*/ 704 h 1297"/>
                <a:gd name="T6" fmla="*/ 340 w 359"/>
                <a:gd name="T7" fmla="*/ 998 h 1297"/>
                <a:gd name="T8" fmla="*/ 272 w 359"/>
                <a:gd name="T9" fmla="*/ 1248 h 1297"/>
                <a:gd name="T10" fmla="*/ 113 w 359"/>
                <a:gd name="T11" fmla="*/ 1293 h 1297"/>
                <a:gd name="T12" fmla="*/ 45 w 359"/>
                <a:gd name="T13" fmla="*/ 1225 h 1297"/>
                <a:gd name="T14" fmla="*/ 45 w 359"/>
                <a:gd name="T15" fmla="*/ 1112 h 1297"/>
                <a:gd name="T16" fmla="*/ 113 w 359"/>
                <a:gd name="T17" fmla="*/ 1044 h 1297"/>
                <a:gd name="T18" fmla="*/ 227 w 359"/>
                <a:gd name="T19" fmla="*/ 1044 h 1297"/>
                <a:gd name="T20" fmla="*/ 272 w 359"/>
                <a:gd name="T21" fmla="*/ 1134 h 1297"/>
                <a:gd name="T22" fmla="*/ 249 w 359"/>
                <a:gd name="T23" fmla="*/ 1225 h 1297"/>
                <a:gd name="T24" fmla="*/ 159 w 359"/>
                <a:gd name="T25" fmla="*/ 1248 h 1297"/>
                <a:gd name="T26" fmla="*/ 91 w 359"/>
                <a:gd name="T27" fmla="*/ 1202 h 1297"/>
                <a:gd name="T28" fmla="*/ 91 w 359"/>
                <a:gd name="T29" fmla="*/ 1134 h 1297"/>
                <a:gd name="T30" fmla="*/ 136 w 359"/>
                <a:gd name="T31" fmla="*/ 1089 h 1297"/>
                <a:gd name="T32" fmla="*/ 204 w 359"/>
                <a:gd name="T33" fmla="*/ 1089 h 1297"/>
                <a:gd name="T34" fmla="*/ 227 w 359"/>
                <a:gd name="T35" fmla="*/ 1157 h 1297"/>
                <a:gd name="T36" fmla="*/ 181 w 359"/>
                <a:gd name="T37" fmla="*/ 1202 h 1297"/>
                <a:gd name="T38" fmla="*/ 136 w 359"/>
                <a:gd name="T39" fmla="*/ 1202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1297">
                  <a:moveTo>
                    <a:pt x="0" y="0"/>
                  </a:moveTo>
                  <a:cubicBezTo>
                    <a:pt x="21" y="112"/>
                    <a:pt x="42" y="224"/>
                    <a:pt x="68" y="341"/>
                  </a:cubicBezTo>
                  <a:cubicBezTo>
                    <a:pt x="94" y="458"/>
                    <a:pt x="114" y="595"/>
                    <a:pt x="159" y="704"/>
                  </a:cubicBezTo>
                  <a:cubicBezTo>
                    <a:pt x="204" y="813"/>
                    <a:pt x="321" y="907"/>
                    <a:pt x="340" y="998"/>
                  </a:cubicBezTo>
                  <a:cubicBezTo>
                    <a:pt x="359" y="1089"/>
                    <a:pt x="310" y="1199"/>
                    <a:pt x="272" y="1248"/>
                  </a:cubicBezTo>
                  <a:cubicBezTo>
                    <a:pt x="234" y="1297"/>
                    <a:pt x="151" y="1297"/>
                    <a:pt x="113" y="1293"/>
                  </a:cubicBezTo>
                  <a:cubicBezTo>
                    <a:pt x="75" y="1289"/>
                    <a:pt x="56" y="1255"/>
                    <a:pt x="45" y="1225"/>
                  </a:cubicBezTo>
                  <a:cubicBezTo>
                    <a:pt x="34" y="1195"/>
                    <a:pt x="34" y="1142"/>
                    <a:pt x="45" y="1112"/>
                  </a:cubicBezTo>
                  <a:cubicBezTo>
                    <a:pt x="56" y="1082"/>
                    <a:pt x="83" y="1055"/>
                    <a:pt x="113" y="1044"/>
                  </a:cubicBezTo>
                  <a:cubicBezTo>
                    <a:pt x="143" y="1033"/>
                    <a:pt x="201" y="1029"/>
                    <a:pt x="227" y="1044"/>
                  </a:cubicBezTo>
                  <a:cubicBezTo>
                    <a:pt x="253" y="1059"/>
                    <a:pt x="268" y="1104"/>
                    <a:pt x="272" y="1134"/>
                  </a:cubicBezTo>
                  <a:cubicBezTo>
                    <a:pt x="276" y="1164"/>
                    <a:pt x="268" y="1206"/>
                    <a:pt x="249" y="1225"/>
                  </a:cubicBezTo>
                  <a:cubicBezTo>
                    <a:pt x="230" y="1244"/>
                    <a:pt x="185" y="1252"/>
                    <a:pt x="159" y="1248"/>
                  </a:cubicBezTo>
                  <a:cubicBezTo>
                    <a:pt x="133" y="1244"/>
                    <a:pt x="102" y="1221"/>
                    <a:pt x="91" y="1202"/>
                  </a:cubicBezTo>
                  <a:cubicBezTo>
                    <a:pt x="80" y="1183"/>
                    <a:pt x="84" y="1153"/>
                    <a:pt x="91" y="1134"/>
                  </a:cubicBezTo>
                  <a:cubicBezTo>
                    <a:pt x="98" y="1115"/>
                    <a:pt x="117" y="1097"/>
                    <a:pt x="136" y="1089"/>
                  </a:cubicBezTo>
                  <a:cubicBezTo>
                    <a:pt x="155" y="1081"/>
                    <a:pt x="189" y="1078"/>
                    <a:pt x="204" y="1089"/>
                  </a:cubicBezTo>
                  <a:cubicBezTo>
                    <a:pt x="219" y="1100"/>
                    <a:pt x="231" y="1138"/>
                    <a:pt x="227" y="1157"/>
                  </a:cubicBezTo>
                  <a:cubicBezTo>
                    <a:pt x="223" y="1176"/>
                    <a:pt x="196" y="1195"/>
                    <a:pt x="181" y="1202"/>
                  </a:cubicBezTo>
                  <a:cubicBezTo>
                    <a:pt x="166" y="1209"/>
                    <a:pt x="147" y="1209"/>
                    <a:pt x="136" y="1202"/>
                  </a:cubicBezTo>
                </a:path>
              </a:pathLst>
            </a:custGeom>
            <a:noFill/>
            <a:ln w="1587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26" name="Freeform 362">
              <a:extLst>
                <a:ext uri="{FF2B5EF4-FFF2-40B4-BE49-F238E27FC236}">
                  <a16:creationId xmlns:a16="http://schemas.microsoft.com/office/drawing/2014/main" id="{2954932D-CDF5-463E-95B3-25EA5B226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" y="618"/>
              <a:ext cx="344" cy="287"/>
            </a:xfrm>
            <a:custGeom>
              <a:avLst/>
              <a:gdLst>
                <a:gd name="T0" fmla="*/ 0 w 344"/>
                <a:gd name="T1" fmla="*/ 132 h 287"/>
                <a:gd name="T2" fmla="*/ 136 w 344"/>
                <a:gd name="T3" fmla="*/ 268 h 287"/>
                <a:gd name="T4" fmla="*/ 295 w 344"/>
                <a:gd name="T5" fmla="*/ 246 h 287"/>
                <a:gd name="T6" fmla="*/ 340 w 344"/>
                <a:gd name="T7" fmla="*/ 132 h 287"/>
                <a:gd name="T8" fmla="*/ 317 w 344"/>
                <a:gd name="T9" fmla="*/ 19 h 287"/>
                <a:gd name="T10" fmla="*/ 227 w 344"/>
                <a:gd name="T11" fmla="*/ 19 h 287"/>
                <a:gd name="T12" fmla="*/ 159 w 344"/>
                <a:gd name="T13" fmla="*/ 64 h 287"/>
                <a:gd name="T14" fmla="*/ 159 w 344"/>
                <a:gd name="T15" fmla="*/ 178 h 287"/>
                <a:gd name="T16" fmla="*/ 204 w 344"/>
                <a:gd name="T17" fmla="*/ 223 h 287"/>
                <a:gd name="T18" fmla="*/ 272 w 344"/>
                <a:gd name="T19" fmla="*/ 223 h 287"/>
                <a:gd name="T20" fmla="*/ 295 w 344"/>
                <a:gd name="T21" fmla="*/ 155 h 287"/>
                <a:gd name="T22" fmla="*/ 295 w 344"/>
                <a:gd name="T23" fmla="*/ 87 h 287"/>
                <a:gd name="T24" fmla="*/ 227 w 344"/>
                <a:gd name="T25" fmla="*/ 64 h 287"/>
                <a:gd name="T26" fmla="*/ 204 w 344"/>
                <a:gd name="T27" fmla="*/ 132 h 287"/>
                <a:gd name="T28" fmla="*/ 249 w 344"/>
                <a:gd name="T29" fmla="*/ 15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4" h="287">
                  <a:moveTo>
                    <a:pt x="0" y="132"/>
                  </a:moveTo>
                  <a:cubicBezTo>
                    <a:pt x="43" y="190"/>
                    <a:pt x="87" y="249"/>
                    <a:pt x="136" y="268"/>
                  </a:cubicBezTo>
                  <a:cubicBezTo>
                    <a:pt x="185" y="287"/>
                    <a:pt x="261" y="269"/>
                    <a:pt x="295" y="246"/>
                  </a:cubicBezTo>
                  <a:cubicBezTo>
                    <a:pt x="329" y="223"/>
                    <a:pt x="336" y="170"/>
                    <a:pt x="340" y="132"/>
                  </a:cubicBezTo>
                  <a:cubicBezTo>
                    <a:pt x="344" y="94"/>
                    <a:pt x="336" y="38"/>
                    <a:pt x="317" y="19"/>
                  </a:cubicBezTo>
                  <a:cubicBezTo>
                    <a:pt x="298" y="0"/>
                    <a:pt x="253" y="11"/>
                    <a:pt x="227" y="19"/>
                  </a:cubicBezTo>
                  <a:cubicBezTo>
                    <a:pt x="201" y="27"/>
                    <a:pt x="170" y="37"/>
                    <a:pt x="159" y="64"/>
                  </a:cubicBezTo>
                  <a:cubicBezTo>
                    <a:pt x="148" y="91"/>
                    <a:pt x="152" y="152"/>
                    <a:pt x="159" y="178"/>
                  </a:cubicBezTo>
                  <a:cubicBezTo>
                    <a:pt x="166" y="204"/>
                    <a:pt x="185" y="215"/>
                    <a:pt x="204" y="223"/>
                  </a:cubicBezTo>
                  <a:cubicBezTo>
                    <a:pt x="223" y="231"/>
                    <a:pt x="257" y="234"/>
                    <a:pt x="272" y="223"/>
                  </a:cubicBezTo>
                  <a:cubicBezTo>
                    <a:pt x="287" y="212"/>
                    <a:pt x="291" y="178"/>
                    <a:pt x="295" y="155"/>
                  </a:cubicBezTo>
                  <a:cubicBezTo>
                    <a:pt x="299" y="132"/>
                    <a:pt x="306" y="102"/>
                    <a:pt x="295" y="87"/>
                  </a:cubicBezTo>
                  <a:cubicBezTo>
                    <a:pt x="284" y="72"/>
                    <a:pt x="242" y="57"/>
                    <a:pt x="227" y="64"/>
                  </a:cubicBezTo>
                  <a:cubicBezTo>
                    <a:pt x="212" y="71"/>
                    <a:pt x="200" y="117"/>
                    <a:pt x="204" y="132"/>
                  </a:cubicBezTo>
                  <a:cubicBezTo>
                    <a:pt x="208" y="147"/>
                    <a:pt x="256" y="155"/>
                    <a:pt x="249" y="155"/>
                  </a:cubicBezTo>
                </a:path>
              </a:pathLst>
            </a:custGeom>
            <a:noFill/>
            <a:ln w="1587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27" name="Freeform 363">
              <a:extLst>
                <a:ext uri="{FF2B5EF4-FFF2-40B4-BE49-F238E27FC236}">
                  <a16:creationId xmlns:a16="http://schemas.microsoft.com/office/drawing/2014/main" id="{B6FE2BE3-9EE9-4B66-BFC3-7619F51646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" y="5"/>
              <a:ext cx="227" cy="341"/>
            </a:xfrm>
            <a:custGeom>
              <a:avLst/>
              <a:gdLst>
                <a:gd name="T0" fmla="*/ 45 w 344"/>
                <a:gd name="T1" fmla="*/ 0 h 507"/>
                <a:gd name="T2" fmla="*/ 23 w 344"/>
                <a:gd name="T3" fmla="*/ 137 h 507"/>
                <a:gd name="T4" fmla="*/ 0 w 344"/>
                <a:gd name="T5" fmla="*/ 295 h 507"/>
                <a:gd name="T6" fmla="*/ 23 w 344"/>
                <a:gd name="T7" fmla="*/ 431 h 507"/>
                <a:gd name="T8" fmla="*/ 113 w 344"/>
                <a:gd name="T9" fmla="*/ 499 h 507"/>
                <a:gd name="T10" fmla="*/ 272 w 344"/>
                <a:gd name="T11" fmla="*/ 477 h 507"/>
                <a:gd name="T12" fmla="*/ 340 w 344"/>
                <a:gd name="T13" fmla="*/ 341 h 507"/>
                <a:gd name="T14" fmla="*/ 295 w 344"/>
                <a:gd name="T15" fmla="*/ 205 h 507"/>
                <a:gd name="T16" fmla="*/ 136 w 344"/>
                <a:gd name="T17" fmla="*/ 159 h 507"/>
                <a:gd name="T18" fmla="*/ 68 w 344"/>
                <a:gd name="T19" fmla="*/ 250 h 507"/>
                <a:gd name="T20" fmla="*/ 68 w 344"/>
                <a:gd name="T21" fmla="*/ 318 h 507"/>
                <a:gd name="T22" fmla="*/ 91 w 344"/>
                <a:gd name="T23" fmla="*/ 409 h 507"/>
                <a:gd name="T24" fmla="*/ 159 w 344"/>
                <a:gd name="T25" fmla="*/ 431 h 507"/>
                <a:gd name="T26" fmla="*/ 227 w 344"/>
                <a:gd name="T27" fmla="*/ 43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" h="507">
                  <a:moveTo>
                    <a:pt x="45" y="0"/>
                  </a:moveTo>
                  <a:cubicBezTo>
                    <a:pt x="37" y="44"/>
                    <a:pt x="30" y="88"/>
                    <a:pt x="23" y="137"/>
                  </a:cubicBezTo>
                  <a:cubicBezTo>
                    <a:pt x="16" y="186"/>
                    <a:pt x="0" y="246"/>
                    <a:pt x="0" y="295"/>
                  </a:cubicBezTo>
                  <a:cubicBezTo>
                    <a:pt x="0" y="344"/>
                    <a:pt x="4" y="397"/>
                    <a:pt x="23" y="431"/>
                  </a:cubicBezTo>
                  <a:cubicBezTo>
                    <a:pt x="42" y="465"/>
                    <a:pt x="72" y="491"/>
                    <a:pt x="113" y="499"/>
                  </a:cubicBezTo>
                  <a:cubicBezTo>
                    <a:pt x="154" y="507"/>
                    <a:pt x="234" y="503"/>
                    <a:pt x="272" y="477"/>
                  </a:cubicBezTo>
                  <a:cubicBezTo>
                    <a:pt x="310" y="451"/>
                    <a:pt x="336" y="386"/>
                    <a:pt x="340" y="341"/>
                  </a:cubicBezTo>
                  <a:cubicBezTo>
                    <a:pt x="344" y="296"/>
                    <a:pt x="329" y="235"/>
                    <a:pt x="295" y="205"/>
                  </a:cubicBezTo>
                  <a:cubicBezTo>
                    <a:pt x="261" y="175"/>
                    <a:pt x="174" y="152"/>
                    <a:pt x="136" y="159"/>
                  </a:cubicBezTo>
                  <a:cubicBezTo>
                    <a:pt x="98" y="166"/>
                    <a:pt x="79" y="223"/>
                    <a:pt x="68" y="250"/>
                  </a:cubicBezTo>
                  <a:cubicBezTo>
                    <a:pt x="57" y="277"/>
                    <a:pt x="64" y="292"/>
                    <a:pt x="68" y="318"/>
                  </a:cubicBezTo>
                  <a:cubicBezTo>
                    <a:pt x="72" y="344"/>
                    <a:pt x="76" y="390"/>
                    <a:pt x="91" y="409"/>
                  </a:cubicBezTo>
                  <a:cubicBezTo>
                    <a:pt x="106" y="428"/>
                    <a:pt x="136" y="427"/>
                    <a:pt x="159" y="431"/>
                  </a:cubicBezTo>
                  <a:cubicBezTo>
                    <a:pt x="182" y="435"/>
                    <a:pt x="204" y="454"/>
                    <a:pt x="227" y="431"/>
                  </a:cubicBezTo>
                </a:path>
              </a:pathLst>
            </a:custGeom>
            <a:noFill/>
            <a:ln w="1587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28" name="Freeform 364">
              <a:extLst>
                <a:ext uri="{FF2B5EF4-FFF2-40B4-BE49-F238E27FC236}">
                  <a16:creationId xmlns:a16="http://schemas.microsoft.com/office/drawing/2014/main" id="{389A36E8-3A17-4215-95BD-36D31A43D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2" y="5"/>
              <a:ext cx="143" cy="908"/>
            </a:xfrm>
            <a:custGeom>
              <a:avLst/>
              <a:gdLst>
                <a:gd name="T0" fmla="*/ 53 w 143"/>
                <a:gd name="T1" fmla="*/ 0 h 908"/>
                <a:gd name="T2" fmla="*/ 98 w 143"/>
                <a:gd name="T3" fmla="*/ 114 h 908"/>
                <a:gd name="T4" fmla="*/ 7 w 143"/>
                <a:gd name="T5" fmla="*/ 522 h 908"/>
                <a:gd name="T6" fmla="*/ 53 w 143"/>
                <a:gd name="T7" fmla="*/ 794 h 908"/>
                <a:gd name="T8" fmla="*/ 143 w 143"/>
                <a:gd name="T9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8">
                  <a:moveTo>
                    <a:pt x="53" y="0"/>
                  </a:moveTo>
                  <a:cubicBezTo>
                    <a:pt x="79" y="13"/>
                    <a:pt x="106" y="27"/>
                    <a:pt x="98" y="114"/>
                  </a:cubicBezTo>
                  <a:cubicBezTo>
                    <a:pt x="90" y="201"/>
                    <a:pt x="14" y="409"/>
                    <a:pt x="7" y="522"/>
                  </a:cubicBezTo>
                  <a:cubicBezTo>
                    <a:pt x="0" y="635"/>
                    <a:pt x="30" y="730"/>
                    <a:pt x="53" y="794"/>
                  </a:cubicBezTo>
                  <a:cubicBezTo>
                    <a:pt x="76" y="858"/>
                    <a:pt x="109" y="883"/>
                    <a:pt x="143" y="908"/>
                  </a:cubicBezTo>
                </a:path>
              </a:pathLst>
            </a:custGeom>
            <a:noFill/>
            <a:ln w="1587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29" name="Freeform 365">
              <a:extLst>
                <a:ext uri="{FF2B5EF4-FFF2-40B4-BE49-F238E27FC236}">
                  <a16:creationId xmlns:a16="http://schemas.microsoft.com/office/drawing/2014/main" id="{7C05C3C5-A381-456D-BD05-793F6CEB8B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4" y="5"/>
              <a:ext cx="386" cy="496"/>
            </a:xfrm>
            <a:custGeom>
              <a:avLst/>
              <a:gdLst>
                <a:gd name="T0" fmla="*/ 15 w 386"/>
                <a:gd name="T1" fmla="*/ 0 h 496"/>
                <a:gd name="T2" fmla="*/ 15 w 386"/>
                <a:gd name="T3" fmla="*/ 273 h 496"/>
                <a:gd name="T4" fmla="*/ 106 w 386"/>
                <a:gd name="T5" fmla="*/ 454 h 496"/>
                <a:gd name="T6" fmla="*/ 264 w 386"/>
                <a:gd name="T7" fmla="*/ 477 h 496"/>
                <a:gd name="T8" fmla="*/ 378 w 386"/>
                <a:gd name="T9" fmla="*/ 341 h 496"/>
                <a:gd name="T10" fmla="*/ 310 w 386"/>
                <a:gd name="T11" fmla="*/ 182 h 496"/>
                <a:gd name="T12" fmla="*/ 174 w 386"/>
                <a:gd name="T13" fmla="*/ 182 h 496"/>
                <a:gd name="T14" fmla="*/ 128 w 386"/>
                <a:gd name="T15" fmla="*/ 295 h 496"/>
                <a:gd name="T16" fmla="*/ 196 w 386"/>
                <a:gd name="T17" fmla="*/ 386 h 496"/>
                <a:gd name="T18" fmla="*/ 310 w 386"/>
                <a:gd name="T19" fmla="*/ 363 h 496"/>
                <a:gd name="T20" fmla="*/ 310 w 386"/>
                <a:gd name="T21" fmla="*/ 22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496">
                  <a:moveTo>
                    <a:pt x="15" y="0"/>
                  </a:moveTo>
                  <a:cubicBezTo>
                    <a:pt x="7" y="98"/>
                    <a:pt x="0" y="197"/>
                    <a:pt x="15" y="273"/>
                  </a:cubicBezTo>
                  <a:cubicBezTo>
                    <a:pt x="30" y="349"/>
                    <a:pt x="65" y="420"/>
                    <a:pt x="106" y="454"/>
                  </a:cubicBezTo>
                  <a:cubicBezTo>
                    <a:pt x="147" y="488"/>
                    <a:pt x="219" y="496"/>
                    <a:pt x="264" y="477"/>
                  </a:cubicBezTo>
                  <a:cubicBezTo>
                    <a:pt x="309" y="458"/>
                    <a:pt x="370" y="390"/>
                    <a:pt x="378" y="341"/>
                  </a:cubicBezTo>
                  <a:cubicBezTo>
                    <a:pt x="386" y="292"/>
                    <a:pt x="344" y="208"/>
                    <a:pt x="310" y="182"/>
                  </a:cubicBezTo>
                  <a:cubicBezTo>
                    <a:pt x="276" y="156"/>
                    <a:pt x="204" y="163"/>
                    <a:pt x="174" y="182"/>
                  </a:cubicBezTo>
                  <a:cubicBezTo>
                    <a:pt x="144" y="201"/>
                    <a:pt x="124" y="261"/>
                    <a:pt x="128" y="295"/>
                  </a:cubicBezTo>
                  <a:cubicBezTo>
                    <a:pt x="132" y="329"/>
                    <a:pt x="166" y="375"/>
                    <a:pt x="196" y="386"/>
                  </a:cubicBezTo>
                  <a:cubicBezTo>
                    <a:pt x="226" y="397"/>
                    <a:pt x="291" y="389"/>
                    <a:pt x="310" y="363"/>
                  </a:cubicBezTo>
                  <a:cubicBezTo>
                    <a:pt x="329" y="337"/>
                    <a:pt x="352" y="268"/>
                    <a:pt x="310" y="227"/>
                  </a:cubicBezTo>
                </a:path>
              </a:pathLst>
            </a:custGeom>
            <a:noFill/>
            <a:ln w="1587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630" name="Group 366">
              <a:extLst>
                <a:ext uri="{FF2B5EF4-FFF2-40B4-BE49-F238E27FC236}">
                  <a16:creationId xmlns:a16="http://schemas.microsoft.com/office/drawing/2014/main" id="{0314F5D2-8786-4CCC-8B9D-D3E38E54F0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9" y="142"/>
              <a:ext cx="658" cy="3039"/>
              <a:chOff x="2540" y="28"/>
              <a:chExt cx="658" cy="3039"/>
            </a:xfrm>
          </p:grpSpPr>
          <p:sp>
            <p:nvSpPr>
              <p:cNvPr id="11631" name="Oval 367">
                <a:extLst>
                  <a:ext uri="{FF2B5EF4-FFF2-40B4-BE49-F238E27FC236}">
                    <a16:creationId xmlns:a16="http://schemas.microsoft.com/office/drawing/2014/main" id="{A740258A-374E-4BA6-ADD1-140233862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28"/>
                <a:ext cx="658" cy="658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15875" algn="ctr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32" name="Oval 368">
                <a:extLst>
                  <a:ext uri="{FF2B5EF4-FFF2-40B4-BE49-F238E27FC236}">
                    <a16:creationId xmlns:a16="http://schemas.microsoft.com/office/drawing/2014/main" id="{284D2C6A-71F7-48B5-A13C-45E952DB2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" y="70"/>
                <a:ext cx="620" cy="56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33" name="Oval 369">
                <a:extLst>
                  <a:ext uri="{FF2B5EF4-FFF2-40B4-BE49-F238E27FC236}">
                    <a16:creationId xmlns:a16="http://schemas.microsoft.com/office/drawing/2014/main" id="{19B6534A-E178-485E-A5BD-877EA7D6E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6" y="115"/>
                <a:ext cx="545" cy="4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1634" name="AutoShape 370">
                <a:extLst>
                  <a:ext uri="{FF2B5EF4-FFF2-40B4-BE49-F238E27FC236}">
                    <a16:creationId xmlns:a16="http://schemas.microsoft.com/office/drawing/2014/main" id="{9DE807A3-B956-4E85-A64A-125D1E9DA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716" y="187"/>
                <a:ext cx="308" cy="303"/>
              </a:xfrm>
              <a:prstGeom prst="star5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8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33CC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635" name="Group 371">
                <a:extLst>
                  <a:ext uri="{FF2B5EF4-FFF2-40B4-BE49-F238E27FC236}">
                    <a16:creationId xmlns:a16="http://schemas.microsoft.com/office/drawing/2014/main" id="{7FF01E33-A6FA-4BCE-B169-6D97E94BD8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8" y="686"/>
                <a:ext cx="498" cy="2381"/>
                <a:chOff x="2608" y="686"/>
                <a:chExt cx="498" cy="2381"/>
              </a:xfrm>
            </p:grpSpPr>
            <p:sp>
              <p:nvSpPr>
                <p:cNvPr id="11636" name="Oval 372">
                  <a:extLst>
                    <a:ext uri="{FF2B5EF4-FFF2-40B4-BE49-F238E27FC236}">
                      <a16:creationId xmlns:a16="http://schemas.microsoft.com/office/drawing/2014/main" id="{FB22B197-F0D3-433C-9071-CA26CBEB1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2908"/>
                  <a:ext cx="498" cy="1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75" algn="ctr">
                      <a:solidFill>
                        <a:srgbClr val="9696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37" name="Freeform 373">
                  <a:extLst>
                    <a:ext uri="{FF2B5EF4-FFF2-40B4-BE49-F238E27FC236}">
                      <a16:creationId xmlns:a16="http://schemas.microsoft.com/office/drawing/2014/main" id="{37256C6B-EF2D-41B7-94DF-EFDB440CF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2" y="686"/>
                  <a:ext cx="136" cy="2109"/>
                </a:xfrm>
                <a:custGeom>
                  <a:avLst/>
                  <a:gdLst>
                    <a:gd name="T0" fmla="*/ 105 w 151"/>
                    <a:gd name="T1" fmla="*/ 0 h 2291"/>
                    <a:gd name="T2" fmla="*/ 60 w 151"/>
                    <a:gd name="T3" fmla="*/ 295 h 2291"/>
                    <a:gd name="T4" fmla="*/ 15 w 151"/>
                    <a:gd name="T5" fmla="*/ 930 h 2291"/>
                    <a:gd name="T6" fmla="*/ 151 w 151"/>
                    <a:gd name="T7" fmla="*/ 2291 h 2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1" h="2291">
                      <a:moveTo>
                        <a:pt x="105" y="0"/>
                      </a:moveTo>
                      <a:cubicBezTo>
                        <a:pt x="90" y="70"/>
                        <a:pt x="75" y="140"/>
                        <a:pt x="60" y="295"/>
                      </a:cubicBezTo>
                      <a:cubicBezTo>
                        <a:pt x="45" y="450"/>
                        <a:pt x="0" y="597"/>
                        <a:pt x="15" y="930"/>
                      </a:cubicBezTo>
                      <a:cubicBezTo>
                        <a:pt x="30" y="1263"/>
                        <a:pt x="121" y="2068"/>
                        <a:pt x="151" y="2291"/>
                      </a:cubicBezTo>
                    </a:path>
                  </a:pathLst>
                </a:custGeom>
                <a:noFill/>
                <a:ln w="69850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38" name="Line 374">
                  <a:extLst>
                    <a:ext uri="{FF2B5EF4-FFF2-40B4-BE49-F238E27FC236}">
                      <a16:creationId xmlns:a16="http://schemas.microsoft.com/office/drawing/2014/main" id="{F007F9EE-3D1F-4D34-ACE3-6C395DC93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7" y="822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39" name="Line 375">
                  <a:extLst>
                    <a:ext uri="{FF2B5EF4-FFF2-40B4-BE49-F238E27FC236}">
                      <a16:creationId xmlns:a16="http://schemas.microsoft.com/office/drawing/2014/main" id="{06DB2EA9-75C6-4294-B7E7-9248442D42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4" y="958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0" name="Line 376">
                  <a:extLst>
                    <a:ext uri="{FF2B5EF4-FFF2-40B4-BE49-F238E27FC236}">
                      <a16:creationId xmlns:a16="http://schemas.microsoft.com/office/drawing/2014/main" id="{1A14C22D-639E-4ECB-8112-351BBFAF1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094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1" name="Line 377">
                  <a:extLst>
                    <a:ext uri="{FF2B5EF4-FFF2-40B4-BE49-F238E27FC236}">
                      <a16:creationId xmlns:a16="http://schemas.microsoft.com/office/drawing/2014/main" id="{0F354F48-A9A1-4413-9473-2AB882308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3" y="1253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2" name="Line 378">
                  <a:extLst>
                    <a:ext uri="{FF2B5EF4-FFF2-40B4-BE49-F238E27FC236}">
                      <a16:creationId xmlns:a16="http://schemas.microsoft.com/office/drawing/2014/main" id="{672079AC-235A-432D-91B7-0865CD471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3" y="1412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3" name="Line 379">
                  <a:extLst>
                    <a:ext uri="{FF2B5EF4-FFF2-40B4-BE49-F238E27FC236}">
                      <a16:creationId xmlns:a16="http://schemas.microsoft.com/office/drawing/2014/main" id="{1B6A9FA3-9F4B-410A-9B7E-E2EB60836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3" y="1570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4" name="Line 380">
                  <a:extLst>
                    <a:ext uri="{FF2B5EF4-FFF2-40B4-BE49-F238E27FC236}">
                      <a16:creationId xmlns:a16="http://schemas.microsoft.com/office/drawing/2014/main" id="{73F2DD6A-E26C-489C-B9A8-99FF557B33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2" y="1729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5" name="Line 381">
                  <a:extLst>
                    <a:ext uri="{FF2B5EF4-FFF2-40B4-BE49-F238E27FC236}">
                      <a16:creationId xmlns:a16="http://schemas.microsoft.com/office/drawing/2014/main" id="{BE9ED259-49E7-4B56-BD59-EE636327D7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888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6" name="Line 382">
                  <a:extLst>
                    <a:ext uri="{FF2B5EF4-FFF2-40B4-BE49-F238E27FC236}">
                      <a16:creationId xmlns:a16="http://schemas.microsoft.com/office/drawing/2014/main" id="{3666EE16-4C20-486C-BC59-24B8589816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4" y="2047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7" name="Line 383">
                  <a:extLst>
                    <a:ext uri="{FF2B5EF4-FFF2-40B4-BE49-F238E27FC236}">
                      <a16:creationId xmlns:a16="http://schemas.microsoft.com/office/drawing/2014/main" id="{93835FE7-EF90-49F4-9DDA-64D7FCA62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7" y="2205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8" name="Line 384">
                  <a:extLst>
                    <a:ext uri="{FF2B5EF4-FFF2-40B4-BE49-F238E27FC236}">
                      <a16:creationId xmlns:a16="http://schemas.microsoft.com/office/drawing/2014/main" id="{1B3BC334-EDBF-4DD2-BFFB-49EF01A7F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1" y="2364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49" name="Line 385">
                  <a:extLst>
                    <a:ext uri="{FF2B5EF4-FFF2-40B4-BE49-F238E27FC236}">
                      <a16:creationId xmlns:a16="http://schemas.microsoft.com/office/drawing/2014/main" id="{77E22505-6D57-47F4-93D9-455758731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4" y="2523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50" name="Line 386">
                  <a:extLst>
                    <a:ext uri="{FF2B5EF4-FFF2-40B4-BE49-F238E27FC236}">
                      <a16:creationId xmlns:a16="http://schemas.microsoft.com/office/drawing/2014/main" id="{8A68FF73-CACE-423D-B13A-8E003DC36D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2" y="2682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651" name="Group 387">
                  <a:extLst>
                    <a:ext uri="{FF2B5EF4-FFF2-40B4-BE49-F238E27FC236}">
                      <a16:creationId xmlns:a16="http://schemas.microsoft.com/office/drawing/2014/main" id="{01DBED1E-A641-4A43-AFD8-4DA0E80029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7" y="2772"/>
                  <a:ext cx="181" cy="204"/>
                  <a:chOff x="2767" y="2795"/>
                  <a:chExt cx="158" cy="181"/>
                </a:xfrm>
              </p:grpSpPr>
              <p:sp>
                <p:nvSpPr>
                  <p:cNvPr id="11652" name="Freeform 388">
                    <a:extLst>
                      <a:ext uri="{FF2B5EF4-FFF2-40B4-BE49-F238E27FC236}">
                        <a16:creationId xmlns:a16="http://schemas.microsoft.com/office/drawing/2014/main" id="{6CBD1613-0427-46BB-87A7-6501494C88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7" y="2795"/>
                    <a:ext cx="158" cy="91"/>
                  </a:xfrm>
                  <a:custGeom>
                    <a:avLst/>
                    <a:gdLst>
                      <a:gd name="T0" fmla="*/ 250 w 839"/>
                      <a:gd name="T1" fmla="*/ 9 h 485"/>
                      <a:gd name="T2" fmla="*/ 545 w 839"/>
                      <a:gd name="T3" fmla="*/ 0 h 485"/>
                      <a:gd name="T4" fmla="*/ 839 w 839"/>
                      <a:gd name="T5" fmla="*/ 485 h 485"/>
                      <a:gd name="T6" fmla="*/ 0 w 839"/>
                      <a:gd name="T7" fmla="*/ 485 h 485"/>
                      <a:gd name="T8" fmla="*/ 250 w 839"/>
                      <a:gd name="T9" fmla="*/ 9 h 4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9" h="485">
                        <a:moveTo>
                          <a:pt x="250" y="9"/>
                        </a:moveTo>
                        <a:lnTo>
                          <a:pt x="545" y="0"/>
                        </a:lnTo>
                        <a:lnTo>
                          <a:pt x="839" y="485"/>
                        </a:lnTo>
                        <a:lnTo>
                          <a:pt x="0" y="485"/>
                        </a:lnTo>
                        <a:lnTo>
                          <a:pt x="250" y="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53" name="Rectangle 389">
                    <a:extLst>
                      <a:ext uri="{FF2B5EF4-FFF2-40B4-BE49-F238E27FC236}">
                        <a16:creationId xmlns:a16="http://schemas.microsoft.com/office/drawing/2014/main" id="{F663E837-F8F7-4E77-ABE8-B00060D110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" y="2886"/>
                    <a:ext cx="158" cy="90"/>
                  </a:xfrm>
                  <a:prstGeom prst="rect">
                    <a:avLst/>
                  </a:prstGeom>
                  <a:solidFill>
                    <a:srgbClr val="29292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1848" name="Group 584">
              <a:extLst>
                <a:ext uri="{FF2B5EF4-FFF2-40B4-BE49-F238E27FC236}">
                  <a16:creationId xmlns:a16="http://schemas.microsoft.com/office/drawing/2014/main" id="{2A483907-495D-41ED-8BB3-F4077EA3E75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839" y="595"/>
              <a:ext cx="775" cy="2940"/>
              <a:chOff x="839" y="595"/>
              <a:chExt cx="775" cy="2940"/>
            </a:xfrm>
          </p:grpSpPr>
          <p:sp>
            <p:nvSpPr>
              <p:cNvPr id="11655" name="AutoShape 391">
                <a:extLst>
                  <a:ext uri="{FF2B5EF4-FFF2-40B4-BE49-F238E27FC236}">
                    <a16:creationId xmlns:a16="http://schemas.microsoft.com/office/drawing/2014/main" id="{707E8FF5-577E-4E0A-A510-7F7E1AC329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52" y="3218"/>
                <a:ext cx="545" cy="317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56" name="Oval 392">
                <a:extLst>
                  <a:ext uri="{FF2B5EF4-FFF2-40B4-BE49-F238E27FC236}">
                    <a16:creationId xmlns:a16="http://schemas.microsoft.com/office/drawing/2014/main" id="{936EAE12-479D-4BA0-B101-E1BDBE12B7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8" y="3262"/>
                <a:ext cx="272" cy="159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57" name="AutoShape 393">
                <a:extLst>
                  <a:ext uri="{FF2B5EF4-FFF2-40B4-BE49-F238E27FC236}">
                    <a16:creationId xmlns:a16="http://schemas.microsoft.com/office/drawing/2014/main" id="{ECF34774-5ADB-4C21-AC55-EF6CD81812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7565382" flipH="1">
                <a:off x="1125" y="3257"/>
                <a:ext cx="70" cy="144"/>
              </a:xfrm>
              <a:custGeom>
                <a:avLst/>
                <a:gdLst>
                  <a:gd name="G0" fmla="+- 3593 0 0"/>
                  <a:gd name="G1" fmla="+- 21600 0 3593"/>
                  <a:gd name="G2" fmla="*/ 3593 1 2"/>
                  <a:gd name="G3" fmla="+- 21600 0 G2"/>
                  <a:gd name="G4" fmla="+/ 3593 21600 2"/>
                  <a:gd name="G5" fmla="+/ G1 0 2"/>
                  <a:gd name="G6" fmla="*/ 21600 21600 3593"/>
                  <a:gd name="G7" fmla="*/ G6 1 2"/>
                  <a:gd name="G8" fmla="+- 21600 0 G7"/>
                  <a:gd name="G9" fmla="*/ 21600 1 2"/>
                  <a:gd name="G10" fmla="+- 3593 0 G9"/>
                  <a:gd name="G11" fmla="?: G10 G8 0"/>
                  <a:gd name="G12" fmla="?: G10 G7 21600"/>
                  <a:gd name="T0" fmla="*/ 19803 w 21600"/>
                  <a:gd name="T1" fmla="*/ 10800 h 21600"/>
                  <a:gd name="T2" fmla="*/ 10800 w 21600"/>
                  <a:gd name="T3" fmla="*/ 21600 h 21600"/>
                  <a:gd name="T4" fmla="*/ 1797 w 21600"/>
                  <a:gd name="T5" fmla="*/ 10800 h 21600"/>
                  <a:gd name="T6" fmla="*/ 10800 w 21600"/>
                  <a:gd name="T7" fmla="*/ 0 h 21600"/>
                  <a:gd name="T8" fmla="*/ 3597 w 21600"/>
                  <a:gd name="T9" fmla="*/ 3597 h 21600"/>
                  <a:gd name="T10" fmla="*/ 18003 w 21600"/>
                  <a:gd name="T11" fmla="*/ 180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593" y="21600"/>
                    </a:lnTo>
                    <a:lnTo>
                      <a:pt x="180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58" name="AutoShape 394">
                <a:extLst>
                  <a:ext uri="{FF2B5EF4-FFF2-40B4-BE49-F238E27FC236}">
                    <a16:creationId xmlns:a16="http://schemas.microsoft.com/office/drawing/2014/main" id="{38C699A6-4766-4A56-BDF0-9566FCF71E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79" y="3058"/>
                <a:ext cx="75" cy="250"/>
              </a:xfrm>
              <a:custGeom>
                <a:avLst/>
                <a:gdLst>
                  <a:gd name="G0" fmla="+- 3494 0 0"/>
                  <a:gd name="G1" fmla="+- 21600 0 3494"/>
                  <a:gd name="G2" fmla="*/ 3494 1 2"/>
                  <a:gd name="G3" fmla="+- 21600 0 G2"/>
                  <a:gd name="G4" fmla="+/ 3494 21600 2"/>
                  <a:gd name="G5" fmla="+/ G1 0 2"/>
                  <a:gd name="G6" fmla="*/ 21600 21600 3494"/>
                  <a:gd name="G7" fmla="*/ G6 1 2"/>
                  <a:gd name="G8" fmla="+- 21600 0 G7"/>
                  <a:gd name="G9" fmla="*/ 21600 1 2"/>
                  <a:gd name="G10" fmla="+- 3494 0 G9"/>
                  <a:gd name="G11" fmla="?: G10 G8 0"/>
                  <a:gd name="G12" fmla="?: G10 G7 21600"/>
                  <a:gd name="T0" fmla="*/ 19853 w 21600"/>
                  <a:gd name="T1" fmla="*/ 10800 h 21600"/>
                  <a:gd name="T2" fmla="*/ 10800 w 21600"/>
                  <a:gd name="T3" fmla="*/ 21600 h 21600"/>
                  <a:gd name="T4" fmla="*/ 1747 w 21600"/>
                  <a:gd name="T5" fmla="*/ 10800 h 21600"/>
                  <a:gd name="T6" fmla="*/ 10800 w 21600"/>
                  <a:gd name="T7" fmla="*/ 0 h 21600"/>
                  <a:gd name="T8" fmla="*/ 3547 w 21600"/>
                  <a:gd name="T9" fmla="*/ 3547 h 21600"/>
                  <a:gd name="T10" fmla="*/ 18053 w 21600"/>
                  <a:gd name="T11" fmla="*/ 180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94" y="21600"/>
                    </a:lnTo>
                    <a:lnTo>
                      <a:pt x="181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BD"/>
                  </a:gs>
                  <a:gs pos="100000">
                    <a:srgbClr val="FFDEBD">
                      <a:gamma/>
                      <a:tint val="4235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59" name="Oval 395">
                <a:extLst>
                  <a:ext uri="{FF2B5EF4-FFF2-40B4-BE49-F238E27FC236}">
                    <a16:creationId xmlns:a16="http://schemas.microsoft.com/office/drawing/2014/main" id="{2FC5A6DF-DB6F-4D8C-AC79-8FEF45CBC6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70" y="3271"/>
                <a:ext cx="64" cy="68"/>
              </a:xfrm>
              <a:prstGeom prst="ellipse">
                <a:avLst/>
              </a:prstGeom>
              <a:gradFill rotWithShape="1">
                <a:gsLst>
                  <a:gs pos="0">
                    <a:srgbClr val="FFECD9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60" name="AutoShape 396">
                <a:extLst>
                  <a:ext uri="{FF2B5EF4-FFF2-40B4-BE49-F238E27FC236}">
                    <a16:creationId xmlns:a16="http://schemas.microsoft.com/office/drawing/2014/main" id="{27171CF3-3552-4534-9CCC-7F8F4ABCCA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4034618">
                <a:off x="1261" y="3257"/>
                <a:ext cx="70" cy="144"/>
              </a:xfrm>
              <a:custGeom>
                <a:avLst/>
                <a:gdLst>
                  <a:gd name="G0" fmla="+- 3593 0 0"/>
                  <a:gd name="G1" fmla="+- 21600 0 3593"/>
                  <a:gd name="G2" fmla="*/ 3593 1 2"/>
                  <a:gd name="G3" fmla="+- 21600 0 G2"/>
                  <a:gd name="G4" fmla="+/ 3593 21600 2"/>
                  <a:gd name="G5" fmla="+/ G1 0 2"/>
                  <a:gd name="G6" fmla="*/ 21600 21600 3593"/>
                  <a:gd name="G7" fmla="*/ G6 1 2"/>
                  <a:gd name="G8" fmla="+- 21600 0 G7"/>
                  <a:gd name="G9" fmla="*/ 21600 1 2"/>
                  <a:gd name="G10" fmla="+- 3593 0 G9"/>
                  <a:gd name="G11" fmla="?: G10 G8 0"/>
                  <a:gd name="G12" fmla="?: G10 G7 21600"/>
                  <a:gd name="T0" fmla="*/ 19803 w 21600"/>
                  <a:gd name="T1" fmla="*/ 10800 h 21600"/>
                  <a:gd name="T2" fmla="*/ 10800 w 21600"/>
                  <a:gd name="T3" fmla="*/ 21600 h 21600"/>
                  <a:gd name="T4" fmla="*/ 1797 w 21600"/>
                  <a:gd name="T5" fmla="*/ 10800 h 21600"/>
                  <a:gd name="T6" fmla="*/ 10800 w 21600"/>
                  <a:gd name="T7" fmla="*/ 0 h 21600"/>
                  <a:gd name="T8" fmla="*/ 3597 w 21600"/>
                  <a:gd name="T9" fmla="*/ 3597 h 21600"/>
                  <a:gd name="T10" fmla="*/ 18003 w 21600"/>
                  <a:gd name="T11" fmla="*/ 180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593" y="21600"/>
                    </a:lnTo>
                    <a:lnTo>
                      <a:pt x="180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zh-CN"/>
              </a:p>
            </p:txBody>
          </p:sp>
          <p:sp>
            <p:nvSpPr>
              <p:cNvPr id="11661" name="AutoShape 397">
                <a:extLst>
                  <a:ext uri="{FF2B5EF4-FFF2-40B4-BE49-F238E27FC236}">
                    <a16:creationId xmlns:a16="http://schemas.microsoft.com/office/drawing/2014/main" id="{AE282417-4F49-4697-840D-5C83B4F3BB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flipH="1">
                <a:off x="1295" y="3054"/>
                <a:ext cx="83" cy="250"/>
              </a:xfrm>
              <a:custGeom>
                <a:avLst/>
                <a:gdLst>
                  <a:gd name="G0" fmla="+- 3494 0 0"/>
                  <a:gd name="G1" fmla="+- 21600 0 3494"/>
                  <a:gd name="G2" fmla="*/ 3494 1 2"/>
                  <a:gd name="G3" fmla="+- 21600 0 G2"/>
                  <a:gd name="G4" fmla="+/ 3494 21600 2"/>
                  <a:gd name="G5" fmla="+/ G1 0 2"/>
                  <a:gd name="G6" fmla="*/ 21600 21600 3494"/>
                  <a:gd name="G7" fmla="*/ G6 1 2"/>
                  <a:gd name="G8" fmla="+- 21600 0 G7"/>
                  <a:gd name="G9" fmla="*/ 21600 1 2"/>
                  <a:gd name="G10" fmla="+- 3494 0 G9"/>
                  <a:gd name="G11" fmla="?: G10 G8 0"/>
                  <a:gd name="G12" fmla="?: G10 G7 21600"/>
                  <a:gd name="T0" fmla="*/ 19853 w 21600"/>
                  <a:gd name="T1" fmla="*/ 10800 h 21600"/>
                  <a:gd name="T2" fmla="*/ 10800 w 21600"/>
                  <a:gd name="T3" fmla="*/ 21600 h 21600"/>
                  <a:gd name="T4" fmla="*/ 1747 w 21600"/>
                  <a:gd name="T5" fmla="*/ 10800 h 21600"/>
                  <a:gd name="T6" fmla="*/ 10800 w 21600"/>
                  <a:gd name="T7" fmla="*/ 0 h 21600"/>
                  <a:gd name="T8" fmla="*/ 3547 w 21600"/>
                  <a:gd name="T9" fmla="*/ 3547 h 21600"/>
                  <a:gd name="T10" fmla="*/ 18053 w 21600"/>
                  <a:gd name="T11" fmla="*/ 180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94" y="21600"/>
                    </a:lnTo>
                    <a:lnTo>
                      <a:pt x="181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BD"/>
                  </a:gs>
                  <a:gs pos="100000">
                    <a:srgbClr val="FFDEBD">
                      <a:gamma/>
                      <a:tint val="4235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62" name="Oval 398">
                <a:extLst>
                  <a:ext uri="{FF2B5EF4-FFF2-40B4-BE49-F238E27FC236}">
                    <a16:creationId xmlns:a16="http://schemas.microsoft.com/office/drawing/2014/main" id="{8D94758F-5E77-447B-810D-8E858CD94F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flipH="1">
                <a:off x="1315" y="3249"/>
                <a:ext cx="64" cy="68"/>
              </a:xfrm>
              <a:prstGeom prst="ellipse">
                <a:avLst/>
              </a:prstGeom>
              <a:gradFill rotWithShape="1">
                <a:gsLst>
                  <a:gs pos="0">
                    <a:srgbClr val="FFECD9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63" name="Oval 399">
                <a:extLst>
                  <a:ext uri="{FF2B5EF4-FFF2-40B4-BE49-F238E27FC236}">
                    <a16:creationId xmlns:a16="http://schemas.microsoft.com/office/drawing/2014/main" id="{892A6909-3FED-4686-AF2B-D56D25381D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79" y="3339"/>
                <a:ext cx="91" cy="69"/>
              </a:xfrm>
              <a:prstGeom prst="ellipse">
                <a:avLst/>
              </a:prstGeom>
              <a:gradFill rotWithShape="1">
                <a:gsLst>
                  <a:gs pos="0">
                    <a:srgbClr val="FFE4C9"/>
                  </a:gs>
                  <a:gs pos="100000">
                    <a:srgbClr val="FFE4C9">
                      <a:gamma/>
                      <a:invGamma/>
                      <a:alpha val="85001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64" name="Oval 400">
                <a:extLst>
                  <a:ext uri="{FF2B5EF4-FFF2-40B4-BE49-F238E27FC236}">
                    <a16:creationId xmlns:a16="http://schemas.microsoft.com/office/drawing/2014/main" id="{C0BEF2C6-EE09-422A-953B-6A6BBA68C0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6" y="3362"/>
                <a:ext cx="91" cy="6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847" name="Group 583">
                <a:extLst>
                  <a:ext uri="{FF2B5EF4-FFF2-40B4-BE49-F238E27FC236}">
                    <a16:creationId xmlns:a16="http://schemas.microsoft.com/office/drawing/2014/main" id="{1694BB03-2EEC-478D-ADF9-A0A4AD849A5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39" y="595"/>
                <a:ext cx="775" cy="2505"/>
                <a:chOff x="839" y="595"/>
                <a:chExt cx="775" cy="2505"/>
              </a:xfrm>
            </p:grpSpPr>
            <p:grpSp>
              <p:nvGrpSpPr>
                <p:cNvPr id="11846" name="Group 582">
                  <a:extLst>
                    <a:ext uri="{FF2B5EF4-FFF2-40B4-BE49-F238E27FC236}">
                      <a16:creationId xmlns:a16="http://schemas.microsoft.com/office/drawing/2014/main" id="{76764B12-056C-4289-8B15-1ED682A972A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839" y="595"/>
                  <a:ext cx="775" cy="2505"/>
                  <a:chOff x="839" y="595"/>
                  <a:chExt cx="775" cy="2505"/>
                </a:xfrm>
              </p:grpSpPr>
              <p:sp>
                <p:nvSpPr>
                  <p:cNvPr id="11667" name="Oval 403">
                    <a:extLst>
                      <a:ext uri="{FF2B5EF4-FFF2-40B4-BE49-F238E27FC236}">
                        <a16:creationId xmlns:a16="http://schemas.microsoft.com/office/drawing/2014/main" id="{7009D69A-CF54-4767-932D-8C4BD5128540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870" y="767"/>
                    <a:ext cx="672" cy="2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68" name="AutoShape 404">
                    <a:extLst>
                      <a:ext uri="{FF2B5EF4-FFF2-40B4-BE49-F238E27FC236}">
                        <a16:creationId xmlns:a16="http://schemas.microsoft.com/office/drawing/2014/main" id="{86C8864A-1327-49F5-A0CD-D97A72431A9D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75" y="805"/>
                    <a:ext cx="443" cy="951"/>
                  </a:xfrm>
                  <a:custGeom>
                    <a:avLst/>
                    <a:gdLst>
                      <a:gd name="G0" fmla="+- 2065 0 0"/>
                      <a:gd name="G1" fmla="+- 21600 0 2065"/>
                      <a:gd name="G2" fmla="*/ 2065 1 2"/>
                      <a:gd name="G3" fmla="+- 21600 0 G2"/>
                      <a:gd name="G4" fmla="+/ 2065 21600 2"/>
                      <a:gd name="G5" fmla="+/ G1 0 2"/>
                      <a:gd name="G6" fmla="*/ 21600 21600 2065"/>
                      <a:gd name="G7" fmla="*/ G6 1 2"/>
                      <a:gd name="G8" fmla="+- 21600 0 G7"/>
                      <a:gd name="G9" fmla="*/ 21600 1 2"/>
                      <a:gd name="G10" fmla="+- 2065 0 G9"/>
                      <a:gd name="G11" fmla="?: G10 G8 0"/>
                      <a:gd name="G12" fmla="?: G10 G7 21600"/>
                      <a:gd name="T0" fmla="*/ 20567 w 21600"/>
                      <a:gd name="T1" fmla="*/ 10800 h 21600"/>
                      <a:gd name="T2" fmla="*/ 10800 w 21600"/>
                      <a:gd name="T3" fmla="*/ 21600 h 21600"/>
                      <a:gd name="T4" fmla="*/ 1033 w 21600"/>
                      <a:gd name="T5" fmla="*/ 10800 h 21600"/>
                      <a:gd name="T6" fmla="*/ 10800 w 21600"/>
                      <a:gd name="T7" fmla="*/ 0 h 21600"/>
                      <a:gd name="T8" fmla="*/ 2833 w 21600"/>
                      <a:gd name="T9" fmla="*/ 2833 h 21600"/>
                      <a:gd name="T10" fmla="*/ 18767 w 21600"/>
                      <a:gd name="T11" fmla="*/ 1876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065" y="21600"/>
                        </a:lnTo>
                        <a:lnTo>
                          <a:pt x="1953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2125"/>
                      </a:gs>
                      <a:gs pos="50000">
                        <a:schemeClr val="tx2"/>
                      </a:gs>
                      <a:gs pos="100000">
                        <a:srgbClr val="332125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69" name="Freeform 405">
                    <a:extLst>
                      <a:ext uri="{FF2B5EF4-FFF2-40B4-BE49-F238E27FC236}">
                        <a16:creationId xmlns:a16="http://schemas.microsoft.com/office/drawing/2014/main" id="{33BCDBEF-62B2-4D35-9A41-B8CCE2DDBDF3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39" y="1525"/>
                    <a:ext cx="754" cy="1575"/>
                  </a:xfrm>
                  <a:custGeom>
                    <a:avLst/>
                    <a:gdLst>
                      <a:gd name="T0" fmla="*/ 265 w 1020"/>
                      <a:gd name="T1" fmla="*/ 117 h 1505"/>
                      <a:gd name="T2" fmla="*/ 491 w 1020"/>
                      <a:gd name="T3" fmla="*/ 140 h 1505"/>
                      <a:gd name="T4" fmla="*/ 718 w 1020"/>
                      <a:gd name="T5" fmla="*/ 117 h 1505"/>
                      <a:gd name="T6" fmla="*/ 764 w 1020"/>
                      <a:gd name="T7" fmla="*/ 140 h 1505"/>
                      <a:gd name="T8" fmla="*/ 945 w 1020"/>
                      <a:gd name="T9" fmla="*/ 957 h 1505"/>
                      <a:gd name="T10" fmla="*/ 990 w 1020"/>
                      <a:gd name="T11" fmla="*/ 1251 h 1505"/>
                      <a:gd name="T12" fmla="*/ 1013 w 1020"/>
                      <a:gd name="T13" fmla="*/ 1410 h 1505"/>
                      <a:gd name="T14" fmla="*/ 945 w 1020"/>
                      <a:gd name="T15" fmla="*/ 1456 h 1505"/>
                      <a:gd name="T16" fmla="*/ 650 w 1020"/>
                      <a:gd name="T17" fmla="*/ 1501 h 1505"/>
                      <a:gd name="T18" fmla="*/ 287 w 1020"/>
                      <a:gd name="T19" fmla="*/ 1478 h 1505"/>
                      <a:gd name="T20" fmla="*/ 38 w 1020"/>
                      <a:gd name="T21" fmla="*/ 1456 h 1505"/>
                      <a:gd name="T22" fmla="*/ 60 w 1020"/>
                      <a:gd name="T23" fmla="*/ 1297 h 1505"/>
                      <a:gd name="T24" fmla="*/ 128 w 1020"/>
                      <a:gd name="T25" fmla="*/ 1070 h 1505"/>
                      <a:gd name="T26" fmla="*/ 151 w 1020"/>
                      <a:gd name="T27" fmla="*/ 707 h 1505"/>
                      <a:gd name="T28" fmla="*/ 197 w 1020"/>
                      <a:gd name="T29" fmla="*/ 390 h 1505"/>
                      <a:gd name="T30" fmla="*/ 265 w 1020"/>
                      <a:gd name="T31" fmla="*/ 117 h 1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20" h="1505">
                        <a:moveTo>
                          <a:pt x="265" y="117"/>
                        </a:moveTo>
                        <a:cubicBezTo>
                          <a:pt x="314" y="75"/>
                          <a:pt x="416" y="140"/>
                          <a:pt x="491" y="140"/>
                        </a:cubicBezTo>
                        <a:cubicBezTo>
                          <a:pt x="566" y="140"/>
                          <a:pt x="673" y="117"/>
                          <a:pt x="718" y="117"/>
                        </a:cubicBezTo>
                        <a:cubicBezTo>
                          <a:pt x="763" y="117"/>
                          <a:pt x="726" y="0"/>
                          <a:pt x="764" y="140"/>
                        </a:cubicBezTo>
                        <a:cubicBezTo>
                          <a:pt x="802" y="280"/>
                          <a:pt x="907" y="772"/>
                          <a:pt x="945" y="957"/>
                        </a:cubicBezTo>
                        <a:cubicBezTo>
                          <a:pt x="983" y="1142"/>
                          <a:pt x="979" y="1176"/>
                          <a:pt x="990" y="1251"/>
                        </a:cubicBezTo>
                        <a:cubicBezTo>
                          <a:pt x="1001" y="1326"/>
                          <a:pt x="1020" y="1376"/>
                          <a:pt x="1013" y="1410"/>
                        </a:cubicBezTo>
                        <a:cubicBezTo>
                          <a:pt x="1006" y="1444"/>
                          <a:pt x="1005" y="1441"/>
                          <a:pt x="945" y="1456"/>
                        </a:cubicBezTo>
                        <a:cubicBezTo>
                          <a:pt x="885" y="1471"/>
                          <a:pt x="760" y="1497"/>
                          <a:pt x="650" y="1501"/>
                        </a:cubicBezTo>
                        <a:cubicBezTo>
                          <a:pt x="540" y="1505"/>
                          <a:pt x="389" y="1485"/>
                          <a:pt x="287" y="1478"/>
                        </a:cubicBezTo>
                        <a:cubicBezTo>
                          <a:pt x="185" y="1471"/>
                          <a:pt x="76" y="1486"/>
                          <a:pt x="38" y="1456"/>
                        </a:cubicBezTo>
                        <a:cubicBezTo>
                          <a:pt x="0" y="1426"/>
                          <a:pt x="45" y="1361"/>
                          <a:pt x="60" y="1297"/>
                        </a:cubicBezTo>
                        <a:cubicBezTo>
                          <a:pt x="75" y="1233"/>
                          <a:pt x="113" y="1168"/>
                          <a:pt x="128" y="1070"/>
                        </a:cubicBezTo>
                        <a:cubicBezTo>
                          <a:pt x="143" y="972"/>
                          <a:pt x="140" y="820"/>
                          <a:pt x="151" y="707"/>
                        </a:cubicBezTo>
                        <a:cubicBezTo>
                          <a:pt x="162" y="594"/>
                          <a:pt x="178" y="488"/>
                          <a:pt x="197" y="390"/>
                        </a:cubicBezTo>
                        <a:cubicBezTo>
                          <a:pt x="216" y="292"/>
                          <a:pt x="216" y="159"/>
                          <a:pt x="265" y="11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339966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0" name="Oval 406">
                    <a:extLst>
                      <a:ext uri="{FF2B5EF4-FFF2-40B4-BE49-F238E27FC236}">
                        <a16:creationId xmlns:a16="http://schemas.microsoft.com/office/drawing/2014/main" id="{3EFE7704-EA13-4D69-A959-3C1345718D99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104" y="2852"/>
                    <a:ext cx="510" cy="12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6600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1" name="Rectangle 407">
                    <a:extLst>
                      <a:ext uri="{FF2B5EF4-FFF2-40B4-BE49-F238E27FC236}">
                        <a16:creationId xmlns:a16="http://schemas.microsoft.com/office/drawing/2014/main" id="{C78A4B3C-6F70-48F5-A9DA-472AF155B49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22" y="1668"/>
                    <a:ext cx="388" cy="4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tx1">
                          <a:alpha val="41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2" name="Oval 408">
                    <a:extLst>
                      <a:ext uri="{FF2B5EF4-FFF2-40B4-BE49-F238E27FC236}">
                        <a16:creationId xmlns:a16="http://schemas.microsoft.com/office/drawing/2014/main" id="{ABD996F2-C910-47C8-9185-56E837291E6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20" y="1022"/>
                    <a:ext cx="334" cy="67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3" name="AutoShape 409">
                    <a:extLst>
                      <a:ext uri="{FF2B5EF4-FFF2-40B4-BE49-F238E27FC236}">
                        <a16:creationId xmlns:a16="http://schemas.microsoft.com/office/drawing/2014/main" id="{277823A4-C282-41BD-B68B-A220A3B9E942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10800000">
                    <a:off x="1173" y="1100"/>
                    <a:ext cx="51" cy="102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DEBD"/>
                      </a:gs>
                      <a:gs pos="100000">
                        <a:srgbClr val="FFDEBD">
                          <a:gamma/>
                          <a:tint val="42353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4" name="Oval 410">
                    <a:extLst>
                      <a:ext uri="{FF2B5EF4-FFF2-40B4-BE49-F238E27FC236}">
                        <a16:creationId xmlns:a16="http://schemas.microsoft.com/office/drawing/2014/main" id="{EEC7EE51-52A8-4B7D-BFF6-10AC87014B3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237142">
                    <a:off x="861" y="790"/>
                    <a:ext cx="69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5" name="Oval 411">
                    <a:extLst>
                      <a:ext uri="{FF2B5EF4-FFF2-40B4-BE49-F238E27FC236}">
                        <a16:creationId xmlns:a16="http://schemas.microsoft.com/office/drawing/2014/main" id="{5B97B314-4883-4AF7-984C-397A6846C8A5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45" y="690"/>
                    <a:ext cx="315" cy="4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DEBD"/>
                      </a:gs>
                      <a:gs pos="100000">
                        <a:srgbClr val="FFDEBD">
                          <a:gamma/>
                          <a:tint val="42353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6" name="Freeform 412">
                    <a:extLst>
                      <a:ext uri="{FF2B5EF4-FFF2-40B4-BE49-F238E27FC236}">
                        <a16:creationId xmlns:a16="http://schemas.microsoft.com/office/drawing/2014/main" id="{08D3143E-644B-48AA-A6BE-C38F2A4C2C9D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946" y="595"/>
                    <a:ext cx="472" cy="309"/>
                  </a:xfrm>
                  <a:custGeom>
                    <a:avLst/>
                    <a:gdLst>
                      <a:gd name="T0" fmla="*/ 64 w 918"/>
                      <a:gd name="T1" fmla="*/ 454 h 628"/>
                      <a:gd name="T2" fmla="*/ 64 w 918"/>
                      <a:gd name="T3" fmla="*/ 386 h 628"/>
                      <a:gd name="T4" fmla="*/ 109 w 918"/>
                      <a:gd name="T5" fmla="*/ 227 h 628"/>
                      <a:gd name="T6" fmla="*/ 222 w 918"/>
                      <a:gd name="T7" fmla="*/ 91 h 628"/>
                      <a:gd name="T8" fmla="*/ 449 w 918"/>
                      <a:gd name="T9" fmla="*/ 23 h 628"/>
                      <a:gd name="T10" fmla="*/ 608 w 918"/>
                      <a:gd name="T11" fmla="*/ 23 h 628"/>
                      <a:gd name="T12" fmla="*/ 812 w 918"/>
                      <a:gd name="T13" fmla="*/ 159 h 628"/>
                      <a:gd name="T14" fmla="*/ 903 w 918"/>
                      <a:gd name="T15" fmla="*/ 318 h 628"/>
                      <a:gd name="T16" fmla="*/ 903 w 918"/>
                      <a:gd name="T17" fmla="*/ 499 h 628"/>
                      <a:gd name="T18" fmla="*/ 812 w 918"/>
                      <a:gd name="T19" fmla="*/ 545 h 628"/>
                      <a:gd name="T20" fmla="*/ 449 w 918"/>
                      <a:gd name="T21" fmla="*/ 613 h 628"/>
                      <a:gd name="T22" fmla="*/ 64 w 918"/>
                      <a:gd name="T23" fmla="*/ 454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18" h="628">
                        <a:moveTo>
                          <a:pt x="64" y="454"/>
                        </a:moveTo>
                        <a:cubicBezTo>
                          <a:pt x="0" y="416"/>
                          <a:pt x="57" y="424"/>
                          <a:pt x="64" y="386"/>
                        </a:cubicBezTo>
                        <a:cubicBezTo>
                          <a:pt x="71" y="348"/>
                          <a:pt x="83" y="276"/>
                          <a:pt x="109" y="227"/>
                        </a:cubicBezTo>
                        <a:cubicBezTo>
                          <a:pt x="135" y="178"/>
                          <a:pt x="165" y="125"/>
                          <a:pt x="222" y="91"/>
                        </a:cubicBezTo>
                        <a:cubicBezTo>
                          <a:pt x="279" y="57"/>
                          <a:pt x="385" y="34"/>
                          <a:pt x="449" y="23"/>
                        </a:cubicBezTo>
                        <a:cubicBezTo>
                          <a:pt x="513" y="12"/>
                          <a:pt x="547" y="0"/>
                          <a:pt x="608" y="23"/>
                        </a:cubicBezTo>
                        <a:cubicBezTo>
                          <a:pt x="669" y="46"/>
                          <a:pt x="763" y="110"/>
                          <a:pt x="812" y="159"/>
                        </a:cubicBezTo>
                        <a:cubicBezTo>
                          <a:pt x="861" y="208"/>
                          <a:pt x="888" y="261"/>
                          <a:pt x="903" y="318"/>
                        </a:cubicBezTo>
                        <a:cubicBezTo>
                          <a:pt x="918" y="375"/>
                          <a:pt x="918" y="461"/>
                          <a:pt x="903" y="499"/>
                        </a:cubicBezTo>
                        <a:cubicBezTo>
                          <a:pt x="888" y="537"/>
                          <a:pt x="888" y="526"/>
                          <a:pt x="812" y="545"/>
                        </a:cubicBezTo>
                        <a:cubicBezTo>
                          <a:pt x="736" y="564"/>
                          <a:pt x="577" y="628"/>
                          <a:pt x="449" y="613"/>
                        </a:cubicBezTo>
                        <a:cubicBezTo>
                          <a:pt x="321" y="598"/>
                          <a:pt x="128" y="492"/>
                          <a:pt x="64" y="45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77" name="Oval 413">
                    <a:extLst>
                      <a:ext uri="{FF2B5EF4-FFF2-40B4-BE49-F238E27FC236}">
                        <a16:creationId xmlns:a16="http://schemas.microsoft.com/office/drawing/2014/main" id="{33F78A96-E259-4785-9E1C-7C6C6CEDDF02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361513">
                    <a:off x="959" y="676"/>
                    <a:ext cx="219" cy="1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678" name="Group 414">
                    <a:extLst>
                      <a:ext uri="{FF2B5EF4-FFF2-40B4-BE49-F238E27FC236}">
                        <a16:creationId xmlns:a16="http://schemas.microsoft.com/office/drawing/2014/main" id="{850AC324-7CF9-419A-98D8-B942BCD6E78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rot="647058">
                    <a:off x="1113" y="599"/>
                    <a:ext cx="154" cy="77"/>
                    <a:chOff x="3220" y="3112"/>
                    <a:chExt cx="270" cy="128"/>
                  </a:xfrm>
                </p:grpSpPr>
                <p:sp>
                  <p:nvSpPr>
                    <p:cNvPr id="11679" name="Freeform 415">
                      <a:extLst>
                        <a:ext uri="{FF2B5EF4-FFF2-40B4-BE49-F238E27FC236}">
                          <a16:creationId xmlns:a16="http://schemas.microsoft.com/office/drawing/2014/main" id="{5A3EB4E8-D762-4BF1-8532-CDF8480A58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0921404" flipH="1">
                      <a:off x="3220" y="3135"/>
                      <a:ext cx="270" cy="105"/>
                    </a:xfrm>
                    <a:custGeom>
                      <a:avLst/>
                      <a:gdLst>
                        <a:gd name="T0" fmla="*/ 4 w 260"/>
                        <a:gd name="T1" fmla="*/ 45 h 124"/>
                        <a:gd name="T2" fmla="*/ 72 w 260"/>
                        <a:gd name="T3" fmla="*/ 113 h 124"/>
                        <a:gd name="T4" fmla="*/ 185 w 260"/>
                        <a:gd name="T5" fmla="*/ 113 h 124"/>
                        <a:gd name="T6" fmla="*/ 253 w 260"/>
                        <a:gd name="T7" fmla="*/ 68 h 124"/>
                        <a:gd name="T8" fmla="*/ 230 w 260"/>
                        <a:gd name="T9" fmla="*/ 22 h 124"/>
                        <a:gd name="T10" fmla="*/ 94 w 260"/>
                        <a:gd name="T11" fmla="*/ 0 h 124"/>
                        <a:gd name="T12" fmla="*/ 4 w 260"/>
                        <a:gd name="T13" fmla="*/ 45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0" h="124">
                          <a:moveTo>
                            <a:pt x="4" y="45"/>
                          </a:moveTo>
                          <a:cubicBezTo>
                            <a:pt x="0" y="64"/>
                            <a:pt x="42" y="102"/>
                            <a:pt x="72" y="113"/>
                          </a:cubicBezTo>
                          <a:cubicBezTo>
                            <a:pt x="102" y="124"/>
                            <a:pt x="155" y="120"/>
                            <a:pt x="185" y="113"/>
                          </a:cubicBezTo>
                          <a:cubicBezTo>
                            <a:pt x="215" y="106"/>
                            <a:pt x="246" y="83"/>
                            <a:pt x="253" y="68"/>
                          </a:cubicBezTo>
                          <a:cubicBezTo>
                            <a:pt x="260" y="53"/>
                            <a:pt x="257" y="33"/>
                            <a:pt x="230" y="22"/>
                          </a:cubicBezTo>
                          <a:cubicBezTo>
                            <a:pt x="203" y="11"/>
                            <a:pt x="132" y="0"/>
                            <a:pt x="94" y="0"/>
                          </a:cubicBezTo>
                          <a:cubicBezTo>
                            <a:pt x="56" y="0"/>
                            <a:pt x="8" y="26"/>
                            <a:pt x="4" y="45"/>
                          </a:cubicBezTo>
                          <a:close/>
                        </a:path>
                      </a:pathLst>
                    </a:custGeom>
                    <a:solidFill>
                      <a:srgbClr val="D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80" name="Freeform 416">
                      <a:extLst>
                        <a:ext uri="{FF2B5EF4-FFF2-40B4-BE49-F238E27FC236}">
                          <a16:creationId xmlns:a16="http://schemas.microsoft.com/office/drawing/2014/main" id="{1B2AB4A6-7C92-4B95-8A29-30FDE5D46A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0921404" flipH="1">
                      <a:off x="3220" y="3112"/>
                      <a:ext cx="270" cy="105"/>
                    </a:xfrm>
                    <a:custGeom>
                      <a:avLst/>
                      <a:gdLst>
                        <a:gd name="T0" fmla="*/ 4 w 260"/>
                        <a:gd name="T1" fmla="*/ 45 h 124"/>
                        <a:gd name="T2" fmla="*/ 72 w 260"/>
                        <a:gd name="T3" fmla="*/ 113 h 124"/>
                        <a:gd name="T4" fmla="*/ 185 w 260"/>
                        <a:gd name="T5" fmla="*/ 113 h 124"/>
                        <a:gd name="T6" fmla="*/ 253 w 260"/>
                        <a:gd name="T7" fmla="*/ 68 h 124"/>
                        <a:gd name="T8" fmla="*/ 230 w 260"/>
                        <a:gd name="T9" fmla="*/ 22 h 124"/>
                        <a:gd name="T10" fmla="*/ 94 w 260"/>
                        <a:gd name="T11" fmla="*/ 0 h 124"/>
                        <a:gd name="T12" fmla="*/ 4 w 260"/>
                        <a:gd name="T13" fmla="*/ 45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0" h="124">
                          <a:moveTo>
                            <a:pt x="4" y="45"/>
                          </a:moveTo>
                          <a:cubicBezTo>
                            <a:pt x="0" y="64"/>
                            <a:pt x="42" y="102"/>
                            <a:pt x="72" y="113"/>
                          </a:cubicBezTo>
                          <a:cubicBezTo>
                            <a:pt x="102" y="124"/>
                            <a:pt x="155" y="120"/>
                            <a:pt x="185" y="113"/>
                          </a:cubicBezTo>
                          <a:cubicBezTo>
                            <a:pt x="215" y="106"/>
                            <a:pt x="246" y="83"/>
                            <a:pt x="253" y="68"/>
                          </a:cubicBezTo>
                          <a:cubicBezTo>
                            <a:pt x="260" y="53"/>
                            <a:pt x="257" y="33"/>
                            <a:pt x="230" y="22"/>
                          </a:cubicBezTo>
                          <a:cubicBezTo>
                            <a:pt x="203" y="11"/>
                            <a:pt x="132" y="0"/>
                            <a:pt x="94" y="0"/>
                          </a:cubicBezTo>
                          <a:cubicBezTo>
                            <a:pt x="56" y="0"/>
                            <a:pt x="8" y="26"/>
                            <a:pt x="4" y="45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C0000">
                            <a:gamma/>
                            <a:shade val="81961"/>
                            <a:invGamma/>
                          </a:srgbClr>
                        </a:gs>
                        <a:gs pos="100000">
                          <a:srgbClr val="AC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681" name="Freeform 417">
                    <a:extLst>
                      <a:ext uri="{FF2B5EF4-FFF2-40B4-BE49-F238E27FC236}">
                        <a16:creationId xmlns:a16="http://schemas.microsoft.com/office/drawing/2014/main" id="{746F1F73-C2E7-4003-8916-9DD223A2B12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972" y="793"/>
                    <a:ext cx="454" cy="66"/>
                  </a:xfrm>
                  <a:custGeom>
                    <a:avLst/>
                    <a:gdLst>
                      <a:gd name="T0" fmla="*/ 0 w 801"/>
                      <a:gd name="T1" fmla="*/ 0 h 117"/>
                      <a:gd name="T2" fmla="*/ 227 w 801"/>
                      <a:gd name="T3" fmla="*/ 91 h 117"/>
                      <a:gd name="T4" fmla="*/ 476 w 801"/>
                      <a:gd name="T5" fmla="*/ 113 h 117"/>
                      <a:gd name="T6" fmla="*/ 748 w 801"/>
                      <a:gd name="T7" fmla="*/ 68 h 117"/>
                      <a:gd name="T8" fmla="*/ 794 w 801"/>
                      <a:gd name="T9" fmla="*/ 23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1" h="117">
                        <a:moveTo>
                          <a:pt x="0" y="0"/>
                        </a:moveTo>
                        <a:cubicBezTo>
                          <a:pt x="74" y="36"/>
                          <a:pt x="148" y="72"/>
                          <a:pt x="227" y="91"/>
                        </a:cubicBezTo>
                        <a:cubicBezTo>
                          <a:pt x="306" y="110"/>
                          <a:pt x="389" y="117"/>
                          <a:pt x="476" y="113"/>
                        </a:cubicBezTo>
                        <a:cubicBezTo>
                          <a:pt x="563" y="109"/>
                          <a:pt x="695" y="83"/>
                          <a:pt x="748" y="68"/>
                        </a:cubicBezTo>
                        <a:cubicBezTo>
                          <a:pt x="801" y="53"/>
                          <a:pt x="749" y="23"/>
                          <a:pt x="794" y="23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2" name="AutoShape 418">
                    <a:extLst>
                      <a:ext uri="{FF2B5EF4-FFF2-40B4-BE49-F238E27FC236}">
                        <a16:creationId xmlns:a16="http://schemas.microsoft.com/office/drawing/2014/main" id="{11DF754F-CF16-4715-943E-3937F1D109A5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44" y="809"/>
                    <a:ext cx="39" cy="50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EAEAE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3" name="Oval 419">
                    <a:extLst>
                      <a:ext uri="{FF2B5EF4-FFF2-40B4-BE49-F238E27FC236}">
                        <a16:creationId xmlns:a16="http://schemas.microsoft.com/office/drawing/2014/main" id="{978A33B1-4543-46BC-9A85-C5238E26BEAA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-826419">
                    <a:off x="1164" y="842"/>
                    <a:ext cx="220" cy="9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4" name="Oval 420">
                    <a:extLst>
                      <a:ext uri="{FF2B5EF4-FFF2-40B4-BE49-F238E27FC236}">
                        <a16:creationId xmlns:a16="http://schemas.microsoft.com/office/drawing/2014/main" id="{9D6C3239-1E77-40C3-BA23-09BF78A91B59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401897">
                    <a:off x="885" y="813"/>
                    <a:ext cx="137" cy="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5" name="Oval 421">
                    <a:extLst>
                      <a:ext uri="{FF2B5EF4-FFF2-40B4-BE49-F238E27FC236}">
                        <a16:creationId xmlns:a16="http://schemas.microsoft.com/office/drawing/2014/main" id="{818D3914-374F-453B-9BE9-17BB852A67EF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-657660">
                    <a:off x="1370" y="836"/>
                    <a:ext cx="168" cy="5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6" name="Freeform 422">
                    <a:extLst>
                      <a:ext uri="{FF2B5EF4-FFF2-40B4-BE49-F238E27FC236}">
                        <a16:creationId xmlns:a16="http://schemas.microsoft.com/office/drawing/2014/main" id="{164F97EE-4029-406D-B340-0D320489F26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907" y="807"/>
                    <a:ext cx="635" cy="142"/>
                  </a:xfrm>
                  <a:custGeom>
                    <a:avLst/>
                    <a:gdLst>
                      <a:gd name="T0" fmla="*/ 159 w 1122"/>
                      <a:gd name="T1" fmla="*/ 4 h 238"/>
                      <a:gd name="T2" fmla="*/ 0 w 1122"/>
                      <a:gd name="T3" fmla="*/ 49 h 238"/>
                      <a:gd name="T4" fmla="*/ 159 w 1122"/>
                      <a:gd name="T5" fmla="*/ 49 h 238"/>
                      <a:gd name="T6" fmla="*/ 363 w 1122"/>
                      <a:gd name="T7" fmla="*/ 163 h 238"/>
                      <a:gd name="T8" fmla="*/ 522 w 1122"/>
                      <a:gd name="T9" fmla="*/ 231 h 238"/>
                      <a:gd name="T10" fmla="*/ 703 w 1122"/>
                      <a:gd name="T11" fmla="*/ 208 h 238"/>
                      <a:gd name="T12" fmla="*/ 862 w 1122"/>
                      <a:gd name="T13" fmla="*/ 140 h 238"/>
                      <a:gd name="T14" fmla="*/ 953 w 1122"/>
                      <a:gd name="T15" fmla="*/ 95 h 238"/>
                      <a:gd name="T16" fmla="*/ 1021 w 1122"/>
                      <a:gd name="T17" fmla="*/ 72 h 238"/>
                      <a:gd name="T18" fmla="*/ 1111 w 1122"/>
                      <a:gd name="T19" fmla="*/ 95 h 238"/>
                      <a:gd name="T20" fmla="*/ 953 w 1122"/>
                      <a:gd name="T21" fmla="*/ 27 h 238"/>
                      <a:gd name="T22" fmla="*/ 862 w 1122"/>
                      <a:gd name="T23" fmla="*/ 72 h 238"/>
                      <a:gd name="T24" fmla="*/ 658 w 1122"/>
                      <a:gd name="T25" fmla="*/ 95 h 238"/>
                      <a:gd name="T26" fmla="*/ 431 w 1122"/>
                      <a:gd name="T27" fmla="*/ 95 h 238"/>
                      <a:gd name="T28" fmla="*/ 204 w 1122"/>
                      <a:gd name="T29" fmla="*/ 27 h 238"/>
                      <a:gd name="T30" fmla="*/ 159 w 1122"/>
                      <a:gd name="T31" fmla="*/ 4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22" h="238">
                        <a:moveTo>
                          <a:pt x="159" y="4"/>
                        </a:moveTo>
                        <a:cubicBezTo>
                          <a:pt x="125" y="8"/>
                          <a:pt x="0" y="42"/>
                          <a:pt x="0" y="49"/>
                        </a:cubicBezTo>
                        <a:cubicBezTo>
                          <a:pt x="0" y="56"/>
                          <a:pt x="99" y="30"/>
                          <a:pt x="159" y="49"/>
                        </a:cubicBezTo>
                        <a:cubicBezTo>
                          <a:pt x="219" y="68"/>
                          <a:pt x="303" y="133"/>
                          <a:pt x="363" y="163"/>
                        </a:cubicBezTo>
                        <a:cubicBezTo>
                          <a:pt x="423" y="193"/>
                          <a:pt x="465" y="224"/>
                          <a:pt x="522" y="231"/>
                        </a:cubicBezTo>
                        <a:cubicBezTo>
                          <a:pt x="579" y="238"/>
                          <a:pt x="646" y="223"/>
                          <a:pt x="703" y="208"/>
                        </a:cubicBezTo>
                        <a:cubicBezTo>
                          <a:pt x="760" y="193"/>
                          <a:pt x="820" y="159"/>
                          <a:pt x="862" y="140"/>
                        </a:cubicBezTo>
                        <a:cubicBezTo>
                          <a:pt x="904" y="121"/>
                          <a:pt x="926" y="106"/>
                          <a:pt x="953" y="95"/>
                        </a:cubicBezTo>
                        <a:cubicBezTo>
                          <a:pt x="980" y="84"/>
                          <a:pt x="995" y="72"/>
                          <a:pt x="1021" y="72"/>
                        </a:cubicBezTo>
                        <a:cubicBezTo>
                          <a:pt x="1047" y="72"/>
                          <a:pt x="1122" y="102"/>
                          <a:pt x="1111" y="95"/>
                        </a:cubicBezTo>
                        <a:cubicBezTo>
                          <a:pt x="1100" y="88"/>
                          <a:pt x="994" y="31"/>
                          <a:pt x="953" y="27"/>
                        </a:cubicBezTo>
                        <a:cubicBezTo>
                          <a:pt x="912" y="23"/>
                          <a:pt x="911" y="61"/>
                          <a:pt x="862" y="72"/>
                        </a:cubicBezTo>
                        <a:cubicBezTo>
                          <a:pt x="813" y="83"/>
                          <a:pt x="730" y="91"/>
                          <a:pt x="658" y="95"/>
                        </a:cubicBezTo>
                        <a:cubicBezTo>
                          <a:pt x="586" y="99"/>
                          <a:pt x="507" y="106"/>
                          <a:pt x="431" y="95"/>
                        </a:cubicBezTo>
                        <a:cubicBezTo>
                          <a:pt x="355" y="84"/>
                          <a:pt x="249" y="42"/>
                          <a:pt x="204" y="27"/>
                        </a:cubicBezTo>
                        <a:cubicBezTo>
                          <a:pt x="159" y="12"/>
                          <a:pt x="193" y="0"/>
                          <a:pt x="159" y="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87" name="Freeform 423">
                    <a:extLst>
                      <a:ext uri="{FF2B5EF4-FFF2-40B4-BE49-F238E27FC236}">
                        <a16:creationId xmlns:a16="http://schemas.microsoft.com/office/drawing/2014/main" id="{91C85216-AAC2-44EB-A577-8AA19B3BE38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1006" y="1213"/>
                    <a:ext cx="412" cy="476"/>
                  </a:xfrm>
                  <a:custGeom>
                    <a:avLst/>
                    <a:gdLst>
                      <a:gd name="T0" fmla="*/ 250 w 760"/>
                      <a:gd name="T1" fmla="*/ 4 h 839"/>
                      <a:gd name="T2" fmla="*/ 136 w 760"/>
                      <a:gd name="T3" fmla="*/ 26 h 839"/>
                      <a:gd name="T4" fmla="*/ 23 w 760"/>
                      <a:gd name="T5" fmla="*/ 162 h 839"/>
                      <a:gd name="T6" fmla="*/ 0 w 760"/>
                      <a:gd name="T7" fmla="*/ 298 h 839"/>
                      <a:gd name="T8" fmla="*/ 23 w 760"/>
                      <a:gd name="T9" fmla="*/ 366 h 839"/>
                      <a:gd name="T10" fmla="*/ 91 w 760"/>
                      <a:gd name="T11" fmla="*/ 366 h 839"/>
                      <a:gd name="T12" fmla="*/ 91 w 760"/>
                      <a:gd name="T13" fmla="*/ 707 h 839"/>
                      <a:gd name="T14" fmla="*/ 46 w 760"/>
                      <a:gd name="T15" fmla="*/ 820 h 839"/>
                      <a:gd name="T16" fmla="*/ 341 w 760"/>
                      <a:gd name="T17" fmla="*/ 820 h 839"/>
                      <a:gd name="T18" fmla="*/ 681 w 760"/>
                      <a:gd name="T19" fmla="*/ 820 h 839"/>
                      <a:gd name="T20" fmla="*/ 635 w 760"/>
                      <a:gd name="T21" fmla="*/ 752 h 839"/>
                      <a:gd name="T22" fmla="*/ 613 w 760"/>
                      <a:gd name="T23" fmla="*/ 661 h 839"/>
                      <a:gd name="T24" fmla="*/ 613 w 760"/>
                      <a:gd name="T25" fmla="*/ 366 h 839"/>
                      <a:gd name="T26" fmla="*/ 681 w 760"/>
                      <a:gd name="T27" fmla="*/ 389 h 839"/>
                      <a:gd name="T28" fmla="*/ 749 w 760"/>
                      <a:gd name="T29" fmla="*/ 389 h 839"/>
                      <a:gd name="T30" fmla="*/ 749 w 760"/>
                      <a:gd name="T31" fmla="*/ 276 h 839"/>
                      <a:gd name="T32" fmla="*/ 703 w 760"/>
                      <a:gd name="T33" fmla="*/ 140 h 839"/>
                      <a:gd name="T34" fmla="*/ 613 w 760"/>
                      <a:gd name="T35" fmla="*/ 26 h 839"/>
                      <a:gd name="T36" fmla="*/ 454 w 760"/>
                      <a:gd name="T37" fmla="*/ 4 h 839"/>
                      <a:gd name="T38" fmla="*/ 250 w 760"/>
                      <a:gd name="T39" fmla="*/ 4 h 8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60" h="839">
                        <a:moveTo>
                          <a:pt x="250" y="4"/>
                        </a:moveTo>
                        <a:cubicBezTo>
                          <a:pt x="197" y="8"/>
                          <a:pt x="174" y="0"/>
                          <a:pt x="136" y="26"/>
                        </a:cubicBezTo>
                        <a:cubicBezTo>
                          <a:pt x="98" y="52"/>
                          <a:pt x="46" y="117"/>
                          <a:pt x="23" y="162"/>
                        </a:cubicBezTo>
                        <a:cubicBezTo>
                          <a:pt x="0" y="207"/>
                          <a:pt x="0" y="264"/>
                          <a:pt x="0" y="298"/>
                        </a:cubicBezTo>
                        <a:cubicBezTo>
                          <a:pt x="0" y="332"/>
                          <a:pt x="8" y="355"/>
                          <a:pt x="23" y="366"/>
                        </a:cubicBezTo>
                        <a:cubicBezTo>
                          <a:pt x="38" y="377"/>
                          <a:pt x="80" y="309"/>
                          <a:pt x="91" y="366"/>
                        </a:cubicBezTo>
                        <a:cubicBezTo>
                          <a:pt x="102" y="423"/>
                          <a:pt x="98" y="631"/>
                          <a:pt x="91" y="707"/>
                        </a:cubicBezTo>
                        <a:cubicBezTo>
                          <a:pt x="84" y="783"/>
                          <a:pt x="4" y="801"/>
                          <a:pt x="46" y="820"/>
                        </a:cubicBezTo>
                        <a:cubicBezTo>
                          <a:pt x="88" y="839"/>
                          <a:pt x="235" y="820"/>
                          <a:pt x="341" y="820"/>
                        </a:cubicBezTo>
                        <a:cubicBezTo>
                          <a:pt x="447" y="820"/>
                          <a:pt x="632" y="831"/>
                          <a:pt x="681" y="820"/>
                        </a:cubicBezTo>
                        <a:cubicBezTo>
                          <a:pt x="730" y="809"/>
                          <a:pt x="646" y="779"/>
                          <a:pt x="635" y="752"/>
                        </a:cubicBezTo>
                        <a:cubicBezTo>
                          <a:pt x="624" y="725"/>
                          <a:pt x="617" y="725"/>
                          <a:pt x="613" y="661"/>
                        </a:cubicBezTo>
                        <a:cubicBezTo>
                          <a:pt x="609" y="597"/>
                          <a:pt x="602" y="411"/>
                          <a:pt x="613" y="366"/>
                        </a:cubicBezTo>
                        <a:cubicBezTo>
                          <a:pt x="624" y="321"/>
                          <a:pt x="658" y="385"/>
                          <a:pt x="681" y="389"/>
                        </a:cubicBezTo>
                        <a:cubicBezTo>
                          <a:pt x="704" y="393"/>
                          <a:pt x="738" y="408"/>
                          <a:pt x="749" y="389"/>
                        </a:cubicBezTo>
                        <a:cubicBezTo>
                          <a:pt x="760" y="370"/>
                          <a:pt x="757" y="317"/>
                          <a:pt x="749" y="276"/>
                        </a:cubicBezTo>
                        <a:cubicBezTo>
                          <a:pt x="741" y="235"/>
                          <a:pt x="726" y="182"/>
                          <a:pt x="703" y="140"/>
                        </a:cubicBezTo>
                        <a:cubicBezTo>
                          <a:pt x="680" y="98"/>
                          <a:pt x="654" y="49"/>
                          <a:pt x="613" y="26"/>
                        </a:cubicBezTo>
                        <a:cubicBezTo>
                          <a:pt x="572" y="3"/>
                          <a:pt x="514" y="4"/>
                          <a:pt x="454" y="4"/>
                        </a:cubicBezTo>
                        <a:cubicBezTo>
                          <a:pt x="394" y="4"/>
                          <a:pt x="303" y="0"/>
                          <a:pt x="250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 cmpd="sng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688" name="Group 424">
                    <a:extLst>
                      <a:ext uri="{FF2B5EF4-FFF2-40B4-BE49-F238E27FC236}">
                        <a16:creationId xmlns:a16="http://schemas.microsoft.com/office/drawing/2014/main" id="{F264BCFA-BDDD-47B3-B3FF-BBC6D94F7615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135" y="1135"/>
                    <a:ext cx="244" cy="183"/>
                    <a:chOff x="3742" y="2902"/>
                    <a:chExt cx="431" cy="322"/>
                  </a:xfrm>
                </p:grpSpPr>
                <p:sp>
                  <p:nvSpPr>
                    <p:cNvPr id="11689" name="Freeform 425">
                      <a:extLst>
                        <a:ext uri="{FF2B5EF4-FFF2-40B4-BE49-F238E27FC236}">
                          <a16:creationId xmlns:a16="http://schemas.microsoft.com/office/drawing/2014/main" id="{C5D97026-BA9F-4C28-A3FF-E93C39949D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3600000">
                      <a:off x="3989" y="2843"/>
                      <a:ext cx="93" cy="270"/>
                    </a:xfrm>
                    <a:custGeom>
                      <a:avLst/>
                      <a:gdLst>
                        <a:gd name="T0" fmla="*/ 49 w 117"/>
                        <a:gd name="T1" fmla="*/ 23 h 344"/>
                        <a:gd name="T2" fmla="*/ 27 w 117"/>
                        <a:gd name="T3" fmla="*/ 91 h 344"/>
                        <a:gd name="T4" fmla="*/ 4 w 117"/>
                        <a:gd name="T5" fmla="*/ 204 h 344"/>
                        <a:gd name="T6" fmla="*/ 49 w 117"/>
                        <a:gd name="T7" fmla="*/ 340 h 344"/>
                        <a:gd name="T8" fmla="*/ 117 w 117"/>
                        <a:gd name="T9" fmla="*/ 227 h 344"/>
                        <a:gd name="T10" fmla="*/ 49 w 117"/>
                        <a:gd name="T11" fmla="*/ 23 h 3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7" h="344">
                          <a:moveTo>
                            <a:pt x="49" y="23"/>
                          </a:moveTo>
                          <a:cubicBezTo>
                            <a:pt x="34" y="0"/>
                            <a:pt x="34" y="61"/>
                            <a:pt x="27" y="91"/>
                          </a:cubicBezTo>
                          <a:cubicBezTo>
                            <a:pt x="20" y="121"/>
                            <a:pt x="0" y="163"/>
                            <a:pt x="4" y="204"/>
                          </a:cubicBezTo>
                          <a:cubicBezTo>
                            <a:pt x="8" y="245"/>
                            <a:pt x="30" y="336"/>
                            <a:pt x="49" y="340"/>
                          </a:cubicBezTo>
                          <a:cubicBezTo>
                            <a:pt x="68" y="344"/>
                            <a:pt x="117" y="280"/>
                            <a:pt x="117" y="227"/>
                          </a:cubicBezTo>
                          <a:cubicBezTo>
                            <a:pt x="117" y="174"/>
                            <a:pt x="64" y="46"/>
                            <a:pt x="49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0" name="Oval 426">
                      <a:extLst>
                        <a:ext uri="{FF2B5EF4-FFF2-40B4-BE49-F238E27FC236}">
                          <a16:creationId xmlns:a16="http://schemas.microsoft.com/office/drawing/2014/main" id="{6BA13223-9AA6-4E74-8CC6-202391E1F6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3600000">
                      <a:off x="4014" y="2880"/>
                      <a:ext cx="91" cy="13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E0FF89"/>
                        </a:gs>
                        <a:gs pos="100000">
                          <a:srgbClr val="E0FF89">
                            <a:gamma/>
                            <a:shade val="57647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1" name="Freeform 427">
                      <a:extLst>
                        <a:ext uri="{FF2B5EF4-FFF2-40B4-BE49-F238E27FC236}">
                          <a16:creationId xmlns:a16="http://schemas.microsoft.com/office/drawing/2014/main" id="{DFF361BA-75E0-4D7B-9DF6-98341E24CB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-597037">
                      <a:off x="3742" y="2976"/>
                      <a:ext cx="182" cy="113"/>
                    </a:xfrm>
                    <a:custGeom>
                      <a:avLst/>
                      <a:gdLst>
                        <a:gd name="T0" fmla="*/ 23 w 182"/>
                        <a:gd name="T1" fmla="*/ 0 h 91"/>
                        <a:gd name="T2" fmla="*/ 0 w 182"/>
                        <a:gd name="T3" fmla="*/ 46 h 91"/>
                        <a:gd name="T4" fmla="*/ 46 w 182"/>
                        <a:gd name="T5" fmla="*/ 69 h 91"/>
                        <a:gd name="T6" fmla="*/ 136 w 182"/>
                        <a:gd name="T7" fmla="*/ 91 h 91"/>
                        <a:gd name="T8" fmla="*/ 182 w 182"/>
                        <a:gd name="T9" fmla="*/ 69 h 91"/>
                        <a:gd name="T10" fmla="*/ 23 w 182"/>
                        <a:gd name="T11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82" h="91">
                          <a:moveTo>
                            <a:pt x="23" y="0"/>
                          </a:moveTo>
                          <a:lnTo>
                            <a:pt x="0" y="46"/>
                          </a:lnTo>
                          <a:lnTo>
                            <a:pt x="46" y="69"/>
                          </a:lnTo>
                          <a:lnTo>
                            <a:pt x="136" y="91"/>
                          </a:lnTo>
                          <a:lnTo>
                            <a:pt x="182" y="69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3300"/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2" name="Freeform 428">
                      <a:extLst>
                        <a:ext uri="{FF2B5EF4-FFF2-40B4-BE49-F238E27FC236}">
                          <a16:creationId xmlns:a16="http://schemas.microsoft.com/office/drawing/2014/main" id="{6C7BF29E-2AC9-4567-96C0-F2B579557F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74" y="3022"/>
                      <a:ext cx="95" cy="181"/>
                    </a:xfrm>
                    <a:custGeom>
                      <a:avLst/>
                      <a:gdLst>
                        <a:gd name="T0" fmla="*/ 49 w 117"/>
                        <a:gd name="T1" fmla="*/ 23 h 344"/>
                        <a:gd name="T2" fmla="*/ 27 w 117"/>
                        <a:gd name="T3" fmla="*/ 91 h 344"/>
                        <a:gd name="T4" fmla="*/ 4 w 117"/>
                        <a:gd name="T5" fmla="*/ 204 h 344"/>
                        <a:gd name="T6" fmla="*/ 49 w 117"/>
                        <a:gd name="T7" fmla="*/ 340 h 344"/>
                        <a:gd name="T8" fmla="*/ 117 w 117"/>
                        <a:gd name="T9" fmla="*/ 227 h 344"/>
                        <a:gd name="T10" fmla="*/ 49 w 117"/>
                        <a:gd name="T11" fmla="*/ 23 h 3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7" h="344">
                          <a:moveTo>
                            <a:pt x="49" y="23"/>
                          </a:moveTo>
                          <a:cubicBezTo>
                            <a:pt x="34" y="0"/>
                            <a:pt x="34" y="61"/>
                            <a:pt x="27" y="91"/>
                          </a:cubicBezTo>
                          <a:cubicBezTo>
                            <a:pt x="20" y="121"/>
                            <a:pt x="0" y="163"/>
                            <a:pt x="4" y="204"/>
                          </a:cubicBezTo>
                          <a:cubicBezTo>
                            <a:pt x="8" y="245"/>
                            <a:pt x="30" y="336"/>
                            <a:pt x="49" y="340"/>
                          </a:cubicBezTo>
                          <a:cubicBezTo>
                            <a:pt x="68" y="344"/>
                            <a:pt x="117" y="280"/>
                            <a:pt x="117" y="227"/>
                          </a:cubicBezTo>
                          <a:cubicBezTo>
                            <a:pt x="117" y="174"/>
                            <a:pt x="64" y="46"/>
                            <a:pt x="49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3" name="Oval 429">
                      <a:extLst>
                        <a:ext uri="{FF2B5EF4-FFF2-40B4-BE49-F238E27FC236}">
                          <a16:creationId xmlns:a16="http://schemas.microsoft.com/office/drawing/2014/main" id="{C633ABC7-0E06-4521-BB50-4736ED135F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3600000">
                      <a:off x="4014" y="2861"/>
                      <a:ext cx="46" cy="27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6600">
                            <a:gamma/>
                            <a:shade val="46275"/>
                            <a:invGamma/>
                            <a:alpha val="0"/>
                          </a:srgbClr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4" name="Oval 430">
                      <a:extLst>
                        <a:ext uri="{FF2B5EF4-FFF2-40B4-BE49-F238E27FC236}">
                          <a16:creationId xmlns:a16="http://schemas.microsoft.com/office/drawing/2014/main" id="{E0B25CB2-ADE1-49FC-A387-D6531961E1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3022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5" name="Oval 431">
                      <a:extLst>
                        <a:ext uri="{FF2B5EF4-FFF2-40B4-BE49-F238E27FC236}">
                          <a16:creationId xmlns:a16="http://schemas.microsoft.com/office/drawing/2014/main" id="{F5E18AB7-2C27-42ED-A2DE-66DE70956A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3135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6" name="Oval 432">
                      <a:extLst>
                        <a:ext uri="{FF2B5EF4-FFF2-40B4-BE49-F238E27FC236}">
                          <a16:creationId xmlns:a16="http://schemas.microsoft.com/office/drawing/2014/main" id="{1F689DDF-089B-40BE-9752-217BC52EC7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9" y="3045"/>
                      <a:ext cx="22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7" name="Oval 433">
                      <a:extLst>
                        <a:ext uri="{FF2B5EF4-FFF2-40B4-BE49-F238E27FC236}">
                          <a16:creationId xmlns:a16="http://schemas.microsoft.com/office/drawing/2014/main" id="{A75700F0-1869-430C-8F59-E0B75FECA1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1" y="3022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8" name="Oval 434">
                      <a:extLst>
                        <a:ext uri="{FF2B5EF4-FFF2-40B4-BE49-F238E27FC236}">
                          <a16:creationId xmlns:a16="http://schemas.microsoft.com/office/drawing/2014/main" id="{501D32CE-CD40-4C64-87F9-F090061448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3" y="3090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99" name="Oval 435">
                      <a:extLst>
                        <a:ext uri="{FF2B5EF4-FFF2-40B4-BE49-F238E27FC236}">
                          <a16:creationId xmlns:a16="http://schemas.microsoft.com/office/drawing/2014/main" id="{FA19246C-1002-4202-AA95-016E68D837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3022"/>
                      <a:ext cx="45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5B400"/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00" name="Oval 436">
                      <a:extLst>
                        <a:ext uri="{FF2B5EF4-FFF2-40B4-BE49-F238E27FC236}">
                          <a16:creationId xmlns:a16="http://schemas.microsoft.com/office/drawing/2014/main" id="{11E495E5-AC30-41ED-80BE-26F34C7B19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3600000">
                      <a:off x="3868" y="3124"/>
                      <a:ext cx="111" cy="8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E0FF89"/>
                        </a:gs>
                        <a:gs pos="100000">
                          <a:srgbClr val="E0FF89">
                            <a:gamma/>
                            <a:shade val="57647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701" name="Oval 437">
                    <a:extLst>
                      <a:ext uri="{FF2B5EF4-FFF2-40B4-BE49-F238E27FC236}">
                        <a16:creationId xmlns:a16="http://schemas.microsoft.com/office/drawing/2014/main" id="{02DDE981-E383-4AE0-8B71-01FB99409C6A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600000">
                    <a:off x="1068" y="1318"/>
                    <a:ext cx="16" cy="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>
                          <a:gamma/>
                          <a:shade val="46275"/>
                          <a:invGamma/>
                          <a:alpha val="0"/>
                        </a:srgbClr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702" name="Group 438">
                    <a:extLst>
                      <a:ext uri="{FF2B5EF4-FFF2-40B4-BE49-F238E27FC236}">
                        <a16:creationId xmlns:a16="http://schemas.microsoft.com/office/drawing/2014/main" id="{13AE6831-AC1F-48F9-80D7-01CB14CED0C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070" y="1293"/>
                    <a:ext cx="26" cy="25"/>
                    <a:chOff x="4921" y="3317"/>
                    <a:chExt cx="431" cy="431"/>
                  </a:xfrm>
                </p:grpSpPr>
                <p:grpSp>
                  <p:nvGrpSpPr>
                    <p:cNvPr id="11703" name="Group 439">
                      <a:extLst>
                        <a:ext uri="{FF2B5EF4-FFF2-40B4-BE49-F238E27FC236}">
                          <a16:creationId xmlns:a16="http://schemas.microsoft.com/office/drawing/2014/main" id="{2070405A-1862-4C56-9B0F-4EBE646D77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04" name="Oval 440">
                        <a:extLst>
                          <a:ext uri="{FF2B5EF4-FFF2-40B4-BE49-F238E27FC236}">
                            <a16:creationId xmlns:a16="http://schemas.microsoft.com/office/drawing/2014/main" id="{E2949F69-D412-42C6-953C-7FE10D710D6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05" name="Oval 441">
                        <a:extLst>
                          <a:ext uri="{FF2B5EF4-FFF2-40B4-BE49-F238E27FC236}">
                            <a16:creationId xmlns:a16="http://schemas.microsoft.com/office/drawing/2014/main" id="{7914152F-0A94-4931-A507-C02CC5AA89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06" name="Oval 442">
                      <a:extLst>
                        <a:ext uri="{FF2B5EF4-FFF2-40B4-BE49-F238E27FC236}">
                          <a16:creationId xmlns:a16="http://schemas.microsoft.com/office/drawing/2014/main" id="{4195AD67-2069-455E-9AA4-33747F8322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07" name="Group 443">
                    <a:extLst>
                      <a:ext uri="{FF2B5EF4-FFF2-40B4-BE49-F238E27FC236}">
                        <a16:creationId xmlns:a16="http://schemas.microsoft.com/office/drawing/2014/main" id="{E15484B2-3AD9-4DEC-9C2A-62780BFC07B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173" y="1434"/>
                    <a:ext cx="27" cy="26"/>
                    <a:chOff x="4921" y="3317"/>
                    <a:chExt cx="431" cy="431"/>
                  </a:xfrm>
                </p:grpSpPr>
                <p:grpSp>
                  <p:nvGrpSpPr>
                    <p:cNvPr id="11708" name="Group 444">
                      <a:extLst>
                        <a:ext uri="{FF2B5EF4-FFF2-40B4-BE49-F238E27FC236}">
                          <a16:creationId xmlns:a16="http://schemas.microsoft.com/office/drawing/2014/main" id="{01DB2F25-F3DC-4B8A-AD3C-BE81AFAAEB3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09" name="Oval 445">
                        <a:extLst>
                          <a:ext uri="{FF2B5EF4-FFF2-40B4-BE49-F238E27FC236}">
                            <a16:creationId xmlns:a16="http://schemas.microsoft.com/office/drawing/2014/main" id="{6DE5EA77-9EF3-4B70-8580-0E8D17A761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10" name="Oval 446">
                        <a:extLst>
                          <a:ext uri="{FF2B5EF4-FFF2-40B4-BE49-F238E27FC236}">
                            <a16:creationId xmlns:a16="http://schemas.microsoft.com/office/drawing/2014/main" id="{F00608E6-94D9-4276-A6D6-38030AE6305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11" name="Oval 447">
                      <a:extLst>
                        <a:ext uri="{FF2B5EF4-FFF2-40B4-BE49-F238E27FC236}">
                          <a16:creationId xmlns:a16="http://schemas.microsoft.com/office/drawing/2014/main" id="{A0E1C9D5-31F3-4FD4-BA8D-D95F207ABB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12" name="Group 448">
                    <a:extLst>
                      <a:ext uri="{FF2B5EF4-FFF2-40B4-BE49-F238E27FC236}">
                        <a16:creationId xmlns:a16="http://schemas.microsoft.com/office/drawing/2014/main" id="{F12FB7AC-EDEE-437D-8626-0BDBDB666443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109" y="1511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11713" name="Group 449">
                      <a:extLst>
                        <a:ext uri="{FF2B5EF4-FFF2-40B4-BE49-F238E27FC236}">
                          <a16:creationId xmlns:a16="http://schemas.microsoft.com/office/drawing/2014/main" id="{D60705C2-466D-4D23-B182-9CDE36F43D1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14" name="Oval 450">
                        <a:extLst>
                          <a:ext uri="{FF2B5EF4-FFF2-40B4-BE49-F238E27FC236}">
                            <a16:creationId xmlns:a16="http://schemas.microsoft.com/office/drawing/2014/main" id="{5A058CDA-5A93-48C0-A832-99D05E6574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15" name="Oval 451">
                        <a:extLst>
                          <a:ext uri="{FF2B5EF4-FFF2-40B4-BE49-F238E27FC236}">
                            <a16:creationId xmlns:a16="http://schemas.microsoft.com/office/drawing/2014/main" id="{F44F4F3C-C87B-4311-9B5A-C2EB27CC9F1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16" name="Oval 452">
                      <a:extLst>
                        <a:ext uri="{FF2B5EF4-FFF2-40B4-BE49-F238E27FC236}">
                          <a16:creationId xmlns:a16="http://schemas.microsoft.com/office/drawing/2014/main" id="{0EC3365C-66F1-428B-8E5A-50AFE58659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17" name="Group 453">
                    <a:extLst>
                      <a:ext uri="{FF2B5EF4-FFF2-40B4-BE49-F238E27FC236}">
                        <a16:creationId xmlns:a16="http://schemas.microsoft.com/office/drawing/2014/main" id="{CFBE2A9C-E74C-4D6C-BC51-31240C70366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276" y="1408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11718" name="Group 454">
                      <a:extLst>
                        <a:ext uri="{FF2B5EF4-FFF2-40B4-BE49-F238E27FC236}">
                          <a16:creationId xmlns:a16="http://schemas.microsoft.com/office/drawing/2014/main" id="{6980DB69-1BEB-45A2-8C03-DE991B6961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19" name="Oval 455">
                        <a:extLst>
                          <a:ext uri="{FF2B5EF4-FFF2-40B4-BE49-F238E27FC236}">
                            <a16:creationId xmlns:a16="http://schemas.microsoft.com/office/drawing/2014/main" id="{F59E382F-770B-44C2-BDAB-47B0461D0D1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20" name="Oval 456">
                        <a:extLst>
                          <a:ext uri="{FF2B5EF4-FFF2-40B4-BE49-F238E27FC236}">
                            <a16:creationId xmlns:a16="http://schemas.microsoft.com/office/drawing/2014/main" id="{E39EFFF9-50C7-46DB-AE4A-699392D9D60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21" name="Oval 457">
                      <a:extLst>
                        <a:ext uri="{FF2B5EF4-FFF2-40B4-BE49-F238E27FC236}">
                          <a16:creationId xmlns:a16="http://schemas.microsoft.com/office/drawing/2014/main" id="{09ED6254-567A-48CD-A52F-951C04B61A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22" name="Group 458">
                    <a:extLst>
                      <a:ext uri="{FF2B5EF4-FFF2-40B4-BE49-F238E27FC236}">
                        <a16:creationId xmlns:a16="http://schemas.microsoft.com/office/drawing/2014/main" id="{462ECD52-D6B6-4278-9F6C-3C0EF164E032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173" y="1293"/>
                    <a:ext cx="27" cy="25"/>
                    <a:chOff x="4921" y="3317"/>
                    <a:chExt cx="431" cy="431"/>
                  </a:xfrm>
                </p:grpSpPr>
                <p:grpSp>
                  <p:nvGrpSpPr>
                    <p:cNvPr id="11723" name="Group 459">
                      <a:extLst>
                        <a:ext uri="{FF2B5EF4-FFF2-40B4-BE49-F238E27FC236}">
                          <a16:creationId xmlns:a16="http://schemas.microsoft.com/office/drawing/2014/main" id="{BE69FF8D-948C-4745-9568-6800ABC52D4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24" name="Oval 460">
                        <a:extLst>
                          <a:ext uri="{FF2B5EF4-FFF2-40B4-BE49-F238E27FC236}">
                            <a16:creationId xmlns:a16="http://schemas.microsoft.com/office/drawing/2014/main" id="{F3EC4D83-45A6-4360-B766-E5D3F9231E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25" name="Oval 461">
                        <a:extLst>
                          <a:ext uri="{FF2B5EF4-FFF2-40B4-BE49-F238E27FC236}">
                            <a16:creationId xmlns:a16="http://schemas.microsoft.com/office/drawing/2014/main" id="{DDA8ADB2-3270-44CF-A770-8DAEB8F23D2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26" name="Oval 462">
                      <a:extLst>
                        <a:ext uri="{FF2B5EF4-FFF2-40B4-BE49-F238E27FC236}">
                          <a16:creationId xmlns:a16="http://schemas.microsoft.com/office/drawing/2014/main" id="{49DBADB0-D301-4E3D-A333-75386D133C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27" name="Group 463">
                    <a:extLst>
                      <a:ext uri="{FF2B5EF4-FFF2-40B4-BE49-F238E27FC236}">
                        <a16:creationId xmlns:a16="http://schemas.microsoft.com/office/drawing/2014/main" id="{349432A9-EB98-454C-9544-1D3594BC958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79" y="1331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11728" name="Group 464">
                      <a:extLst>
                        <a:ext uri="{FF2B5EF4-FFF2-40B4-BE49-F238E27FC236}">
                          <a16:creationId xmlns:a16="http://schemas.microsoft.com/office/drawing/2014/main" id="{8B005299-9955-48F6-BEFC-5AE50C03B9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29" name="Oval 465">
                        <a:extLst>
                          <a:ext uri="{FF2B5EF4-FFF2-40B4-BE49-F238E27FC236}">
                            <a16:creationId xmlns:a16="http://schemas.microsoft.com/office/drawing/2014/main" id="{54539F67-F160-4EDD-911B-29FC1026D70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30" name="Oval 466">
                        <a:extLst>
                          <a:ext uri="{FF2B5EF4-FFF2-40B4-BE49-F238E27FC236}">
                            <a16:creationId xmlns:a16="http://schemas.microsoft.com/office/drawing/2014/main" id="{7080800F-10B0-408F-931E-06C3A0C426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31" name="Oval 467">
                      <a:extLst>
                        <a:ext uri="{FF2B5EF4-FFF2-40B4-BE49-F238E27FC236}">
                          <a16:creationId xmlns:a16="http://schemas.microsoft.com/office/drawing/2014/main" id="{AECA43CB-06D5-4506-AF7D-8FE9B6BFF4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32" name="Group 468">
                    <a:extLst>
                      <a:ext uri="{FF2B5EF4-FFF2-40B4-BE49-F238E27FC236}">
                        <a16:creationId xmlns:a16="http://schemas.microsoft.com/office/drawing/2014/main" id="{07CEF434-F818-4E37-BEAC-F7929E9321E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251" y="1563"/>
                    <a:ext cx="25" cy="25"/>
                    <a:chOff x="4921" y="3317"/>
                    <a:chExt cx="431" cy="431"/>
                  </a:xfrm>
                </p:grpSpPr>
                <p:grpSp>
                  <p:nvGrpSpPr>
                    <p:cNvPr id="11733" name="Group 469">
                      <a:extLst>
                        <a:ext uri="{FF2B5EF4-FFF2-40B4-BE49-F238E27FC236}">
                          <a16:creationId xmlns:a16="http://schemas.microsoft.com/office/drawing/2014/main" id="{1CC40AE1-1682-4852-A8B9-1DA9856CEF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34" name="Oval 470">
                        <a:extLst>
                          <a:ext uri="{FF2B5EF4-FFF2-40B4-BE49-F238E27FC236}">
                            <a16:creationId xmlns:a16="http://schemas.microsoft.com/office/drawing/2014/main" id="{C6DBABC0-E6E6-4962-A7C7-6C5A0F2363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35" name="Oval 471">
                        <a:extLst>
                          <a:ext uri="{FF2B5EF4-FFF2-40B4-BE49-F238E27FC236}">
                            <a16:creationId xmlns:a16="http://schemas.microsoft.com/office/drawing/2014/main" id="{107DFACB-4F95-4B22-8A32-9068CA3F2C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36" name="Oval 472">
                      <a:extLst>
                        <a:ext uri="{FF2B5EF4-FFF2-40B4-BE49-F238E27FC236}">
                          <a16:creationId xmlns:a16="http://schemas.microsoft.com/office/drawing/2014/main" id="{AE9D8FD6-6D99-4435-A6C8-39050F1970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37" name="Group 473">
                    <a:extLst>
                      <a:ext uri="{FF2B5EF4-FFF2-40B4-BE49-F238E27FC236}">
                        <a16:creationId xmlns:a16="http://schemas.microsoft.com/office/drawing/2014/main" id="{75C57E53-A767-4A7B-8FAE-E1C1F86CB7D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070" y="1614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11738" name="Group 474">
                      <a:extLst>
                        <a:ext uri="{FF2B5EF4-FFF2-40B4-BE49-F238E27FC236}">
                          <a16:creationId xmlns:a16="http://schemas.microsoft.com/office/drawing/2014/main" id="{03BABCA1-1527-4091-A128-FC343F2910C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39" name="Oval 475">
                        <a:extLst>
                          <a:ext uri="{FF2B5EF4-FFF2-40B4-BE49-F238E27FC236}">
                            <a16:creationId xmlns:a16="http://schemas.microsoft.com/office/drawing/2014/main" id="{8B1EDA9C-241F-40D1-89F1-DC2F59C5A37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40" name="Oval 476">
                        <a:extLst>
                          <a:ext uri="{FF2B5EF4-FFF2-40B4-BE49-F238E27FC236}">
                            <a16:creationId xmlns:a16="http://schemas.microsoft.com/office/drawing/2014/main" id="{64B6DF0E-507C-4A74-BE50-633399EE8B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41" name="Oval 477">
                      <a:extLst>
                        <a:ext uri="{FF2B5EF4-FFF2-40B4-BE49-F238E27FC236}">
                          <a16:creationId xmlns:a16="http://schemas.microsoft.com/office/drawing/2014/main" id="{99BA5852-2E39-4CF2-9306-6FF1D498E2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42" name="Group 478">
                    <a:extLst>
                      <a:ext uri="{FF2B5EF4-FFF2-40B4-BE49-F238E27FC236}">
                        <a16:creationId xmlns:a16="http://schemas.microsoft.com/office/drawing/2014/main" id="{83A86A67-CAE7-4401-AD66-4D73D71E3C15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289" y="1216"/>
                    <a:ext cx="26" cy="25"/>
                    <a:chOff x="4921" y="3317"/>
                    <a:chExt cx="431" cy="431"/>
                  </a:xfrm>
                </p:grpSpPr>
                <p:grpSp>
                  <p:nvGrpSpPr>
                    <p:cNvPr id="11743" name="Group 479">
                      <a:extLst>
                        <a:ext uri="{FF2B5EF4-FFF2-40B4-BE49-F238E27FC236}">
                          <a16:creationId xmlns:a16="http://schemas.microsoft.com/office/drawing/2014/main" id="{C5D142CA-7FD3-48BC-AC18-A31966638B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44" name="Oval 480">
                        <a:extLst>
                          <a:ext uri="{FF2B5EF4-FFF2-40B4-BE49-F238E27FC236}">
                            <a16:creationId xmlns:a16="http://schemas.microsoft.com/office/drawing/2014/main" id="{9E4A1577-FB1B-466F-92BF-34F4C081F1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45" name="Oval 481">
                        <a:extLst>
                          <a:ext uri="{FF2B5EF4-FFF2-40B4-BE49-F238E27FC236}">
                            <a16:creationId xmlns:a16="http://schemas.microsoft.com/office/drawing/2014/main" id="{B85E791C-ECE9-45C1-9C2D-7B38EEC500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46" name="Oval 482">
                      <a:extLst>
                        <a:ext uri="{FF2B5EF4-FFF2-40B4-BE49-F238E27FC236}">
                          <a16:creationId xmlns:a16="http://schemas.microsoft.com/office/drawing/2014/main" id="{D896B91C-91D2-4CFF-A080-340B459A6D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47" name="Group 483">
                    <a:extLst>
                      <a:ext uri="{FF2B5EF4-FFF2-40B4-BE49-F238E27FC236}">
                        <a16:creationId xmlns:a16="http://schemas.microsoft.com/office/drawing/2014/main" id="{53FDED18-09EF-4AAD-9C24-7937CB9F214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3" y="1370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11748" name="Group 484">
                      <a:extLst>
                        <a:ext uri="{FF2B5EF4-FFF2-40B4-BE49-F238E27FC236}">
                          <a16:creationId xmlns:a16="http://schemas.microsoft.com/office/drawing/2014/main" id="{491AB58F-7E14-4B77-8E20-AEB0468E32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49" name="Oval 485">
                        <a:extLst>
                          <a:ext uri="{FF2B5EF4-FFF2-40B4-BE49-F238E27FC236}">
                            <a16:creationId xmlns:a16="http://schemas.microsoft.com/office/drawing/2014/main" id="{31CC40AC-54E9-45B2-A31B-04F46B9EFCF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50" name="Oval 486">
                        <a:extLst>
                          <a:ext uri="{FF2B5EF4-FFF2-40B4-BE49-F238E27FC236}">
                            <a16:creationId xmlns:a16="http://schemas.microsoft.com/office/drawing/2014/main" id="{C900E8D5-5871-4C1D-B54A-9F70A5315A8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51" name="Oval 487">
                      <a:extLst>
                        <a:ext uri="{FF2B5EF4-FFF2-40B4-BE49-F238E27FC236}">
                          <a16:creationId xmlns:a16="http://schemas.microsoft.com/office/drawing/2014/main" id="{193514B6-4F96-46B8-9D1A-FEC5DD9D81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752" name="Oval 488">
                    <a:extLst>
                      <a:ext uri="{FF2B5EF4-FFF2-40B4-BE49-F238E27FC236}">
                        <a16:creationId xmlns:a16="http://schemas.microsoft.com/office/drawing/2014/main" id="{3821D5C5-ED63-497C-A868-86E18BF4D66E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288" y="1408"/>
                    <a:ext cx="143" cy="27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DDDDDD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753" name="Group 489">
                    <a:extLst>
                      <a:ext uri="{FF2B5EF4-FFF2-40B4-BE49-F238E27FC236}">
                        <a16:creationId xmlns:a16="http://schemas.microsoft.com/office/drawing/2014/main" id="{CC9335FD-9462-4418-940D-86A2E685DB3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41" y="1627"/>
                    <a:ext cx="26" cy="25"/>
                    <a:chOff x="4921" y="3317"/>
                    <a:chExt cx="431" cy="431"/>
                  </a:xfrm>
                </p:grpSpPr>
                <p:grpSp>
                  <p:nvGrpSpPr>
                    <p:cNvPr id="11754" name="Group 490">
                      <a:extLst>
                        <a:ext uri="{FF2B5EF4-FFF2-40B4-BE49-F238E27FC236}">
                          <a16:creationId xmlns:a16="http://schemas.microsoft.com/office/drawing/2014/main" id="{9012349B-9BBF-4016-9A19-93BD4364FC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55" name="Oval 491">
                        <a:extLst>
                          <a:ext uri="{FF2B5EF4-FFF2-40B4-BE49-F238E27FC236}">
                            <a16:creationId xmlns:a16="http://schemas.microsoft.com/office/drawing/2014/main" id="{FE8AE3C4-F329-4494-BBF4-08BCC0136A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56" name="Oval 492">
                        <a:extLst>
                          <a:ext uri="{FF2B5EF4-FFF2-40B4-BE49-F238E27FC236}">
                            <a16:creationId xmlns:a16="http://schemas.microsoft.com/office/drawing/2014/main" id="{80EB11E7-E363-47DE-92A4-D23B18EFC26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57" name="Oval 493">
                      <a:extLst>
                        <a:ext uri="{FF2B5EF4-FFF2-40B4-BE49-F238E27FC236}">
                          <a16:creationId xmlns:a16="http://schemas.microsoft.com/office/drawing/2014/main" id="{719A7C1A-B53A-45AF-AB31-A85E168514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758" name="Oval 494">
                    <a:extLst>
                      <a:ext uri="{FF2B5EF4-FFF2-40B4-BE49-F238E27FC236}">
                        <a16:creationId xmlns:a16="http://schemas.microsoft.com/office/drawing/2014/main" id="{BAF66AD9-5930-4A4A-B3F0-D755858BACD2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20" y="1421"/>
                    <a:ext cx="90" cy="2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BE8DD"/>
                      </a:gs>
                      <a:gs pos="100000">
                        <a:srgbClr val="FBE8DD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759" name="Group 495">
                    <a:extLst>
                      <a:ext uri="{FF2B5EF4-FFF2-40B4-BE49-F238E27FC236}">
                        <a16:creationId xmlns:a16="http://schemas.microsoft.com/office/drawing/2014/main" id="{3BF4B874-E13C-4DDF-8B8F-E4FEACCB9A0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032" y="1357"/>
                    <a:ext cx="25" cy="25"/>
                    <a:chOff x="4921" y="3317"/>
                    <a:chExt cx="431" cy="431"/>
                  </a:xfrm>
                </p:grpSpPr>
                <p:grpSp>
                  <p:nvGrpSpPr>
                    <p:cNvPr id="11760" name="Group 496">
                      <a:extLst>
                        <a:ext uri="{FF2B5EF4-FFF2-40B4-BE49-F238E27FC236}">
                          <a16:creationId xmlns:a16="http://schemas.microsoft.com/office/drawing/2014/main" id="{5B205989-F8AB-4F41-80C9-3797612E5D0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11761" name="Oval 497">
                        <a:extLst>
                          <a:ext uri="{FF2B5EF4-FFF2-40B4-BE49-F238E27FC236}">
                            <a16:creationId xmlns:a16="http://schemas.microsoft.com/office/drawing/2014/main" id="{3B9E16C5-21F8-4882-8A2F-C5DFE44D04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762" name="Oval 498">
                        <a:extLst>
                          <a:ext uri="{FF2B5EF4-FFF2-40B4-BE49-F238E27FC236}">
                            <a16:creationId xmlns:a16="http://schemas.microsoft.com/office/drawing/2014/main" id="{C86F5030-01A5-40C5-9825-160EE68FA0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763" name="Oval 499">
                      <a:extLst>
                        <a:ext uri="{FF2B5EF4-FFF2-40B4-BE49-F238E27FC236}">
                          <a16:creationId xmlns:a16="http://schemas.microsoft.com/office/drawing/2014/main" id="{FE9FD8CE-9005-4BCE-8749-6CA422E91B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764" name="Oval 500">
                    <a:extLst>
                      <a:ext uri="{FF2B5EF4-FFF2-40B4-BE49-F238E27FC236}">
                        <a16:creationId xmlns:a16="http://schemas.microsoft.com/office/drawing/2014/main" id="{0BC7CDD9-DF61-4D7F-A42C-513341D1EA8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41" y="1424"/>
                    <a:ext cx="90" cy="24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3E9E5"/>
                      </a:gs>
                      <a:gs pos="100000">
                        <a:srgbClr val="F3E9E5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5" name="Freeform 501">
                    <a:extLst>
                      <a:ext uri="{FF2B5EF4-FFF2-40B4-BE49-F238E27FC236}">
                        <a16:creationId xmlns:a16="http://schemas.microsoft.com/office/drawing/2014/main" id="{61C93911-C854-4C4A-933B-506706AD024E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1006" y="1422"/>
                    <a:ext cx="52" cy="745"/>
                  </a:xfrm>
                  <a:custGeom>
                    <a:avLst/>
                    <a:gdLst>
                      <a:gd name="T0" fmla="*/ 0 w 114"/>
                      <a:gd name="T1" fmla="*/ 0 h 1429"/>
                      <a:gd name="T2" fmla="*/ 23 w 114"/>
                      <a:gd name="T3" fmla="*/ 159 h 1429"/>
                      <a:gd name="T4" fmla="*/ 23 w 114"/>
                      <a:gd name="T5" fmla="*/ 703 h 1429"/>
                      <a:gd name="T6" fmla="*/ 0 w 114"/>
                      <a:gd name="T7" fmla="*/ 1225 h 1429"/>
                      <a:gd name="T8" fmla="*/ 0 w 114"/>
                      <a:gd name="T9" fmla="*/ 1429 h 1429"/>
                      <a:gd name="T10" fmla="*/ 68 w 114"/>
                      <a:gd name="T11" fmla="*/ 1429 h 1429"/>
                      <a:gd name="T12" fmla="*/ 91 w 114"/>
                      <a:gd name="T13" fmla="*/ 885 h 1429"/>
                      <a:gd name="T14" fmla="*/ 114 w 114"/>
                      <a:gd name="T15" fmla="*/ 590 h 1429"/>
                      <a:gd name="T16" fmla="*/ 114 w 114"/>
                      <a:gd name="T17" fmla="*/ 159 h 1429"/>
                      <a:gd name="T18" fmla="*/ 114 w 114"/>
                      <a:gd name="T19" fmla="*/ 0 h 1429"/>
                      <a:gd name="T20" fmla="*/ 0 w 114"/>
                      <a:gd name="T21" fmla="*/ 0 h 1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429">
                        <a:moveTo>
                          <a:pt x="0" y="0"/>
                        </a:moveTo>
                        <a:lnTo>
                          <a:pt x="23" y="159"/>
                        </a:lnTo>
                        <a:lnTo>
                          <a:pt x="23" y="703"/>
                        </a:lnTo>
                        <a:lnTo>
                          <a:pt x="0" y="1225"/>
                        </a:lnTo>
                        <a:lnTo>
                          <a:pt x="0" y="1429"/>
                        </a:lnTo>
                        <a:lnTo>
                          <a:pt x="68" y="1429"/>
                        </a:lnTo>
                        <a:lnTo>
                          <a:pt x="91" y="885"/>
                        </a:lnTo>
                        <a:lnTo>
                          <a:pt x="114" y="590"/>
                        </a:lnTo>
                        <a:lnTo>
                          <a:pt x="114" y="159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DEBD"/>
                      </a:gs>
                      <a:gs pos="50000">
                        <a:srgbClr val="FFDEBD">
                          <a:gamma/>
                          <a:tint val="42353"/>
                          <a:invGamma/>
                        </a:srgbClr>
                      </a:gs>
                      <a:gs pos="100000">
                        <a:srgbClr val="FFDEBD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6" name="Freeform 502">
                    <a:extLst>
                      <a:ext uri="{FF2B5EF4-FFF2-40B4-BE49-F238E27FC236}">
                        <a16:creationId xmlns:a16="http://schemas.microsoft.com/office/drawing/2014/main" id="{7972AF35-CCEC-41BC-AE5E-A7E5D70FA7C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21360000">
                    <a:off x="1389" y="1424"/>
                    <a:ext cx="51" cy="745"/>
                  </a:xfrm>
                  <a:custGeom>
                    <a:avLst/>
                    <a:gdLst>
                      <a:gd name="T0" fmla="*/ 0 w 114"/>
                      <a:gd name="T1" fmla="*/ 0 h 1429"/>
                      <a:gd name="T2" fmla="*/ 23 w 114"/>
                      <a:gd name="T3" fmla="*/ 159 h 1429"/>
                      <a:gd name="T4" fmla="*/ 23 w 114"/>
                      <a:gd name="T5" fmla="*/ 703 h 1429"/>
                      <a:gd name="T6" fmla="*/ 0 w 114"/>
                      <a:gd name="T7" fmla="*/ 1225 h 1429"/>
                      <a:gd name="T8" fmla="*/ 0 w 114"/>
                      <a:gd name="T9" fmla="*/ 1429 h 1429"/>
                      <a:gd name="T10" fmla="*/ 68 w 114"/>
                      <a:gd name="T11" fmla="*/ 1429 h 1429"/>
                      <a:gd name="T12" fmla="*/ 91 w 114"/>
                      <a:gd name="T13" fmla="*/ 885 h 1429"/>
                      <a:gd name="T14" fmla="*/ 114 w 114"/>
                      <a:gd name="T15" fmla="*/ 590 h 1429"/>
                      <a:gd name="T16" fmla="*/ 114 w 114"/>
                      <a:gd name="T17" fmla="*/ 159 h 1429"/>
                      <a:gd name="T18" fmla="*/ 114 w 114"/>
                      <a:gd name="T19" fmla="*/ 0 h 1429"/>
                      <a:gd name="T20" fmla="*/ 0 w 114"/>
                      <a:gd name="T21" fmla="*/ 0 h 1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429">
                        <a:moveTo>
                          <a:pt x="0" y="0"/>
                        </a:moveTo>
                        <a:lnTo>
                          <a:pt x="23" y="159"/>
                        </a:lnTo>
                        <a:lnTo>
                          <a:pt x="23" y="703"/>
                        </a:lnTo>
                        <a:lnTo>
                          <a:pt x="0" y="1225"/>
                        </a:lnTo>
                        <a:lnTo>
                          <a:pt x="0" y="1429"/>
                        </a:lnTo>
                        <a:lnTo>
                          <a:pt x="68" y="1429"/>
                        </a:lnTo>
                        <a:lnTo>
                          <a:pt x="91" y="885"/>
                        </a:lnTo>
                        <a:lnTo>
                          <a:pt x="114" y="590"/>
                        </a:lnTo>
                        <a:lnTo>
                          <a:pt x="114" y="159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DEBD"/>
                      </a:gs>
                      <a:gs pos="50000">
                        <a:srgbClr val="FFDEBD">
                          <a:gamma/>
                          <a:tint val="42353"/>
                          <a:invGamma/>
                        </a:srgbClr>
                      </a:gs>
                      <a:gs pos="100000">
                        <a:srgbClr val="FFDEBD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7" name="Oval 503">
                    <a:extLst>
                      <a:ext uri="{FF2B5EF4-FFF2-40B4-BE49-F238E27FC236}">
                        <a16:creationId xmlns:a16="http://schemas.microsoft.com/office/drawing/2014/main" id="{E8579616-4573-44F2-8168-BEE80B470DC4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361513">
                    <a:off x="941" y="2056"/>
                    <a:ext cx="408" cy="4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100000">
                        <a:srgbClr val="339966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8" name="Oval 504">
                    <a:extLst>
                      <a:ext uri="{FF2B5EF4-FFF2-40B4-BE49-F238E27FC236}">
                        <a16:creationId xmlns:a16="http://schemas.microsoft.com/office/drawing/2014/main" id="{ED0BEAA3-2843-4E1E-8A19-8A7599EA5B08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3600000">
                    <a:off x="1307" y="2755"/>
                    <a:ext cx="286" cy="2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E8A5C"/>
                      </a:gs>
                      <a:gs pos="100000">
                        <a:srgbClr val="2E8A5C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9" name="Oval 505">
                    <a:extLst>
                      <a:ext uri="{FF2B5EF4-FFF2-40B4-BE49-F238E27FC236}">
                        <a16:creationId xmlns:a16="http://schemas.microsoft.com/office/drawing/2014/main" id="{93728C19-A2EF-4D4E-88D2-50AA579997C9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84" y="2607"/>
                    <a:ext cx="81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0" name="Oval 506">
                    <a:extLst>
                      <a:ext uri="{FF2B5EF4-FFF2-40B4-BE49-F238E27FC236}">
                        <a16:creationId xmlns:a16="http://schemas.microsoft.com/office/drawing/2014/main" id="{BF1B95BC-422B-4A36-BDCC-FE90F2FE516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07" y="2959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1" name="Oval 507">
                    <a:extLst>
                      <a:ext uri="{FF2B5EF4-FFF2-40B4-BE49-F238E27FC236}">
                        <a16:creationId xmlns:a16="http://schemas.microsoft.com/office/drawing/2014/main" id="{5D44C290-423A-4DAB-A623-78EFE5E4D221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71" y="2811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2" name="Oval 508">
                    <a:extLst>
                      <a:ext uri="{FF2B5EF4-FFF2-40B4-BE49-F238E27FC236}">
                        <a16:creationId xmlns:a16="http://schemas.microsoft.com/office/drawing/2014/main" id="{A821345A-7FC0-478D-9FC6-DCE91F159438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21" y="2959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3" name="Oval 509">
                    <a:extLst>
                      <a:ext uri="{FF2B5EF4-FFF2-40B4-BE49-F238E27FC236}">
                        <a16:creationId xmlns:a16="http://schemas.microsoft.com/office/drawing/2014/main" id="{F2396942-5CB3-40EE-B669-A3061380873B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84" y="1730"/>
                    <a:ext cx="73" cy="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4" name="Oval 510">
                    <a:extLst>
                      <a:ext uri="{FF2B5EF4-FFF2-40B4-BE49-F238E27FC236}">
                        <a16:creationId xmlns:a16="http://schemas.microsoft.com/office/drawing/2014/main" id="{04BA61A9-5827-4259-B252-6BEF97BE9754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288" y="1852"/>
                    <a:ext cx="81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5" name="Oval 511">
                    <a:extLst>
                      <a:ext uri="{FF2B5EF4-FFF2-40B4-BE49-F238E27FC236}">
                        <a16:creationId xmlns:a16="http://schemas.microsoft.com/office/drawing/2014/main" id="{94C73615-60B7-43D4-8510-0DD8C7F4B067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63" y="2016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776" name="Group 512">
                    <a:extLst>
                      <a:ext uri="{FF2B5EF4-FFF2-40B4-BE49-F238E27FC236}">
                        <a16:creationId xmlns:a16="http://schemas.microsoft.com/office/drawing/2014/main" id="{15F81929-B711-44FA-88A1-C62CB6D316F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982" y="1396"/>
                    <a:ext cx="116" cy="51"/>
                    <a:chOff x="3198" y="3521"/>
                    <a:chExt cx="181" cy="91"/>
                  </a:xfrm>
                </p:grpSpPr>
                <p:sp>
                  <p:nvSpPr>
                    <p:cNvPr id="11777" name="Oval 513">
                      <a:extLst>
                        <a:ext uri="{FF2B5EF4-FFF2-40B4-BE49-F238E27FC236}">
                          <a16:creationId xmlns:a16="http://schemas.microsoft.com/office/drawing/2014/main" id="{85EA93E6-78AA-4D95-9086-7C80FE040E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3" y="3543"/>
                      <a:ext cx="91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78" name="Oval 514">
                      <a:extLst>
                        <a:ext uri="{FF2B5EF4-FFF2-40B4-BE49-F238E27FC236}">
                          <a16:creationId xmlns:a16="http://schemas.microsoft.com/office/drawing/2014/main" id="{64420F35-6732-4D1C-82BD-6407439667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8" y="3521"/>
                      <a:ext cx="18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shade val="46275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779" name="Oval 515">
                    <a:extLst>
                      <a:ext uri="{FF2B5EF4-FFF2-40B4-BE49-F238E27FC236}">
                        <a16:creationId xmlns:a16="http://schemas.microsoft.com/office/drawing/2014/main" id="{318EBA4C-6208-4E3C-BA8A-3D827C390AC0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57" y="1403"/>
                    <a:ext cx="65" cy="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6600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0" name="Oval 516">
                    <a:extLst>
                      <a:ext uri="{FF2B5EF4-FFF2-40B4-BE49-F238E27FC236}">
                        <a16:creationId xmlns:a16="http://schemas.microsoft.com/office/drawing/2014/main" id="{3A0B3B8C-64DB-4F60-A1CC-F5298D2BD71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36" y="1396"/>
                    <a:ext cx="95" cy="4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6600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1" name="Oval 517">
                    <a:extLst>
                      <a:ext uri="{FF2B5EF4-FFF2-40B4-BE49-F238E27FC236}">
                        <a16:creationId xmlns:a16="http://schemas.microsoft.com/office/drawing/2014/main" id="{2DDFA4AD-8001-4822-A149-A3FBED12392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21000000">
                    <a:off x="1328" y="1308"/>
                    <a:ext cx="13" cy="1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>
                          <a:gamma/>
                          <a:shade val="46275"/>
                          <a:invGamma/>
                          <a:alpha val="0"/>
                        </a:srgbClr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2" name="AutoShape 518">
                    <a:extLst>
                      <a:ext uri="{FF2B5EF4-FFF2-40B4-BE49-F238E27FC236}">
                        <a16:creationId xmlns:a16="http://schemas.microsoft.com/office/drawing/2014/main" id="{F2438305-6E58-4B71-9A6D-B84A481423DD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22" y="2219"/>
                    <a:ext cx="388" cy="4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A50021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3" name="Oval 519">
                    <a:extLst>
                      <a:ext uri="{FF2B5EF4-FFF2-40B4-BE49-F238E27FC236}">
                        <a16:creationId xmlns:a16="http://schemas.microsoft.com/office/drawing/2014/main" id="{01D1D0F9-2015-4D1C-8C18-CDDB2C65EEB4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64" y="2209"/>
                    <a:ext cx="347" cy="7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4" name="Oval 520">
                    <a:extLst>
                      <a:ext uri="{FF2B5EF4-FFF2-40B4-BE49-F238E27FC236}">
                        <a16:creationId xmlns:a16="http://schemas.microsoft.com/office/drawing/2014/main" id="{B8B6E4D7-69AA-4C1A-A123-13224B709176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43" y="2199"/>
                    <a:ext cx="347" cy="7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5" name="AutoShape 521">
                    <a:extLst>
                      <a:ext uri="{FF2B5EF4-FFF2-40B4-BE49-F238E27FC236}">
                        <a16:creationId xmlns:a16="http://schemas.microsoft.com/office/drawing/2014/main" id="{F27FCAC2-46FE-41C3-A685-1A0C8B2342B4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860" y="2322"/>
                    <a:ext cx="713" cy="59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CC0000">
                          <a:gamma/>
                          <a:shade val="6275"/>
                          <a:invGamma/>
                        </a:srgbClr>
                      </a:gs>
                      <a:gs pos="50000">
                        <a:srgbClr val="CC0000"/>
                      </a:gs>
                      <a:gs pos="100000">
                        <a:srgbClr val="CC0000">
                          <a:gamma/>
                          <a:shade val="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6" name="Oval 522">
                    <a:extLst>
                      <a:ext uri="{FF2B5EF4-FFF2-40B4-BE49-F238E27FC236}">
                        <a16:creationId xmlns:a16="http://schemas.microsoft.com/office/drawing/2014/main" id="{32915C73-F1C1-4368-A963-58001A9A2AC5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rot="1739755">
                    <a:off x="1389" y="2322"/>
                    <a:ext cx="204" cy="9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>
                          <a:alpha val="60001"/>
                        </a:schemeClr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7" name="AutoShape 523">
                    <a:extLst>
                      <a:ext uri="{FF2B5EF4-FFF2-40B4-BE49-F238E27FC236}">
                        <a16:creationId xmlns:a16="http://schemas.microsoft.com/office/drawing/2014/main" id="{707392CA-5407-4F9F-BB83-0DE35573811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860" y="2362"/>
                    <a:ext cx="652" cy="531"/>
                  </a:xfrm>
                  <a:prstGeom prst="roundRect">
                    <a:avLst>
                      <a:gd name="adj" fmla="val 11463"/>
                    </a:avLst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8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8" name="Freeform 524">
                    <a:extLst>
                      <a:ext uri="{FF2B5EF4-FFF2-40B4-BE49-F238E27FC236}">
                        <a16:creationId xmlns:a16="http://schemas.microsoft.com/office/drawing/2014/main" id="{E7590816-BFA4-4DB6-BB00-F622A7FFC406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982" y="2240"/>
                    <a:ext cx="47" cy="82"/>
                  </a:xfrm>
                  <a:custGeom>
                    <a:avLst/>
                    <a:gdLst>
                      <a:gd name="T0" fmla="*/ 52 w 52"/>
                      <a:gd name="T1" fmla="*/ 0 h 91"/>
                      <a:gd name="T2" fmla="*/ 7 w 52"/>
                      <a:gd name="T3" fmla="*/ 23 h 91"/>
                      <a:gd name="T4" fmla="*/ 7 w 52"/>
                      <a:gd name="T5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2" h="91">
                        <a:moveTo>
                          <a:pt x="52" y="0"/>
                        </a:moveTo>
                        <a:cubicBezTo>
                          <a:pt x="33" y="4"/>
                          <a:pt x="14" y="8"/>
                          <a:pt x="7" y="23"/>
                        </a:cubicBezTo>
                        <a:cubicBezTo>
                          <a:pt x="0" y="38"/>
                          <a:pt x="14" y="80"/>
                          <a:pt x="7" y="91"/>
                        </a:cubicBezTo>
                      </a:path>
                    </a:pathLst>
                  </a:custGeom>
                  <a:noFill/>
                  <a:ln w="69850" cap="flat" cmpd="sng">
                    <a:solidFill>
                      <a:srgbClr val="A5002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5002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9" name="Oval 525">
                    <a:extLst>
                      <a:ext uri="{FF2B5EF4-FFF2-40B4-BE49-F238E27FC236}">
                        <a16:creationId xmlns:a16="http://schemas.microsoft.com/office/drawing/2014/main" id="{ABA55986-DB25-4F72-BBDD-56BE36CC9831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21" y="2199"/>
                    <a:ext cx="123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790" name="Group 526">
                    <a:extLst>
                      <a:ext uri="{FF2B5EF4-FFF2-40B4-BE49-F238E27FC236}">
                        <a16:creationId xmlns:a16="http://schemas.microsoft.com/office/drawing/2014/main" id="{C87AB041-6A62-438F-8FAB-E1A7441115B2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1431" y="2240"/>
                    <a:ext cx="60" cy="143"/>
                    <a:chOff x="3288" y="3430"/>
                    <a:chExt cx="115" cy="159"/>
                  </a:xfrm>
                </p:grpSpPr>
                <p:sp>
                  <p:nvSpPr>
                    <p:cNvPr id="11791" name="Freeform 527">
                      <a:extLst>
                        <a:ext uri="{FF2B5EF4-FFF2-40B4-BE49-F238E27FC236}">
                          <a16:creationId xmlns:a16="http://schemas.microsoft.com/office/drawing/2014/main" id="{27EDC385-E438-4A69-AF97-4DDF393797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34" y="3430"/>
                      <a:ext cx="52" cy="91"/>
                    </a:xfrm>
                    <a:custGeom>
                      <a:avLst/>
                      <a:gdLst>
                        <a:gd name="T0" fmla="*/ 52 w 52"/>
                        <a:gd name="T1" fmla="*/ 0 h 91"/>
                        <a:gd name="T2" fmla="*/ 7 w 52"/>
                        <a:gd name="T3" fmla="*/ 23 h 91"/>
                        <a:gd name="T4" fmla="*/ 7 w 52"/>
                        <a:gd name="T5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2" h="91">
                          <a:moveTo>
                            <a:pt x="52" y="0"/>
                          </a:moveTo>
                          <a:cubicBezTo>
                            <a:pt x="33" y="4"/>
                            <a:pt x="14" y="8"/>
                            <a:pt x="7" y="23"/>
                          </a:cubicBezTo>
                          <a:cubicBezTo>
                            <a:pt x="0" y="38"/>
                            <a:pt x="14" y="80"/>
                            <a:pt x="7" y="91"/>
                          </a:cubicBezTo>
                        </a:path>
                      </a:pathLst>
                    </a:custGeom>
                    <a:noFill/>
                    <a:ln w="69850" cap="flat" cmpd="sng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A5002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2" name="Oval 528">
                      <a:extLst>
                        <a:ext uri="{FF2B5EF4-FFF2-40B4-BE49-F238E27FC236}">
                          <a16:creationId xmlns:a16="http://schemas.microsoft.com/office/drawing/2014/main" id="{B3C7C379-E40C-4D5D-B02A-912A6FB381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3453"/>
                      <a:ext cx="115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gamma/>
                            <a:shade val="57647"/>
                            <a:invGamma/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793" name="Group 529">
                    <a:extLst>
                      <a:ext uri="{FF2B5EF4-FFF2-40B4-BE49-F238E27FC236}">
                        <a16:creationId xmlns:a16="http://schemas.microsoft.com/office/drawing/2014/main" id="{F63994FF-7EBA-476A-A013-57A21E26115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1369" y="2117"/>
                    <a:ext cx="82" cy="163"/>
                    <a:chOff x="2721" y="3203"/>
                    <a:chExt cx="90" cy="181"/>
                  </a:xfrm>
                </p:grpSpPr>
                <p:sp>
                  <p:nvSpPr>
                    <p:cNvPr id="11794" name="Freeform 530">
                      <a:extLst>
                        <a:ext uri="{FF2B5EF4-FFF2-40B4-BE49-F238E27FC236}">
                          <a16:creationId xmlns:a16="http://schemas.microsoft.com/office/drawing/2014/main" id="{4A33AD13-CED1-4305-BCC0-16B8ED39BA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21" y="3203"/>
                      <a:ext cx="66" cy="181"/>
                    </a:xfrm>
                    <a:custGeom>
                      <a:avLst/>
                      <a:gdLst>
                        <a:gd name="T0" fmla="*/ 34 w 220"/>
                        <a:gd name="T1" fmla="*/ 23 h 374"/>
                        <a:gd name="T2" fmla="*/ 11 w 220"/>
                        <a:gd name="T3" fmla="*/ 159 h 374"/>
                        <a:gd name="T4" fmla="*/ 34 w 220"/>
                        <a:gd name="T5" fmla="*/ 340 h 374"/>
                        <a:gd name="T6" fmla="*/ 79 w 220"/>
                        <a:gd name="T7" fmla="*/ 363 h 374"/>
                        <a:gd name="T8" fmla="*/ 148 w 220"/>
                        <a:gd name="T9" fmla="*/ 363 h 374"/>
                        <a:gd name="T10" fmla="*/ 193 w 220"/>
                        <a:gd name="T11" fmla="*/ 340 h 374"/>
                        <a:gd name="T12" fmla="*/ 216 w 220"/>
                        <a:gd name="T13" fmla="*/ 318 h 374"/>
                        <a:gd name="T14" fmla="*/ 216 w 220"/>
                        <a:gd name="T15" fmla="*/ 295 h 374"/>
                        <a:gd name="T16" fmla="*/ 193 w 220"/>
                        <a:gd name="T17" fmla="*/ 272 h 374"/>
                        <a:gd name="T18" fmla="*/ 170 w 220"/>
                        <a:gd name="T19" fmla="*/ 204 h 374"/>
                        <a:gd name="T20" fmla="*/ 170 w 220"/>
                        <a:gd name="T21" fmla="*/ 136 h 374"/>
                        <a:gd name="T22" fmla="*/ 125 w 220"/>
                        <a:gd name="T23" fmla="*/ 45 h 374"/>
                        <a:gd name="T24" fmla="*/ 102 w 220"/>
                        <a:gd name="T25" fmla="*/ 23 h 374"/>
                        <a:gd name="T26" fmla="*/ 11 w 220"/>
                        <a:gd name="T27" fmla="*/ 23 h 374"/>
                        <a:gd name="T28" fmla="*/ 34 w 220"/>
                        <a:gd name="T29" fmla="*/ 23 h 3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20" h="374">
                          <a:moveTo>
                            <a:pt x="34" y="23"/>
                          </a:moveTo>
                          <a:cubicBezTo>
                            <a:pt x="34" y="46"/>
                            <a:pt x="11" y="106"/>
                            <a:pt x="11" y="159"/>
                          </a:cubicBezTo>
                          <a:cubicBezTo>
                            <a:pt x="11" y="212"/>
                            <a:pt x="23" y="306"/>
                            <a:pt x="34" y="340"/>
                          </a:cubicBezTo>
                          <a:cubicBezTo>
                            <a:pt x="45" y="374"/>
                            <a:pt x="60" y="359"/>
                            <a:pt x="79" y="363"/>
                          </a:cubicBezTo>
                          <a:cubicBezTo>
                            <a:pt x="98" y="367"/>
                            <a:pt x="129" y="367"/>
                            <a:pt x="148" y="363"/>
                          </a:cubicBezTo>
                          <a:cubicBezTo>
                            <a:pt x="167" y="359"/>
                            <a:pt x="182" y="348"/>
                            <a:pt x="193" y="340"/>
                          </a:cubicBezTo>
                          <a:cubicBezTo>
                            <a:pt x="204" y="332"/>
                            <a:pt x="212" y="326"/>
                            <a:pt x="216" y="318"/>
                          </a:cubicBezTo>
                          <a:cubicBezTo>
                            <a:pt x="220" y="310"/>
                            <a:pt x="220" y="303"/>
                            <a:pt x="216" y="295"/>
                          </a:cubicBezTo>
                          <a:cubicBezTo>
                            <a:pt x="212" y="287"/>
                            <a:pt x="201" y="287"/>
                            <a:pt x="193" y="272"/>
                          </a:cubicBezTo>
                          <a:cubicBezTo>
                            <a:pt x="185" y="257"/>
                            <a:pt x="174" y="227"/>
                            <a:pt x="170" y="204"/>
                          </a:cubicBezTo>
                          <a:cubicBezTo>
                            <a:pt x="166" y="181"/>
                            <a:pt x="177" y="162"/>
                            <a:pt x="170" y="136"/>
                          </a:cubicBezTo>
                          <a:cubicBezTo>
                            <a:pt x="163" y="110"/>
                            <a:pt x="136" y="64"/>
                            <a:pt x="125" y="45"/>
                          </a:cubicBezTo>
                          <a:cubicBezTo>
                            <a:pt x="114" y="26"/>
                            <a:pt x="121" y="27"/>
                            <a:pt x="102" y="23"/>
                          </a:cubicBezTo>
                          <a:cubicBezTo>
                            <a:pt x="83" y="19"/>
                            <a:pt x="22" y="23"/>
                            <a:pt x="11" y="23"/>
                          </a:cubicBezTo>
                          <a:cubicBezTo>
                            <a:pt x="0" y="23"/>
                            <a:pt x="34" y="0"/>
                            <a:pt x="34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5" name="Oval 531">
                      <a:extLst>
                        <a:ext uri="{FF2B5EF4-FFF2-40B4-BE49-F238E27FC236}">
                          <a16:creationId xmlns:a16="http://schemas.microsoft.com/office/drawing/2014/main" id="{3D3EC8F1-E827-43FF-B1FE-B7EB10CA7C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40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6" name="Oval 532">
                      <a:extLst>
                        <a:ext uri="{FF2B5EF4-FFF2-40B4-BE49-F238E27FC236}">
                          <a16:creationId xmlns:a16="http://schemas.microsoft.com/office/drawing/2014/main" id="{F752A65D-C87E-4D7C-AE32-70C60649DB5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53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7" name="Oval 533">
                      <a:extLst>
                        <a:ext uri="{FF2B5EF4-FFF2-40B4-BE49-F238E27FC236}">
                          <a16:creationId xmlns:a16="http://schemas.microsoft.com/office/drawing/2014/main" id="{9B8B7692-BC34-41E1-B1ED-34F9447E1F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65" y="3331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8" name="Oval 534">
                      <a:extLst>
                        <a:ext uri="{FF2B5EF4-FFF2-40B4-BE49-F238E27FC236}">
                          <a16:creationId xmlns:a16="http://schemas.microsoft.com/office/drawing/2014/main" id="{EC28C37D-7868-49CF-95FF-1536732BF0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71" y="3323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99" name="Oval 535">
                      <a:extLst>
                        <a:ext uri="{FF2B5EF4-FFF2-40B4-BE49-F238E27FC236}">
                          <a16:creationId xmlns:a16="http://schemas.microsoft.com/office/drawing/2014/main" id="{44C6BD2F-86A7-4B53-902C-04099B2C88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46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0" name="Oval 536">
                      <a:extLst>
                        <a:ext uri="{FF2B5EF4-FFF2-40B4-BE49-F238E27FC236}">
                          <a16:creationId xmlns:a16="http://schemas.microsoft.com/office/drawing/2014/main" id="{19594932-D568-4E19-B418-D4BBEE0BCE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967655">
                      <a:off x="2721" y="3317"/>
                      <a:ext cx="56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57647"/>
                            <a:invGamma/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1" name="Freeform 537">
                      <a:extLst>
                        <a:ext uri="{FF2B5EF4-FFF2-40B4-BE49-F238E27FC236}">
                          <a16:creationId xmlns:a16="http://schemas.microsoft.com/office/drawing/2014/main" id="{EB2FEF90-8524-4A77-8452-8764E50681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0" y="3212"/>
                      <a:ext cx="61" cy="111"/>
                    </a:xfrm>
                    <a:custGeom>
                      <a:avLst/>
                      <a:gdLst>
                        <a:gd name="T0" fmla="*/ 11 w 222"/>
                        <a:gd name="T1" fmla="*/ 30 h 336"/>
                        <a:gd name="T2" fmla="*/ 34 w 222"/>
                        <a:gd name="T3" fmla="*/ 75 h 336"/>
                        <a:gd name="T4" fmla="*/ 79 w 222"/>
                        <a:gd name="T5" fmla="*/ 211 h 336"/>
                        <a:gd name="T6" fmla="*/ 102 w 222"/>
                        <a:gd name="T7" fmla="*/ 256 h 336"/>
                        <a:gd name="T8" fmla="*/ 147 w 222"/>
                        <a:gd name="T9" fmla="*/ 325 h 336"/>
                        <a:gd name="T10" fmla="*/ 215 w 222"/>
                        <a:gd name="T11" fmla="*/ 325 h 336"/>
                        <a:gd name="T12" fmla="*/ 192 w 222"/>
                        <a:gd name="T13" fmla="*/ 302 h 336"/>
                        <a:gd name="T14" fmla="*/ 170 w 222"/>
                        <a:gd name="T15" fmla="*/ 302 h 336"/>
                        <a:gd name="T16" fmla="*/ 147 w 222"/>
                        <a:gd name="T17" fmla="*/ 256 h 336"/>
                        <a:gd name="T18" fmla="*/ 102 w 222"/>
                        <a:gd name="T19" fmla="*/ 166 h 336"/>
                        <a:gd name="T20" fmla="*/ 79 w 222"/>
                        <a:gd name="T21" fmla="*/ 75 h 336"/>
                        <a:gd name="T22" fmla="*/ 11 w 222"/>
                        <a:gd name="T23" fmla="*/ 7 h 336"/>
                        <a:gd name="T24" fmla="*/ 11 w 222"/>
                        <a:gd name="T25" fmla="*/ 30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22" h="336">
                          <a:moveTo>
                            <a:pt x="11" y="30"/>
                          </a:moveTo>
                          <a:cubicBezTo>
                            <a:pt x="15" y="41"/>
                            <a:pt x="23" y="45"/>
                            <a:pt x="34" y="75"/>
                          </a:cubicBezTo>
                          <a:cubicBezTo>
                            <a:pt x="45" y="105"/>
                            <a:pt x="68" y="181"/>
                            <a:pt x="79" y="211"/>
                          </a:cubicBezTo>
                          <a:cubicBezTo>
                            <a:pt x="90" y="241"/>
                            <a:pt x="91" y="237"/>
                            <a:pt x="102" y="256"/>
                          </a:cubicBezTo>
                          <a:cubicBezTo>
                            <a:pt x="113" y="275"/>
                            <a:pt x="128" y="314"/>
                            <a:pt x="147" y="325"/>
                          </a:cubicBezTo>
                          <a:cubicBezTo>
                            <a:pt x="166" y="336"/>
                            <a:pt x="208" y="329"/>
                            <a:pt x="215" y="325"/>
                          </a:cubicBezTo>
                          <a:cubicBezTo>
                            <a:pt x="222" y="321"/>
                            <a:pt x="200" y="306"/>
                            <a:pt x="192" y="302"/>
                          </a:cubicBezTo>
                          <a:cubicBezTo>
                            <a:pt x="184" y="298"/>
                            <a:pt x="177" y="310"/>
                            <a:pt x="170" y="302"/>
                          </a:cubicBezTo>
                          <a:cubicBezTo>
                            <a:pt x="163" y="294"/>
                            <a:pt x="158" y="279"/>
                            <a:pt x="147" y="256"/>
                          </a:cubicBezTo>
                          <a:cubicBezTo>
                            <a:pt x="136" y="233"/>
                            <a:pt x="113" y="196"/>
                            <a:pt x="102" y="166"/>
                          </a:cubicBezTo>
                          <a:cubicBezTo>
                            <a:pt x="91" y="136"/>
                            <a:pt x="94" y="101"/>
                            <a:pt x="79" y="75"/>
                          </a:cubicBezTo>
                          <a:cubicBezTo>
                            <a:pt x="64" y="49"/>
                            <a:pt x="22" y="14"/>
                            <a:pt x="11" y="7"/>
                          </a:cubicBezTo>
                          <a:cubicBezTo>
                            <a:pt x="0" y="0"/>
                            <a:pt x="7" y="19"/>
                            <a:pt x="11" y="3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2" name="Oval 538">
                      <a:extLst>
                        <a:ext uri="{FF2B5EF4-FFF2-40B4-BE49-F238E27FC236}">
                          <a16:creationId xmlns:a16="http://schemas.microsoft.com/office/drawing/2014/main" id="{5CAA5948-AF71-4BA0-9F1B-605AEE4C6E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65" y="3248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tint val="73725"/>
                            <a:invGamma/>
                            <a:alpha val="39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3" name="Oval 539">
                      <a:extLst>
                        <a:ext uri="{FF2B5EF4-FFF2-40B4-BE49-F238E27FC236}">
                          <a16:creationId xmlns:a16="http://schemas.microsoft.com/office/drawing/2014/main" id="{B7CBAA58-2761-4EA8-AD16-6E8F465DA7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40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4" name="Oval 540">
                      <a:extLst>
                        <a:ext uri="{FF2B5EF4-FFF2-40B4-BE49-F238E27FC236}">
                          <a16:creationId xmlns:a16="http://schemas.microsoft.com/office/drawing/2014/main" id="{07C90145-73B1-4924-B8A8-D3EEC07E70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53" y="3368"/>
                      <a:ext cx="11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5" name="Oval 541">
                      <a:extLst>
                        <a:ext uri="{FF2B5EF4-FFF2-40B4-BE49-F238E27FC236}">
                          <a16:creationId xmlns:a16="http://schemas.microsoft.com/office/drawing/2014/main" id="{E130365C-FA7F-4612-AFC5-A53F79AF7EE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66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6" name="Oval 542">
                      <a:extLst>
                        <a:ext uri="{FF2B5EF4-FFF2-40B4-BE49-F238E27FC236}">
                          <a16:creationId xmlns:a16="http://schemas.microsoft.com/office/drawing/2014/main" id="{2D1036C5-412F-42BB-84B1-594C57C157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54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807" name="Group 543">
                    <a:extLst>
                      <a:ext uri="{FF2B5EF4-FFF2-40B4-BE49-F238E27FC236}">
                        <a16:creationId xmlns:a16="http://schemas.microsoft.com/office/drawing/2014/main" id="{6D4CBE3D-F718-4188-B9BA-D7231600B8F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002" y="2117"/>
                    <a:ext cx="81" cy="163"/>
                    <a:chOff x="2721" y="3203"/>
                    <a:chExt cx="90" cy="181"/>
                  </a:xfrm>
                </p:grpSpPr>
                <p:sp>
                  <p:nvSpPr>
                    <p:cNvPr id="11808" name="Freeform 544">
                      <a:extLst>
                        <a:ext uri="{FF2B5EF4-FFF2-40B4-BE49-F238E27FC236}">
                          <a16:creationId xmlns:a16="http://schemas.microsoft.com/office/drawing/2014/main" id="{91A4D5C2-CD42-46F6-8F9D-FF9D928145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21" y="3203"/>
                      <a:ext cx="66" cy="181"/>
                    </a:xfrm>
                    <a:custGeom>
                      <a:avLst/>
                      <a:gdLst>
                        <a:gd name="T0" fmla="*/ 34 w 220"/>
                        <a:gd name="T1" fmla="*/ 23 h 374"/>
                        <a:gd name="T2" fmla="*/ 11 w 220"/>
                        <a:gd name="T3" fmla="*/ 159 h 374"/>
                        <a:gd name="T4" fmla="*/ 34 w 220"/>
                        <a:gd name="T5" fmla="*/ 340 h 374"/>
                        <a:gd name="T6" fmla="*/ 79 w 220"/>
                        <a:gd name="T7" fmla="*/ 363 h 374"/>
                        <a:gd name="T8" fmla="*/ 148 w 220"/>
                        <a:gd name="T9" fmla="*/ 363 h 374"/>
                        <a:gd name="T10" fmla="*/ 193 w 220"/>
                        <a:gd name="T11" fmla="*/ 340 h 374"/>
                        <a:gd name="T12" fmla="*/ 216 w 220"/>
                        <a:gd name="T13" fmla="*/ 318 h 374"/>
                        <a:gd name="T14" fmla="*/ 216 w 220"/>
                        <a:gd name="T15" fmla="*/ 295 h 374"/>
                        <a:gd name="T16" fmla="*/ 193 w 220"/>
                        <a:gd name="T17" fmla="*/ 272 h 374"/>
                        <a:gd name="T18" fmla="*/ 170 w 220"/>
                        <a:gd name="T19" fmla="*/ 204 h 374"/>
                        <a:gd name="T20" fmla="*/ 170 w 220"/>
                        <a:gd name="T21" fmla="*/ 136 h 374"/>
                        <a:gd name="T22" fmla="*/ 125 w 220"/>
                        <a:gd name="T23" fmla="*/ 45 h 374"/>
                        <a:gd name="T24" fmla="*/ 102 w 220"/>
                        <a:gd name="T25" fmla="*/ 23 h 374"/>
                        <a:gd name="T26" fmla="*/ 11 w 220"/>
                        <a:gd name="T27" fmla="*/ 23 h 374"/>
                        <a:gd name="T28" fmla="*/ 34 w 220"/>
                        <a:gd name="T29" fmla="*/ 23 h 3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20" h="374">
                          <a:moveTo>
                            <a:pt x="34" y="23"/>
                          </a:moveTo>
                          <a:cubicBezTo>
                            <a:pt x="34" y="46"/>
                            <a:pt x="11" y="106"/>
                            <a:pt x="11" y="159"/>
                          </a:cubicBezTo>
                          <a:cubicBezTo>
                            <a:pt x="11" y="212"/>
                            <a:pt x="23" y="306"/>
                            <a:pt x="34" y="340"/>
                          </a:cubicBezTo>
                          <a:cubicBezTo>
                            <a:pt x="45" y="374"/>
                            <a:pt x="60" y="359"/>
                            <a:pt x="79" y="363"/>
                          </a:cubicBezTo>
                          <a:cubicBezTo>
                            <a:pt x="98" y="367"/>
                            <a:pt x="129" y="367"/>
                            <a:pt x="148" y="363"/>
                          </a:cubicBezTo>
                          <a:cubicBezTo>
                            <a:pt x="167" y="359"/>
                            <a:pt x="182" y="348"/>
                            <a:pt x="193" y="340"/>
                          </a:cubicBezTo>
                          <a:cubicBezTo>
                            <a:pt x="204" y="332"/>
                            <a:pt x="212" y="326"/>
                            <a:pt x="216" y="318"/>
                          </a:cubicBezTo>
                          <a:cubicBezTo>
                            <a:pt x="220" y="310"/>
                            <a:pt x="220" y="303"/>
                            <a:pt x="216" y="295"/>
                          </a:cubicBezTo>
                          <a:cubicBezTo>
                            <a:pt x="212" y="287"/>
                            <a:pt x="201" y="287"/>
                            <a:pt x="193" y="272"/>
                          </a:cubicBezTo>
                          <a:cubicBezTo>
                            <a:pt x="185" y="257"/>
                            <a:pt x="174" y="227"/>
                            <a:pt x="170" y="204"/>
                          </a:cubicBezTo>
                          <a:cubicBezTo>
                            <a:pt x="166" y="181"/>
                            <a:pt x="177" y="162"/>
                            <a:pt x="170" y="136"/>
                          </a:cubicBezTo>
                          <a:cubicBezTo>
                            <a:pt x="163" y="110"/>
                            <a:pt x="136" y="64"/>
                            <a:pt x="125" y="45"/>
                          </a:cubicBezTo>
                          <a:cubicBezTo>
                            <a:pt x="114" y="26"/>
                            <a:pt x="121" y="27"/>
                            <a:pt x="102" y="23"/>
                          </a:cubicBezTo>
                          <a:cubicBezTo>
                            <a:pt x="83" y="19"/>
                            <a:pt x="22" y="23"/>
                            <a:pt x="11" y="23"/>
                          </a:cubicBezTo>
                          <a:cubicBezTo>
                            <a:pt x="0" y="23"/>
                            <a:pt x="34" y="0"/>
                            <a:pt x="34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09" name="Oval 545">
                      <a:extLst>
                        <a:ext uri="{FF2B5EF4-FFF2-40B4-BE49-F238E27FC236}">
                          <a16:creationId xmlns:a16="http://schemas.microsoft.com/office/drawing/2014/main" id="{A577FCB7-0713-49BA-8648-A813175EBC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40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0" name="Oval 546">
                      <a:extLst>
                        <a:ext uri="{FF2B5EF4-FFF2-40B4-BE49-F238E27FC236}">
                          <a16:creationId xmlns:a16="http://schemas.microsoft.com/office/drawing/2014/main" id="{BAC62A4D-4A56-400B-A76D-D7B420A828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53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1" name="Oval 547">
                      <a:extLst>
                        <a:ext uri="{FF2B5EF4-FFF2-40B4-BE49-F238E27FC236}">
                          <a16:creationId xmlns:a16="http://schemas.microsoft.com/office/drawing/2014/main" id="{21E616A1-E81F-49BC-A7F6-4F36CC5D05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65" y="3331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2" name="Oval 548">
                      <a:extLst>
                        <a:ext uri="{FF2B5EF4-FFF2-40B4-BE49-F238E27FC236}">
                          <a16:creationId xmlns:a16="http://schemas.microsoft.com/office/drawing/2014/main" id="{9DE144BD-9D97-4CF6-A14A-27322A3D8A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71" y="3323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3" name="Oval 549">
                      <a:extLst>
                        <a:ext uri="{FF2B5EF4-FFF2-40B4-BE49-F238E27FC236}">
                          <a16:creationId xmlns:a16="http://schemas.microsoft.com/office/drawing/2014/main" id="{17D11A8D-EF24-4076-977A-4514D73CAD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46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4" name="Oval 550">
                      <a:extLst>
                        <a:ext uri="{FF2B5EF4-FFF2-40B4-BE49-F238E27FC236}">
                          <a16:creationId xmlns:a16="http://schemas.microsoft.com/office/drawing/2014/main" id="{DBC8681C-5CF0-4238-91E4-1C1F9BD45D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967655">
                      <a:off x="2721" y="3317"/>
                      <a:ext cx="56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57647"/>
                            <a:invGamma/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5" name="Freeform 551">
                      <a:extLst>
                        <a:ext uri="{FF2B5EF4-FFF2-40B4-BE49-F238E27FC236}">
                          <a16:creationId xmlns:a16="http://schemas.microsoft.com/office/drawing/2014/main" id="{4BE1BF76-695C-4990-8DD2-E32B747604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0" y="3212"/>
                      <a:ext cx="61" cy="111"/>
                    </a:xfrm>
                    <a:custGeom>
                      <a:avLst/>
                      <a:gdLst>
                        <a:gd name="T0" fmla="*/ 11 w 222"/>
                        <a:gd name="T1" fmla="*/ 30 h 336"/>
                        <a:gd name="T2" fmla="*/ 34 w 222"/>
                        <a:gd name="T3" fmla="*/ 75 h 336"/>
                        <a:gd name="T4" fmla="*/ 79 w 222"/>
                        <a:gd name="T5" fmla="*/ 211 h 336"/>
                        <a:gd name="T6" fmla="*/ 102 w 222"/>
                        <a:gd name="T7" fmla="*/ 256 h 336"/>
                        <a:gd name="T8" fmla="*/ 147 w 222"/>
                        <a:gd name="T9" fmla="*/ 325 h 336"/>
                        <a:gd name="T10" fmla="*/ 215 w 222"/>
                        <a:gd name="T11" fmla="*/ 325 h 336"/>
                        <a:gd name="T12" fmla="*/ 192 w 222"/>
                        <a:gd name="T13" fmla="*/ 302 h 336"/>
                        <a:gd name="T14" fmla="*/ 170 w 222"/>
                        <a:gd name="T15" fmla="*/ 302 h 336"/>
                        <a:gd name="T16" fmla="*/ 147 w 222"/>
                        <a:gd name="T17" fmla="*/ 256 h 336"/>
                        <a:gd name="T18" fmla="*/ 102 w 222"/>
                        <a:gd name="T19" fmla="*/ 166 h 336"/>
                        <a:gd name="T20" fmla="*/ 79 w 222"/>
                        <a:gd name="T21" fmla="*/ 75 h 336"/>
                        <a:gd name="T22" fmla="*/ 11 w 222"/>
                        <a:gd name="T23" fmla="*/ 7 h 336"/>
                        <a:gd name="T24" fmla="*/ 11 w 222"/>
                        <a:gd name="T25" fmla="*/ 30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22" h="336">
                          <a:moveTo>
                            <a:pt x="11" y="30"/>
                          </a:moveTo>
                          <a:cubicBezTo>
                            <a:pt x="15" y="41"/>
                            <a:pt x="23" y="45"/>
                            <a:pt x="34" y="75"/>
                          </a:cubicBezTo>
                          <a:cubicBezTo>
                            <a:pt x="45" y="105"/>
                            <a:pt x="68" y="181"/>
                            <a:pt x="79" y="211"/>
                          </a:cubicBezTo>
                          <a:cubicBezTo>
                            <a:pt x="90" y="241"/>
                            <a:pt x="91" y="237"/>
                            <a:pt x="102" y="256"/>
                          </a:cubicBezTo>
                          <a:cubicBezTo>
                            <a:pt x="113" y="275"/>
                            <a:pt x="128" y="314"/>
                            <a:pt x="147" y="325"/>
                          </a:cubicBezTo>
                          <a:cubicBezTo>
                            <a:pt x="166" y="336"/>
                            <a:pt x="208" y="329"/>
                            <a:pt x="215" y="325"/>
                          </a:cubicBezTo>
                          <a:cubicBezTo>
                            <a:pt x="222" y="321"/>
                            <a:pt x="200" y="306"/>
                            <a:pt x="192" y="302"/>
                          </a:cubicBezTo>
                          <a:cubicBezTo>
                            <a:pt x="184" y="298"/>
                            <a:pt x="177" y="310"/>
                            <a:pt x="170" y="302"/>
                          </a:cubicBezTo>
                          <a:cubicBezTo>
                            <a:pt x="163" y="294"/>
                            <a:pt x="158" y="279"/>
                            <a:pt x="147" y="256"/>
                          </a:cubicBezTo>
                          <a:cubicBezTo>
                            <a:pt x="136" y="233"/>
                            <a:pt x="113" y="196"/>
                            <a:pt x="102" y="166"/>
                          </a:cubicBezTo>
                          <a:cubicBezTo>
                            <a:pt x="91" y="136"/>
                            <a:pt x="94" y="101"/>
                            <a:pt x="79" y="75"/>
                          </a:cubicBezTo>
                          <a:cubicBezTo>
                            <a:pt x="64" y="49"/>
                            <a:pt x="22" y="14"/>
                            <a:pt x="11" y="7"/>
                          </a:cubicBezTo>
                          <a:cubicBezTo>
                            <a:pt x="0" y="0"/>
                            <a:pt x="7" y="19"/>
                            <a:pt x="11" y="3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6" name="Oval 552">
                      <a:extLst>
                        <a:ext uri="{FF2B5EF4-FFF2-40B4-BE49-F238E27FC236}">
                          <a16:creationId xmlns:a16="http://schemas.microsoft.com/office/drawing/2014/main" id="{5779EA06-1673-40E0-9681-14A5A00D3A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65" y="3248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tint val="73725"/>
                            <a:invGamma/>
                            <a:alpha val="39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7" name="Oval 553">
                      <a:extLst>
                        <a:ext uri="{FF2B5EF4-FFF2-40B4-BE49-F238E27FC236}">
                          <a16:creationId xmlns:a16="http://schemas.microsoft.com/office/drawing/2014/main" id="{B9351F14-133B-40B3-B032-BA2763D9FB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40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8" name="Oval 554">
                      <a:extLst>
                        <a:ext uri="{FF2B5EF4-FFF2-40B4-BE49-F238E27FC236}">
                          <a16:creationId xmlns:a16="http://schemas.microsoft.com/office/drawing/2014/main" id="{17CD6326-AE1B-40BD-AF89-4618135EA84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53" y="3368"/>
                      <a:ext cx="11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19" name="Oval 555">
                      <a:extLst>
                        <a:ext uri="{FF2B5EF4-FFF2-40B4-BE49-F238E27FC236}">
                          <a16:creationId xmlns:a16="http://schemas.microsoft.com/office/drawing/2014/main" id="{27386F40-CBAE-4DFA-9D97-BD5E8C877B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66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20" name="Oval 556">
                      <a:extLst>
                        <a:ext uri="{FF2B5EF4-FFF2-40B4-BE49-F238E27FC236}">
                          <a16:creationId xmlns:a16="http://schemas.microsoft.com/office/drawing/2014/main" id="{6D2A69D0-6635-4EB3-8E34-5F41346046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54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821" name="AutoShape 557">
                    <a:extLst>
                      <a:ext uri="{FF2B5EF4-FFF2-40B4-BE49-F238E27FC236}">
                        <a16:creationId xmlns:a16="http://schemas.microsoft.com/office/drawing/2014/main" id="{F7DBE094-8CB8-4000-B1AB-0FE81DE151AF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43" y="2526"/>
                    <a:ext cx="346" cy="285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A001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2" name="AutoShape 558">
                    <a:extLst>
                      <a:ext uri="{FF2B5EF4-FFF2-40B4-BE49-F238E27FC236}">
                        <a16:creationId xmlns:a16="http://schemas.microsoft.com/office/drawing/2014/main" id="{61E29029-63A8-4CC3-B5DB-E90C6B942E85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063" y="2526"/>
                    <a:ext cx="244" cy="204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3" name="Oval 559">
                    <a:extLst>
                      <a:ext uri="{FF2B5EF4-FFF2-40B4-BE49-F238E27FC236}">
                        <a16:creationId xmlns:a16="http://schemas.microsoft.com/office/drawing/2014/main" id="{F33D705F-B950-4588-9A81-469E8BC33D37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307" y="2260"/>
                    <a:ext cx="82" cy="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4" name="Oval 560">
                    <a:extLst>
                      <a:ext uri="{FF2B5EF4-FFF2-40B4-BE49-F238E27FC236}">
                        <a16:creationId xmlns:a16="http://schemas.microsoft.com/office/drawing/2014/main" id="{78979B62-9340-4B8D-9028-788322D7C012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206" y="2056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5" name="AutoShape 561">
                    <a:extLst>
                      <a:ext uri="{FF2B5EF4-FFF2-40B4-BE49-F238E27FC236}">
                        <a16:creationId xmlns:a16="http://schemas.microsoft.com/office/drawing/2014/main" id="{D4C43044-CA7C-4FDE-8BCF-FAFD4E2DDB95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82" y="2505"/>
                    <a:ext cx="306" cy="204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>
                          <a:alpha val="39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6" name="AutoShape 562">
                    <a:extLst>
                      <a:ext uri="{FF2B5EF4-FFF2-40B4-BE49-F238E27FC236}">
                        <a16:creationId xmlns:a16="http://schemas.microsoft.com/office/drawing/2014/main" id="{4E6B82C1-CF74-4835-AAF2-CAF596DDB383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21" y="2423"/>
                    <a:ext cx="61" cy="62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7" name="AutoShape 563">
                    <a:extLst>
                      <a:ext uri="{FF2B5EF4-FFF2-40B4-BE49-F238E27FC236}">
                        <a16:creationId xmlns:a16="http://schemas.microsoft.com/office/drawing/2014/main" id="{64747D51-595F-45CD-B869-C4A650376D2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921" y="2750"/>
                    <a:ext cx="61" cy="61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8" name="AutoShape 564">
                    <a:extLst>
                      <a:ext uri="{FF2B5EF4-FFF2-40B4-BE49-F238E27FC236}">
                        <a16:creationId xmlns:a16="http://schemas.microsoft.com/office/drawing/2014/main" id="{BEE982C6-21F3-4F61-80D2-414BC3DB6169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10" y="2423"/>
                    <a:ext cx="61" cy="62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9" name="AutoShape 565">
                    <a:extLst>
                      <a:ext uri="{FF2B5EF4-FFF2-40B4-BE49-F238E27FC236}">
                        <a16:creationId xmlns:a16="http://schemas.microsoft.com/office/drawing/2014/main" id="{E00E676E-1ACB-4744-9CC6-D15677737DDF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10" y="2750"/>
                    <a:ext cx="61" cy="61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830" name="Group 566">
                  <a:extLst>
                    <a:ext uri="{FF2B5EF4-FFF2-40B4-BE49-F238E27FC236}">
                      <a16:creationId xmlns:a16="http://schemas.microsoft.com/office/drawing/2014/main" id="{8A177E71-CA82-4A83-BA16-5823D38CA68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043" y="907"/>
                  <a:ext cx="317" cy="205"/>
                  <a:chOff x="3220" y="825"/>
                  <a:chExt cx="317" cy="205"/>
                </a:xfrm>
              </p:grpSpPr>
              <p:grpSp>
                <p:nvGrpSpPr>
                  <p:cNvPr id="11831" name="Group 567">
                    <a:extLst>
                      <a:ext uri="{FF2B5EF4-FFF2-40B4-BE49-F238E27FC236}">
                        <a16:creationId xmlns:a16="http://schemas.microsoft.com/office/drawing/2014/main" id="{D4A96901-5805-4531-9D0B-624E7CE2DE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825"/>
                    <a:ext cx="71" cy="57"/>
                    <a:chOff x="2993" y="3227"/>
                    <a:chExt cx="113" cy="90"/>
                  </a:xfrm>
                </p:grpSpPr>
                <p:sp>
                  <p:nvSpPr>
                    <p:cNvPr id="11832" name="Oval 568">
                      <a:extLst>
                        <a:ext uri="{FF2B5EF4-FFF2-40B4-BE49-F238E27FC236}">
                          <a16:creationId xmlns:a16="http://schemas.microsoft.com/office/drawing/2014/main" id="{62363814-F869-4943-911B-560A48789F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227"/>
                      <a:ext cx="90" cy="9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2125"/>
                        </a:gs>
                        <a:gs pos="100000">
                          <a:srgbClr val="332125">
                            <a:gamma/>
                            <a:shade val="46275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33" name="Freeform 569">
                      <a:extLst>
                        <a:ext uri="{FF2B5EF4-FFF2-40B4-BE49-F238E27FC236}">
                          <a16:creationId xmlns:a16="http://schemas.microsoft.com/office/drawing/2014/main" id="{E2EE7FE8-1CD9-46A2-8357-E7625CB82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2993" y="3249"/>
                      <a:ext cx="91" cy="45"/>
                    </a:xfrm>
                    <a:custGeom>
                      <a:avLst/>
                      <a:gdLst>
                        <a:gd name="T0" fmla="*/ 4 w 171"/>
                        <a:gd name="T1" fmla="*/ 52 h 102"/>
                        <a:gd name="T2" fmla="*/ 50 w 171"/>
                        <a:gd name="T3" fmla="*/ 7 h 102"/>
                        <a:gd name="T4" fmla="*/ 118 w 171"/>
                        <a:gd name="T5" fmla="*/ 7 h 102"/>
                        <a:gd name="T6" fmla="*/ 163 w 171"/>
                        <a:gd name="T7" fmla="*/ 52 h 102"/>
                        <a:gd name="T8" fmla="*/ 72 w 171"/>
                        <a:gd name="T9" fmla="*/ 98 h 102"/>
                        <a:gd name="T10" fmla="*/ 4 w 171"/>
                        <a:gd name="T11" fmla="*/ 5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1" h="102">
                          <a:moveTo>
                            <a:pt x="4" y="52"/>
                          </a:moveTo>
                          <a:cubicBezTo>
                            <a:pt x="0" y="37"/>
                            <a:pt x="31" y="14"/>
                            <a:pt x="50" y="7"/>
                          </a:cubicBezTo>
                          <a:cubicBezTo>
                            <a:pt x="69" y="0"/>
                            <a:pt x="99" y="0"/>
                            <a:pt x="118" y="7"/>
                          </a:cubicBezTo>
                          <a:cubicBezTo>
                            <a:pt x="137" y="14"/>
                            <a:pt x="171" y="37"/>
                            <a:pt x="163" y="52"/>
                          </a:cubicBezTo>
                          <a:cubicBezTo>
                            <a:pt x="155" y="67"/>
                            <a:pt x="98" y="94"/>
                            <a:pt x="72" y="98"/>
                          </a:cubicBezTo>
                          <a:cubicBezTo>
                            <a:pt x="46" y="102"/>
                            <a:pt x="8" y="67"/>
                            <a:pt x="4" y="5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834" name="Group 570">
                    <a:extLst>
                      <a:ext uri="{FF2B5EF4-FFF2-40B4-BE49-F238E27FC236}">
                        <a16:creationId xmlns:a16="http://schemas.microsoft.com/office/drawing/2014/main" id="{4A9AD8A0-7A35-43E4-B6FB-4C82F8BA02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3447" y="838"/>
                    <a:ext cx="70" cy="57"/>
                    <a:chOff x="2993" y="3227"/>
                    <a:chExt cx="113" cy="90"/>
                  </a:xfrm>
                </p:grpSpPr>
                <p:sp>
                  <p:nvSpPr>
                    <p:cNvPr id="11835" name="Oval 571">
                      <a:extLst>
                        <a:ext uri="{FF2B5EF4-FFF2-40B4-BE49-F238E27FC236}">
                          <a16:creationId xmlns:a16="http://schemas.microsoft.com/office/drawing/2014/main" id="{5F6F750E-DB9B-42A5-8260-E8EFBE9C0E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227"/>
                      <a:ext cx="90" cy="9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2125"/>
                        </a:gs>
                        <a:gs pos="100000">
                          <a:srgbClr val="332125">
                            <a:gamma/>
                            <a:shade val="46275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36" name="Freeform 572">
                      <a:extLst>
                        <a:ext uri="{FF2B5EF4-FFF2-40B4-BE49-F238E27FC236}">
                          <a16:creationId xmlns:a16="http://schemas.microsoft.com/office/drawing/2014/main" id="{5F3A60A8-08B5-4F03-B84D-FC88089CBE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2993" y="3249"/>
                      <a:ext cx="91" cy="45"/>
                    </a:xfrm>
                    <a:custGeom>
                      <a:avLst/>
                      <a:gdLst>
                        <a:gd name="T0" fmla="*/ 4 w 171"/>
                        <a:gd name="T1" fmla="*/ 52 h 102"/>
                        <a:gd name="T2" fmla="*/ 50 w 171"/>
                        <a:gd name="T3" fmla="*/ 7 h 102"/>
                        <a:gd name="T4" fmla="*/ 118 w 171"/>
                        <a:gd name="T5" fmla="*/ 7 h 102"/>
                        <a:gd name="T6" fmla="*/ 163 w 171"/>
                        <a:gd name="T7" fmla="*/ 52 h 102"/>
                        <a:gd name="T8" fmla="*/ 72 w 171"/>
                        <a:gd name="T9" fmla="*/ 98 h 102"/>
                        <a:gd name="T10" fmla="*/ 4 w 171"/>
                        <a:gd name="T11" fmla="*/ 5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1" h="102">
                          <a:moveTo>
                            <a:pt x="4" y="52"/>
                          </a:moveTo>
                          <a:cubicBezTo>
                            <a:pt x="0" y="37"/>
                            <a:pt x="31" y="14"/>
                            <a:pt x="50" y="7"/>
                          </a:cubicBezTo>
                          <a:cubicBezTo>
                            <a:pt x="69" y="0"/>
                            <a:pt x="99" y="0"/>
                            <a:pt x="118" y="7"/>
                          </a:cubicBezTo>
                          <a:cubicBezTo>
                            <a:pt x="137" y="14"/>
                            <a:pt x="171" y="37"/>
                            <a:pt x="163" y="52"/>
                          </a:cubicBezTo>
                          <a:cubicBezTo>
                            <a:pt x="155" y="67"/>
                            <a:pt x="98" y="94"/>
                            <a:pt x="72" y="98"/>
                          </a:cubicBezTo>
                          <a:cubicBezTo>
                            <a:pt x="46" y="102"/>
                            <a:pt x="8" y="67"/>
                            <a:pt x="4" y="5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837" name="Oval 573">
                    <a:extLst>
                      <a:ext uri="{FF2B5EF4-FFF2-40B4-BE49-F238E27FC236}">
                        <a16:creationId xmlns:a16="http://schemas.microsoft.com/office/drawing/2014/main" id="{8B76CF35-4BA1-4C19-9338-ED173686DD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20" y="877"/>
                    <a:ext cx="89" cy="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A3262">
                          <a:alpha val="70000"/>
                        </a:srgbClr>
                      </a:gs>
                      <a:gs pos="100000">
                        <a:srgbClr val="FFDEBD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838" name="Group 574">
                    <a:extLst>
                      <a:ext uri="{FF2B5EF4-FFF2-40B4-BE49-F238E27FC236}">
                        <a16:creationId xmlns:a16="http://schemas.microsoft.com/office/drawing/2014/main" id="{C39D411E-CE50-4356-B1D4-7BE486FEB8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47" y="890"/>
                    <a:ext cx="90" cy="89"/>
                    <a:chOff x="3946" y="2591"/>
                    <a:chExt cx="159" cy="159"/>
                  </a:xfrm>
                </p:grpSpPr>
                <p:sp>
                  <p:nvSpPr>
                    <p:cNvPr id="11839" name="Oval 575">
                      <a:extLst>
                        <a:ext uri="{FF2B5EF4-FFF2-40B4-BE49-F238E27FC236}">
                          <a16:creationId xmlns:a16="http://schemas.microsoft.com/office/drawing/2014/main" id="{2C1388CF-9089-482B-9399-5E8A58B542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6" y="2591"/>
                      <a:ext cx="158" cy="1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A3262">
                            <a:alpha val="70000"/>
                          </a:srgbClr>
                        </a:gs>
                        <a:gs pos="100000">
                          <a:srgbClr val="FFDEBD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40" name="Oval 576">
                      <a:extLst>
                        <a:ext uri="{FF2B5EF4-FFF2-40B4-BE49-F238E27FC236}">
                          <a16:creationId xmlns:a16="http://schemas.microsoft.com/office/drawing/2014/main" id="{1B363DCD-D745-4919-A171-21CF8D5B1C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3" y="2614"/>
                      <a:ext cx="92" cy="9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13B59">
                            <a:alpha val="30000"/>
                          </a:srgbClr>
                        </a:gs>
                        <a:gs pos="100000">
                          <a:srgbClr val="FFDEBD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841" name="AutoShape 577">
                    <a:extLst>
                      <a:ext uri="{FF2B5EF4-FFF2-40B4-BE49-F238E27FC236}">
                        <a16:creationId xmlns:a16="http://schemas.microsoft.com/office/drawing/2014/main" id="{85FA4B96-034B-44C9-B22C-2C01691F34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373" y="902"/>
                    <a:ext cx="14" cy="52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EEC0B4"/>
                      </a:gs>
                      <a:gs pos="100000">
                        <a:srgbClr val="EEC0B4">
                          <a:gamma/>
                          <a:tint val="80000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42" name="Oval 578">
                    <a:extLst>
                      <a:ext uri="{FF2B5EF4-FFF2-40B4-BE49-F238E27FC236}">
                        <a16:creationId xmlns:a16="http://schemas.microsoft.com/office/drawing/2014/main" id="{F03D4FB9-0B23-409F-A457-128867AFD1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22" y="863"/>
                    <a:ext cx="129" cy="12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BE8DD">
                          <a:alpha val="60001"/>
                        </a:srgbClr>
                      </a:gs>
                      <a:gs pos="100000">
                        <a:schemeClr val="bg1">
                          <a:alpha val="2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843" name="Group 579">
                    <a:extLst>
                      <a:ext uri="{FF2B5EF4-FFF2-40B4-BE49-F238E27FC236}">
                        <a16:creationId xmlns:a16="http://schemas.microsoft.com/office/drawing/2014/main" id="{C6C2814B-AA10-4A80-AF67-D6E170EDEC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17" y="979"/>
                    <a:ext cx="129" cy="51"/>
                    <a:chOff x="4490" y="3158"/>
                    <a:chExt cx="227" cy="91"/>
                  </a:xfrm>
                </p:grpSpPr>
                <p:sp>
                  <p:nvSpPr>
                    <p:cNvPr id="11844" name="Oval 580">
                      <a:extLst>
                        <a:ext uri="{FF2B5EF4-FFF2-40B4-BE49-F238E27FC236}">
                          <a16:creationId xmlns:a16="http://schemas.microsoft.com/office/drawing/2014/main" id="{12363705-7A69-4BDD-BD88-FA206AA2D2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0" y="3158"/>
                      <a:ext cx="227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D1A3">
                            <a:alpha val="39999"/>
                          </a:srgbClr>
                        </a:gs>
                        <a:gs pos="100000">
                          <a:srgbClr val="FFDEBD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45" name="Freeform 581">
                      <a:extLst>
                        <a:ext uri="{FF2B5EF4-FFF2-40B4-BE49-F238E27FC236}">
                          <a16:creationId xmlns:a16="http://schemas.microsoft.com/office/drawing/2014/main" id="{E8E248E4-6A22-44B5-9C5F-C665EBB156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72" y="3204"/>
                      <a:ext cx="61" cy="4"/>
                    </a:xfrm>
                    <a:custGeom>
                      <a:avLst/>
                      <a:gdLst>
                        <a:gd name="T0" fmla="*/ 0 w 68"/>
                        <a:gd name="T1" fmla="*/ 4 h 4"/>
                        <a:gd name="T2" fmla="*/ 68 w 68"/>
                        <a:gd name="T3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68" h="4">
                          <a:moveTo>
                            <a:pt x="0" y="4"/>
                          </a:moveTo>
                          <a:cubicBezTo>
                            <a:pt x="19" y="2"/>
                            <a:pt x="38" y="0"/>
                            <a:pt x="68" y="4"/>
                          </a:cubicBezTo>
                        </a:path>
                      </a:pathLst>
                    </a:custGeom>
                    <a:noFill/>
                    <a:ln w="15875" cap="flat" cmpd="sng">
                      <a:solidFill>
                        <a:srgbClr val="F6D3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203221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50959-4DF3-44BD-AC30-482E1DF1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5E3EC8-BBAD-41BE-A99C-149BA1B7D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94368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322F7-072A-4395-9E89-D375F98A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E22E01-7C09-4EDB-B618-D67FBE56F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98BBE3-BF09-4CFB-8902-44ABCD5C0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958863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38C325-2025-4F87-833A-320991BA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7A5B93-88EA-4AB7-9564-19FF25B9C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C9F045-D4BC-4BDF-9FA7-974ADCD4B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18666E-EE42-4B73-93B3-59C2A51AA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19CB4C-5758-4E49-B692-29F7F85E8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945729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E1DE5-0A96-4907-85C5-AFDC89DF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46532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799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776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79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58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712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2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155524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30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302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499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4E531E-ADFD-4F48-8362-444D847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62C476-A028-4248-9B3B-D31C18BB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D1F967-E9FA-4337-8062-3818DFB22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6908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46A90-8988-4E6A-8B0E-7D92EE6C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CF8C73-E960-4828-853F-DA4082CCA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A9DFDA-2759-4639-887C-3FC30F3A9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48425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D33B9-9D8B-4B09-8A16-DD6DB867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2E16CB-E54E-4BF9-91EF-FEF7C58FC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348819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83641A2-BF79-4F7F-BA1A-4407FEE8C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397436-7A16-4859-BE67-3A20248B6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576767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1D764-56EE-4328-9216-5B9770C2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>
            <a:extLst>
              <a:ext uri="{FF2B5EF4-FFF2-40B4-BE49-F238E27FC236}">
                <a16:creationId xmlns:a16="http://schemas.microsoft.com/office/drawing/2014/main" id="{FA7C03C0-F84A-4947-A9E5-EC3D8C6F455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299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1D764-56EE-4328-9216-5B9770C2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>
            <a:extLst>
              <a:ext uri="{FF2B5EF4-FFF2-40B4-BE49-F238E27FC236}">
                <a16:creationId xmlns:a16="http://schemas.microsoft.com/office/drawing/2014/main" id="{FA7C03C0-F84A-4947-A9E5-EC3D8C6F455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816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96633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698834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98336"/>
      </p:ext>
    </p:extLst>
  </p:cSld>
  <p:clrMapOvr>
    <a:masterClrMapping/>
  </p:clrMapOvr>
  <p:transition spd="slow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92220"/>
      </p:ext>
    </p:extLst>
  </p:cSld>
  <p:clrMapOvr>
    <a:masterClrMapping/>
  </p:clrMapOvr>
  <p:transition spd="slow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99610"/>
      </p:ext>
    </p:extLst>
  </p:cSld>
  <p:clrMapOvr>
    <a:masterClrMapping/>
  </p:clrMapOvr>
  <p:transition spd="slow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08646"/>
      </p:ext>
    </p:extLst>
  </p:cSld>
  <p:clrMapOvr>
    <a:masterClrMapping/>
  </p:clrMapOvr>
  <p:transition spd="slow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18191"/>
      </p:ext>
    </p:extLst>
  </p:cSld>
  <p:clrMapOvr>
    <a:masterClrMapping/>
  </p:clrMapOvr>
  <p:transition spd="slow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5102"/>
      </p:ext>
    </p:extLst>
  </p:cSld>
  <p:clrMapOvr>
    <a:masterClrMapping/>
  </p:clrMapOvr>
  <p:transition spd="slow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7858"/>
      </p:ext>
    </p:extLst>
  </p:cSld>
  <p:clrMapOvr>
    <a:masterClrMapping/>
  </p:clrMapOvr>
  <p:transition spd="slow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80446"/>
      </p:ext>
    </p:extLst>
  </p:cSld>
  <p:clrMapOvr>
    <a:masterClrMapping/>
  </p:clrMapOvr>
  <p:transition spd="slow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59141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43299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30438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82950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71879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30BEC-DC30-4066-BF2F-F5B7C24A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F3956-2E22-4023-AE9F-7D5E087C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15530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6" name="Group 272">
            <a:extLst>
              <a:ext uri="{FF2B5EF4-FFF2-40B4-BE49-F238E27FC236}">
                <a16:creationId xmlns:a16="http://schemas.microsoft.com/office/drawing/2014/main" id="{AE6672C3-2D79-4CF9-8F2B-C5067A7B45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663825" y="0"/>
            <a:ext cx="450850" cy="584200"/>
            <a:chOff x="2715" y="3022"/>
            <a:chExt cx="284" cy="368"/>
          </a:xfrm>
        </p:grpSpPr>
        <p:sp>
          <p:nvSpPr>
            <p:cNvPr id="1297" name="AutoShape 273">
              <a:extLst>
                <a:ext uri="{FF2B5EF4-FFF2-40B4-BE49-F238E27FC236}">
                  <a16:creationId xmlns:a16="http://schemas.microsoft.com/office/drawing/2014/main" id="{2189140D-A446-402E-9F67-B4E87E6FC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" y="3022"/>
              <a:ext cx="22" cy="3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98" name="Group 274">
              <a:extLst>
                <a:ext uri="{FF2B5EF4-FFF2-40B4-BE49-F238E27FC236}">
                  <a16:creationId xmlns:a16="http://schemas.microsoft.com/office/drawing/2014/main" id="{4FDE13CB-7567-4991-9405-8647CE2B8B1B}"/>
                </a:ext>
              </a:extLst>
            </p:cNvPr>
            <p:cNvGrpSpPr>
              <a:grpSpLocks/>
            </p:cNvGrpSpPr>
            <p:nvPr/>
          </p:nvGrpSpPr>
          <p:grpSpPr bwMode="auto">
            <a:xfrm rot="801070">
              <a:off x="2715" y="3097"/>
              <a:ext cx="174" cy="117"/>
              <a:chOff x="2825" y="3007"/>
              <a:chExt cx="229" cy="242"/>
            </a:xfrm>
          </p:grpSpPr>
          <p:sp>
            <p:nvSpPr>
              <p:cNvPr id="1299" name="Freeform 275">
                <a:extLst>
                  <a:ext uri="{FF2B5EF4-FFF2-40B4-BE49-F238E27FC236}">
                    <a16:creationId xmlns:a16="http://schemas.microsoft.com/office/drawing/2014/main" id="{D9EB75CF-40EC-49FC-89F7-EB34F89BF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0" name="Freeform 276">
                <a:extLst>
                  <a:ext uri="{FF2B5EF4-FFF2-40B4-BE49-F238E27FC236}">
                    <a16:creationId xmlns:a16="http://schemas.microsoft.com/office/drawing/2014/main" id="{F8B317D6-1BF4-46F7-ADB4-D0B6409366DC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01" name="Group 277">
              <a:extLst>
                <a:ext uri="{FF2B5EF4-FFF2-40B4-BE49-F238E27FC236}">
                  <a16:creationId xmlns:a16="http://schemas.microsoft.com/office/drawing/2014/main" id="{690326BC-D840-46E7-8519-3A633BBDBA79}"/>
                </a:ext>
              </a:extLst>
            </p:cNvPr>
            <p:cNvGrpSpPr>
              <a:grpSpLocks/>
            </p:cNvGrpSpPr>
            <p:nvPr/>
          </p:nvGrpSpPr>
          <p:grpSpPr bwMode="auto">
            <a:xfrm rot="-1941087">
              <a:off x="2791" y="3302"/>
              <a:ext cx="155" cy="88"/>
              <a:chOff x="2825" y="3007"/>
              <a:chExt cx="229" cy="242"/>
            </a:xfrm>
          </p:grpSpPr>
          <p:sp>
            <p:nvSpPr>
              <p:cNvPr id="1302" name="Freeform 278">
                <a:extLst>
                  <a:ext uri="{FF2B5EF4-FFF2-40B4-BE49-F238E27FC236}">
                    <a16:creationId xmlns:a16="http://schemas.microsoft.com/office/drawing/2014/main" id="{5428C5C9-FA1A-456A-8CBF-E3756E219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3" name="Freeform 279">
                <a:extLst>
                  <a:ext uri="{FF2B5EF4-FFF2-40B4-BE49-F238E27FC236}">
                    <a16:creationId xmlns:a16="http://schemas.microsoft.com/office/drawing/2014/main" id="{1821A562-FF96-412B-B6D1-1CCCE821C581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04" name="Group 280">
              <a:extLst>
                <a:ext uri="{FF2B5EF4-FFF2-40B4-BE49-F238E27FC236}">
                  <a16:creationId xmlns:a16="http://schemas.microsoft.com/office/drawing/2014/main" id="{A1A0CCD4-57B0-4288-8CB2-8FCA242CC61C}"/>
                </a:ext>
              </a:extLst>
            </p:cNvPr>
            <p:cNvGrpSpPr>
              <a:grpSpLocks/>
            </p:cNvGrpSpPr>
            <p:nvPr/>
          </p:nvGrpSpPr>
          <p:grpSpPr bwMode="auto">
            <a:xfrm rot="59805527">
              <a:off x="2866" y="3171"/>
              <a:ext cx="133" cy="133"/>
              <a:chOff x="2825" y="3007"/>
              <a:chExt cx="229" cy="242"/>
            </a:xfrm>
          </p:grpSpPr>
          <p:sp>
            <p:nvSpPr>
              <p:cNvPr id="1305" name="Freeform 281">
                <a:extLst>
                  <a:ext uri="{FF2B5EF4-FFF2-40B4-BE49-F238E27FC236}">
                    <a16:creationId xmlns:a16="http://schemas.microsoft.com/office/drawing/2014/main" id="{8DDD9270-DDBF-40C3-B971-452C892E8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6" name="Freeform 282">
                <a:extLst>
                  <a:ext uri="{FF2B5EF4-FFF2-40B4-BE49-F238E27FC236}">
                    <a16:creationId xmlns:a16="http://schemas.microsoft.com/office/drawing/2014/main" id="{6DF06189-BA1D-446F-A1E1-BF920FE956E6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307" name="Group 283">
            <a:extLst>
              <a:ext uri="{FF2B5EF4-FFF2-40B4-BE49-F238E27FC236}">
                <a16:creationId xmlns:a16="http://schemas.microsoft.com/office/drawing/2014/main" id="{5DF2BDAA-ACC0-4652-BD3D-5D65DDB7C4BC}"/>
              </a:ext>
            </a:extLst>
          </p:cNvPr>
          <p:cNvGrpSpPr>
            <a:grpSpLocks/>
          </p:cNvGrpSpPr>
          <p:nvPr userDrawn="1"/>
        </p:nvGrpSpPr>
        <p:grpSpPr bwMode="auto">
          <a:xfrm rot="17679159">
            <a:off x="2193132" y="-34132"/>
            <a:ext cx="234950" cy="303213"/>
            <a:chOff x="2825" y="3007"/>
            <a:chExt cx="229" cy="242"/>
          </a:xfrm>
        </p:grpSpPr>
        <p:sp>
          <p:nvSpPr>
            <p:cNvPr id="1308" name="Freeform 284">
              <a:extLst>
                <a:ext uri="{FF2B5EF4-FFF2-40B4-BE49-F238E27FC236}">
                  <a16:creationId xmlns:a16="http://schemas.microsoft.com/office/drawing/2014/main" id="{F0DA3462-5224-46A3-90AD-1E435336D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3007"/>
              <a:ext cx="144" cy="242"/>
            </a:xfrm>
            <a:custGeom>
              <a:avLst/>
              <a:gdLst>
                <a:gd name="T0" fmla="*/ 205 w 213"/>
                <a:gd name="T1" fmla="*/ 38 h 343"/>
                <a:gd name="T2" fmla="*/ 69 w 213"/>
                <a:gd name="T3" fmla="*/ 106 h 343"/>
                <a:gd name="T4" fmla="*/ 23 w 213"/>
                <a:gd name="T5" fmla="*/ 332 h 343"/>
                <a:gd name="T6" fmla="*/ 205 w 213"/>
                <a:gd name="T7" fmla="*/ 3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43">
                  <a:moveTo>
                    <a:pt x="205" y="38"/>
                  </a:moveTo>
                  <a:cubicBezTo>
                    <a:pt x="213" y="0"/>
                    <a:pt x="99" y="57"/>
                    <a:pt x="69" y="106"/>
                  </a:cubicBezTo>
                  <a:cubicBezTo>
                    <a:pt x="39" y="155"/>
                    <a:pt x="0" y="343"/>
                    <a:pt x="23" y="332"/>
                  </a:cubicBezTo>
                  <a:cubicBezTo>
                    <a:pt x="46" y="321"/>
                    <a:pt x="197" y="76"/>
                    <a:pt x="205" y="38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9" name="Freeform 285">
              <a:extLst>
                <a:ext uri="{FF2B5EF4-FFF2-40B4-BE49-F238E27FC236}">
                  <a16:creationId xmlns:a16="http://schemas.microsoft.com/office/drawing/2014/main" id="{35212117-C747-446B-819A-371588CC5E6D}"/>
                </a:ext>
              </a:extLst>
            </p:cNvPr>
            <p:cNvSpPr>
              <a:spLocks/>
            </p:cNvSpPr>
            <p:nvPr/>
          </p:nvSpPr>
          <p:spPr bwMode="auto">
            <a:xfrm rot="3996341" flipH="1">
              <a:off x="2853" y="3030"/>
              <a:ext cx="174" cy="229"/>
            </a:xfrm>
            <a:custGeom>
              <a:avLst/>
              <a:gdLst>
                <a:gd name="T0" fmla="*/ 205 w 213"/>
                <a:gd name="T1" fmla="*/ 38 h 343"/>
                <a:gd name="T2" fmla="*/ 69 w 213"/>
                <a:gd name="T3" fmla="*/ 106 h 343"/>
                <a:gd name="T4" fmla="*/ 23 w 213"/>
                <a:gd name="T5" fmla="*/ 332 h 343"/>
                <a:gd name="T6" fmla="*/ 205 w 213"/>
                <a:gd name="T7" fmla="*/ 3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43">
                  <a:moveTo>
                    <a:pt x="205" y="38"/>
                  </a:moveTo>
                  <a:cubicBezTo>
                    <a:pt x="213" y="0"/>
                    <a:pt x="99" y="57"/>
                    <a:pt x="69" y="106"/>
                  </a:cubicBezTo>
                  <a:cubicBezTo>
                    <a:pt x="39" y="155"/>
                    <a:pt x="0" y="343"/>
                    <a:pt x="23" y="332"/>
                  </a:cubicBezTo>
                  <a:cubicBezTo>
                    <a:pt x="46" y="321"/>
                    <a:pt x="197" y="76"/>
                    <a:pt x="205" y="3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33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10" name="Group 286">
            <a:extLst>
              <a:ext uri="{FF2B5EF4-FFF2-40B4-BE49-F238E27FC236}">
                <a16:creationId xmlns:a16="http://schemas.microsoft.com/office/drawing/2014/main" id="{5250AAFF-4B0E-4D93-9920-86CAA001168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08063" y="0"/>
            <a:ext cx="450850" cy="1001713"/>
            <a:chOff x="2692" y="2886"/>
            <a:chExt cx="284" cy="631"/>
          </a:xfrm>
        </p:grpSpPr>
        <p:sp>
          <p:nvSpPr>
            <p:cNvPr id="1311" name="AutoShape 287">
              <a:extLst>
                <a:ext uri="{FF2B5EF4-FFF2-40B4-BE49-F238E27FC236}">
                  <a16:creationId xmlns:a16="http://schemas.microsoft.com/office/drawing/2014/main" id="{0F79AA2B-C9DB-47EE-B8F7-52B8C9591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25" y="2886"/>
              <a:ext cx="32" cy="5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12" name="Group 288">
              <a:extLst>
                <a:ext uri="{FF2B5EF4-FFF2-40B4-BE49-F238E27FC236}">
                  <a16:creationId xmlns:a16="http://schemas.microsoft.com/office/drawing/2014/main" id="{9A02A1B2-5E68-471B-9F24-3D239BCACCB8}"/>
                </a:ext>
              </a:extLst>
            </p:cNvPr>
            <p:cNvGrpSpPr>
              <a:grpSpLocks/>
            </p:cNvGrpSpPr>
            <p:nvPr/>
          </p:nvGrpSpPr>
          <p:grpSpPr bwMode="auto">
            <a:xfrm rot="38893557">
              <a:off x="2818" y="3012"/>
              <a:ext cx="147" cy="134"/>
              <a:chOff x="2825" y="3007"/>
              <a:chExt cx="229" cy="242"/>
            </a:xfrm>
          </p:grpSpPr>
          <p:sp>
            <p:nvSpPr>
              <p:cNvPr id="1313" name="Freeform 289">
                <a:extLst>
                  <a:ext uri="{FF2B5EF4-FFF2-40B4-BE49-F238E27FC236}">
                    <a16:creationId xmlns:a16="http://schemas.microsoft.com/office/drawing/2014/main" id="{33BE4A02-AFA6-4B3E-9394-6F505CC85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4" name="Freeform 290">
                <a:extLst>
                  <a:ext uri="{FF2B5EF4-FFF2-40B4-BE49-F238E27FC236}">
                    <a16:creationId xmlns:a16="http://schemas.microsoft.com/office/drawing/2014/main" id="{5343E65E-04B7-426C-9062-E115C78982E1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15" name="Group 291">
              <a:extLst>
                <a:ext uri="{FF2B5EF4-FFF2-40B4-BE49-F238E27FC236}">
                  <a16:creationId xmlns:a16="http://schemas.microsoft.com/office/drawing/2014/main" id="{709A9F3D-CD87-416A-967E-4CB0DFADB6E2}"/>
                </a:ext>
              </a:extLst>
            </p:cNvPr>
            <p:cNvGrpSpPr>
              <a:grpSpLocks/>
            </p:cNvGrpSpPr>
            <p:nvPr/>
          </p:nvGrpSpPr>
          <p:grpSpPr bwMode="auto">
            <a:xfrm rot="801070">
              <a:off x="2692" y="3165"/>
              <a:ext cx="174" cy="117"/>
              <a:chOff x="2825" y="3007"/>
              <a:chExt cx="229" cy="242"/>
            </a:xfrm>
          </p:grpSpPr>
          <p:sp>
            <p:nvSpPr>
              <p:cNvPr id="1316" name="Freeform 292">
                <a:extLst>
                  <a:ext uri="{FF2B5EF4-FFF2-40B4-BE49-F238E27FC236}">
                    <a16:creationId xmlns:a16="http://schemas.microsoft.com/office/drawing/2014/main" id="{5BE5FF23-EAB1-4FB7-9D12-E3FE6850D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7" name="Freeform 293">
                <a:extLst>
                  <a:ext uri="{FF2B5EF4-FFF2-40B4-BE49-F238E27FC236}">
                    <a16:creationId xmlns:a16="http://schemas.microsoft.com/office/drawing/2014/main" id="{1886AB32-6645-46D7-950E-19FC45439951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18" name="Group 294">
              <a:extLst>
                <a:ext uri="{FF2B5EF4-FFF2-40B4-BE49-F238E27FC236}">
                  <a16:creationId xmlns:a16="http://schemas.microsoft.com/office/drawing/2014/main" id="{51D4E2CD-D791-4CB5-932D-6B200EDBE94F}"/>
                </a:ext>
              </a:extLst>
            </p:cNvPr>
            <p:cNvGrpSpPr>
              <a:grpSpLocks/>
            </p:cNvGrpSpPr>
            <p:nvPr/>
          </p:nvGrpSpPr>
          <p:grpSpPr bwMode="auto">
            <a:xfrm rot="17280000">
              <a:off x="2778" y="3396"/>
              <a:ext cx="155" cy="88"/>
              <a:chOff x="2825" y="3007"/>
              <a:chExt cx="229" cy="242"/>
            </a:xfrm>
          </p:grpSpPr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EB812276-0D05-4AB3-A2F6-18B64DA16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C1B6328D-1657-4AF3-9A18-AF3F0C5893AA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21" name="Group 297">
              <a:extLst>
                <a:ext uri="{FF2B5EF4-FFF2-40B4-BE49-F238E27FC236}">
                  <a16:creationId xmlns:a16="http://schemas.microsoft.com/office/drawing/2014/main" id="{B050EF77-CBE3-4A7D-888E-7C66261CB5CA}"/>
                </a:ext>
              </a:extLst>
            </p:cNvPr>
            <p:cNvGrpSpPr>
              <a:grpSpLocks/>
            </p:cNvGrpSpPr>
            <p:nvPr/>
          </p:nvGrpSpPr>
          <p:grpSpPr bwMode="auto">
            <a:xfrm rot="59805527">
              <a:off x="2843" y="3239"/>
              <a:ext cx="133" cy="133"/>
              <a:chOff x="2825" y="3007"/>
              <a:chExt cx="229" cy="242"/>
            </a:xfrm>
          </p:grpSpPr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EE970D34-B5A4-4ADE-8FF3-579FCA7A5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" name="Freeform 299">
                <a:extLst>
                  <a:ext uri="{FF2B5EF4-FFF2-40B4-BE49-F238E27FC236}">
                    <a16:creationId xmlns:a16="http://schemas.microsoft.com/office/drawing/2014/main" id="{C5DADF1A-715C-4E50-AC38-DD4BC64FB23E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24" name="Rectangle 300">
            <a:extLst>
              <a:ext uri="{FF2B5EF4-FFF2-40B4-BE49-F238E27FC236}">
                <a16:creationId xmlns:a16="http://schemas.microsoft.com/office/drawing/2014/main" id="{78F67DD5-38A3-499A-8C55-D3CC13197A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27313" y="0"/>
            <a:ext cx="720725" cy="10890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25" name="Group 301">
            <a:extLst>
              <a:ext uri="{FF2B5EF4-FFF2-40B4-BE49-F238E27FC236}">
                <a16:creationId xmlns:a16="http://schemas.microsoft.com/office/drawing/2014/main" id="{52CC8F97-4330-4AE1-BDD2-C1F2D091B72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8313" y="0"/>
            <a:ext cx="576262" cy="2816225"/>
            <a:chOff x="4694" y="0"/>
            <a:chExt cx="431" cy="2750"/>
          </a:xfrm>
        </p:grpSpPr>
        <p:grpSp>
          <p:nvGrpSpPr>
            <p:cNvPr id="1326" name="Group 302">
              <a:extLst>
                <a:ext uri="{FF2B5EF4-FFF2-40B4-BE49-F238E27FC236}">
                  <a16:creationId xmlns:a16="http://schemas.microsoft.com/office/drawing/2014/main" id="{7F8A943F-7CE0-4034-844E-92AA1C5C0225}"/>
                </a:ext>
              </a:extLst>
            </p:cNvPr>
            <p:cNvGrpSpPr>
              <a:grpSpLocks/>
            </p:cNvGrpSpPr>
            <p:nvPr/>
          </p:nvGrpSpPr>
          <p:grpSpPr bwMode="auto">
            <a:xfrm rot="1368130">
              <a:off x="4717" y="0"/>
              <a:ext cx="229" cy="242"/>
              <a:chOff x="2825" y="3007"/>
              <a:chExt cx="229" cy="242"/>
            </a:xfrm>
          </p:grpSpPr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2012CB13-F563-4CAD-B0EB-74CB012EF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3BABB937-E7C2-475A-8621-DFD6804B733C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rgbClr val="85B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29" name="AutoShape 305">
              <a:extLst>
                <a:ext uri="{FF2B5EF4-FFF2-40B4-BE49-F238E27FC236}">
                  <a16:creationId xmlns:a16="http://schemas.microsoft.com/office/drawing/2014/main" id="{C397894A-DD77-435B-93C5-D2FC4888C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0"/>
              <a:ext cx="23" cy="265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30" name="Group 306">
              <a:extLst>
                <a:ext uri="{FF2B5EF4-FFF2-40B4-BE49-F238E27FC236}">
                  <a16:creationId xmlns:a16="http://schemas.microsoft.com/office/drawing/2014/main" id="{82D72016-AB93-40A8-ABA0-0A73D3D434D5}"/>
                </a:ext>
              </a:extLst>
            </p:cNvPr>
            <p:cNvGrpSpPr>
              <a:grpSpLocks/>
            </p:cNvGrpSpPr>
            <p:nvPr/>
          </p:nvGrpSpPr>
          <p:grpSpPr bwMode="auto">
            <a:xfrm rot="17679159">
              <a:off x="4882" y="226"/>
              <a:ext cx="229" cy="242"/>
              <a:chOff x="2825" y="3007"/>
              <a:chExt cx="229" cy="242"/>
            </a:xfrm>
          </p:grpSpPr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30EDAE3F-0531-42EA-BD0A-492DC3860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061142F3-D2F8-4D3F-869F-549E881AA5D3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3" name="Group 309">
              <a:extLst>
                <a:ext uri="{FF2B5EF4-FFF2-40B4-BE49-F238E27FC236}">
                  <a16:creationId xmlns:a16="http://schemas.microsoft.com/office/drawing/2014/main" id="{F3D4AA3B-CB32-412C-98E9-54EBE7637A5A}"/>
                </a:ext>
              </a:extLst>
            </p:cNvPr>
            <p:cNvGrpSpPr>
              <a:grpSpLocks/>
            </p:cNvGrpSpPr>
            <p:nvPr/>
          </p:nvGrpSpPr>
          <p:grpSpPr bwMode="auto">
            <a:xfrm rot="801070">
              <a:off x="4765" y="1349"/>
              <a:ext cx="207" cy="181"/>
              <a:chOff x="2825" y="3007"/>
              <a:chExt cx="229" cy="242"/>
            </a:xfrm>
          </p:grpSpPr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840E6A27-87FC-45A8-9560-80B743D3F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F8B96181-D354-4A0D-9195-E2494EE7ED18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6" name="Group 312">
              <a:extLst>
                <a:ext uri="{FF2B5EF4-FFF2-40B4-BE49-F238E27FC236}">
                  <a16:creationId xmlns:a16="http://schemas.microsoft.com/office/drawing/2014/main" id="{EFC4508F-A677-4AE7-B3A8-D1641EE2199B}"/>
                </a:ext>
              </a:extLst>
            </p:cNvPr>
            <p:cNvGrpSpPr>
              <a:grpSpLocks/>
            </p:cNvGrpSpPr>
            <p:nvPr/>
          </p:nvGrpSpPr>
          <p:grpSpPr bwMode="auto">
            <a:xfrm rot="1368130">
              <a:off x="4717" y="777"/>
              <a:ext cx="229" cy="204"/>
              <a:chOff x="2825" y="3007"/>
              <a:chExt cx="229" cy="242"/>
            </a:xfrm>
          </p:grpSpPr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0FE6F0F2-C700-494A-AC22-B94BB4C5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0F8EC3D1-C479-439B-B4B0-D9626853A68E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9" name="Group 315">
              <a:extLst>
                <a:ext uri="{FF2B5EF4-FFF2-40B4-BE49-F238E27FC236}">
                  <a16:creationId xmlns:a16="http://schemas.microsoft.com/office/drawing/2014/main" id="{FCFC28A7-6415-40C0-8DF7-ABE2697BEEF0}"/>
                </a:ext>
              </a:extLst>
            </p:cNvPr>
            <p:cNvGrpSpPr>
              <a:grpSpLocks/>
            </p:cNvGrpSpPr>
            <p:nvPr/>
          </p:nvGrpSpPr>
          <p:grpSpPr bwMode="auto">
            <a:xfrm rot="1368130">
              <a:off x="4694" y="363"/>
              <a:ext cx="252" cy="242"/>
              <a:chOff x="2825" y="3007"/>
              <a:chExt cx="229" cy="242"/>
            </a:xfrm>
          </p:grpSpPr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6EE6198B-D592-4CD1-AD83-190D44035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58B544B5-2C58-4F44-9ED3-96BAD0738FF3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42" name="Group 318">
              <a:extLst>
                <a:ext uri="{FF2B5EF4-FFF2-40B4-BE49-F238E27FC236}">
                  <a16:creationId xmlns:a16="http://schemas.microsoft.com/office/drawing/2014/main" id="{EA66B32F-A038-4F18-B3D6-72FDADF2BC92}"/>
                </a:ext>
              </a:extLst>
            </p:cNvPr>
            <p:cNvGrpSpPr>
              <a:grpSpLocks/>
            </p:cNvGrpSpPr>
            <p:nvPr/>
          </p:nvGrpSpPr>
          <p:grpSpPr bwMode="auto">
            <a:xfrm rot="17679159">
              <a:off x="4882" y="521"/>
              <a:ext cx="229" cy="242"/>
              <a:chOff x="2825" y="3007"/>
              <a:chExt cx="229" cy="242"/>
            </a:xfrm>
          </p:grpSpPr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281AD0D2-78CA-41D4-838A-7FF81AD13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ED124D03-5BD5-430A-87EE-225B56D40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45" name="Group 321">
              <a:extLst>
                <a:ext uri="{FF2B5EF4-FFF2-40B4-BE49-F238E27FC236}">
                  <a16:creationId xmlns:a16="http://schemas.microsoft.com/office/drawing/2014/main" id="{7A776A6D-A5B5-4273-AA09-E6598CCA7352}"/>
                </a:ext>
              </a:extLst>
            </p:cNvPr>
            <p:cNvGrpSpPr>
              <a:grpSpLocks/>
            </p:cNvGrpSpPr>
            <p:nvPr/>
          </p:nvGrpSpPr>
          <p:grpSpPr bwMode="auto">
            <a:xfrm rot="17679159">
              <a:off x="4897" y="1027"/>
              <a:ext cx="229" cy="227"/>
              <a:chOff x="2825" y="3007"/>
              <a:chExt cx="229" cy="242"/>
            </a:xfrm>
          </p:grpSpPr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7061681B-4481-4178-9BCC-12FA94ED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915F828F-41FA-4BDA-9D21-6D3001B1506D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48" name="Group 324">
              <a:extLst>
                <a:ext uri="{FF2B5EF4-FFF2-40B4-BE49-F238E27FC236}">
                  <a16:creationId xmlns:a16="http://schemas.microsoft.com/office/drawing/2014/main" id="{4F1E7DDA-C064-44C6-8FFB-FF21957F9392}"/>
                </a:ext>
              </a:extLst>
            </p:cNvPr>
            <p:cNvGrpSpPr>
              <a:grpSpLocks/>
            </p:cNvGrpSpPr>
            <p:nvPr/>
          </p:nvGrpSpPr>
          <p:grpSpPr bwMode="auto">
            <a:xfrm rot="17679159">
              <a:off x="4866" y="1542"/>
              <a:ext cx="229" cy="159"/>
              <a:chOff x="2825" y="3007"/>
              <a:chExt cx="229" cy="242"/>
            </a:xfrm>
          </p:grpSpPr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B017C4B8-75DD-4F90-83BC-BDD3A238D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BDE984CB-8850-4A78-8CAE-962DF8EEF17B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1" name="Group 327">
              <a:extLst>
                <a:ext uri="{FF2B5EF4-FFF2-40B4-BE49-F238E27FC236}">
                  <a16:creationId xmlns:a16="http://schemas.microsoft.com/office/drawing/2014/main" id="{9490E13C-364F-4185-BDB8-A990CC26A2EF}"/>
                </a:ext>
              </a:extLst>
            </p:cNvPr>
            <p:cNvGrpSpPr>
              <a:grpSpLocks/>
            </p:cNvGrpSpPr>
            <p:nvPr/>
          </p:nvGrpSpPr>
          <p:grpSpPr bwMode="auto">
            <a:xfrm rot="38893557">
              <a:off x="4863" y="2082"/>
              <a:ext cx="229" cy="159"/>
              <a:chOff x="2825" y="3007"/>
              <a:chExt cx="229" cy="242"/>
            </a:xfrm>
          </p:grpSpPr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8B5D95D6-6D50-45A1-80FB-3F2E3AA6B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9ED57865-3D49-4380-BB4F-D7530DAA6166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4" name="Group 330">
              <a:extLst>
                <a:ext uri="{FF2B5EF4-FFF2-40B4-BE49-F238E27FC236}">
                  <a16:creationId xmlns:a16="http://schemas.microsoft.com/office/drawing/2014/main" id="{0675557D-17AD-495F-A781-009CD1758712}"/>
                </a:ext>
              </a:extLst>
            </p:cNvPr>
            <p:cNvGrpSpPr>
              <a:grpSpLocks/>
            </p:cNvGrpSpPr>
            <p:nvPr/>
          </p:nvGrpSpPr>
          <p:grpSpPr bwMode="auto">
            <a:xfrm rot="801070">
              <a:off x="4740" y="1797"/>
              <a:ext cx="207" cy="181"/>
              <a:chOff x="2825" y="3007"/>
              <a:chExt cx="229" cy="242"/>
            </a:xfrm>
          </p:grpSpPr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DEE03D1E-A490-4838-9FD3-0E078F76A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7DCB80AD-3A0E-4920-A157-055150E8D113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7" name="Group 333">
              <a:extLst>
                <a:ext uri="{FF2B5EF4-FFF2-40B4-BE49-F238E27FC236}">
                  <a16:creationId xmlns:a16="http://schemas.microsoft.com/office/drawing/2014/main" id="{F76FDF46-EC11-4222-B66D-37DBA74A2D05}"/>
                </a:ext>
              </a:extLst>
            </p:cNvPr>
            <p:cNvGrpSpPr>
              <a:grpSpLocks/>
            </p:cNvGrpSpPr>
            <p:nvPr/>
          </p:nvGrpSpPr>
          <p:grpSpPr bwMode="auto">
            <a:xfrm rot="801070">
              <a:off x="4740" y="2296"/>
              <a:ext cx="207" cy="181"/>
              <a:chOff x="2825" y="3007"/>
              <a:chExt cx="229" cy="242"/>
            </a:xfrm>
          </p:grpSpPr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CEEC72FC-BF66-4B51-A8B9-81E5C98A9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735D1257-6174-476C-9351-B9C3F90EF73E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60" name="Group 336">
              <a:extLst>
                <a:ext uri="{FF2B5EF4-FFF2-40B4-BE49-F238E27FC236}">
                  <a16:creationId xmlns:a16="http://schemas.microsoft.com/office/drawing/2014/main" id="{A4944126-6CED-4535-9ED9-5F3CE2581181}"/>
                </a:ext>
              </a:extLst>
            </p:cNvPr>
            <p:cNvGrpSpPr>
              <a:grpSpLocks/>
            </p:cNvGrpSpPr>
            <p:nvPr/>
          </p:nvGrpSpPr>
          <p:grpSpPr bwMode="auto">
            <a:xfrm rot="-1941087">
              <a:off x="4830" y="2614"/>
              <a:ext cx="184" cy="136"/>
              <a:chOff x="2825" y="3007"/>
              <a:chExt cx="229" cy="242"/>
            </a:xfrm>
          </p:grpSpPr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749808ED-1469-491F-A162-26ECFB6C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FE6F70E8-2DF8-4BAE-AC8B-A87B4BE62859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63" name="Group 339">
              <a:extLst>
                <a:ext uri="{FF2B5EF4-FFF2-40B4-BE49-F238E27FC236}">
                  <a16:creationId xmlns:a16="http://schemas.microsoft.com/office/drawing/2014/main" id="{9C3530AE-CEAC-482B-8D15-1CD6F407301A}"/>
                </a:ext>
              </a:extLst>
            </p:cNvPr>
            <p:cNvGrpSpPr>
              <a:grpSpLocks/>
            </p:cNvGrpSpPr>
            <p:nvPr/>
          </p:nvGrpSpPr>
          <p:grpSpPr bwMode="auto">
            <a:xfrm rot="59805527">
              <a:off x="4896" y="2434"/>
              <a:ext cx="206" cy="157"/>
              <a:chOff x="2825" y="3007"/>
              <a:chExt cx="229" cy="242"/>
            </a:xfrm>
          </p:grpSpPr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2FDC6D53-7552-4773-AB8C-F1E94D059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56456F02-071F-4F40-A135-9AF5A7CCF04C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66" name="Rectangle 342">
            <a:extLst>
              <a:ext uri="{FF2B5EF4-FFF2-40B4-BE49-F238E27FC236}">
                <a16:creationId xmlns:a16="http://schemas.microsoft.com/office/drawing/2014/main" id="{C6DA9162-E8F3-498E-9532-7DFE7D3F45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0213" y="0"/>
            <a:ext cx="612775" cy="3068638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67" name="Group 343">
            <a:extLst>
              <a:ext uri="{FF2B5EF4-FFF2-40B4-BE49-F238E27FC236}">
                <a16:creationId xmlns:a16="http://schemas.microsoft.com/office/drawing/2014/main" id="{8DB08EB1-34F1-45F9-ADE2-262FFD5D75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450850" cy="1371600"/>
            <a:chOff x="2222" y="0"/>
            <a:chExt cx="284" cy="864"/>
          </a:xfrm>
        </p:grpSpPr>
        <p:sp>
          <p:nvSpPr>
            <p:cNvPr id="1368" name="AutoShape 344">
              <a:extLst>
                <a:ext uri="{FF2B5EF4-FFF2-40B4-BE49-F238E27FC236}">
                  <a16:creationId xmlns:a16="http://schemas.microsoft.com/office/drawing/2014/main" id="{6CAF26B1-08B9-4CFB-875C-300F80E59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0"/>
              <a:ext cx="22" cy="7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69" name="Group 345">
              <a:extLst>
                <a:ext uri="{FF2B5EF4-FFF2-40B4-BE49-F238E27FC236}">
                  <a16:creationId xmlns:a16="http://schemas.microsoft.com/office/drawing/2014/main" id="{1E44FEF3-79CF-44C8-83B5-938FF84BE055}"/>
                </a:ext>
              </a:extLst>
            </p:cNvPr>
            <p:cNvGrpSpPr>
              <a:grpSpLocks/>
            </p:cNvGrpSpPr>
            <p:nvPr/>
          </p:nvGrpSpPr>
          <p:grpSpPr bwMode="auto">
            <a:xfrm rot="38893557">
              <a:off x="2348" y="376"/>
              <a:ext cx="147" cy="134"/>
              <a:chOff x="2825" y="3007"/>
              <a:chExt cx="229" cy="242"/>
            </a:xfrm>
          </p:grpSpPr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9DE94A39-29FC-4E30-B237-7AC7A7084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B00021F6-1433-45E5-ADAF-0E513C33EE01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2" name="Group 348">
              <a:extLst>
                <a:ext uri="{FF2B5EF4-FFF2-40B4-BE49-F238E27FC236}">
                  <a16:creationId xmlns:a16="http://schemas.microsoft.com/office/drawing/2014/main" id="{3A3C4879-D283-41E4-8DAC-6323B7593B3B}"/>
                </a:ext>
              </a:extLst>
            </p:cNvPr>
            <p:cNvGrpSpPr>
              <a:grpSpLocks/>
            </p:cNvGrpSpPr>
            <p:nvPr/>
          </p:nvGrpSpPr>
          <p:grpSpPr bwMode="auto">
            <a:xfrm rot="801070">
              <a:off x="2222" y="207"/>
              <a:ext cx="174" cy="117"/>
              <a:chOff x="2825" y="3007"/>
              <a:chExt cx="229" cy="242"/>
            </a:xfrm>
          </p:grpSpPr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E967F8E7-B483-46D9-B20D-C9036EAAE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39094198-BAA3-47BA-B989-D623A6192F65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5" name="Group 351">
              <a:extLst>
                <a:ext uri="{FF2B5EF4-FFF2-40B4-BE49-F238E27FC236}">
                  <a16:creationId xmlns:a16="http://schemas.microsoft.com/office/drawing/2014/main" id="{0350A78E-37CF-43CD-AD72-2FAF1E426DD1}"/>
                </a:ext>
              </a:extLst>
            </p:cNvPr>
            <p:cNvGrpSpPr>
              <a:grpSpLocks/>
            </p:cNvGrpSpPr>
            <p:nvPr/>
          </p:nvGrpSpPr>
          <p:grpSpPr bwMode="auto">
            <a:xfrm rot="801070">
              <a:off x="2222" y="529"/>
              <a:ext cx="174" cy="117"/>
              <a:chOff x="2825" y="3007"/>
              <a:chExt cx="229" cy="242"/>
            </a:xfrm>
          </p:grpSpPr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93569FF3-1D23-4AE7-B926-43423CEF7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5D263714-535E-44C4-8952-9E0312F97A84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8" name="Group 354">
              <a:extLst>
                <a:ext uri="{FF2B5EF4-FFF2-40B4-BE49-F238E27FC236}">
                  <a16:creationId xmlns:a16="http://schemas.microsoft.com/office/drawing/2014/main" id="{A46527CC-9B8E-4E49-AC71-D654988CAFF5}"/>
                </a:ext>
              </a:extLst>
            </p:cNvPr>
            <p:cNvGrpSpPr>
              <a:grpSpLocks/>
            </p:cNvGrpSpPr>
            <p:nvPr/>
          </p:nvGrpSpPr>
          <p:grpSpPr bwMode="auto">
            <a:xfrm rot="18480000">
              <a:off x="2302" y="743"/>
              <a:ext cx="155" cy="88"/>
              <a:chOff x="2825" y="3007"/>
              <a:chExt cx="229" cy="242"/>
            </a:xfrm>
          </p:grpSpPr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CE12DF22-D81D-4CDE-AEBC-622C85846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DC2CBEFD-06B3-4474-80A6-3A876CCFF778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81" name="Group 357">
              <a:extLst>
                <a:ext uri="{FF2B5EF4-FFF2-40B4-BE49-F238E27FC236}">
                  <a16:creationId xmlns:a16="http://schemas.microsoft.com/office/drawing/2014/main" id="{763977C6-7283-43BD-9423-FF074AE1B19F}"/>
                </a:ext>
              </a:extLst>
            </p:cNvPr>
            <p:cNvGrpSpPr>
              <a:grpSpLocks/>
            </p:cNvGrpSpPr>
            <p:nvPr/>
          </p:nvGrpSpPr>
          <p:grpSpPr bwMode="auto">
            <a:xfrm rot="59805527">
              <a:off x="2373" y="603"/>
              <a:ext cx="133" cy="133"/>
              <a:chOff x="2825" y="3007"/>
              <a:chExt cx="229" cy="242"/>
            </a:xfrm>
          </p:grpSpPr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B598691E-6D15-4C0D-9DC4-9F5F49097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3E6F1009-0692-4A06-BD46-E3433B40C51E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85" name="Freeform 361">
            <a:extLst>
              <a:ext uri="{FF2B5EF4-FFF2-40B4-BE49-F238E27FC236}">
                <a16:creationId xmlns:a16="http://schemas.microsoft.com/office/drawing/2014/main" id="{6B89D48E-39B6-4EB2-AC03-721AED0A7540}"/>
              </a:ext>
            </a:extLst>
          </p:cNvPr>
          <p:cNvSpPr>
            <a:spLocks/>
          </p:cNvSpPr>
          <p:nvPr userDrawn="1"/>
        </p:nvSpPr>
        <p:spPr bwMode="auto">
          <a:xfrm>
            <a:off x="863600" y="7938"/>
            <a:ext cx="569913" cy="2058987"/>
          </a:xfrm>
          <a:custGeom>
            <a:avLst/>
            <a:gdLst>
              <a:gd name="T0" fmla="*/ 0 w 359"/>
              <a:gd name="T1" fmla="*/ 0 h 1297"/>
              <a:gd name="T2" fmla="*/ 68 w 359"/>
              <a:gd name="T3" fmla="*/ 341 h 1297"/>
              <a:gd name="T4" fmla="*/ 159 w 359"/>
              <a:gd name="T5" fmla="*/ 704 h 1297"/>
              <a:gd name="T6" fmla="*/ 340 w 359"/>
              <a:gd name="T7" fmla="*/ 998 h 1297"/>
              <a:gd name="T8" fmla="*/ 272 w 359"/>
              <a:gd name="T9" fmla="*/ 1248 h 1297"/>
              <a:gd name="T10" fmla="*/ 113 w 359"/>
              <a:gd name="T11" fmla="*/ 1293 h 1297"/>
              <a:gd name="T12" fmla="*/ 45 w 359"/>
              <a:gd name="T13" fmla="*/ 1225 h 1297"/>
              <a:gd name="T14" fmla="*/ 45 w 359"/>
              <a:gd name="T15" fmla="*/ 1112 h 1297"/>
              <a:gd name="T16" fmla="*/ 113 w 359"/>
              <a:gd name="T17" fmla="*/ 1044 h 1297"/>
              <a:gd name="T18" fmla="*/ 227 w 359"/>
              <a:gd name="T19" fmla="*/ 1044 h 1297"/>
              <a:gd name="T20" fmla="*/ 272 w 359"/>
              <a:gd name="T21" fmla="*/ 1134 h 1297"/>
              <a:gd name="T22" fmla="*/ 249 w 359"/>
              <a:gd name="T23" fmla="*/ 1225 h 1297"/>
              <a:gd name="T24" fmla="*/ 159 w 359"/>
              <a:gd name="T25" fmla="*/ 1248 h 1297"/>
              <a:gd name="T26" fmla="*/ 91 w 359"/>
              <a:gd name="T27" fmla="*/ 1202 h 1297"/>
              <a:gd name="T28" fmla="*/ 91 w 359"/>
              <a:gd name="T29" fmla="*/ 1134 h 1297"/>
              <a:gd name="T30" fmla="*/ 136 w 359"/>
              <a:gd name="T31" fmla="*/ 1089 h 1297"/>
              <a:gd name="T32" fmla="*/ 204 w 359"/>
              <a:gd name="T33" fmla="*/ 1089 h 1297"/>
              <a:gd name="T34" fmla="*/ 227 w 359"/>
              <a:gd name="T35" fmla="*/ 1157 h 1297"/>
              <a:gd name="T36" fmla="*/ 181 w 359"/>
              <a:gd name="T37" fmla="*/ 1202 h 1297"/>
              <a:gd name="T38" fmla="*/ 136 w 359"/>
              <a:gd name="T39" fmla="*/ 1202 h 1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9" h="1297">
                <a:moveTo>
                  <a:pt x="0" y="0"/>
                </a:moveTo>
                <a:cubicBezTo>
                  <a:pt x="21" y="112"/>
                  <a:pt x="42" y="224"/>
                  <a:pt x="68" y="341"/>
                </a:cubicBezTo>
                <a:cubicBezTo>
                  <a:pt x="94" y="458"/>
                  <a:pt x="114" y="595"/>
                  <a:pt x="159" y="704"/>
                </a:cubicBezTo>
                <a:cubicBezTo>
                  <a:pt x="204" y="813"/>
                  <a:pt x="321" y="907"/>
                  <a:pt x="340" y="998"/>
                </a:cubicBezTo>
                <a:cubicBezTo>
                  <a:pt x="359" y="1089"/>
                  <a:pt x="310" y="1199"/>
                  <a:pt x="272" y="1248"/>
                </a:cubicBezTo>
                <a:cubicBezTo>
                  <a:pt x="234" y="1297"/>
                  <a:pt x="151" y="1297"/>
                  <a:pt x="113" y="1293"/>
                </a:cubicBezTo>
                <a:cubicBezTo>
                  <a:pt x="75" y="1289"/>
                  <a:pt x="56" y="1255"/>
                  <a:pt x="45" y="1225"/>
                </a:cubicBezTo>
                <a:cubicBezTo>
                  <a:pt x="34" y="1195"/>
                  <a:pt x="34" y="1142"/>
                  <a:pt x="45" y="1112"/>
                </a:cubicBezTo>
                <a:cubicBezTo>
                  <a:pt x="56" y="1082"/>
                  <a:pt x="83" y="1055"/>
                  <a:pt x="113" y="1044"/>
                </a:cubicBezTo>
                <a:cubicBezTo>
                  <a:pt x="143" y="1033"/>
                  <a:pt x="201" y="1029"/>
                  <a:pt x="227" y="1044"/>
                </a:cubicBezTo>
                <a:cubicBezTo>
                  <a:pt x="253" y="1059"/>
                  <a:pt x="268" y="1104"/>
                  <a:pt x="272" y="1134"/>
                </a:cubicBezTo>
                <a:cubicBezTo>
                  <a:pt x="276" y="1164"/>
                  <a:pt x="268" y="1206"/>
                  <a:pt x="249" y="1225"/>
                </a:cubicBezTo>
                <a:cubicBezTo>
                  <a:pt x="230" y="1244"/>
                  <a:pt x="185" y="1252"/>
                  <a:pt x="159" y="1248"/>
                </a:cubicBezTo>
                <a:cubicBezTo>
                  <a:pt x="133" y="1244"/>
                  <a:pt x="102" y="1221"/>
                  <a:pt x="91" y="1202"/>
                </a:cubicBezTo>
                <a:cubicBezTo>
                  <a:pt x="80" y="1183"/>
                  <a:pt x="84" y="1153"/>
                  <a:pt x="91" y="1134"/>
                </a:cubicBezTo>
                <a:cubicBezTo>
                  <a:pt x="98" y="1115"/>
                  <a:pt x="117" y="1097"/>
                  <a:pt x="136" y="1089"/>
                </a:cubicBezTo>
                <a:cubicBezTo>
                  <a:pt x="155" y="1081"/>
                  <a:pt x="189" y="1078"/>
                  <a:pt x="204" y="1089"/>
                </a:cubicBezTo>
                <a:cubicBezTo>
                  <a:pt x="219" y="1100"/>
                  <a:pt x="231" y="1138"/>
                  <a:pt x="227" y="1157"/>
                </a:cubicBezTo>
                <a:cubicBezTo>
                  <a:pt x="223" y="1176"/>
                  <a:pt x="196" y="1195"/>
                  <a:pt x="181" y="1202"/>
                </a:cubicBezTo>
                <a:cubicBezTo>
                  <a:pt x="166" y="1209"/>
                  <a:pt x="147" y="1209"/>
                  <a:pt x="136" y="1202"/>
                </a:cubicBezTo>
              </a:path>
            </a:pathLst>
          </a:custGeom>
          <a:noFill/>
          <a:ln w="15875" cap="flat" cmpd="sng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6" name="Freeform 362">
            <a:extLst>
              <a:ext uri="{FF2B5EF4-FFF2-40B4-BE49-F238E27FC236}">
                <a16:creationId xmlns:a16="http://schemas.microsoft.com/office/drawing/2014/main" id="{262C5CAB-64C5-4345-BA85-08F1C3932993}"/>
              </a:ext>
            </a:extLst>
          </p:cNvPr>
          <p:cNvSpPr>
            <a:spLocks/>
          </p:cNvSpPr>
          <p:nvPr userDrawn="1"/>
        </p:nvSpPr>
        <p:spPr bwMode="auto">
          <a:xfrm>
            <a:off x="1150938" y="981075"/>
            <a:ext cx="546100" cy="455613"/>
          </a:xfrm>
          <a:custGeom>
            <a:avLst/>
            <a:gdLst>
              <a:gd name="T0" fmla="*/ 0 w 344"/>
              <a:gd name="T1" fmla="*/ 132 h 287"/>
              <a:gd name="T2" fmla="*/ 136 w 344"/>
              <a:gd name="T3" fmla="*/ 268 h 287"/>
              <a:gd name="T4" fmla="*/ 295 w 344"/>
              <a:gd name="T5" fmla="*/ 246 h 287"/>
              <a:gd name="T6" fmla="*/ 340 w 344"/>
              <a:gd name="T7" fmla="*/ 132 h 287"/>
              <a:gd name="T8" fmla="*/ 317 w 344"/>
              <a:gd name="T9" fmla="*/ 19 h 287"/>
              <a:gd name="T10" fmla="*/ 227 w 344"/>
              <a:gd name="T11" fmla="*/ 19 h 287"/>
              <a:gd name="T12" fmla="*/ 159 w 344"/>
              <a:gd name="T13" fmla="*/ 64 h 287"/>
              <a:gd name="T14" fmla="*/ 159 w 344"/>
              <a:gd name="T15" fmla="*/ 178 h 287"/>
              <a:gd name="T16" fmla="*/ 204 w 344"/>
              <a:gd name="T17" fmla="*/ 223 h 287"/>
              <a:gd name="T18" fmla="*/ 272 w 344"/>
              <a:gd name="T19" fmla="*/ 223 h 287"/>
              <a:gd name="T20" fmla="*/ 295 w 344"/>
              <a:gd name="T21" fmla="*/ 155 h 287"/>
              <a:gd name="T22" fmla="*/ 295 w 344"/>
              <a:gd name="T23" fmla="*/ 87 h 287"/>
              <a:gd name="T24" fmla="*/ 227 w 344"/>
              <a:gd name="T25" fmla="*/ 64 h 287"/>
              <a:gd name="T26" fmla="*/ 204 w 344"/>
              <a:gd name="T27" fmla="*/ 132 h 287"/>
              <a:gd name="T28" fmla="*/ 249 w 344"/>
              <a:gd name="T29" fmla="*/ 15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287">
                <a:moveTo>
                  <a:pt x="0" y="132"/>
                </a:moveTo>
                <a:cubicBezTo>
                  <a:pt x="43" y="190"/>
                  <a:pt x="87" y="249"/>
                  <a:pt x="136" y="268"/>
                </a:cubicBezTo>
                <a:cubicBezTo>
                  <a:pt x="185" y="287"/>
                  <a:pt x="261" y="269"/>
                  <a:pt x="295" y="246"/>
                </a:cubicBezTo>
                <a:cubicBezTo>
                  <a:pt x="329" y="223"/>
                  <a:pt x="336" y="170"/>
                  <a:pt x="340" y="132"/>
                </a:cubicBezTo>
                <a:cubicBezTo>
                  <a:pt x="344" y="94"/>
                  <a:pt x="336" y="38"/>
                  <a:pt x="317" y="19"/>
                </a:cubicBezTo>
                <a:cubicBezTo>
                  <a:pt x="298" y="0"/>
                  <a:pt x="253" y="11"/>
                  <a:pt x="227" y="19"/>
                </a:cubicBezTo>
                <a:cubicBezTo>
                  <a:pt x="201" y="27"/>
                  <a:pt x="170" y="37"/>
                  <a:pt x="159" y="64"/>
                </a:cubicBezTo>
                <a:cubicBezTo>
                  <a:pt x="148" y="91"/>
                  <a:pt x="152" y="152"/>
                  <a:pt x="159" y="178"/>
                </a:cubicBezTo>
                <a:cubicBezTo>
                  <a:pt x="166" y="204"/>
                  <a:pt x="185" y="215"/>
                  <a:pt x="204" y="223"/>
                </a:cubicBezTo>
                <a:cubicBezTo>
                  <a:pt x="223" y="231"/>
                  <a:pt x="257" y="234"/>
                  <a:pt x="272" y="223"/>
                </a:cubicBezTo>
                <a:cubicBezTo>
                  <a:pt x="287" y="212"/>
                  <a:pt x="291" y="178"/>
                  <a:pt x="295" y="155"/>
                </a:cubicBezTo>
                <a:cubicBezTo>
                  <a:pt x="299" y="132"/>
                  <a:pt x="306" y="102"/>
                  <a:pt x="295" y="87"/>
                </a:cubicBezTo>
                <a:cubicBezTo>
                  <a:pt x="284" y="72"/>
                  <a:pt x="242" y="57"/>
                  <a:pt x="227" y="64"/>
                </a:cubicBezTo>
                <a:cubicBezTo>
                  <a:pt x="212" y="71"/>
                  <a:pt x="200" y="117"/>
                  <a:pt x="204" y="132"/>
                </a:cubicBezTo>
                <a:cubicBezTo>
                  <a:pt x="208" y="147"/>
                  <a:pt x="256" y="155"/>
                  <a:pt x="249" y="155"/>
                </a:cubicBezTo>
              </a:path>
            </a:pathLst>
          </a:custGeom>
          <a:noFill/>
          <a:ln w="15875" cap="flat" cmpd="sng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7" name="Freeform 363">
            <a:extLst>
              <a:ext uri="{FF2B5EF4-FFF2-40B4-BE49-F238E27FC236}">
                <a16:creationId xmlns:a16="http://schemas.microsoft.com/office/drawing/2014/main" id="{6206B330-61C0-4B48-AC51-B3987DACEC65}"/>
              </a:ext>
            </a:extLst>
          </p:cNvPr>
          <p:cNvSpPr>
            <a:spLocks/>
          </p:cNvSpPr>
          <p:nvPr userDrawn="1"/>
        </p:nvSpPr>
        <p:spPr bwMode="auto">
          <a:xfrm>
            <a:off x="1547813" y="7938"/>
            <a:ext cx="360362" cy="541337"/>
          </a:xfrm>
          <a:custGeom>
            <a:avLst/>
            <a:gdLst>
              <a:gd name="T0" fmla="*/ 45 w 344"/>
              <a:gd name="T1" fmla="*/ 0 h 507"/>
              <a:gd name="T2" fmla="*/ 23 w 344"/>
              <a:gd name="T3" fmla="*/ 137 h 507"/>
              <a:gd name="T4" fmla="*/ 0 w 344"/>
              <a:gd name="T5" fmla="*/ 295 h 507"/>
              <a:gd name="T6" fmla="*/ 23 w 344"/>
              <a:gd name="T7" fmla="*/ 431 h 507"/>
              <a:gd name="T8" fmla="*/ 113 w 344"/>
              <a:gd name="T9" fmla="*/ 499 h 507"/>
              <a:gd name="T10" fmla="*/ 272 w 344"/>
              <a:gd name="T11" fmla="*/ 477 h 507"/>
              <a:gd name="T12" fmla="*/ 340 w 344"/>
              <a:gd name="T13" fmla="*/ 341 h 507"/>
              <a:gd name="T14" fmla="*/ 295 w 344"/>
              <a:gd name="T15" fmla="*/ 205 h 507"/>
              <a:gd name="T16" fmla="*/ 136 w 344"/>
              <a:gd name="T17" fmla="*/ 159 h 507"/>
              <a:gd name="T18" fmla="*/ 68 w 344"/>
              <a:gd name="T19" fmla="*/ 250 h 507"/>
              <a:gd name="T20" fmla="*/ 68 w 344"/>
              <a:gd name="T21" fmla="*/ 318 h 507"/>
              <a:gd name="T22" fmla="*/ 91 w 344"/>
              <a:gd name="T23" fmla="*/ 409 h 507"/>
              <a:gd name="T24" fmla="*/ 159 w 344"/>
              <a:gd name="T25" fmla="*/ 431 h 507"/>
              <a:gd name="T26" fmla="*/ 227 w 344"/>
              <a:gd name="T27" fmla="*/ 431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4" h="507">
                <a:moveTo>
                  <a:pt x="45" y="0"/>
                </a:moveTo>
                <a:cubicBezTo>
                  <a:pt x="37" y="44"/>
                  <a:pt x="30" y="88"/>
                  <a:pt x="23" y="137"/>
                </a:cubicBezTo>
                <a:cubicBezTo>
                  <a:pt x="16" y="186"/>
                  <a:pt x="0" y="246"/>
                  <a:pt x="0" y="295"/>
                </a:cubicBezTo>
                <a:cubicBezTo>
                  <a:pt x="0" y="344"/>
                  <a:pt x="4" y="397"/>
                  <a:pt x="23" y="431"/>
                </a:cubicBezTo>
                <a:cubicBezTo>
                  <a:pt x="42" y="465"/>
                  <a:pt x="72" y="491"/>
                  <a:pt x="113" y="499"/>
                </a:cubicBezTo>
                <a:cubicBezTo>
                  <a:pt x="154" y="507"/>
                  <a:pt x="234" y="503"/>
                  <a:pt x="272" y="477"/>
                </a:cubicBezTo>
                <a:cubicBezTo>
                  <a:pt x="310" y="451"/>
                  <a:pt x="336" y="386"/>
                  <a:pt x="340" y="341"/>
                </a:cubicBezTo>
                <a:cubicBezTo>
                  <a:pt x="344" y="296"/>
                  <a:pt x="329" y="235"/>
                  <a:pt x="295" y="205"/>
                </a:cubicBezTo>
                <a:cubicBezTo>
                  <a:pt x="261" y="175"/>
                  <a:pt x="174" y="152"/>
                  <a:pt x="136" y="159"/>
                </a:cubicBezTo>
                <a:cubicBezTo>
                  <a:pt x="98" y="166"/>
                  <a:pt x="79" y="223"/>
                  <a:pt x="68" y="250"/>
                </a:cubicBezTo>
                <a:cubicBezTo>
                  <a:pt x="57" y="277"/>
                  <a:pt x="64" y="292"/>
                  <a:pt x="68" y="318"/>
                </a:cubicBezTo>
                <a:cubicBezTo>
                  <a:pt x="72" y="344"/>
                  <a:pt x="76" y="390"/>
                  <a:pt x="91" y="409"/>
                </a:cubicBezTo>
                <a:cubicBezTo>
                  <a:pt x="106" y="428"/>
                  <a:pt x="136" y="427"/>
                  <a:pt x="159" y="431"/>
                </a:cubicBezTo>
                <a:cubicBezTo>
                  <a:pt x="182" y="435"/>
                  <a:pt x="204" y="454"/>
                  <a:pt x="227" y="431"/>
                </a:cubicBezTo>
              </a:path>
            </a:pathLst>
          </a:custGeom>
          <a:noFill/>
          <a:ln w="1587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8" name="Freeform 364">
            <a:extLst>
              <a:ext uri="{FF2B5EF4-FFF2-40B4-BE49-F238E27FC236}">
                <a16:creationId xmlns:a16="http://schemas.microsoft.com/office/drawing/2014/main" id="{8B5002B6-7B10-46BD-8C73-7157E8CF3783}"/>
              </a:ext>
            </a:extLst>
          </p:cNvPr>
          <p:cNvSpPr>
            <a:spLocks/>
          </p:cNvSpPr>
          <p:nvPr userDrawn="1"/>
        </p:nvSpPr>
        <p:spPr bwMode="auto">
          <a:xfrm>
            <a:off x="2400300" y="7938"/>
            <a:ext cx="227013" cy="1441450"/>
          </a:xfrm>
          <a:custGeom>
            <a:avLst/>
            <a:gdLst>
              <a:gd name="T0" fmla="*/ 53 w 143"/>
              <a:gd name="T1" fmla="*/ 0 h 908"/>
              <a:gd name="T2" fmla="*/ 98 w 143"/>
              <a:gd name="T3" fmla="*/ 114 h 908"/>
              <a:gd name="T4" fmla="*/ 7 w 143"/>
              <a:gd name="T5" fmla="*/ 522 h 908"/>
              <a:gd name="T6" fmla="*/ 53 w 143"/>
              <a:gd name="T7" fmla="*/ 794 h 908"/>
              <a:gd name="T8" fmla="*/ 143 w 143"/>
              <a:gd name="T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908">
                <a:moveTo>
                  <a:pt x="53" y="0"/>
                </a:moveTo>
                <a:cubicBezTo>
                  <a:pt x="79" y="13"/>
                  <a:pt x="106" y="27"/>
                  <a:pt x="98" y="114"/>
                </a:cubicBezTo>
                <a:cubicBezTo>
                  <a:pt x="90" y="201"/>
                  <a:pt x="14" y="409"/>
                  <a:pt x="7" y="522"/>
                </a:cubicBezTo>
                <a:cubicBezTo>
                  <a:pt x="0" y="635"/>
                  <a:pt x="30" y="730"/>
                  <a:pt x="53" y="794"/>
                </a:cubicBezTo>
                <a:cubicBezTo>
                  <a:pt x="76" y="858"/>
                  <a:pt x="109" y="883"/>
                  <a:pt x="143" y="908"/>
                </a:cubicBezTo>
              </a:path>
            </a:pathLst>
          </a:custGeom>
          <a:noFill/>
          <a:ln w="15875" cap="flat" cmpd="sng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9" name="Freeform 365">
            <a:extLst>
              <a:ext uri="{FF2B5EF4-FFF2-40B4-BE49-F238E27FC236}">
                <a16:creationId xmlns:a16="http://schemas.microsoft.com/office/drawing/2014/main" id="{13B54F02-EC6B-49EA-B9E4-9FA13703E784}"/>
              </a:ext>
            </a:extLst>
          </p:cNvPr>
          <p:cNvSpPr>
            <a:spLocks/>
          </p:cNvSpPr>
          <p:nvPr userDrawn="1"/>
        </p:nvSpPr>
        <p:spPr bwMode="auto">
          <a:xfrm>
            <a:off x="3324225" y="7938"/>
            <a:ext cx="612775" cy="787400"/>
          </a:xfrm>
          <a:custGeom>
            <a:avLst/>
            <a:gdLst>
              <a:gd name="T0" fmla="*/ 15 w 386"/>
              <a:gd name="T1" fmla="*/ 0 h 496"/>
              <a:gd name="T2" fmla="*/ 15 w 386"/>
              <a:gd name="T3" fmla="*/ 273 h 496"/>
              <a:gd name="T4" fmla="*/ 106 w 386"/>
              <a:gd name="T5" fmla="*/ 454 h 496"/>
              <a:gd name="T6" fmla="*/ 264 w 386"/>
              <a:gd name="T7" fmla="*/ 477 h 496"/>
              <a:gd name="T8" fmla="*/ 378 w 386"/>
              <a:gd name="T9" fmla="*/ 341 h 496"/>
              <a:gd name="T10" fmla="*/ 310 w 386"/>
              <a:gd name="T11" fmla="*/ 182 h 496"/>
              <a:gd name="T12" fmla="*/ 174 w 386"/>
              <a:gd name="T13" fmla="*/ 182 h 496"/>
              <a:gd name="T14" fmla="*/ 128 w 386"/>
              <a:gd name="T15" fmla="*/ 295 h 496"/>
              <a:gd name="T16" fmla="*/ 196 w 386"/>
              <a:gd name="T17" fmla="*/ 386 h 496"/>
              <a:gd name="T18" fmla="*/ 310 w 386"/>
              <a:gd name="T19" fmla="*/ 363 h 496"/>
              <a:gd name="T20" fmla="*/ 310 w 386"/>
              <a:gd name="T21" fmla="*/ 227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6" h="496">
                <a:moveTo>
                  <a:pt x="15" y="0"/>
                </a:moveTo>
                <a:cubicBezTo>
                  <a:pt x="7" y="98"/>
                  <a:pt x="0" y="197"/>
                  <a:pt x="15" y="273"/>
                </a:cubicBezTo>
                <a:cubicBezTo>
                  <a:pt x="30" y="349"/>
                  <a:pt x="65" y="420"/>
                  <a:pt x="106" y="454"/>
                </a:cubicBezTo>
                <a:cubicBezTo>
                  <a:pt x="147" y="488"/>
                  <a:pt x="219" y="496"/>
                  <a:pt x="264" y="477"/>
                </a:cubicBezTo>
                <a:cubicBezTo>
                  <a:pt x="309" y="458"/>
                  <a:pt x="370" y="390"/>
                  <a:pt x="378" y="341"/>
                </a:cubicBezTo>
                <a:cubicBezTo>
                  <a:pt x="386" y="292"/>
                  <a:pt x="344" y="208"/>
                  <a:pt x="310" y="182"/>
                </a:cubicBezTo>
                <a:cubicBezTo>
                  <a:pt x="276" y="156"/>
                  <a:pt x="204" y="163"/>
                  <a:pt x="174" y="182"/>
                </a:cubicBezTo>
                <a:cubicBezTo>
                  <a:pt x="144" y="201"/>
                  <a:pt x="124" y="261"/>
                  <a:pt x="128" y="295"/>
                </a:cubicBezTo>
                <a:cubicBezTo>
                  <a:pt x="132" y="329"/>
                  <a:pt x="166" y="375"/>
                  <a:pt x="196" y="386"/>
                </a:cubicBezTo>
                <a:cubicBezTo>
                  <a:pt x="226" y="397"/>
                  <a:pt x="291" y="389"/>
                  <a:pt x="310" y="363"/>
                </a:cubicBezTo>
                <a:cubicBezTo>
                  <a:pt x="329" y="337"/>
                  <a:pt x="352" y="268"/>
                  <a:pt x="310" y="227"/>
                </a:cubicBezTo>
              </a:path>
            </a:pathLst>
          </a:custGeom>
          <a:noFill/>
          <a:ln w="1587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94" r:id="rId4"/>
    <p:sldLayoutId id="2147483687" r:id="rId5"/>
    <p:sldLayoutId id="2147483686" r:id="rId6"/>
    <p:sldLayoutId id="2147483685" r:id="rId7"/>
    <p:sldLayoutId id="2147483683" r:id="rId8"/>
    <p:sldLayoutId id="2147483682" r:id="rId9"/>
    <p:sldLayoutId id="2147483681" r:id="rId10"/>
    <p:sldLayoutId id="2147483680" r:id="rId11"/>
    <p:sldLayoutId id="2147483678" r:id="rId12"/>
    <p:sldLayoutId id="2147483677" r:id="rId13"/>
    <p:sldLayoutId id="2147483676" r:id="rId14"/>
    <p:sldLayoutId id="2147483675" r:id="rId15"/>
    <p:sldLayoutId id="2147483674" r:id="rId16"/>
    <p:sldLayoutId id="2147483673" r:id="rId17"/>
    <p:sldLayoutId id="2147483672" r:id="rId18"/>
    <p:sldLayoutId id="2147483665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71" r:id="rId25"/>
    <p:sldLayoutId id="2147483670" r:id="rId26"/>
    <p:sldLayoutId id="2147483669" r:id="rId27"/>
    <p:sldLayoutId id="2147483668" r:id="rId28"/>
    <p:sldLayoutId id="2147483667" r:id="rId29"/>
    <p:sldLayoutId id="2147483666" r:id="rId30"/>
    <p:sldLayoutId id="2147483664" r:id="rId31"/>
    <p:sldLayoutId id="2147483663" r:id="rId32"/>
    <p:sldLayoutId id="2147483656" r:id="rId33"/>
    <p:sldLayoutId id="2147483657" r:id="rId34"/>
    <p:sldLayoutId id="2147483658" r:id="rId35"/>
    <p:sldLayoutId id="2147483659" r:id="rId36"/>
    <p:sldLayoutId id="2147483660" r:id="rId37"/>
    <p:sldLayoutId id="2147483679" r:id="rId38"/>
    <p:sldLayoutId id="2147483697" r:id="rId39"/>
    <p:sldLayoutId id="2147483696" r:id="rId40"/>
    <p:sldLayoutId id="2147483695" r:id="rId41"/>
    <p:sldLayoutId id="2147483693" r:id="rId42"/>
    <p:sldLayoutId id="2147483692" r:id="rId43"/>
    <p:sldLayoutId id="2147483691" r:id="rId44"/>
    <p:sldLayoutId id="2147483690" r:id="rId45"/>
    <p:sldLayoutId id="2147483689" r:id="rId46"/>
    <p:sldLayoutId id="2147483688" r:id="rId47"/>
    <p:sldLayoutId id="2147483684" r:id="rId4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0" name="Group 8">
            <a:extLst>
              <a:ext uri="{FF2B5EF4-FFF2-40B4-BE49-F238E27FC236}">
                <a16:creationId xmlns:a16="http://schemas.microsoft.com/office/drawing/2014/main" id="{37410E2E-91C4-44E8-8A46-E7388B66B24A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1585913"/>
            <a:ext cx="2124075" cy="2779712"/>
            <a:chOff x="2880" y="-17"/>
            <a:chExt cx="1338" cy="1751"/>
          </a:xfrm>
        </p:grpSpPr>
        <p:sp>
          <p:nvSpPr>
            <p:cNvPr id="18441" name="Freeform 9">
              <a:extLst>
                <a:ext uri="{FF2B5EF4-FFF2-40B4-BE49-F238E27FC236}">
                  <a16:creationId xmlns:a16="http://schemas.microsoft.com/office/drawing/2014/main" id="{758EDF32-4C5F-46D9-B231-169A7B6F3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5"/>
              <a:ext cx="336" cy="1566"/>
            </a:xfrm>
            <a:custGeom>
              <a:avLst/>
              <a:gdLst>
                <a:gd name="T0" fmla="*/ 325 w 336"/>
                <a:gd name="T1" fmla="*/ 0 h 1566"/>
                <a:gd name="T2" fmla="*/ 212 w 336"/>
                <a:gd name="T3" fmla="*/ 273 h 1566"/>
                <a:gd name="T4" fmla="*/ 76 w 336"/>
                <a:gd name="T5" fmla="*/ 794 h 1566"/>
                <a:gd name="T6" fmla="*/ 7 w 336"/>
                <a:gd name="T7" fmla="*/ 1384 h 1566"/>
                <a:gd name="T8" fmla="*/ 121 w 336"/>
                <a:gd name="T9" fmla="*/ 1543 h 1566"/>
                <a:gd name="T10" fmla="*/ 280 w 336"/>
                <a:gd name="T11" fmla="*/ 1520 h 1566"/>
                <a:gd name="T12" fmla="*/ 325 w 336"/>
                <a:gd name="T13" fmla="*/ 1339 h 1566"/>
                <a:gd name="T14" fmla="*/ 212 w 336"/>
                <a:gd name="T15" fmla="*/ 1248 h 1566"/>
                <a:gd name="T16" fmla="*/ 98 w 336"/>
                <a:gd name="T17" fmla="*/ 1293 h 1566"/>
                <a:gd name="T18" fmla="*/ 76 w 336"/>
                <a:gd name="T19" fmla="*/ 1407 h 1566"/>
                <a:gd name="T20" fmla="*/ 166 w 336"/>
                <a:gd name="T21" fmla="*/ 1497 h 1566"/>
                <a:gd name="T22" fmla="*/ 234 w 336"/>
                <a:gd name="T23" fmla="*/ 1475 h 1566"/>
                <a:gd name="T24" fmla="*/ 257 w 336"/>
                <a:gd name="T25" fmla="*/ 1407 h 1566"/>
                <a:gd name="T26" fmla="*/ 234 w 336"/>
                <a:gd name="T27" fmla="*/ 1339 h 1566"/>
                <a:gd name="T28" fmla="*/ 166 w 336"/>
                <a:gd name="T29" fmla="*/ 1339 h 1566"/>
                <a:gd name="T30" fmla="*/ 144 w 336"/>
                <a:gd name="T31" fmla="*/ 1407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1566">
                  <a:moveTo>
                    <a:pt x="325" y="0"/>
                  </a:moveTo>
                  <a:cubicBezTo>
                    <a:pt x="289" y="70"/>
                    <a:pt x="253" y="141"/>
                    <a:pt x="212" y="273"/>
                  </a:cubicBezTo>
                  <a:cubicBezTo>
                    <a:pt x="171" y="405"/>
                    <a:pt x="110" y="609"/>
                    <a:pt x="76" y="794"/>
                  </a:cubicBezTo>
                  <a:cubicBezTo>
                    <a:pt x="42" y="979"/>
                    <a:pt x="0" y="1259"/>
                    <a:pt x="7" y="1384"/>
                  </a:cubicBezTo>
                  <a:cubicBezTo>
                    <a:pt x="14" y="1509"/>
                    <a:pt x="76" y="1520"/>
                    <a:pt x="121" y="1543"/>
                  </a:cubicBezTo>
                  <a:cubicBezTo>
                    <a:pt x="166" y="1566"/>
                    <a:pt x="246" y="1554"/>
                    <a:pt x="280" y="1520"/>
                  </a:cubicBezTo>
                  <a:cubicBezTo>
                    <a:pt x="314" y="1486"/>
                    <a:pt x="336" y="1384"/>
                    <a:pt x="325" y="1339"/>
                  </a:cubicBezTo>
                  <a:cubicBezTo>
                    <a:pt x="314" y="1294"/>
                    <a:pt x="250" y="1256"/>
                    <a:pt x="212" y="1248"/>
                  </a:cubicBezTo>
                  <a:cubicBezTo>
                    <a:pt x="174" y="1240"/>
                    <a:pt x="121" y="1267"/>
                    <a:pt x="98" y="1293"/>
                  </a:cubicBezTo>
                  <a:cubicBezTo>
                    <a:pt x="75" y="1319"/>
                    <a:pt x="65" y="1373"/>
                    <a:pt x="76" y="1407"/>
                  </a:cubicBezTo>
                  <a:cubicBezTo>
                    <a:pt x="87" y="1441"/>
                    <a:pt x="140" y="1486"/>
                    <a:pt x="166" y="1497"/>
                  </a:cubicBezTo>
                  <a:cubicBezTo>
                    <a:pt x="192" y="1508"/>
                    <a:pt x="219" y="1490"/>
                    <a:pt x="234" y="1475"/>
                  </a:cubicBezTo>
                  <a:cubicBezTo>
                    <a:pt x="249" y="1460"/>
                    <a:pt x="257" y="1430"/>
                    <a:pt x="257" y="1407"/>
                  </a:cubicBezTo>
                  <a:cubicBezTo>
                    <a:pt x="257" y="1384"/>
                    <a:pt x="249" y="1350"/>
                    <a:pt x="234" y="1339"/>
                  </a:cubicBezTo>
                  <a:cubicBezTo>
                    <a:pt x="219" y="1328"/>
                    <a:pt x="181" y="1328"/>
                    <a:pt x="166" y="1339"/>
                  </a:cubicBezTo>
                  <a:cubicBezTo>
                    <a:pt x="151" y="1350"/>
                    <a:pt x="144" y="1400"/>
                    <a:pt x="144" y="1407"/>
                  </a:cubicBezTo>
                </a:path>
              </a:pathLst>
            </a:custGeom>
            <a:noFill/>
            <a:ln w="158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287C448B-DDEA-4449-9EEB-3CEF0037F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-17"/>
              <a:ext cx="276" cy="1542"/>
            </a:xfrm>
            <a:custGeom>
              <a:avLst/>
              <a:gdLst>
                <a:gd name="T0" fmla="*/ 94 w 276"/>
                <a:gd name="T1" fmla="*/ 0 h 1316"/>
                <a:gd name="T2" fmla="*/ 4 w 276"/>
                <a:gd name="T3" fmla="*/ 544 h 1316"/>
                <a:gd name="T4" fmla="*/ 117 w 276"/>
                <a:gd name="T5" fmla="*/ 1179 h 1316"/>
                <a:gd name="T6" fmla="*/ 276 w 276"/>
                <a:gd name="T7" fmla="*/ 131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1316">
                  <a:moveTo>
                    <a:pt x="94" y="0"/>
                  </a:moveTo>
                  <a:cubicBezTo>
                    <a:pt x="47" y="174"/>
                    <a:pt x="0" y="348"/>
                    <a:pt x="4" y="544"/>
                  </a:cubicBezTo>
                  <a:cubicBezTo>
                    <a:pt x="8" y="740"/>
                    <a:pt x="72" y="1050"/>
                    <a:pt x="117" y="1179"/>
                  </a:cubicBezTo>
                  <a:cubicBezTo>
                    <a:pt x="162" y="1308"/>
                    <a:pt x="246" y="1293"/>
                    <a:pt x="276" y="1316"/>
                  </a:cubicBezTo>
                </a:path>
              </a:pathLst>
            </a:custGeom>
            <a:noFill/>
            <a:ln w="158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3" name="Freeform 11">
              <a:extLst>
                <a:ext uri="{FF2B5EF4-FFF2-40B4-BE49-F238E27FC236}">
                  <a16:creationId xmlns:a16="http://schemas.microsoft.com/office/drawing/2014/main" id="{7026D276-94CD-4081-8AB2-362189521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5"/>
              <a:ext cx="265" cy="1270"/>
            </a:xfrm>
            <a:custGeom>
              <a:avLst/>
              <a:gdLst>
                <a:gd name="T0" fmla="*/ 287 w 514"/>
                <a:gd name="T1" fmla="*/ 0 h 2155"/>
                <a:gd name="T2" fmla="*/ 401 w 514"/>
                <a:gd name="T3" fmla="*/ 159 h 2155"/>
                <a:gd name="T4" fmla="*/ 514 w 514"/>
                <a:gd name="T5" fmla="*/ 635 h 2155"/>
                <a:gd name="T6" fmla="*/ 401 w 514"/>
                <a:gd name="T7" fmla="*/ 1815 h 2155"/>
                <a:gd name="T8" fmla="*/ 174 w 514"/>
                <a:gd name="T9" fmla="*/ 2110 h 2155"/>
                <a:gd name="T10" fmla="*/ 61 w 514"/>
                <a:gd name="T11" fmla="*/ 2087 h 2155"/>
                <a:gd name="T12" fmla="*/ 15 w 514"/>
                <a:gd name="T13" fmla="*/ 1951 h 2155"/>
                <a:gd name="T14" fmla="*/ 151 w 514"/>
                <a:gd name="T15" fmla="*/ 1883 h 2155"/>
                <a:gd name="T16" fmla="*/ 242 w 514"/>
                <a:gd name="T17" fmla="*/ 1951 h 2155"/>
                <a:gd name="T18" fmla="*/ 242 w 514"/>
                <a:gd name="T19" fmla="*/ 2042 h 2155"/>
                <a:gd name="T20" fmla="*/ 151 w 514"/>
                <a:gd name="T21" fmla="*/ 2064 h 2155"/>
                <a:gd name="T22" fmla="*/ 83 w 514"/>
                <a:gd name="T23" fmla="*/ 1996 h 2155"/>
                <a:gd name="T24" fmla="*/ 129 w 514"/>
                <a:gd name="T25" fmla="*/ 1928 h 2155"/>
                <a:gd name="T26" fmla="*/ 174 w 514"/>
                <a:gd name="T27" fmla="*/ 1928 h 2155"/>
                <a:gd name="T28" fmla="*/ 197 w 514"/>
                <a:gd name="T29" fmla="*/ 1996 h 2155"/>
                <a:gd name="T30" fmla="*/ 151 w 514"/>
                <a:gd name="T31" fmla="*/ 2019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4" h="2155">
                  <a:moveTo>
                    <a:pt x="287" y="0"/>
                  </a:moveTo>
                  <a:cubicBezTo>
                    <a:pt x="325" y="26"/>
                    <a:pt x="363" y="53"/>
                    <a:pt x="401" y="159"/>
                  </a:cubicBezTo>
                  <a:cubicBezTo>
                    <a:pt x="439" y="265"/>
                    <a:pt x="514" y="359"/>
                    <a:pt x="514" y="635"/>
                  </a:cubicBezTo>
                  <a:cubicBezTo>
                    <a:pt x="514" y="911"/>
                    <a:pt x="458" y="1569"/>
                    <a:pt x="401" y="1815"/>
                  </a:cubicBezTo>
                  <a:cubicBezTo>
                    <a:pt x="344" y="2061"/>
                    <a:pt x="231" y="2065"/>
                    <a:pt x="174" y="2110"/>
                  </a:cubicBezTo>
                  <a:cubicBezTo>
                    <a:pt x="117" y="2155"/>
                    <a:pt x="87" y="2113"/>
                    <a:pt x="61" y="2087"/>
                  </a:cubicBezTo>
                  <a:cubicBezTo>
                    <a:pt x="35" y="2061"/>
                    <a:pt x="0" y="1985"/>
                    <a:pt x="15" y="1951"/>
                  </a:cubicBezTo>
                  <a:cubicBezTo>
                    <a:pt x="30" y="1917"/>
                    <a:pt x="113" y="1883"/>
                    <a:pt x="151" y="1883"/>
                  </a:cubicBezTo>
                  <a:cubicBezTo>
                    <a:pt x="189" y="1883"/>
                    <a:pt x="227" y="1925"/>
                    <a:pt x="242" y="1951"/>
                  </a:cubicBezTo>
                  <a:cubicBezTo>
                    <a:pt x="257" y="1977"/>
                    <a:pt x="257" y="2023"/>
                    <a:pt x="242" y="2042"/>
                  </a:cubicBezTo>
                  <a:cubicBezTo>
                    <a:pt x="227" y="2061"/>
                    <a:pt x="177" y="2072"/>
                    <a:pt x="151" y="2064"/>
                  </a:cubicBezTo>
                  <a:cubicBezTo>
                    <a:pt x="125" y="2056"/>
                    <a:pt x="87" y="2019"/>
                    <a:pt x="83" y="1996"/>
                  </a:cubicBezTo>
                  <a:cubicBezTo>
                    <a:pt x="79" y="1973"/>
                    <a:pt x="114" y="1939"/>
                    <a:pt x="129" y="1928"/>
                  </a:cubicBezTo>
                  <a:cubicBezTo>
                    <a:pt x="144" y="1917"/>
                    <a:pt x="163" y="1917"/>
                    <a:pt x="174" y="1928"/>
                  </a:cubicBezTo>
                  <a:cubicBezTo>
                    <a:pt x="185" y="1939"/>
                    <a:pt x="201" y="1981"/>
                    <a:pt x="197" y="1996"/>
                  </a:cubicBezTo>
                  <a:cubicBezTo>
                    <a:pt x="193" y="2011"/>
                    <a:pt x="162" y="2027"/>
                    <a:pt x="151" y="2019"/>
                  </a:cubicBezTo>
                </a:path>
              </a:pathLst>
            </a:custGeom>
            <a:noFill/>
            <a:ln w="127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44" name="Group 12">
              <a:extLst>
                <a:ext uri="{FF2B5EF4-FFF2-40B4-BE49-F238E27FC236}">
                  <a16:creationId xmlns:a16="http://schemas.microsoft.com/office/drawing/2014/main" id="{A99C48C0-95B4-4763-A838-6E6DD2637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0"/>
              <a:ext cx="499" cy="1638"/>
              <a:chOff x="3719" y="0"/>
              <a:chExt cx="499" cy="1833"/>
            </a:xfrm>
          </p:grpSpPr>
          <p:grpSp>
            <p:nvGrpSpPr>
              <p:cNvPr id="18445" name="Group 13">
                <a:extLst>
                  <a:ext uri="{FF2B5EF4-FFF2-40B4-BE49-F238E27FC236}">
                    <a16:creationId xmlns:a16="http://schemas.microsoft.com/office/drawing/2014/main" id="{7D7AFEC1-7F22-49F4-B1E7-897A7176B0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3744" y="0"/>
                <a:ext cx="253" cy="198"/>
                <a:chOff x="2825" y="3007"/>
                <a:chExt cx="229" cy="242"/>
              </a:xfrm>
            </p:grpSpPr>
            <p:sp>
              <p:nvSpPr>
                <p:cNvPr id="18446" name="Freeform 14">
                  <a:extLst>
                    <a:ext uri="{FF2B5EF4-FFF2-40B4-BE49-F238E27FC236}">
                      <a16:creationId xmlns:a16="http://schemas.microsoft.com/office/drawing/2014/main" id="{E80C668F-33C5-4AB8-B6FB-14A04BE26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47" name="Freeform 15">
                  <a:extLst>
                    <a:ext uri="{FF2B5EF4-FFF2-40B4-BE49-F238E27FC236}">
                      <a16:creationId xmlns:a16="http://schemas.microsoft.com/office/drawing/2014/main" id="{D6668838-4164-46EF-AD45-8A7437F42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448" name="AutoShape 16">
                <a:extLst>
                  <a:ext uri="{FF2B5EF4-FFF2-40B4-BE49-F238E27FC236}">
                    <a16:creationId xmlns:a16="http://schemas.microsoft.com/office/drawing/2014/main" id="{10C4CCA0-18B6-412D-8A89-7DC2A4613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0"/>
                <a:ext cx="22" cy="170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449" name="Group 17">
                <a:extLst>
                  <a:ext uri="{FF2B5EF4-FFF2-40B4-BE49-F238E27FC236}">
                    <a16:creationId xmlns:a16="http://schemas.microsoft.com/office/drawing/2014/main" id="{3069FEF4-5F42-4B14-B548-A909A49A0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68" y="150"/>
                <a:ext cx="187" cy="267"/>
                <a:chOff x="2825" y="3007"/>
                <a:chExt cx="229" cy="242"/>
              </a:xfrm>
            </p:grpSpPr>
            <p:sp>
              <p:nvSpPr>
                <p:cNvPr id="18450" name="Freeform 18">
                  <a:extLst>
                    <a:ext uri="{FF2B5EF4-FFF2-40B4-BE49-F238E27FC236}">
                      <a16:creationId xmlns:a16="http://schemas.microsoft.com/office/drawing/2014/main" id="{3BBBB0E0-625C-4D30-9506-BCFB42B50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51" name="Freeform 19">
                  <a:extLst>
                    <a:ext uri="{FF2B5EF4-FFF2-40B4-BE49-F238E27FC236}">
                      <a16:creationId xmlns:a16="http://schemas.microsoft.com/office/drawing/2014/main" id="{09AB3BE6-B041-41A6-A7EF-A6E868EEE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52" name="Group 20">
                <a:extLst>
                  <a:ext uri="{FF2B5EF4-FFF2-40B4-BE49-F238E27FC236}">
                    <a16:creationId xmlns:a16="http://schemas.microsoft.com/office/drawing/2014/main" id="{62B36F8C-D0F2-4DA3-9EBC-A23F2D1C1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97" y="686"/>
                <a:ext cx="229" cy="148"/>
                <a:chOff x="2825" y="3007"/>
                <a:chExt cx="229" cy="242"/>
              </a:xfrm>
            </p:grpSpPr>
            <p:sp>
              <p:nvSpPr>
                <p:cNvPr id="18453" name="Freeform 21">
                  <a:extLst>
                    <a:ext uri="{FF2B5EF4-FFF2-40B4-BE49-F238E27FC236}">
                      <a16:creationId xmlns:a16="http://schemas.microsoft.com/office/drawing/2014/main" id="{4C6811E7-035B-4285-9BE6-0B74D6015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54" name="Freeform 22">
                  <a:extLst>
                    <a:ext uri="{FF2B5EF4-FFF2-40B4-BE49-F238E27FC236}">
                      <a16:creationId xmlns:a16="http://schemas.microsoft.com/office/drawing/2014/main" id="{552B73A4-63A9-4C2E-B645-641038A44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55" name="Group 23">
                <a:extLst>
                  <a:ext uri="{FF2B5EF4-FFF2-40B4-BE49-F238E27FC236}">
                    <a16:creationId xmlns:a16="http://schemas.microsoft.com/office/drawing/2014/main" id="{F34BAE11-D613-45F7-97D5-46B40E41BC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3719" y="297"/>
                <a:ext cx="278" cy="198"/>
                <a:chOff x="2825" y="3007"/>
                <a:chExt cx="229" cy="242"/>
              </a:xfrm>
            </p:grpSpPr>
            <p:sp>
              <p:nvSpPr>
                <p:cNvPr id="18456" name="Freeform 24">
                  <a:extLst>
                    <a:ext uri="{FF2B5EF4-FFF2-40B4-BE49-F238E27FC236}">
                      <a16:creationId xmlns:a16="http://schemas.microsoft.com/office/drawing/2014/main" id="{F6D5E77E-C121-4B71-B1D3-A89E24450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57" name="Freeform 25">
                  <a:extLst>
                    <a:ext uri="{FF2B5EF4-FFF2-40B4-BE49-F238E27FC236}">
                      <a16:creationId xmlns:a16="http://schemas.microsoft.com/office/drawing/2014/main" id="{ECD9D7CC-3DE3-4107-8B64-4C05F4C35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58" name="Group 26">
                <a:extLst>
                  <a:ext uri="{FF2B5EF4-FFF2-40B4-BE49-F238E27FC236}">
                    <a16:creationId xmlns:a16="http://schemas.microsoft.com/office/drawing/2014/main" id="{24EB7F87-A315-4135-90F6-F5F81E7BA5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91" y="571"/>
                <a:ext cx="188" cy="267"/>
                <a:chOff x="2825" y="3007"/>
                <a:chExt cx="229" cy="242"/>
              </a:xfrm>
            </p:grpSpPr>
            <p:sp>
              <p:nvSpPr>
                <p:cNvPr id="18459" name="Freeform 27">
                  <a:extLst>
                    <a:ext uri="{FF2B5EF4-FFF2-40B4-BE49-F238E27FC236}">
                      <a16:creationId xmlns:a16="http://schemas.microsoft.com/office/drawing/2014/main" id="{C94F6089-BEB7-44B9-A4BC-28FF34A5A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60" name="Freeform 28">
                  <a:extLst>
                    <a:ext uri="{FF2B5EF4-FFF2-40B4-BE49-F238E27FC236}">
                      <a16:creationId xmlns:a16="http://schemas.microsoft.com/office/drawing/2014/main" id="{B723B9CF-0316-4AF8-BC21-C416200FD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61" name="Group 29">
                <a:extLst>
                  <a:ext uri="{FF2B5EF4-FFF2-40B4-BE49-F238E27FC236}">
                    <a16:creationId xmlns:a16="http://schemas.microsoft.com/office/drawing/2014/main" id="{B2813D0D-BCCD-4D74-AC68-AD1F2F7B4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42" y="822"/>
                <a:ext cx="187" cy="175"/>
                <a:chOff x="2825" y="3007"/>
                <a:chExt cx="229" cy="242"/>
              </a:xfrm>
            </p:grpSpPr>
            <p:sp>
              <p:nvSpPr>
                <p:cNvPr id="18462" name="Freeform 30">
                  <a:extLst>
                    <a:ext uri="{FF2B5EF4-FFF2-40B4-BE49-F238E27FC236}">
                      <a16:creationId xmlns:a16="http://schemas.microsoft.com/office/drawing/2014/main" id="{71668A53-C97D-438E-B92D-AD4E5BA6A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63" name="Freeform 31">
                  <a:extLst>
                    <a:ext uri="{FF2B5EF4-FFF2-40B4-BE49-F238E27FC236}">
                      <a16:creationId xmlns:a16="http://schemas.microsoft.com/office/drawing/2014/main" id="{CADD1C3E-0D2A-417B-AB39-3E66F5D6A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64" name="Group 32">
                <a:extLst>
                  <a:ext uri="{FF2B5EF4-FFF2-40B4-BE49-F238E27FC236}">
                    <a16:creationId xmlns:a16="http://schemas.microsoft.com/office/drawing/2014/main" id="{701DDE3B-7307-4908-AAC0-4941A348B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3938" y="1264"/>
                <a:ext cx="187" cy="176"/>
                <a:chOff x="2825" y="3007"/>
                <a:chExt cx="229" cy="242"/>
              </a:xfrm>
            </p:grpSpPr>
            <p:sp>
              <p:nvSpPr>
                <p:cNvPr id="18465" name="Freeform 33">
                  <a:extLst>
                    <a:ext uri="{FF2B5EF4-FFF2-40B4-BE49-F238E27FC236}">
                      <a16:creationId xmlns:a16="http://schemas.microsoft.com/office/drawing/2014/main" id="{C56FEE1D-CDB6-4500-85D0-7BC7E41B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66" name="Freeform 34">
                  <a:extLst>
                    <a:ext uri="{FF2B5EF4-FFF2-40B4-BE49-F238E27FC236}">
                      <a16:creationId xmlns:a16="http://schemas.microsoft.com/office/drawing/2014/main" id="{633AC839-239F-4124-AC5F-669D11E2F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67" name="Group 35">
                <a:extLst>
                  <a:ext uri="{FF2B5EF4-FFF2-40B4-BE49-F238E27FC236}">
                    <a16:creationId xmlns:a16="http://schemas.microsoft.com/office/drawing/2014/main" id="{C4344DEE-2BE9-42C1-B022-EF2BFD7D70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70" y="1053"/>
                <a:ext cx="228" cy="148"/>
                <a:chOff x="2825" y="3007"/>
                <a:chExt cx="229" cy="242"/>
              </a:xfrm>
            </p:grpSpPr>
            <p:sp>
              <p:nvSpPr>
                <p:cNvPr id="18468" name="Freeform 36">
                  <a:extLst>
                    <a:ext uri="{FF2B5EF4-FFF2-40B4-BE49-F238E27FC236}">
                      <a16:creationId xmlns:a16="http://schemas.microsoft.com/office/drawing/2014/main" id="{00C9CBF2-8B3F-4CCC-971D-24C9C39F8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69" name="Freeform 37">
                  <a:extLst>
                    <a:ext uri="{FF2B5EF4-FFF2-40B4-BE49-F238E27FC236}">
                      <a16:creationId xmlns:a16="http://schemas.microsoft.com/office/drawing/2014/main" id="{111F83EC-F964-4813-9E26-B7B415D20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70" name="Group 38">
                <a:extLst>
                  <a:ext uri="{FF2B5EF4-FFF2-40B4-BE49-F238E27FC236}">
                    <a16:creationId xmlns:a16="http://schemas.microsoft.com/office/drawing/2014/main" id="{FC6AE0BD-3BA5-426F-BF96-133D7FFF10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70" y="1461"/>
                <a:ext cx="228" cy="149"/>
                <a:chOff x="2825" y="3007"/>
                <a:chExt cx="229" cy="242"/>
              </a:xfrm>
            </p:grpSpPr>
            <p:sp>
              <p:nvSpPr>
                <p:cNvPr id="18471" name="Freeform 39">
                  <a:extLst>
                    <a:ext uri="{FF2B5EF4-FFF2-40B4-BE49-F238E27FC236}">
                      <a16:creationId xmlns:a16="http://schemas.microsoft.com/office/drawing/2014/main" id="{13E52C21-E3B3-499F-B1B3-B2B88382E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72" name="Freeform 40">
                  <a:extLst>
                    <a:ext uri="{FF2B5EF4-FFF2-40B4-BE49-F238E27FC236}">
                      <a16:creationId xmlns:a16="http://schemas.microsoft.com/office/drawing/2014/main" id="{6B63AE6F-1F79-4329-9DDF-EE54BDE0C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73" name="Group 41">
                <a:extLst>
                  <a:ext uri="{FF2B5EF4-FFF2-40B4-BE49-F238E27FC236}">
                    <a16:creationId xmlns:a16="http://schemas.microsoft.com/office/drawing/2014/main" id="{3E84B0A1-DDF4-42B3-A6D2-1B5DA178D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87186">
                <a:off x="3869" y="1722"/>
                <a:ext cx="203" cy="111"/>
                <a:chOff x="2825" y="3007"/>
                <a:chExt cx="229" cy="242"/>
              </a:xfrm>
            </p:grpSpPr>
            <p:sp>
              <p:nvSpPr>
                <p:cNvPr id="18474" name="Freeform 42">
                  <a:extLst>
                    <a:ext uri="{FF2B5EF4-FFF2-40B4-BE49-F238E27FC236}">
                      <a16:creationId xmlns:a16="http://schemas.microsoft.com/office/drawing/2014/main" id="{4BEEE8C7-CAD2-45F2-BD34-BAF4B093A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75" name="Freeform 43">
                  <a:extLst>
                    <a:ext uri="{FF2B5EF4-FFF2-40B4-BE49-F238E27FC236}">
                      <a16:creationId xmlns:a16="http://schemas.microsoft.com/office/drawing/2014/main" id="{0CBE1D48-3709-48B2-9F25-2689A1C57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76" name="Group 44">
                <a:extLst>
                  <a:ext uri="{FF2B5EF4-FFF2-40B4-BE49-F238E27FC236}">
                    <a16:creationId xmlns:a16="http://schemas.microsoft.com/office/drawing/2014/main" id="{5292F4C4-7828-445E-9021-2D7C918D96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3972" y="1552"/>
                <a:ext cx="168" cy="173"/>
                <a:chOff x="2825" y="3007"/>
                <a:chExt cx="229" cy="242"/>
              </a:xfrm>
            </p:grpSpPr>
            <p:sp>
              <p:nvSpPr>
                <p:cNvPr id="18477" name="Freeform 45">
                  <a:extLst>
                    <a:ext uri="{FF2B5EF4-FFF2-40B4-BE49-F238E27FC236}">
                      <a16:creationId xmlns:a16="http://schemas.microsoft.com/office/drawing/2014/main" id="{FFF83E3A-BF99-445A-B5CD-B8F9E32BF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78" name="Freeform 46">
                  <a:extLst>
                    <a:ext uri="{FF2B5EF4-FFF2-40B4-BE49-F238E27FC236}">
                      <a16:creationId xmlns:a16="http://schemas.microsoft.com/office/drawing/2014/main" id="{0D5D57F3-2445-4A70-8F79-968BE94E8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479" name="Group 47">
              <a:extLst>
                <a:ext uri="{FF2B5EF4-FFF2-40B4-BE49-F238E27FC236}">
                  <a16:creationId xmlns:a16="http://schemas.microsoft.com/office/drawing/2014/main" id="{F7D70CF9-46E2-47C2-8654-2229FFFCE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0"/>
              <a:ext cx="340" cy="1587"/>
              <a:chOff x="4694" y="0"/>
              <a:chExt cx="431" cy="2750"/>
            </a:xfrm>
          </p:grpSpPr>
          <p:grpSp>
            <p:nvGrpSpPr>
              <p:cNvPr id="18480" name="Group 48">
                <a:extLst>
                  <a:ext uri="{FF2B5EF4-FFF2-40B4-BE49-F238E27FC236}">
                    <a16:creationId xmlns:a16="http://schemas.microsoft.com/office/drawing/2014/main" id="{66054AE7-CE9B-442B-957B-1671189F9A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18481" name="Freeform 49">
                  <a:extLst>
                    <a:ext uri="{FF2B5EF4-FFF2-40B4-BE49-F238E27FC236}">
                      <a16:creationId xmlns:a16="http://schemas.microsoft.com/office/drawing/2014/main" id="{B9DAC6A2-498C-4832-A79C-7DAD5575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82" name="Freeform 50">
                  <a:extLst>
                    <a:ext uri="{FF2B5EF4-FFF2-40B4-BE49-F238E27FC236}">
                      <a16:creationId xmlns:a16="http://schemas.microsoft.com/office/drawing/2014/main" id="{95D2EFB1-8F92-4F20-A038-1A7EACB43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483" name="AutoShape 51">
                <a:extLst>
                  <a:ext uri="{FF2B5EF4-FFF2-40B4-BE49-F238E27FC236}">
                    <a16:creationId xmlns:a16="http://schemas.microsoft.com/office/drawing/2014/main" id="{9D89EF1C-C7C0-4096-A38A-525110AA0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484" name="Group 52">
                <a:extLst>
                  <a:ext uri="{FF2B5EF4-FFF2-40B4-BE49-F238E27FC236}">
                    <a16:creationId xmlns:a16="http://schemas.microsoft.com/office/drawing/2014/main" id="{3F1F9A55-D48B-490B-8929-D03A3A4772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18485" name="Freeform 53">
                  <a:extLst>
                    <a:ext uri="{FF2B5EF4-FFF2-40B4-BE49-F238E27FC236}">
                      <a16:creationId xmlns:a16="http://schemas.microsoft.com/office/drawing/2014/main" id="{866F4F9A-1620-4C52-9DB0-6A0DBBA4D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86" name="Freeform 54">
                  <a:extLst>
                    <a:ext uri="{FF2B5EF4-FFF2-40B4-BE49-F238E27FC236}">
                      <a16:creationId xmlns:a16="http://schemas.microsoft.com/office/drawing/2014/main" id="{5C571F6B-9548-4202-A6FA-6EEEF6146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87" name="Group 55">
                <a:extLst>
                  <a:ext uri="{FF2B5EF4-FFF2-40B4-BE49-F238E27FC236}">
                    <a16:creationId xmlns:a16="http://schemas.microsoft.com/office/drawing/2014/main" id="{1A852367-2F67-4EF8-AA8A-4C85701B6E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18488" name="Freeform 56">
                  <a:extLst>
                    <a:ext uri="{FF2B5EF4-FFF2-40B4-BE49-F238E27FC236}">
                      <a16:creationId xmlns:a16="http://schemas.microsoft.com/office/drawing/2014/main" id="{5873EDBF-AC4F-44A5-AA53-57ECAA842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89" name="Freeform 57">
                  <a:extLst>
                    <a:ext uri="{FF2B5EF4-FFF2-40B4-BE49-F238E27FC236}">
                      <a16:creationId xmlns:a16="http://schemas.microsoft.com/office/drawing/2014/main" id="{B3542C1C-0D68-4F6F-8F9F-0FE8DB0A3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0" name="Group 58">
                <a:extLst>
                  <a:ext uri="{FF2B5EF4-FFF2-40B4-BE49-F238E27FC236}">
                    <a16:creationId xmlns:a16="http://schemas.microsoft.com/office/drawing/2014/main" id="{FFE980D6-39F7-45E3-B08E-EBEC41BB93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18491" name="Freeform 59">
                  <a:extLst>
                    <a:ext uri="{FF2B5EF4-FFF2-40B4-BE49-F238E27FC236}">
                      <a16:creationId xmlns:a16="http://schemas.microsoft.com/office/drawing/2014/main" id="{B0FD290A-BB3C-4438-9EE9-FA6ED1242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92" name="Freeform 60">
                  <a:extLst>
                    <a:ext uri="{FF2B5EF4-FFF2-40B4-BE49-F238E27FC236}">
                      <a16:creationId xmlns:a16="http://schemas.microsoft.com/office/drawing/2014/main" id="{F3AB9D0E-3BED-4DFC-9967-DC1B6BC2B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3" name="Group 61">
                <a:extLst>
                  <a:ext uri="{FF2B5EF4-FFF2-40B4-BE49-F238E27FC236}">
                    <a16:creationId xmlns:a16="http://schemas.microsoft.com/office/drawing/2014/main" id="{FFB5B2C9-3FD0-43B2-832B-7FE4F8037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18494" name="Freeform 62">
                  <a:extLst>
                    <a:ext uri="{FF2B5EF4-FFF2-40B4-BE49-F238E27FC236}">
                      <a16:creationId xmlns:a16="http://schemas.microsoft.com/office/drawing/2014/main" id="{99A10005-7F8B-425F-91CE-3028F55AD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95" name="Freeform 63">
                  <a:extLst>
                    <a:ext uri="{FF2B5EF4-FFF2-40B4-BE49-F238E27FC236}">
                      <a16:creationId xmlns:a16="http://schemas.microsoft.com/office/drawing/2014/main" id="{51E6DCE7-DE9B-4F63-BBA7-8DFC537D7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6" name="Group 64">
                <a:extLst>
                  <a:ext uri="{FF2B5EF4-FFF2-40B4-BE49-F238E27FC236}">
                    <a16:creationId xmlns:a16="http://schemas.microsoft.com/office/drawing/2014/main" id="{E87EE508-44A7-464A-8A60-47129DFB1C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18497" name="Freeform 65">
                  <a:extLst>
                    <a:ext uri="{FF2B5EF4-FFF2-40B4-BE49-F238E27FC236}">
                      <a16:creationId xmlns:a16="http://schemas.microsoft.com/office/drawing/2014/main" id="{EB4C06C1-A8FF-416A-89E8-AB3648A5E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98" name="Freeform 66">
                  <a:extLst>
                    <a:ext uri="{FF2B5EF4-FFF2-40B4-BE49-F238E27FC236}">
                      <a16:creationId xmlns:a16="http://schemas.microsoft.com/office/drawing/2014/main" id="{554E2AF8-9EA9-46B7-8440-8E00A3D41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9" name="Group 67">
                <a:extLst>
                  <a:ext uri="{FF2B5EF4-FFF2-40B4-BE49-F238E27FC236}">
                    <a16:creationId xmlns:a16="http://schemas.microsoft.com/office/drawing/2014/main" id="{38A67CA6-7806-40A9-B19C-316AFFF6B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18500" name="Freeform 68">
                  <a:extLst>
                    <a:ext uri="{FF2B5EF4-FFF2-40B4-BE49-F238E27FC236}">
                      <a16:creationId xmlns:a16="http://schemas.microsoft.com/office/drawing/2014/main" id="{0E6C0AD6-E7F7-442C-A04F-3793682CA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01" name="Freeform 69">
                  <a:extLst>
                    <a:ext uri="{FF2B5EF4-FFF2-40B4-BE49-F238E27FC236}">
                      <a16:creationId xmlns:a16="http://schemas.microsoft.com/office/drawing/2014/main" id="{4FEC9397-A29B-4EF7-87C0-D9579378B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02" name="Group 70">
                <a:extLst>
                  <a:ext uri="{FF2B5EF4-FFF2-40B4-BE49-F238E27FC236}">
                    <a16:creationId xmlns:a16="http://schemas.microsoft.com/office/drawing/2014/main" id="{349C7D94-5706-4709-AB1C-848FE2F82C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18503" name="Freeform 71">
                  <a:extLst>
                    <a:ext uri="{FF2B5EF4-FFF2-40B4-BE49-F238E27FC236}">
                      <a16:creationId xmlns:a16="http://schemas.microsoft.com/office/drawing/2014/main" id="{B9D7F78F-BC11-436E-81E8-4968F0160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04" name="Freeform 72">
                  <a:extLst>
                    <a:ext uri="{FF2B5EF4-FFF2-40B4-BE49-F238E27FC236}">
                      <a16:creationId xmlns:a16="http://schemas.microsoft.com/office/drawing/2014/main" id="{8BAF7AAA-3AC2-46EE-A3F6-DD2325A62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05" name="Group 73">
                <a:extLst>
                  <a:ext uri="{FF2B5EF4-FFF2-40B4-BE49-F238E27FC236}">
                    <a16:creationId xmlns:a16="http://schemas.microsoft.com/office/drawing/2014/main" id="{D6D0C1A6-24CC-40BD-9480-15975F232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18506" name="Freeform 74">
                  <a:extLst>
                    <a:ext uri="{FF2B5EF4-FFF2-40B4-BE49-F238E27FC236}">
                      <a16:creationId xmlns:a16="http://schemas.microsoft.com/office/drawing/2014/main" id="{C362FD09-B97D-4F4F-AE11-0235639F0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07" name="Freeform 75">
                  <a:extLst>
                    <a:ext uri="{FF2B5EF4-FFF2-40B4-BE49-F238E27FC236}">
                      <a16:creationId xmlns:a16="http://schemas.microsoft.com/office/drawing/2014/main" id="{6F28BF50-9D4B-4FE5-8C91-D7B17946F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08" name="Group 76">
                <a:extLst>
                  <a:ext uri="{FF2B5EF4-FFF2-40B4-BE49-F238E27FC236}">
                    <a16:creationId xmlns:a16="http://schemas.microsoft.com/office/drawing/2014/main" id="{9FAF735F-C23C-4D3C-92FC-0E3F2537A8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18509" name="Freeform 77">
                  <a:extLst>
                    <a:ext uri="{FF2B5EF4-FFF2-40B4-BE49-F238E27FC236}">
                      <a16:creationId xmlns:a16="http://schemas.microsoft.com/office/drawing/2014/main" id="{24F73AD1-C6E3-4EFB-9F67-8BFF93803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10" name="Freeform 78">
                  <a:extLst>
                    <a:ext uri="{FF2B5EF4-FFF2-40B4-BE49-F238E27FC236}">
                      <a16:creationId xmlns:a16="http://schemas.microsoft.com/office/drawing/2014/main" id="{18855968-B05C-44CE-B16D-386D3F4FA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11" name="Group 79">
                <a:extLst>
                  <a:ext uri="{FF2B5EF4-FFF2-40B4-BE49-F238E27FC236}">
                    <a16:creationId xmlns:a16="http://schemas.microsoft.com/office/drawing/2014/main" id="{1C63AE87-4DD2-4B7A-BB02-271D43C4D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18512" name="Freeform 80">
                  <a:extLst>
                    <a:ext uri="{FF2B5EF4-FFF2-40B4-BE49-F238E27FC236}">
                      <a16:creationId xmlns:a16="http://schemas.microsoft.com/office/drawing/2014/main" id="{628B9786-E324-4450-8A7E-0EE92CE69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13" name="Freeform 81">
                  <a:extLst>
                    <a:ext uri="{FF2B5EF4-FFF2-40B4-BE49-F238E27FC236}">
                      <a16:creationId xmlns:a16="http://schemas.microsoft.com/office/drawing/2014/main" id="{810BE03C-DBE5-4468-B712-7C1D9C862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14" name="Group 82">
                <a:extLst>
                  <a:ext uri="{FF2B5EF4-FFF2-40B4-BE49-F238E27FC236}">
                    <a16:creationId xmlns:a16="http://schemas.microsoft.com/office/drawing/2014/main" id="{613AE154-8075-45E7-90FC-2FE1D64B20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18515" name="Freeform 83">
                  <a:extLst>
                    <a:ext uri="{FF2B5EF4-FFF2-40B4-BE49-F238E27FC236}">
                      <a16:creationId xmlns:a16="http://schemas.microsoft.com/office/drawing/2014/main" id="{8532DE86-803B-4F33-BCC5-88EF2688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16" name="Freeform 84">
                  <a:extLst>
                    <a:ext uri="{FF2B5EF4-FFF2-40B4-BE49-F238E27FC236}">
                      <a16:creationId xmlns:a16="http://schemas.microsoft.com/office/drawing/2014/main" id="{245691C5-A4FC-4C16-ACCB-66012DC09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17" name="Group 85">
                <a:extLst>
                  <a:ext uri="{FF2B5EF4-FFF2-40B4-BE49-F238E27FC236}">
                    <a16:creationId xmlns:a16="http://schemas.microsoft.com/office/drawing/2014/main" id="{D5542DF8-2FA9-48E4-B686-D9B20FA53F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18518" name="Freeform 86">
                  <a:extLst>
                    <a:ext uri="{FF2B5EF4-FFF2-40B4-BE49-F238E27FC236}">
                      <a16:creationId xmlns:a16="http://schemas.microsoft.com/office/drawing/2014/main" id="{CCFE277B-82CB-4E92-85CE-88FD4F540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19" name="Freeform 87">
                  <a:extLst>
                    <a:ext uri="{FF2B5EF4-FFF2-40B4-BE49-F238E27FC236}">
                      <a16:creationId xmlns:a16="http://schemas.microsoft.com/office/drawing/2014/main" id="{5E44FC23-0C2E-4DD3-9A39-7FFAE0D0B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520" name="Rectangle 88">
              <a:extLst>
                <a:ext uri="{FF2B5EF4-FFF2-40B4-BE49-F238E27FC236}">
                  <a16:creationId xmlns:a16="http://schemas.microsoft.com/office/drawing/2014/main" id="{9A966ADB-A385-4117-A482-2F80FBC7B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5"/>
              <a:ext cx="425" cy="172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521" name="Group 89">
              <a:extLst>
                <a:ext uri="{FF2B5EF4-FFF2-40B4-BE49-F238E27FC236}">
                  <a16:creationId xmlns:a16="http://schemas.microsoft.com/office/drawing/2014/main" id="{84E84E9C-1A8E-4281-A5A2-C9B0A5118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0"/>
              <a:ext cx="284" cy="1020"/>
              <a:chOff x="2715" y="754"/>
              <a:chExt cx="284" cy="1020"/>
            </a:xfrm>
          </p:grpSpPr>
          <p:sp>
            <p:nvSpPr>
              <p:cNvPr id="18522" name="AutoShape 90">
                <a:extLst>
                  <a:ext uri="{FF2B5EF4-FFF2-40B4-BE49-F238E27FC236}">
                    <a16:creationId xmlns:a16="http://schemas.microsoft.com/office/drawing/2014/main" id="{408AB497-2743-4339-B110-EE3EC1440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754"/>
                <a:ext cx="22" cy="96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523" name="Group 91">
                <a:extLst>
                  <a:ext uri="{FF2B5EF4-FFF2-40B4-BE49-F238E27FC236}">
                    <a16:creationId xmlns:a16="http://schemas.microsoft.com/office/drawing/2014/main" id="{72758EDC-CDDC-4553-982D-3EF208A0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36" y="870"/>
                <a:ext cx="174" cy="117"/>
                <a:chOff x="2825" y="3007"/>
                <a:chExt cx="229" cy="242"/>
              </a:xfrm>
            </p:grpSpPr>
            <p:sp>
              <p:nvSpPr>
                <p:cNvPr id="18524" name="Freeform 92">
                  <a:extLst>
                    <a:ext uri="{FF2B5EF4-FFF2-40B4-BE49-F238E27FC236}">
                      <a16:creationId xmlns:a16="http://schemas.microsoft.com/office/drawing/2014/main" id="{FA211F3A-FA89-4D21-A792-FB8023C15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25" name="Freeform 93">
                  <a:extLst>
                    <a:ext uri="{FF2B5EF4-FFF2-40B4-BE49-F238E27FC236}">
                      <a16:creationId xmlns:a16="http://schemas.microsoft.com/office/drawing/2014/main" id="{138D746B-EF7D-420E-9BA9-7BC49B150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26" name="Group 94">
                <a:extLst>
                  <a:ext uri="{FF2B5EF4-FFF2-40B4-BE49-F238E27FC236}">
                    <a16:creationId xmlns:a16="http://schemas.microsoft.com/office/drawing/2014/main" id="{458ED09A-9423-4592-9FDA-FAE5B3835C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2843" y="979"/>
                <a:ext cx="148" cy="134"/>
                <a:chOff x="2825" y="3007"/>
                <a:chExt cx="229" cy="242"/>
              </a:xfrm>
            </p:grpSpPr>
            <p:sp>
              <p:nvSpPr>
                <p:cNvPr id="18527" name="Freeform 95">
                  <a:extLst>
                    <a:ext uri="{FF2B5EF4-FFF2-40B4-BE49-F238E27FC236}">
                      <a16:creationId xmlns:a16="http://schemas.microsoft.com/office/drawing/2014/main" id="{F70D7725-58F5-4DEE-B0AF-A3459D6D8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28" name="Freeform 96">
                  <a:extLst>
                    <a:ext uri="{FF2B5EF4-FFF2-40B4-BE49-F238E27FC236}">
                      <a16:creationId xmlns:a16="http://schemas.microsoft.com/office/drawing/2014/main" id="{1F7827B3-C3BA-4F3E-BB82-3D3F6E69E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29" name="Group 97">
                <a:extLst>
                  <a:ext uri="{FF2B5EF4-FFF2-40B4-BE49-F238E27FC236}">
                    <a16:creationId xmlns:a16="http://schemas.microsoft.com/office/drawing/2014/main" id="{EBCE6E88-6FFF-4E99-A020-4DE51EA6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841" y="1328"/>
                <a:ext cx="147" cy="134"/>
                <a:chOff x="2825" y="3007"/>
                <a:chExt cx="229" cy="242"/>
              </a:xfrm>
            </p:grpSpPr>
            <p:sp>
              <p:nvSpPr>
                <p:cNvPr id="18530" name="Freeform 98">
                  <a:extLst>
                    <a:ext uri="{FF2B5EF4-FFF2-40B4-BE49-F238E27FC236}">
                      <a16:creationId xmlns:a16="http://schemas.microsoft.com/office/drawing/2014/main" id="{4A8C44F0-8307-4D9F-B6C0-11A3B62F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1" name="Freeform 99">
                  <a:extLst>
                    <a:ext uri="{FF2B5EF4-FFF2-40B4-BE49-F238E27FC236}">
                      <a16:creationId xmlns:a16="http://schemas.microsoft.com/office/drawing/2014/main" id="{5D1BEA64-BC43-4518-8551-ACBEA6131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32" name="Group 100">
                <a:extLst>
                  <a:ext uri="{FF2B5EF4-FFF2-40B4-BE49-F238E27FC236}">
                    <a16:creationId xmlns:a16="http://schemas.microsoft.com/office/drawing/2014/main" id="{BFA836FD-4C4C-4E43-963B-C9F518F93C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1159"/>
                <a:ext cx="174" cy="117"/>
                <a:chOff x="2825" y="3007"/>
                <a:chExt cx="229" cy="242"/>
              </a:xfrm>
            </p:grpSpPr>
            <p:sp>
              <p:nvSpPr>
                <p:cNvPr id="18533" name="Freeform 101">
                  <a:extLst>
                    <a:ext uri="{FF2B5EF4-FFF2-40B4-BE49-F238E27FC236}">
                      <a16:creationId xmlns:a16="http://schemas.microsoft.com/office/drawing/2014/main" id="{051B5F73-B404-4DF2-B60F-079B160D3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4" name="Freeform 102">
                  <a:extLst>
                    <a:ext uri="{FF2B5EF4-FFF2-40B4-BE49-F238E27FC236}">
                      <a16:creationId xmlns:a16="http://schemas.microsoft.com/office/drawing/2014/main" id="{B9E0C509-6BF6-4D59-AACC-004C8A15D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35" name="Group 103">
                <a:extLst>
                  <a:ext uri="{FF2B5EF4-FFF2-40B4-BE49-F238E27FC236}">
                    <a16:creationId xmlns:a16="http://schemas.microsoft.com/office/drawing/2014/main" id="{7ABA3F46-2104-4134-A730-EBAB72975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1481"/>
                <a:ext cx="174" cy="117"/>
                <a:chOff x="2825" y="3007"/>
                <a:chExt cx="229" cy="242"/>
              </a:xfrm>
            </p:grpSpPr>
            <p:sp>
              <p:nvSpPr>
                <p:cNvPr id="18536" name="Freeform 104">
                  <a:extLst>
                    <a:ext uri="{FF2B5EF4-FFF2-40B4-BE49-F238E27FC236}">
                      <a16:creationId xmlns:a16="http://schemas.microsoft.com/office/drawing/2014/main" id="{2E1BC8F8-D42F-48B2-BFA7-4104045AB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7" name="Freeform 105">
                  <a:extLst>
                    <a:ext uri="{FF2B5EF4-FFF2-40B4-BE49-F238E27FC236}">
                      <a16:creationId xmlns:a16="http://schemas.microsoft.com/office/drawing/2014/main" id="{5EE63729-4C2D-4DBB-8BE7-E16A26493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38" name="Group 106">
                <a:extLst>
                  <a:ext uri="{FF2B5EF4-FFF2-40B4-BE49-F238E27FC236}">
                    <a16:creationId xmlns:a16="http://schemas.microsoft.com/office/drawing/2014/main" id="{2D9C9B69-C24D-46B2-AD68-ADEC2E135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2791" y="1686"/>
                <a:ext cx="155" cy="88"/>
                <a:chOff x="2825" y="3007"/>
                <a:chExt cx="229" cy="242"/>
              </a:xfrm>
            </p:grpSpPr>
            <p:sp>
              <p:nvSpPr>
                <p:cNvPr id="18539" name="Freeform 107">
                  <a:extLst>
                    <a:ext uri="{FF2B5EF4-FFF2-40B4-BE49-F238E27FC236}">
                      <a16:creationId xmlns:a16="http://schemas.microsoft.com/office/drawing/2014/main" id="{92F84955-1A54-4CAC-8424-D292CB273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40" name="Freeform 108">
                  <a:extLst>
                    <a:ext uri="{FF2B5EF4-FFF2-40B4-BE49-F238E27FC236}">
                      <a16:creationId xmlns:a16="http://schemas.microsoft.com/office/drawing/2014/main" id="{DA6AEBA6-4768-4E57-946B-E75DD599D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41" name="Group 109">
                <a:extLst>
                  <a:ext uri="{FF2B5EF4-FFF2-40B4-BE49-F238E27FC236}">
                    <a16:creationId xmlns:a16="http://schemas.microsoft.com/office/drawing/2014/main" id="{CE8DA039-EE75-4AC2-9B6B-B3047E2CFA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866" y="1555"/>
                <a:ext cx="133" cy="133"/>
                <a:chOff x="2825" y="3007"/>
                <a:chExt cx="229" cy="242"/>
              </a:xfrm>
            </p:grpSpPr>
            <p:sp>
              <p:nvSpPr>
                <p:cNvPr id="18542" name="Freeform 110">
                  <a:extLst>
                    <a:ext uri="{FF2B5EF4-FFF2-40B4-BE49-F238E27FC236}">
                      <a16:creationId xmlns:a16="http://schemas.microsoft.com/office/drawing/2014/main" id="{87D5598C-9841-4732-9EEE-9040D16C5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43" name="Freeform 111">
                  <a:extLst>
                    <a:ext uri="{FF2B5EF4-FFF2-40B4-BE49-F238E27FC236}">
                      <a16:creationId xmlns:a16="http://schemas.microsoft.com/office/drawing/2014/main" id="{70623A3F-D7A5-4672-B927-0D0C9CF6F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8436" name="Oval 4">
            <a:extLst>
              <a:ext uri="{FF2B5EF4-FFF2-40B4-BE49-F238E27FC236}">
                <a16:creationId xmlns:a16="http://schemas.microsoft.com/office/drawing/2014/main" id="{B99CC6F4-FE71-4C97-882D-CF7F04C0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631" y="5915824"/>
            <a:ext cx="9217026" cy="1331913"/>
          </a:xfrm>
          <a:prstGeom prst="ellipse">
            <a:avLst/>
          </a:prstGeom>
          <a:gradFill rotWithShape="1">
            <a:gsLst>
              <a:gs pos="0">
                <a:srgbClr val="005E5C">
                  <a:alpha val="60001"/>
                </a:srgbClr>
              </a:gs>
              <a:gs pos="100000">
                <a:srgbClr val="005E5C">
                  <a:gamma/>
                  <a:shade val="57647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544" name="Group 112">
            <a:extLst>
              <a:ext uri="{FF2B5EF4-FFF2-40B4-BE49-F238E27FC236}">
                <a16:creationId xmlns:a16="http://schemas.microsoft.com/office/drawing/2014/main" id="{330669AB-5D1E-4EE5-B772-334B5AA7B219}"/>
              </a:ext>
            </a:extLst>
          </p:cNvPr>
          <p:cNvGrpSpPr>
            <a:grpSpLocks/>
          </p:cNvGrpSpPr>
          <p:nvPr/>
        </p:nvGrpSpPr>
        <p:grpSpPr bwMode="auto">
          <a:xfrm>
            <a:off x="1336961" y="800472"/>
            <a:ext cx="7381875" cy="4284662"/>
            <a:chOff x="884" y="799"/>
            <a:chExt cx="4650" cy="2699"/>
          </a:xfrm>
        </p:grpSpPr>
        <p:sp>
          <p:nvSpPr>
            <p:cNvPr id="18438" name="AutoShape 6">
              <a:extLst>
                <a:ext uri="{FF2B5EF4-FFF2-40B4-BE49-F238E27FC236}">
                  <a16:creationId xmlns:a16="http://schemas.microsoft.com/office/drawing/2014/main" id="{356FF836-6250-4225-ADA0-D3270C2FA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003"/>
              <a:ext cx="4650" cy="2495"/>
            </a:xfrm>
            <a:prstGeom prst="roundRect">
              <a:avLst>
                <a:gd name="adj" fmla="val 5713"/>
              </a:avLst>
            </a:prstGeom>
            <a:solidFill>
              <a:schemeClr val="bg1">
                <a:alpha val="50000"/>
              </a:schemeClr>
            </a:solidFill>
            <a:ln w="15875" algn="ctr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AutoShape 5">
              <a:extLst>
                <a:ext uri="{FF2B5EF4-FFF2-40B4-BE49-F238E27FC236}">
                  <a16:creationId xmlns:a16="http://schemas.microsoft.com/office/drawing/2014/main" id="{1957C603-0662-4B8C-8EAE-6E18C1F82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799"/>
              <a:ext cx="1679" cy="38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 algn="ctr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546" name="Rectangle 114">
            <a:extLst>
              <a:ext uri="{FF2B5EF4-FFF2-40B4-BE49-F238E27FC236}">
                <a16:creationId xmlns:a16="http://schemas.microsoft.com/office/drawing/2014/main" id="{D4A19466-812D-49AA-878F-7A691F7A0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851" y="885324"/>
            <a:ext cx="27987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3300"/>
                </a:solidFill>
              </a:rPr>
              <a:t>LUYỆN TỪ VÀ CÂU</a:t>
            </a:r>
          </a:p>
        </p:txBody>
      </p:sp>
      <p:sp>
        <p:nvSpPr>
          <p:cNvPr id="18547" name="Rectangle 115">
            <a:extLst>
              <a:ext uri="{FF2B5EF4-FFF2-40B4-BE49-F238E27FC236}">
                <a16:creationId xmlns:a16="http://schemas.microsoft.com/office/drawing/2014/main" id="{0546F646-1CF9-48E8-8AD2-244DCF025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24" y="1704913"/>
            <a:ext cx="8611343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en-US" altLang="zh-CN" sz="4800" b="1" dirty="0">
                <a:ln w="13462">
                  <a:solidFill>
                    <a:srgbClr val="3333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TIẾNG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97" y="2054862"/>
            <a:ext cx="4541914" cy="439559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419"/>
            <a:ext cx="1432367" cy="7143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84" y="6137901"/>
            <a:ext cx="1432367" cy="7143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12" y="6143864"/>
            <a:ext cx="1432367" cy="7143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96" y="6139346"/>
            <a:ext cx="1432367" cy="71437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25" y="6151643"/>
            <a:ext cx="1432367" cy="7143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09" y="6140648"/>
            <a:ext cx="1432367" cy="71437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99" y="6171009"/>
            <a:ext cx="1432367" cy="714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3"/>
    </mc:Choice>
    <mc:Fallback xmlns="">
      <p:transition spd="slow" advTm="235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22" name="Group 422">
            <a:extLst>
              <a:ext uri="{FF2B5EF4-FFF2-40B4-BE49-F238E27FC236}">
                <a16:creationId xmlns:a16="http://schemas.microsoft.com/office/drawing/2014/main" id="{6D55E1C1-5966-4E5D-8409-C3C71827BCF4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495205"/>
            <a:ext cx="4643292" cy="5321057"/>
            <a:chOff x="1912" y="789"/>
            <a:chExt cx="1886" cy="2908"/>
          </a:xfrm>
        </p:grpSpPr>
        <p:grpSp>
          <p:nvGrpSpPr>
            <p:cNvPr id="25951" name="Group 351">
              <a:extLst>
                <a:ext uri="{FF2B5EF4-FFF2-40B4-BE49-F238E27FC236}">
                  <a16:creationId xmlns:a16="http://schemas.microsoft.com/office/drawing/2014/main" id="{7386A4CA-5FC2-423C-B8D2-BF5C7BBCB4A0}"/>
                </a:ext>
              </a:extLst>
            </p:cNvPr>
            <p:cNvGrpSpPr>
              <a:grpSpLocks/>
            </p:cNvGrpSpPr>
            <p:nvPr/>
          </p:nvGrpSpPr>
          <p:grpSpPr bwMode="auto">
            <a:xfrm rot="-2378709">
              <a:off x="1912" y="789"/>
              <a:ext cx="498" cy="232"/>
              <a:chOff x="2756" y="1483"/>
              <a:chExt cx="498" cy="232"/>
            </a:xfrm>
          </p:grpSpPr>
          <p:sp>
            <p:nvSpPr>
              <p:cNvPr id="25955" name="Oval 355">
                <a:extLst>
                  <a:ext uri="{FF2B5EF4-FFF2-40B4-BE49-F238E27FC236}">
                    <a16:creationId xmlns:a16="http://schemas.microsoft.com/office/drawing/2014/main" id="{DEF8A0B2-5E31-4869-A208-3096AA2E7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1513">
                <a:off x="2813" y="1545"/>
                <a:ext cx="167" cy="123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CC0000">
                      <a:gamma/>
                      <a:shade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5956" name="Group 356">
                <a:extLst>
                  <a:ext uri="{FF2B5EF4-FFF2-40B4-BE49-F238E27FC236}">
                    <a16:creationId xmlns:a16="http://schemas.microsoft.com/office/drawing/2014/main" id="{DE3D2F55-9469-4224-8DFB-A0F46174D0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47058">
                <a:off x="2930" y="1483"/>
                <a:ext cx="117" cy="62"/>
                <a:chOff x="3220" y="3112"/>
                <a:chExt cx="270" cy="128"/>
              </a:xfrm>
            </p:grpSpPr>
            <p:sp>
              <p:nvSpPr>
                <p:cNvPr id="25957" name="Freeform 357">
                  <a:extLst>
                    <a:ext uri="{FF2B5EF4-FFF2-40B4-BE49-F238E27FC236}">
                      <a16:creationId xmlns:a16="http://schemas.microsoft.com/office/drawing/2014/main" id="{83EC4700-1235-4550-97D5-ED7F33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21404" flipH="1">
                  <a:off x="3220" y="3135"/>
                  <a:ext cx="270" cy="105"/>
                </a:xfrm>
                <a:custGeom>
                  <a:avLst/>
                  <a:gdLst>
                    <a:gd name="T0" fmla="*/ 4 w 260"/>
                    <a:gd name="T1" fmla="*/ 45 h 124"/>
                    <a:gd name="T2" fmla="*/ 72 w 260"/>
                    <a:gd name="T3" fmla="*/ 113 h 124"/>
                    <a:gd name="T4" fmla="*/ 185 w 260"/>
                    <a:gd name="T5" fmla="*/ 113 h 124"/>
                    <a:gd name="T6" fmla="*/ 253 w 260"/>
                    <a:gd name="T7" fmla="*/ 68 h 124"/>
                    <a:gd name="T8" fmla="*/ 230 w 260"/>
                    <a:gd name="T9" fmla="*/ 22 h 124"/>
                    <a:gd name="T10" fmla="*/ 94 w 260"/>
                    <a:gd name="T11" fmla="*/ 0 h 124"/>
                    <a:gd name="T12" fmla="*/ 4 w 260"/>
                    <a:gd name="T13" fmla="*/ 4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0" h="124">
                      <a:moveTo>
                        <a:pt x="4" y="45"/>
                      </a:moveTo>
                      <a:cubicBezTo>
                        <a:pt x="0" y="64"/>
                        <a:pt x="42" y="102"/>
                        <a:pt x="72" y="113"/>
                      </a:cubicBezTo>
                      <a:cubicBezTo>
                        <a:pt x="102" y="124"/>
                        <a:pt x="155" y="120"/>
                        <a:pt x="185" y="113"/>
                      </a:cubicBezTo>
                      <a:cubicBezTo>
                        <a:pt x="215" y="106"/>
                        <a:pt x="246" y="83"/>
                        <a:pt x="253" y="68"/>
                      </a:cubicBezTo>
                      <a:cubicBezTo>
                        <a:pt x="260" y="53"/>
                        <a:pt x="257" y="33"/>
                        <a:pt x="230" y="22"/>
                      </a:cubicBezTo>
                      <a:cubicBezTo>
                        <a:pt x="203" y="11"/>
                        <a:pt x="132" y="0"/>
                        <a:pt x="94" y="0"/>
                      </a:cubicBezTo>
                      <a:cubicBezTo>
                        <a:pt x="56" y="0"/>
                        <a:pt x="8" y="26"/>
                        <a:pt x="4" y="45"/>
                      </a:cubicBezTo>
                      <a:close/>
                    </a:path>
                  </a:pathLst>
                </a:custGeom>
                <a:solidFill>
                  <a:srgbClr val="D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75" cap="flat" cmpd="sng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58" name="Freeform 358">
                  <a:extLst>
                    <a:ext uri="{FF2B5EF4-FFF2-40B4-BE49-F238E27FC236}">
                      <a16:creationId xmlns:a16="http://schemas.microsoft.com/office/drawing/2014/main" id="{9FD39D04-4B9B-4CB9-AB7F-D30B62B23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21404" flipH="1">
                  <a:off x="3220" y="3112"/>
                  <a:ext cx="270" cy="105"/>
                </a:xfrm>
                <a:custGeom>
                  <a:avLst/>
                  <a:gdLst>
                    <a:gd name="T0" fmla="*/ 4 w 260"/>
                    <a:gd name="T1" fmla="*/ 45 h 124"/>
                    <a:gd name="T2" fmla="*/ 72 w 260"/>
                    <a:gd name="T3" fmla="*/ 113 h 124"/>
                    <a:gd name="T4" fmla="*/ 185 w 260"/>
                    <a:gd name="T5" fmla="*/ 113 h 124"/>
                    <a:gd name="T6" fmla="*/ 253 w 260"/>
                    <a:gd name="T7" fmla="*/ 68 h 124"/>
                    <a:gd name="T8" fmla="*/ 230 w 260"/>
                    <a:gd name="T9" fmla="*/ 22 h 124"/>
                    <a:gd name="T10" fmla="*/ 94 w 260"/>
                    <a:gd name="T11" fmla="*/ 0 h 124"/>
                    <a:gd name="T12" fmla="*/ 4 w 260"/>
                    <a:gd name="T13" fmla="*/ 4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0" h="124">
                      <a:moveTo>
                        <a:pt x="4" y="45"/>
                      </a:moveTo>
                      <a:cubicBezTo>
                        <a:pt x="0" y="64"/>
                        <a:pt x="42" y="102"/>
                        <a:pt x="72" y="113"/>
                      </a:cubicBezTo>
                      <a:cubicBezTo>
                        <a:pt x="102" y="124"/>
                        <a:pt x="155" y="120"/>
                        <a:pt x="185" y="113"/>
                      </a:cubicBezTo>
                      <a:cubicBezTo>
                        <a:pt x="215" y="106"/>
                        <a:pt x="246" y="83"/>
                        <a:pt x="253" y="68"/>
                      </a:cubicBezTo>
                      <a:cubicBezTo>
                        <a:pt x="260" y="53"/>
                        <a:pt x="257" y="33"/>
                        <a:pt x="230" y="22"/>
                      </a:cubicBezTo>
                      <a:cubicBezTo>
                        <a:pt x="203" y="11"/>
                        <a:pt x="132" y="0"/>
                        <a:pt x="94" y="0"/>
                      </a:cubicBezTo>
                      <a:cubicBezTo>
                        <a:pt x="56" y="0"/>
                        <a:pt x="8" y="26"/>
                        <a:pt x="4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AC0000">
                        <a:gamma/>
                        <a:shade val="81961"/>
                        <a:invGamma/>
                      </a:srgbClr>
                    </a:gs>
                    <a:gs pos="100000">
                      <a:srgbClr val="AC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75" cap="flat" cmpd="sng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959" name="Freeform 359">
                <a:extLst>
                  <a:ext uri="{FF2B5EF4-FFF2-40B4-BE49-F238E27FC236}">
                    <a16:creationId xmlns:a16="http://schemas.microsoft.com/office/drawing/2014/main" id="{3512D190-4B84-4A2B-850E-08E30F64F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1639"/>
                <a:ext cx="347" cy="52"/>
              </a:xfrm>
              <a:custGeom>
                <a:avLst/>
                <a:gdLst>
                  <a:gd name="T0" fmla="*/ 0 w 801"/>
                  <a:gd name="T1" fmla="*/ 0 h 117"/>
                  <a:gd name="T2" fmla="*/ 227 w 801"/>
                  <a:gd name="T3" fmla="*/ 91 h 117"/>
                  <a:gd name="T4" fmla="*/ 476 w 801"/>
                  <a:gd name="T5" fmla="*/ 113 h 117"/>
                  <a:gd name="T6" fmla="*/ 748 w 801"/>
                  <a:gd name="T7" fmla="*/ 68 h 117"/>
                  <a:gd name="T8" fmla="*/ 794 w 801"/>
                  <a:gd name="T9" fmla="*/ 2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1" h="117">
                    <a:moveTo>
                      <a:pt x="0" y="0"/>
                    </a:moveTo>
                    <a:cubicBezTo>
                      <a:pt x="74" y="36"/>
                      <a:pt x="148" y="72"/>
                      <a:pt x="227" y="91"/>
                    </a:cubicBezTo>
                    <a:cubicBezTo>
                      <a:pt x="306" y="110"/>
                      <a:pt x="389" y="117"/>
                      <a:pt x="476" y="113"/>
                    </a:cubicBezTo>
                    <a:cubicBezTo>
                      <a:pt x="563" y="109"/>
                      <a:pt x="695" y="83"/>
                      <a:pt x="748" y="68"/>
                    </a:cubicBezTo>
                    <a:cubicBezTo>
                      <a:pt x="801" y="53"/>
                      <a:pt x="749" y="23"/>
                      <a:pt x="794" y="23"/>
                    </a:cubicBezTo>
                  </a:path>
                </a:pathLst>
              </a:custGeom>
              <a:noFill/>
              <a:ln w="19050" cap="flat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60" name="AutoShape 360">
                <a:extLst>
                  <a:ext uri="{FF2B5EF4-FFF2-40B4-BE49-F238E27FC236}">
                    <a16:creationId xmlns:a16="http://schemas.microsoft.com/office/drawing/2014/main" id="{5CB90B83-365A-4571-AA45-649CFFCBE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1651"/>
                <a:ext cx="30" cy="40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962" name="Oval 362">
                <a:extLst>
                  <a:ext uri="{FF2B5EF4-FFF2-40B4-BE49-F238E27FC236}">
                    <a16:creationId xmlns:a16="http://schemas.microsoft.com/office/drawing/2014/main" id="{4A3BF807-5B78-4C9E-AB24-7625FB55C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01897">
                <a:off x="2756" y="1655"/>
                <a:ext cx="105" cy="3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963" name="Oval 363">
                <a:extLst>
                  <a:ext uri="{FF2B5EF4-FFF2-40B4-BE49-F238E27FC236}">
                    <a16:creationId xmlns:a16="http://schemas.microsoft.com/office/drawing/2014/main" id="{6AA38CF0-FBCA-45AF-B0C0-CE08A4F13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57660">
                <a:off x="3126" y="1673"/>
                <a:ext cx="128" cy="42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970" name="Rectangle 370">
              <a:extLst>
                <a:ext uri="{FF2B5EF4-FFF2-40B4-BE49-F238E27FC236}">
                  <a16:creationId xmlns:a16="http://schemas.microsoft.com/office/drawing/2014/main" id="{DA61F209-856D-4497-8962-9911525B7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1179"/>
              <a:ext cx="1656" cy="2518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14000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023" name="Group 423">
            <a:extLst>
              <a:ext uri="{FF2B5EF4-FFF2-40B4-BE49-F238E27FC236}">
                <a16:creationId xmlns:a16="http://schemas.microsoft.com/office/drawing/2014/main" id="{F4ACEEB0-3832-4F76-87A2-A042C1198E67}"/>
              </a:ext>
            </a:extLst>
          </p:cNvPr>
          <p:cNvGrpSpPr>
            <a:grpSpLocks/>
          </p:cNvGrpSpPr>
          <p:nvPr/>
        </p:nvGrpSpPr>
        <p:grpSpPr bwMode="auto">
          <a:xfrm>
            <a:off x="5029998" y="1186624"/>
            <a:ext cx="4006498" cy="4618639"/>
            <a:chOff x="249" y="934"/>
            <a:chExt cx="1803" cy="2519"/>
          </a:xfrm>
        </p:grpSpPr>
        <p:sp>
          <p:nvSpPr>
            <p:cNvPr id="25866" name="Freeform 266">
              <a:extLst>
                <a:ext uri="{FF2B5EF4-FFF2-40B4-BE49-F238E27FC236}">
                  <a16:creationId xmlns:a16="http://schemas.microsoft.com/office/drawing/2014/main" id="{8DFB27C4-43CE-4098-96BE-036506405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934"/>
              <a:ext cx="265" cy="1270"/>
            </a:xfrm>
            <a:custGeom>
              <a:avLst/>
              <a:gdLst>
                <a:gd name="T0" fmla="*/ 287 w 514"/>
                <a:gd name="T1" fmla="*/ 0 h 2155"/>
                <a:gd name="T2" fmla="*/ 401 w 514"/>
                <a:gd name="T3" fmla="*/ 159 h 2155"/>
                <a:gd name="T4" fmla="*/ 514 w 514"/>
                <a:gd name="T5" fmla="*/ 635 h 2155"/>
                <a:gd name="T6" fmla="*/ 401 w 514"/>
                <a:gd name="T7" fmla="*/ 1815 h 2155"/>
                <a:gd name="T8" fmla="*/ 174 w 514"/>
                <a:gd name="T9" fmla="*/ 2110 h 2155"/>
                <a:gd name="T10" fmla="*/ 61 w 514"/>
                <a:gd name="T11" fmla="*/ 2087 h 2155"/>
                <a:gd name="T12" fmla="*/ 15 w 514"/>
                <a:gd name="T13" fmla="*/ 1951 h 2155"/>
                <a:gd name="T14" fmla="*/ 151 w 514"/>
                <a:gd name="T15" fmla="*/ 1883 h 2155"/>
                <a:gd name="T16" fmla="*/ 242 w 514"/>
                <a:gd name="T17" fmla="*/ 1951 h 2155"/>
                <a:gd name="T18" fmla="*/ 242 w 514"/>
                <a:gd name="T19" fmla="*/ 2042 h 2155"/>
                <a:gd name="T20" fmla="*/ 151 w 514"/>
                <a:gd name="T21" fmla="*/ 2064 h 2155"/>
                <a:gd name="T22" fmla="*/ 83 w 514"/>
                <a:gd name="T23" fmla="*/ 1996 h 2155"/>
                <a:gd name="T24" fmla="*/ 129 w 514"/>
                <a:gd name="T25" fmla="*/ 1928 h 2155"/>
                <a:gd name="T26" fmla="*/ 174 w 514"/>
                <a:gd name="T27" fmla="*/ 1928 h 2155"/>
                <a:gd name="T28" fmla="*/ 197 w 514"/>
                <a:gd name="T29" fmla="*/ 1996 h 2155"/>
                <a:gd name="T30" fmla="*/ 151 w 514"/>
                <a:gd name="T31" fmla="*/ 2019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4" h="2155">
                  <a:moveTo>
                    <a:pt x="287" y="0"/>
                  </a:moveTo>
                  <a:cubicBezTo>
                    <a:pt x="325" y="26"/>
                    <a:pt x="363" y="53"/>
                    <a:pt x="401" y="159"/>
                  </a:cubicBezTo>
                  <a:cubicBezTo>
                    <a:pt x="439" y="265"/>
                    <a:pt x="514" y="359"/>
                    <a:pt x="514" y="635"/>
                  </a:cubicBezTo>
                  <a:cubicBezTo>
                    <a:pt x="514" y="911"/>
                    <a:pt x="458" y="1569"/>
                    <a:pt x="401" y="1815"/>
                  </a:cubicBezTo>
                  <a:cubicBezTo>
                    <a:pt x="344" y="2061"/>
                    <a:pt x="231" y="2065"/>
                    <a:pt x="174" y="2110"/>
                  </a:cubicBezTo>
                  <a:cubicBezTo>
                    <a:pt x="117" y="2155"/>
                    <a:pt x="87" y="2113"/>
                    <a:pt x="61" y="2087"/>
                  </a:cubicBezTo>
                  <a:cubicBezTo>
                    <a:pt x="35" y="2061"/>
                    <a:pt x="0" y="1985"/>
                    <a:pt x="15" y="1951"/>
                  </a:cubicBezTo>
                  <a:cubicBezTo>
                    <a:pt x="30" y="1917"/>
                    <a:pt x="113" y="1883"/>
                    <a:pt x="151" y="1883"/>
                  </a:cubicBezTo>
                  <a:cubicBezTo>
                    <a:pt x="189" y="1883"/>
                    <a:pt x="227" y="1925"/>
                    <a:pt x="242" y="1951"/>
                  </a:cubicBezTo>
                  <a:cubicBezTo>
                    <a:pt x="257" y="1977"/>
                    <a:pt x="257" y="2023"/>
                    <a:pt x="242" y="2042"/>
                  </a:cubicBezTo>
                  <a:cubicBezTo>
                    <a:pt x="227" y="2061"/>
                    <a:pt x="177" y="2072"/>
                    <a:pt x="151" y="2064"/>
                  </a:cubicBezTo>
                  <a:cubicBezTo>
                    <a:pt x="125" y="2056"/>
                    <a:pt x="87" y="2019"/>
                    <a:pt x="83" y="1996"/>
                  </a:cubicBezTo>
                  <a:cubicBezTo>
                    <a:pt x="79" y="1973"/>
                    <a:pt x="114" y="1939"/>
                    <a:pt x="129" y="1928"/>
                  </a:cubicBezTo>
                  <a:cubicBezTo>
                    <a:pt x="144" y="1917"/>
                    <a:pt x="163" y="1917"/>
                    <a:pt x="174" y="1928"/>
                  </a:cubicBezTo>
                  <a:cubicBezTo>
                    <a:pt x="185" y="1939"/>
                    <a:pt x="201" y="1981"/>
                    <a:pt x="197" y="1996"/>
                  </a:cubicBezTo>
                  <a:cubicBezTo>
                    <a:pt x="193" y="2011"/>
                    <a:pt x="162" y="2027"/>
                    <a:pt x="151" y="2019"/>
                  </a:cubicBezTo>
                </a:path>
              </a:pathLst>
            </a:custGeom>
            <a:noFill/>
            <a:ln w="127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007" name="Group 407">
              <a:extLst>
                <a:ext uri="{FF2B5EF4-FFF2-40B4-BE49-F238E27FC236}">
                  <a16:creationId xmlns:a16="http://schemas.microsoft.com/office/drawing/2014/main" id="{A2FC62C7-C7A2-4EB8-9E53-D90D4C6CB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935"/>
              <a:ext cx="1803" cy="2518"/>
              <a:chOff x="431" y="935"/>
              <a:chExt cx="1803" cy="2518"/>
            </a:xfrm>
          </p:grpSpPr>
          <p:sp>
            <p:nvSpPr>
              <p:cNvPr id="25932" name="Rectangle 332">
                <a:extLst>
                  <a:ext uri="{FF2B5EF4-FFF2-40B4-BE49-F238E27FC236}">
                    <a16:creationId xmlns:a16="http://schemas.microsoft.com/office/drawing/2014/main" id="{8A48A308-D090-4640-9989-8F22D5D26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935"/>
                <a:ext cx="1656" cy="2518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4001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864" name="Freeform 264">
                <a:extLst>
                  <a:ext uri="{FF2B5EF4-FFF2-40B4-BE49-F238E27FC236}">
                    <a16:creationId xmlns:a16="http://schemas.microsoft.com/office/drawing/2014/main" id="{27F20AD7-A439-4B47-B767-787897DDE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" y="981"/>
                <a:ext cx="336" cy="1566"/>
              </a:xfrm>
              <a:custGeom>
                <a:avLst/>
                <a:gdLst>
                  <a:gd name="T0" fmla="*/ 325 w 336"/>
                  <a:gd name="T1" fmla="*/ 0 h 1566"/>
                  <a:gd name="T2" fmla="*/ 212 w 336"/>
                  <a:gd name="T3" fmla="*/ 273 h 1566"/>
                  <a:gd name="T4" fmla="*/ 76 w 336"/>
                  <a:gd name="T5" fmla="*/ 794 h 1566"/>
                  <a:gd name="T6" fmla="*/ 7 w 336"/>
                  <a:gd name="T7" fmla="*/ 1384 h 1566"/>
                  <a:gd name="T8" fmla="*/ 121 w 336"/>
                  <a:gd name="T9" fmla="*/ 1543 h 1566"/>
                  <a:gd name="T10" fmla="*/ 280 w 336"/>
                  <a:gd name="T11" fmla="*/ 1520 h 1566"/>
                  <a:gd name="T12" fmla="*/ 325 w 336"/>
                  <a:gd name="T13" fmla="*/ 1339 h 1566"/>
                  <a:gd name="T14" fmla="*/ 212 w 336"/>
                  <a:gd name="T15" fmla="*/ 1248 h 1566"/>
                  <a:gd name="T16" fmla="*/ 98 w 336"/>
                  <a:gd name="T17" fmla="*/ 1293 h 1566"/>
                  <a:gd name="T18" fmla="*/ 76 w 336"/>
                  <a:gd name="T19" fmla="*/ 1407 h 1566"/>
                  <a:gd name="T20" fmla="*/ 166 w 336"/>
                  <a:gd name="T21" fmla="*/ 1497 h 1566"/>
                  <a:gd name="T22" fmla="*/ 234 w 336"/>
                  <a:gd name="T23" fmla="*/ 1475 h 1566"/>
                  <a:gd name="T24" fmla="*/ 257 w 336"/>
                  <a:gd name="T25" fmla="*/ 1407 h 1566"/>
                  <a:gd name="T26" fmla="*/ 234 w 336"/>
                  <a:gd name="T27" fmla="*/ 1339 h 1566"/>
                  <a:gd name="T28" fmla="*/ 166 w 336"/>
                  <a:gd name="T29" fmla="*/ 1339 h 1566"/>
                  <a:gd name="T30" fmla="*/ 144 w 336"/>
                  <a:gd name="T31" fmla="*/ 1407 h 1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6" h="1566">
                    <a:moveTo>
                      <a:pt x="325" y="0"/>
                    </a:moveTo>
                    <a:cubicBezTo>
                      <a:pt x="289" y="70"/>
                      <a:pt x="253" y="141"/>
                      <a:pt x="212" y="273"/>
                    </a:cubicBezTo>
                    <a:cubicBezTo>
                      <a:pt x="171" y="405"/>
                      <a:pt x="110" y="609"/>
                      <a:pt x="76" y="794"/>
                    </a:cubicBezTo>
                    <a:cubicBezTo>
                      <a:pt x="42" y="979"/>
                      <a:pt x="0" y="1259"/>
                      <a:pt x="7" y="1384"/>
                    </a:cubicBezTo>
                    <a:cubicBezTo>
                      <a:pt x="14" y="1509"/>
                      <a:pt x="76" y="1520"/>
                      <a:pt x="121" y="1543"/>
                    </a:cubicBezTo>
                    <a:cubicBezTo>
                      <a:pt x="166" y="1566"/>
                      <a:pt x="246" y="1554"/>
                      <a:pt x="280" y="1520"/>
                    </a:cubicBezTo>
                    <a:cubicBezTo>
                      <a:pt x="314" y="1486"/>
                      <a:pt x="336" y="1384"/>
                      <a:pt x="325" y="1339"/>
                    </a:cubicBezTo>
                    <a:cubicBezTo>
                      <a:pt x="314" y="1294"/>
                      <a:pt x="250" y="1256"/>
                      <a:pt x="212" y="1248"/>
                    </a:cubicBezTo>
                    <a:cubicBezTo>
                      <a:pt x="174" y="1240"/>
                      <a:pt x="121" y="1267"/>
                      <a:pt x="98" y="1293"/>
                    </a:cubicBezTo>
                    <a:cubicBezTo>
                      <a:pt x="75" y="1319"/>
                      <a:pt x="65" y="1373"/>
                      <a:pt x="76" y="1407"/>
                    </a:cubicBezTo>
                    <a:cubicBezTo>
                      <a:pt x="87" y="1441"/>
                      <a:pt x="140" y="1486"/>
                      <a:pt x="166" y="1497"/>
                    </a:cubicBezTo>
                    <a:cubicBezTo>
                      <a:pt x="192" y="1508"/>
                      <a:pt x="219" y="1490"/>
                      <a:pt x="234" y="1475"/>
                    </a:cubicBezTo>
                    <a:cubicBezTo>
                      <a:pt x="249" y="1460"/>
                      <a:pt x="257" y="1430"/>
                      <a:pt x="257" y="1407"/>
                    </a:cubicBezTo>
                    <a:cubicBezTo>
                      <a:pt x="257" y="1384"/>
                      <a:pt x="249" y="1350"/>
                      <a:pt x="234" y="1339"/>
                    </a:cubicBezTo>
                    <a:cubicBezTo>
                      <a:pt x="219" y="1328"/>
                      <a:pt x="181" y="1328"/>
                      <a:pt x="166" y="1339"/>
                    </a:cubicBezTo>
                    <a:cubicBezTo>
                      <a:pt x="151" y="1350"/>
                      <a:pt x="144" y="1400"/>
                      <a:pt x="144" y="1407"/>
                    </a:cubicBezTo>
                  </a:path>
                </a:pathLst>
              </a:custGeom>
              <a:noFill/>
              <a:ln w="158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65" name="Freeform 265">
                <a:extLst>
                  <a:ext uri="{FF2B5EF4-FFF2-40B4-BE49-F238E27FC236}">
                    <a16:creationId xmlns:a16="http://schemas.microsoft.com/office/drawing/2014/main" id="{98C4C903-286F-4A28-B9C8-CC21B7D83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35"/>
                <a:ext cx="276" cy="1542"/>
              </a:xfrm>
              <a:custGeom>
                <a:avLst/>
                <a:gdLst>
                  <a:gd name="T0" fmla="*/ 94 w 276"/>
                  <a:gd name="T1" fmla="*/ 0 h 1316"/>
                  <a:gd name="T2" fmla="*/ 4 w 276"/>
                  <a:gd name="T3" fmla="*/ 544 h 1316"/>
                  <a:gd name="T4" fmla="*/ 117 w 276"/>
                  <a:gd name="T5" fmla="*/ 1179 h 1316"/>
                  <a:gd name="T6" fmla="*/ 276 w 276"/>
                  <a:gd name="T7" fmla="*/ 1316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6" h="1316">
                    <a:moveTo>
                      <a:pt x="94" y="0"/>
                    </a:moveTo>
                    <a:cubicBezTo>
                      <a:pt x="47" y="174"/>
                      <a:pt x="0" y="348"/>
                      <a:pt x="4" y="544"/>
                    </a:cubicBezTo>
                    <a:cubicBezTo>
                      <a:pt x="8" y="740"/>
                      <a:pt x="72" y="1050"/>
                      <a:pt x="117" y="1179"/>
                    </a:cubicBezTo>
                    <a:cubicBezTo>
                      <a:pt x="162" y="1308"/>
                      <a:pt x="246" y="1293"/>
                      <a:pt x="276" y="1316"/>
                    </a:cubicBezTo>
                  </a:path>
                </a:pathLst>
              </a:cu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5996" name="Group 396">
                <a:extLst>
                  <a:ext uri="{FF2B5EF4-FFF2-40B4-BE49-F238E27FC236}">
                    <a16:creationId xmlns:a16="http://schemas.microsoft.com/office/drawing/2014/main" id="{592065B0-CD40-49CE-A3F6-7EF63726F4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0" y="958"/>
                <a:ext cx="284" cy="368"/>
                <a:chOff x="2715" y="3022"/>
                <a:chExt cx="284" cy="368"/>
              </a:xfrm>
            </p:grpSpPr>
            <p:sp>
              <p:nvSpPr>
                <p:cNvPr id="25997" name="AutoShape 397">
                  <a:extLst>
                    <a:ext uri="{FF2B5EF4-FFF2-40B4-BE49-F238E27FC236}">
                      <a16:creationId xmlns:a16="http://schemas.microsoft.com/office/drawing/2014/main" id="{140DABF0-07F9-4726-9BBC-162DCBE90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7" y="3022"/>
                  <a:ext cx="22" cy="309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5998" name="Group 398">
                  <a:extLst>
                    <a:ext uri="{FF2B5EF4-FFF2-40B4-BE49-F238E27FC236}">
                      <a16:creationId xmlns:a16="http://schemas.microsoft.com/office/drawing/2014/main" id="{478E653F-57F9-4548-A4E1-3E08EF83B5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01070">
                  <a:off x="2715" y="3097"/>
                  <a:ext cx="174" cy="117"/>
                  <a:chOff x="2825" y="3007"/>
                  <a:chExt cx="229" cy="242"/>
                </a:xfrm>
              </p:grpSpPr>
              <p:sp>
                <p:nvSpPr>
                  <p:cNvPr id="25999" name="Freeform 399">
                    <a:extLst>
                      <a:ext uri="{FF2B5EF4-FFF2-40B4-BE49-F238E27FC236}">
                        <a16:creationId xmlns:a16="http://schemas.microsoft.com/office/drawing/2014/main" id="{0866FD82-60EB-4008-A129-D66B5F07D7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7" y="3007"/>
                    <a:ext cx="144" cy="242"/>
                  </a:xfrm>
                  <a:custGeom>
                    <a:avLst/>
                    <a:gdLst>
                      <a:gd name="T0" fmla="*/ 205 w 213"/>
                      <a:gd name="T1" fmla="*/ 38 h 343"/>
                      <a:gd name="T2" fmla="*/ 69 w 213"/>
                      <a:gd name="T3" fmla="*/ 106 h 343"/>
                      <a:gd name="T4" fmla="*/ 23 w 213"/>
                      <a:gd name="T5" fmla="*/ 332 h 343"/>
                      <a:gd name="T6" fmla="*/ 205 w 213"/>
                      <a:gd name="T7" fmla="*/ 38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/>
                      </a:gs>
                      <a:gs pos="100000">
                        <a:srgbClr val="33660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00" name="Freeform 400">
                    <a:extLst>
                      <a:ext uri="{FF2B5EF4-FFF2-40B4-BE49-F238E27FC236}">
                        <a16:creationId xmlns:a16="http://schemas.microsoft.com/office/drawing/2014/main" id="{478E9616-6AC2-4D06-A5A7-FC402B753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3996341" flipH="1">
                    <a:off x="2853" y="3030"/>
                    <a:ext cx="174" cy="229"/>
                  </a:xfrm>
                  <a:custGeom>
                    <a:avLst/>
                    <a:gdLst>
                      <a:gd name="T0" fmla="*/ 205 w 213"/>
                      <a:gd name="T1" fmla="*/ 38 h 343"/>
                      <a:gd name="T2" fmla="*/ 69 w 213"/>
                      <a:gd name="T3" fmla="*/ 106 h 343"/>
                      <a:gd name="T4" fmla="*/ 23 w 213"/>
                      <a:gd name="T5" fmla="*/ 332 h 343"/>
                      <a:gd name="T6" fmla="*/ 205 w 213"/>
                      <a:gd name="T7" fmla="*/ 38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001" name="Group 401">
                  <a:extLst>
                    <a:ext uri="{FF2B5EF4-FFF2-40B4-BE49-F238E27FC236}">
                      <a16:creationId xmlns:a16="http://schemas.microsoft.com/office/drawing/2014/main" id="{0F5062E7-BBE0-4640-92EC-7488D36067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941087">
                  <a:off x="2791" y="3302"/>
                  <a:ext cx="155" cy="88"/>
                  <a:chOff x="2825" y="3007"/>
                  <a:chExt cx="229" cy="242"/>
                </a:xfrm>
              </p:grpSpPr>
              <p:sp>
                <p:nvSpPr>
                  <p:cNvPr id="26002" name="Freeform 402">
                    <a:extLst>
                      <a:ext uri="{FF2B5EF4-FFF2-40B4-BE49-F238E27FC236}">
                        <a16:creationId xmlns:a16="http://schemas.microsoft.com/office/drawing/2014/main" id="{D7665448-4141-4198-853E-3E392FAF7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7" y="3007"/>
                    <a:ext cx="144" cy="242"/>
                  </a:xfrm>
                  <a:custGeom>
                    <a:avLst/>
                    <a:gdLst>
                      <a:gd name="T0" fmla="*/ 205 w 213"/>
                      <a:gd name="T1" fmla="*/ 38 h 343"/>
                      <a:gd name="T2" fmla="*/ 69 w 213"/>
                      <a:gd name="T3" fmla="*/ 106 h 343"/>
                      <a:gd name="T4" fmla="*/ 23 w 213"/>
                      <a:gd name="T5" fmla="*/ 332 h 343"/>
                      <a:gd name="T6" fmla="*/ 205 w 213"/>
                      <a:gd name="T7" fmla="*/ 38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/>
                      </a:gs>
                      <a:gs pos="100000">
                        <a:srgbClr val="33660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03" name="Freeform 403">
                    <a:extLst>
                      <a:ext uri="{FF2B5EF4-FFF2-40B4-BE49-F238E27FC236}">
                        <a16:creationId xmlns:a16="http://schemas.microsoft.com/office/drawing/2014/main" id="{E5D4973A-6ACF-43F5-B5C8-F0B2297D2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3996341" flipH="1">
                    <a:off x="2853" y="3030"/>
                    <a:ext cx="174" cy="229"/>
                  </a:xfrm>
                  <a:custGeom>
                    <a:avLst/>
                    <a:gdLst>
                      <a:gd name="T0" fmla="*/ 205 w 213"/>
                      <a:gd name="T1" fmla="*/ 38 h 343"/>
                      <a:gd name="T2" fmla="*/ 69 w 213"/>
                      <a:gd name="T3" fmla="*/ 106 h 343"/>
                      <a:gd name="T4" fmla="*/ 23 w 213"/>
                      <a:gd name="T5" fmla="*/ 332 h 343"/>
                      <a:gd name="T6" fmla="*/ 205 w 213"/>
                      <a:gd name="T7" fmla="*/ 38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004" name="Group 404">
                  <a:extLst>
                    <a:ext uri="{FF2B5EF4-FFF2-40B4-BE49-F238E27FC236}">
                      <a16:creationId xmlns:a16="http://schemas.microsoft.com/office/drawing/2014/main" id="{31A8640C-EAAB-4909-ABD0-77D7486158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9805527">
                  <a:off x="2866" y="3171"/>
                  <a:ext cx="133" cy="133"/>
                  <a:chOff x="2825" y="3007"/>
                  <a:chExt cx="229" cy="242"/>
                </a:xfrm>
              </p:grpSpPr>
              <p:sp>
                <p:nvSpPr>
                  <p:cNvPr id="26005" name="Freeform 405">
                    <a:extLst>
                      <a:ext uri="{FF2B5EF4-FFF2-40B4-BE49-F238E27FC236}">
                        <a16:creationId xmlns:a16="http://schemas.microsoft.com/office/drawing/2014/main" id="{09101EE2-712D-47A2-AA52-5F844A8D3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7" y="3007"/>
                    <a:ext cx="144" cy="242"/>
                  </a:xfrm>
                  <a:custGeom>
                    <a:avLst/>
                    <a:gdLst>
                      <a:gd name="T0" fmla="*/ 205 w 213"/>
                      <a:gd name="T1" fmla="*/ 38 h 343"/>
                      <a:gd name="T2" fmla="*/ 69 w 213"/>
                      <a:gd name="T3" fmla="*/ 106 h 343"/>
                      <a:gd name="T4" fmla="*/ 23 w 213"/>
                      <a:gd name="T5" fmla="*/ 332 h 343"/>
                      <a:gd name="T6" fmla="*/ 205 w 213"/>
                      <a:gd name="T7" fmla="*/ 38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06" name="Freeform 406">
                    <a:extLst>
                      <a:ext uri="{FF2B5EF4-FFF2-40B4-BE49-F238E27FC236}">
                        <a16:creationId xmlns:a16="http://schemas.microsoft.com/office/drawing/2014/main" id="{95CCCED8-B731-4BA2-BF28-59B6451F0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3996341" flipH="1">
                    <a:off x="2853" y="3030"/>
                    <a:ext cx="174" cy="229"/>
                  </a:xfrm>
                  <a:custGeom>
                    <a:avLst/>
                    <a:gdLst>
                      <a:gd name="T0" fmla="*/ 205 w 213"/>
                      <a:gd name="T1" fmla="*/ 38 h 343"/>
                      <a:gd name="T2" fmla="*/ 69 w 213"/>
                      <a:gd name="T3" fmla="*/ 106 h 343"/>
                      <a:gd name="T4" fmla="*/ 23 w 213"/>
                      <a:gd name="T5" fmla="*/ 332 h 343"/>
                      <a:gd name="T6" fmla="*/ 205 w 213"/>
                      <a:gd name="T7" fmla="*/ 38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/>
                      </a:gs>
                      <a:gs pos="100000">
                        <a:srgbClr val="33660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6008" name="Rectangle 408">
              <a:extLst>
                <a:ext uri="{FF2B5EF4-FFF2-40B4-BE49-F238E27FC236}">
                  <a16:creationId xmlns:a16="http://schemas.microsoft.com/office/drawing/2014/main" id="{E4BC5C42-8BB9-426A-811A-66AB3D5A3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117"/>
              <a:ext cx="16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</a:pPr>
              <a:endParaRPr lang="en-US" altLang="zh-CN" dirty="0">
                <a:solidFill>
                  <a:srgbClr val="000000"/>
                </a:solidFill>
              </a:endParaRPr>
            </a:p>
          </p:txBody>
        </p:sp>
      </p:grpSp>
      <p:sp>
        <p:nvSpPr>
          <p:cNvPr id="26009" name="Rectangle 409">
            <a:extLst>
              <a:ext uri="{FF2B5EF4-FFF2-40B4-BE49-F238E27FC236}">
                <a16:creationId xmlns:a16="http://schemas.microsoft.com/office/drawing/2014/main" id="{384117EF-FF7B-4980-9879-0842326F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939" y="1688611"/>
            <a:ext cx="3466927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grpSp>
        <p:nvGrpSpPr>
          <p:cNvPr id="26012" name="Group 412">
            <a:extLst>
              <a:ext uri="{FF2B5EF4-FFF2-40B4-BE49-F238E27FC236}">
                <a16:creationId xmlns:a16="http://schemas.microsoft.com/office/drawing/2014/main" id="{CE4895E7-40DC-44FD-9545-BB72727193BF}"/>
              </a:ext>
            </a:extLst>
          </p:cNvPr>
          <p:cNvGrpSpPr>
            <a:grpSpLocks/>
          </p:cNvGrpSpPr>
          <p:nvPr/>
        </p:nvGrpSpPr>
        <p:grpSpPr bwMode="auto">
          <a:xfrm>
            <a:off x="8316913" y="3392488"/>
            <a:ext cx="576262" cy="2038350"/>
            <a:chOff x="2109" y="1933"/>
            <a:chExt cx="363" cy="1284"/>
          </a:xfrm>
        </p:grpSpPr>
        <p:sp>
          <p:nvSpPr>
            <p:cNvPr id="26013" name="Oval 413">
              <a:extLst>
                <a:ext uri="{FF2B5EF4-FFF2-40B4-BE49-F238E27FC236}">
                  <a16:creationId xmlns:a16="http://schemas.microsoft.com/office/drawing/2014/main" id="{5B3E3759-B2BF-4A5E-BBDF-4097324687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09" y="1933"/>
              <a:ext cx="363" cy="278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15875" algn="ctr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014" name="Oval 414">
              <a:extLst>
                <a:ext uri="{FF2B5EF4-FFF2-40B4-BE49-F238E27FC236}">
                  <a16:creationId xmlns:a16="http://schemas.microsoft.com/office/drawing/2014/main" id="{9D7F6B1D-8853-4865-B885-6D0351C4F2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19" y="1951"/>
              <a:ext cx="342" cy="2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96969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015" name="Oval 415">
              <a:extLst>
                <a:ext uri="{FF2B5EF4-FFF2-40B4-BE49-F238E27FC236}">
                  <a16:creationId xmlns:a16="http://schemas.microsoft.com/office/drawing/2014/main" id="{9BACA9D1-5AF3-4EE0-849D-6BC65640F36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1" y="1970"/>
              <a:ext cx="301" cy="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96969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6016" name="AutoShape 416">
              <a:extLst>
                <a:ext uri="{FF2B5EF4-FFF2-40B4-BE49-F238E27FC236}">
                  <a16:creationId xmlns:a16="http://schemas.microsoft.com/office/drawing/2014/main" id="{15DFAF54-E276-4711-BF0B-325A2CD10E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80000" flipH="1">
              <a:off x="2206" y="2001"/>
              <a:ext cx="169" cy="128"/>
            </a:xfrm>
            <a:prstGeom prst="star5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8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CC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017" name="Oval 417">
              <a:extLst>
                <a:ext uri="{FF2B5EF4-FFF2-40B4-BE49-F238E27FC236}">
                  <a16:creationId xmlns:a16="http://schemas.microsoft.com/office/drawing/2014/main" id="{10608556-CEE2-42F0-93F8-6D5592241D5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0" y="3149"/>
              <a:ext cx="275" cy="68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96969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018" name="Freeform 418">
              <a:extLst>
                <a:ext uri="{FF2B5EF4-FFF2-40B4-BE49-F238E27FC236}">
                  <a16:creationId xmlns:a16="http://schemas.microsoft.com/office/drawing/2014/main" id="{943EC8AD-BFE5-4984-884C-518FED03CE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07" y="2205"/>
              <a:ext cx="74" cy="897"/>
            </a:xfrm>
            <a:custGeom>
              <a:avLst/>
              <a:gdLst>
                <a:gd name="T0" fmla="*/ 105 w 151"/>
                <a:gd name="T1" fmla="*/ 0 h 2291"/>
                <a:gd name="T2" fmla="*/ 60 w 151"/>
                <a:gd name="T3" fmla="*/ 295 h 2291"/>
                <a:gd name="T4" fmla="*/ 15 w 151"/>
                <a:gd name="T5" fmla="*/ 930 h 2291"/>
                <a:gd name="T6" fmla="*/ 151 w 151"/>
                <a:gd name="T7" fmla="*/ 2291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2291">
                  <a:moveTo>
                    <a:pt x="105" y="0"/>
                  </a:moveTo>
                  <a:cubicBezTo>
                    <a:pt x="90" y="70"/>
                    <a:pt x="75" y="140"/>
                    <a:pt x="60" y="295"/>
                  </a:cubicBezTo>
                  <a:cubicBezTo>
                    <a:pt x="45" y="450"/>
                    <a:pt x="0" y="597"/>
                    <a:pt x="15" y="930"/>
                  </a:cubicBezTo>
                  <a:cubicBezTo>
                    <a:pt x="30" y="1263"/>
                    <a:pt x="121" y="2068"/>
                    <a:pt x="151" y="2291"/>
                  </a:cubicBezTo>
                </a:path>
              </a:pathLst>
            </a:custGeom>
            <a:noFill/>
            <a:ln w="3492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019" name="Group 419">
              <a:extLst>
                <a:ext uri="{FF2B5EF4-FFF2-40B4-BE49-F238E27FC236}">
                  <a16:creationId xmlns:a16="http://schemas.microsoft.com/office/drawing/2014/main" id="{8DE72ECF-0948-4F2A-957B-545E3BA726D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247" y="3092"/>
              <a:ext cx="99" cy="87"/>
              <a:chOff x="2767" y="2795"/>
              <a:chExt cx="158" cy="181"/>
            </a:xfrm>
          </p:grpSpPr>
          <p:sp>
            <p:nvSpPr>
              <p:cNvPr id="26020" name="Freeform 420">
                <a:extLst>
                  <a:ext uri="{FF2B5EF4-FFF2-40B4-BE49-F238E27FC236}">
                    <a16:creationId xmlns:a16="http://schemas.microsoft.com/office/drawing/2014/main" id="{5DC88C8C-BE4F-4E86-B60F-753424BCC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795"/>
                <a:ext cx="158" cy="91"/>
              </a:xfrm>
              <a:custGeom>
                <a:avLst/>
                <a:gdLst>
                  <a:gd name="T0" fmla="*/ 250 w 839"/>
                  <a:gd name="T1" fmla="*/ 9 h 485"/>
                  <a:gd name="T2" fmla="*/ 545 w 839"/>
                  <a:gd name="T3" fmla="*/ 0 h 485"/>
                  <a:gd name="T4" fmla="*/ 839 w 839"/>
                  <a:gd name="T5" fmla="*/ 485 h 485"/>
                  <a:gd name="T6" fmla="*/ 0 w 839"/>
                  <a:gd name="T7" fmla="*/ 485 h 485"/>
                  <a:gd name="T8" fmla="*/ 250 w 839"/>
                  <a:gd name="T9" fmla="*/ 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9" h="485">
                    <a:moveTo>
                      <a:pt x="250" y="9"/>
                    </a:moveTo>
                    <a:lnTo>
                      <a:pt x="545" y="0"/>
                    </a:lnTo>
                    <a:lnTo>
                      <a:pt x="839" y="485"/>
                    </a:lnTo>
                    <a:lnTo>
                      <a:pt x="0" y="485"/>
                    </a:lnTo>
                    <a:lnTo>
                      <a:pt x="250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7372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21" name="Rectangle 421">
                <a:extLst>
                  <a:ext uri="{FF2B5EF4-FFF2-40B4-BE49-F238E27FC236}">
                    <a16:creationId xmlns:a16="http://schemas.microsoft.com/office/drawing/2014/main" id="{F3273835-3DFE-4FFF-B893-38A2070D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7" y="2886"/>
                <a:ext cx="158" cy="9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5265125" y="1527732"/>
            <a:ext cx="3330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116" y="3537012"/>
            <a:ext cx="3526868" cy="22467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thương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lấy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bí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cùng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tuy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rằng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khác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giống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nhưng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chung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một</a:t>
            </a:r>
            <a:r>
              <a:rPr lang="en-US" sz="2800" b="1" dirty="0">
                <a:solidFill>
                  <a:srgbClr val="CC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HP001 4 hàng" panose="020B0603050302020204" pitchFamily="34" charset="0"/>
              </a:rPr>
              <a:t>giàn</a:t>
            </a:r>
            <a:endParaRPr lang="en-US" sz="2800" b="1" dirty="0">
              <a:solidFill>
                <a:srgbClr val="CC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4120" y="3804237"/>
            <a:ext cx="192087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ơi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8"/>
    </mc:Choice>
    <mc:Fallback xmlns="">
      <p:transition spd="slow" advTm="5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" grpId="0"/>
      <p:bldP spid="3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4" name="Freeform 236">
            <a:extLst>
              <a:ext uri="{FF2B5EF4-FFF2-40B4-BE49-F238E27FC236}">
                <a16:creationId xmlns:a16="http://schemas.microsoft.com/office/drawing/2014/main" id="{A5A526A2-1C2F-4D18-9584-968E47177D22}"/>
              </a:ext>
            </a:extLst>
          </p:cNvPr>
          <p:cNvSpPr>
            <a:spLocks/>
          </p:cNvSpPr>
          <p:nvPr/>
        </p:nvSpPr>
        <p:spPr bwMode="auto">
          <a:xfrm>
            <a:off x="1408113" y="1163638"/>
            <a:ext cx="533400" cy="2486025"/>
          </a:xfrm>
          <a:custGeom>
            <a:avLst/>
            <a:gdLst>
              <a:gd name="T0" fmla="*/ 325 w 336"/>
              <a:gd name="T1" fmla="*/ 0 h 1566"/>
              <a:gd name="T2" fmla="*/ 212 w 336"/>
              <a:gd name="T3" fmla="*/ 273 h 1566"/>
              <a:gd name="T4" fmla="*/ 76 w 336"/>
              <a:gd name="T5" fmla="*/ 794 h 1566"/>
              <a:gd name="T6" fmla="*/ 7 w 336"/>
              <a:gd name="T7" fmla="*/ 1384 h 1566"/>
              <a:gd name="T8" fmla="*/ 121 w 336"/>
              <a:gd name="T9" fmla="*/ 1543 h 1566"/>
              <a:gd name="T10" fmla="*/ 280 w 336"/>
              <a:gd name="T11" fmla="*/ 1520 h 1566"/>
              <a:gd name="T12" fmla="*/ 325 w 336"/>
              <a:gd name="T13" fmla="*/ 1339 h 1566"/>
              <a:gd name="T14" fmla="*/ 212 w 336"/>
              <a:gd name="T15" fmla="*/ 1248 h 1566"/>
              <a:gd name="T16" fmla="*/ 98 w 336"/>
              <a:gd name="T17" fmla="*/ 1293 h 1566"/>
              <a:gd name="T18" fmla="*/ 76 w 336"/>
              <a:gd name="T19" fmla="*/ 1407 h 1566"/>
              <a:gd name="T20" fmla="*/ 166 w 336"/>
              <a:gd name="T21" fmla="*/ 1497 h 1566"/>
              <a:gd name="T22" fmla="*/ 234 w 336"/>
              <a:gd name="T23" fmla="*/ 1475 h 1566"/>
              <a:gd name="T24" fmla="*/ 257 w 336"/>
              <a:gd name="T25" fmla="*/ 1407 h 1566"/>
              <a:gd name="T26" fmla="*/ 234 w 336"/>
              <a:gd name="T27" fmla="*/ 1339 h 1566"/>
              <a:gd name="T28" fmla="*/ 166 w 336"/>
              <a:gd name="T29" fmla="*/ 1339 h 1566"/>
              <a:gd name="T30" fmla="*/ 144 w 336"/>
              <a:gd name="T31" fmla="*/ 1407 h 1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" h="1566">
                <a:moveTo>
                  <a:pt x="325" y="0"/>
                </a:moveTo>
                <a:cubicBezTo>
                  <a:pt x="289" y="70"/>
                  <a:pt x="253" y="141"/>
                  <a:pt x="212" y="273"/>
                </a:cubicBezTo>
                <a:cubicBezTo>
                  <a:pt x="171" y="405"/>
                  <a:pt x="110" y="609"/>
                  <a:pt x="76" y="794"/>
                </a:cubicBezTo>
                <a:cubicBezTo>
                  <a:pt x="42" y="979"/>
                  <a:pt x="0" y="1259"/>
                  <a:pt x="7" y="1384"/>
                </a:cubicBezTo>
                <a:cubicBezTo>
                  <a:pt x="14" y="1509"/>
                  <a:pt x="76" y="1520"/>
                  <a:pt x="121" y="1543"/>
                </a:cubicBezTo>
                <a:cubicBezTo>
                  <a:pt x="166" y="1566"/>
                  <a:pt x="246" y="1554"/>
                  <a:pt x="280" y="1520"/>
                </a:cubicBezTo>
                <a:cubicBezTo>
                  <a:pt x="314" y="1486"/>
                  <a:pt x="336" y="1384"/>
                  <a:pt x="325" y="1339"/>
                </a:cubicBezTo>
                <a:cubicBezTo>
                  <a:pt x="314" y="1294"/>
                  <a:pt x="250" y="1256"/>
                  <a:pt x="212" y="1248"/>
                </a:cubicBezTo>
                <a:cubicBezTo>
                  <a:pt x="174" y="1240"/>
                  <a:pt x="121" y="1267"/>
                  <a:pt x="98" y="1293"/>
                </a:cubicBezTo>
                <a:cubicBezTo>
                  <a:pt x="75" y="1319"/>
                  <a:pt x="65" y="1373"/>
                  <a:pt x="76" y="1407"/>
                </a:cubicBezTo>
                <a:cubicBezTo>
                  <a:pt x="87" y="1441"/>
                  <a:pt x="140" y="1486"/>
                  <a:pt x="166" y="1497"/>
                </a:cubicBezTo>
                <a:cubicBezTo>
                  <a:pt x="192" y="1508"/>
                  <a:pt x="219" y="1490"/>
                  <a:pt x="234" y="1475"/>
                </a:cubicBezTo>
                <a:cubicBezTo>
                  <a:pt x="249" y="1460"/>
                  <a:pt x="257" y="1430"/>
                  <a:pt x="257" y="1407"/>
                </a:cubicBezTo>
                <a:cubicBezTo>
                  <a:pt x="257" y="1384"/>
                  <a:pt x="249" y="1350"/>
                  <a:pt x="234" y="1339"/>
                </a:cubicBezTo>
                <a:cubicBezTo>
                  <a:pt x="219" y="1328"/>
                  <a:pt x="181" y="1328"/>
                  <a:pt x="166" y="1339"/>
                </a:cubicBezTo>
                <a:cubicBezTo>
                  <a:pt x="151" y="1350"/>
                  <a:pt x="144" y="1400"/>
                  <a:pt x="144" y="1407"/>
                </a:cubicBezTo>
              </a:path>
            </a:pathLst>
          </a:custGeom>
          <a:noFill/>
          <a:ln w="158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05" name="Freeform 237">
            <a:extLst>
              <a:ext uri="{FF2B5EF4-FFF2-40B4-BE49-F238E27FC236}">
                <a16:creationId xmlns:a16="http://schemas.microsoft.com/office/drawing/2014/main" id="{E67E5E2D-867F-4FF1-8199-A160D7832CF1}"/>
              </a:ext>
            </a:extLst>
          </p:cNvPr>
          <p:cNvSpPr>
            <a:spLocks/>
          </p:cNvSpPr>
          <p:nvPr/>
        </p:nvSpPr>
        <p:spPr bwMode="auto">
          <a:xfrm>
            <a:off x="1768475" y="1162050"/>
            <a:ext cx="438150" cy="2447925"/>
          </a:xfrm>
          <a:custGeom>
            <a:avLst/>
            <a:gdLst>
              <a:gd name="T0" fmla="*/ 94 w 276"/>
              <a:gd name="T1" fmla="*/ 0 h 1316"/>
              <a:gd name="T2" fmla="*/ 4 w 276"/>
              <a:gd name="T3" fmla="*/ 544 h 1316"/>
              <a:gd name="T4" fmla="*/ 117 w 276"/>
              <a:gd name="T5" fmla="*/ 1179 h 1316"/>
              <a:gd name="T6" fmla="*/ 276 w 276"/>
              <a:gd name="T7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" h="1316">
                <a:moveTo>
                  <a:pt x="94" y="0"/>
                </a:moveTo>
                <a:cubicBezTo>
                  <a:pt x="47" y="174"/>
                  <a:pt x="0" y="348"/>
                  <a:pt x="4" y="544"/>
                </a:cubicBezTo>
                <a:cubicBezTo>
                  <a:pt x="8" y="740"/>
                  <a:pt x="72" y="1050"/>
                  <a:pt x="117" y="1179"/>
                </a:cubicBezTo>
                <a:cubicBezTo>
                  <a:pt x="162" y="1308"/>
                  <a:pt x="246" y="1293"/>
                  <a:pt x="276" y="1316"/>
                </a:cubicBezTo>
              </a:path>
            </a:pathLst>
          </a:custGeom>
          <a:noFill/>
          <a:ln w="1905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AutoShape 4">
            <a:extLst>
              <a:ext uri="{FF2B5EF4-FFF2-40B4-BE49-F238E27FC236}">
                <a16:creationId xmlns:a16="http://schemas.microsoft.com/office/drawing/2014/main" id="{BBB204EE-5C57-4056-899B-B9A24D017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1119188"/>
            <a:ext cx="6705600" cy="5334000"/>
          </a:xfrm>
          <a:prstGeom prst="roundRect">
            <a:avLst>
              <a:gd name="adj" fmla="val 4046"/>
            </a:avLst>
          </a:prstGeom>
          <a:noFill/>
          <a:ln w="57150" cmpd="thinThick">
            <a:solidFill>
              <a:srgbClr val="FF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AutoShape 6">
            <a:extLst>
              <a:ext uri="{FF2B5EF4-FFF2-40B4-BE49-F238E27FC236}">
                <a16:creationId xmlns:a16="http://schemas.microsoft.com/office/drawing/2014/main" id="{1AA15853-D99C-4D47-8D41-30B396D1F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5553075"/>
            <a:ext cx="254000" cy="254000"/>
          </a:xfrm>
          <a:custGeom>
            <a:avLst/>
            <a:gdLst>
              <a:gd name="G0" fmla="+- 1916 0 0"/>
              <a:gd name="G1" fmla="+- 21600 0 1916"/>
              <a:gd name="G2" fmla="+- 21600 0 191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6" y="10800"/>
                </a:moveTo>
                <a:cubicBezTo>
                  <a:pt x="1916" y="15706"/>
                  <a:pt x="5894" y="19684"/>
                  <a:pt x="10800" y="19684"/>
                </a:cubicBezTo>
                <a:cubicBezTo>
                  <a:pt x="15706" y="19684"/>
                  <a:pt x="19684" y="15706"/>
                  <a:pt x="19684" y="10800"/>
                </a:cubicBezTo>
                <a:cubicBezTo>
                  <a:pt x="19684" y="5894"/>
                  <a:pt x="15706" y="1916"/>
                  <a:pt x="10800" y="1916"/>
                </a:cubicBezTo>
                <a:cubicBezTo>
                  <a:pt x="5894" y="1916"/>
                  <a:pt x="1916" y="5894"/>
                  <a:pt x="1916" y="10800"/>
                </a:cubicBezTo>
                <a:close/>
              </a:path>
            </a:pathLst>
          </a:cu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5" name="AutoShape 7">
            <a:extLst>
              <a:ext uri="{FF2B5EF4-FFF2-40B4-BE49-F238E27FC236}">
                <a16:creationId xmlns:a16="http://schemas.microsoft.com/office/drawing/2014/main" id="{9051DE0D-E45C-40F9-95C5-E2CA462BC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373688"/>
            <a:ext cx="388938" cy="431800"/>
          </a:xfrm>
          <a:custGeom>
            <a:avLst/>
            <a:gdLst>
              <a:gd name="G0" fmla="+- 4708 0 0"/>
              <a:gd name="G1" fmla="+- 21600 0 4708"/>
              <a:gd name="G2" fmla="+- 21600 0 47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08" y="10800"/>
                </a:moveTo>
                <a:cubicBezTo>
                  <a:pt x="4708" y="14165"/>
                  <a:pt x="7435" y="16892"/>
                  <a:pt x="10800" y="16892"/>
                </a:cubicBezTo>
                <a:cubicBezTo>
                  <a:pt x="14165" y="16892"/>
                  <a:pt x="16892" y="14165"/>
                  <a:pt x="16892" y="10800"/>
                </a:cubicBezTo>
                <a:cubicBezTo>
                  <a:pt x="16892" y="7435"/>
                  <a:pt x="14165" y="4708"/>
                  <a:pt x="10800" y="4708"/>
                </a:cubicBezTo>
                <a:cubicBezTo>
                  <a:pt x="7435" y="4708"/>
                  <a:pt x="4708" y="7435"/>
                  <a:pt x="4708" y="10800"/>
                </a:cubicBezTo>
                <a:close/>
              </a:path>
            </a:pathLst>
          </a:cu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17" name="Freeform 249">
            <a:extLst>
              <a:ext uri="{FF2B5EF4-FFF2-40B4-BE49-F238E27FC236}">
                <a16:creationId xmlns:a16="http://schemas.microsoft.com/office/drawing/2014/main" id="{B48C67BC-D9CD-4F07-9845-DCDBD54EB156}"/>
              </a:ext>
            </a:extLst>
          </p:cNvPr>
          <p:cNvSpPr>
            <a:spLocks/>
          </p:cNvSpPr>
          <p:nvPr/>
        </p:nvSpPr>
        <p:spPr bwMode="auto">
          <a:xfrm rot="14400000">
            <a:off x="7804944" y="1945481"/>
            <a:ext cx="130175" cy="442913"/>
          </a:xfrm>
          <a:custGeom>
            <a:avLst/>
            <a:gdLst>
              <a:gd name="T0" fmla="*/ 572 w 1195"/>
              <a:gd name="T1" fmla="*/ 0 h 2472"/>
              <a:gd name="T2" fmla="*/ 464 w 1195"/>
              <a:gd name="T3" fmla="*/ 186 h 2472"/>
              <a:gd name="T4" fmla="*/ 404 w 1195"/>
              <a:gd name="T5" fmla="*/ 288 h 2472"/>
              <a:gd name="T6" fmla="*/ 380 w 1195"/>
              <a:gd name="T7" fmla="*/ 324 h 2472"/>
              <a:gd name="T8" fmla="*/ 320 w 1195"/>
              <a:gd name="T9" fmla="*/ 438 h 2472"/>
              <a:gd name="T10" fmla="*/ 248 w 1195"/>
              <a:gd name="T11" fmla="*/ 576 h 2472"/>
              <a:gd name="T12" fmla="*/ 170 w 1195"/>
              <a:gd name="T13" fmla="*/ 774 h 2472"/>
              <a:gd name="T14" fmla="*/ 128 w 1195"/>
              <a:gd name="T15" fmla="*/ 882 h 2472"/>
              <a:gd name="T16" fmla="*/ 74 w 1195"/>
              <a:gd name="T17" fmla="*/ 1086 h 2472"/>
              <a:gd name="T18" fmla="*/ 38 w 1195"/>
              <a:gd name="T19" fmla="*/ 1296 h 2472"/>
              <a:gd name="T20" fmla="*/ 44 w 1195"/>
              <a:gd name="T21" fmla="*/ 1722 h 2472"/>
              <a:gd name="T22" fmla="*/ 98 w 1195"/>
              <a:gd name="T23" fmla="*/ 1884 h 2472"/>
              <a:gd name="T24" fmla="*/ 134 w 1195"/>
              <a:gd name="T25" fmla="*/ 1944 h 2472"/>
              <a:gd name="T26" fmla="*/ 152 w 1195"/>
              <a:gd name="T27" fmla="*/ 1986 h 2472"/>
              <a:gd name="T28" fmla="*/ 194 w 1195"/>
              <a:gd name="T29" fmla="*/ 2082 h 2472"/>
              <a:gd name="T30" fmla="*/ 236 w 1195"/>
              <a:gd name="T31" fmla="*/ 2136 h 2472"/>
              <a:gd name="T32" fmla="*/ 350 w 1195"/>
              <a:gd name="T33" fmla="*/ 2274 h 2472"/>
              <a:gd name="T34" fmla="*/ 416 w 1195"/>
              <a:gd name="T35" fmla="*/ 2340 h 2472"/>
              <a:gd name="T36" fmla="*/ 500 w 1195"/>
              <a:gd name="T37" fmla="*/ 2418 h 2472"/>
              <a:gd name="T38" fmla="*/ 554 w 1195"/>
              <a:gd name="T39" fmla="*/ 2460 h 2472"/>
              <a:gd name="T40" fmla="*/ 572 w 1195"/>
              <a:gd name="T41" fmla="*/ 2472 h 2472"/>
              <a:gd name="T42" fmla="*/ 638 w 1195"/>
              <a:gd name="T43" fmla="*/ 2454 h 2472"/>
              <a:gd name="T44" fmla="*/ 692 w 1195"/>
              <a:gd name="T45" fmla="*/ 2418 h 2472"/>
              <a:gd name="T46" fmla="*/ 710 w 1195"/>
              <a:gd name="T47" fmla="*/ 2406 h 2472"/>
              <a:gd name="T48" fmla="*/ 854 w 1195"/>
              <a:gd name="T49" fmla="*/ 2274 h 2472"/>
              <a:gd name="T50" fmla="*/ 884 w 1195"/>
              <a:gd name="T51" fmla="*/ 2232 h 2472"/>
              <a:gd name="T52" fmla="*/ 938 w 1195"/>
              <a:gd name="T53" fmla="*/ 2178 h 2472"/>
              <a:gd name="T54" fmla="*/ 992 w 1195"/>
              <a:gd name="T55" fmla="*/ 2130 h 2472"/>
              <a:gd name="T56" fmla="*/ 1076 w 1195"/>
              <a:gd name="T57" fmla="*/ 2022 h 2472"/>
              <a:gd name="T58" fmla="*/ 1094 w 1195"/>
              <a:gd name="T59" fmla="*/ 1998 h 2472"/>
              <a:gd name="T60" fmla="*/ 1112 w 1195"/>
              <a:gd name="T61" fmla="*/ 1974 h 2472"/>
              <a:gd name="T62" fmla="*/ 1148 w 1195"/>
              <a:gd name="T63" fmla="*/ 1902 h 2472"/>
              <a:gd name="T64" fmla="*/ 1178 w 1195"/>
              <a:gd name="T65" fmla="*/ 1752 h 2472"/>
              <a:gd name="T66" fmla="*/ 1166 w 1195"/>
              <a:gd name="T67" fmla="*/ 1230 h 2472"/>
              <a:gd name="T68" fmla="*/ 1130 w 1195"/>
              <a:gd name="T69" fmla="*/ 1086 h 2472"/>
              <a:gd name="T70" fmla="*/ 1010 w 1195"/>
              <a:gd name="T71" fmla="*/ 804 h 2472"/>
              <a:gd name="T72" fmla="*/ 986 w 1195"/>
              <a:gd name="T73" fmla="*/ 750 h 2472"/>
              <a:gd name="T74" fmla="*/ 872 w 1195"/>
              <a:gd name="T75" fmla="*/ 576 h 2472"/>
              <a:gd name="T76" fmla="*/ 830 w 1195"/>
              <a:gd name="T77" fmla="*/ 498 h 2472"/>
              <a:gd name="T78" fmla="*/ 800 w 1195"/>
              <a:gd name="T79" fmla="*/ 462 h 2472"/>
              <a:gd name="T80" fmla="*/ 764 w 1195"/>
              <a:gd name="T81" fmla="*/ 402 h 2472"/>
              <a:gd name="T82" fmla="*/ 704 w 1195"/>
              <a:gd name="T83" fmla="*/ 270 h 2472"/>
              <a:gd name="T84" fmla="*/ 686 w 1195"/>
              <a:gd name="T85" fmla="*/ 216 h 2472"/>
              <a:gd name="T86" fmla="*/ 626 w 1195"/>
              <a:gd name="T87" fmla="*/ 108 h 2472"/>
              <a:gd name="T88" fmla="*/ 572 w 1195"/>
              <a:gd name="T89" fmla="*/ 0 h 2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5" h="2472">
                <a:moveTo>
                  <a:pt x="572" y="0"/>
                </a:moveTo>
                <a:cubicBezTo>
                  <a:pt x="532" y="60"/>
                  <a:pt x="501" y="125"/>
                  <a:pt x="464" y="186"/>
                </a:cubicBezTo>
                <a:cubicBezTo>
                  <a:pt x="444" y="220"/>
                  <a:pt x="424" y="254"/>
                  <a:pt x="404" y="288"/>
                </a:cubicBezTo>
                <a:cubicBezTo>
                  <a:pt x="397" y="300"/>
                  <a:pt x="385" y="311"/>
                  <a:pt x="380" y="324"/>
                </a:cubicBezTo>
                <a:cubicBezTo>
                  <a:pt x="364" y="364"/>
                  <a:pt x="341" y="401"/>
                  <a:pt x="320" y="438"/>
                </a:cubicBezTo>
                <a:cubicBezTo>
                  <a:pt x="294" y="483"/>
                  <a:pt x="277" y="532"/>
                  <a:pt x="248" y="576"/>
                </a:cubicBezTo>
                <a:cubicBezTo>
                  <a:pt x="234" y="645"/>
                  <a:pt x="198" y="710"/>
                  <a:pt x="170" y="774"/>
                </a:cubicBezTo>
                <a:cubicBezTo>
                  <a:pt x="154" y="810"/>
                  <a:pt x="150" y="849"/>
                  <a:pt x="128" y="882"/>
                </a:cubicBezTo>
                <a:cubicBezTo>
                  <a:pt x="114" y="951"/>
                  <a:pt x="89" y="1017"/>
                  <a:pt x="74" y="1086"/>
                </a:cubicBezTo>
                <a:cubicBezTo>
                  <a:pt x="60" y="1148"/>
                  <a:pt x="56" y="1241"/>
                  <a:pt x="38" y="1296"/>
                </a:cubicBezTo>
                <a:cubicBezTo>
                  <a:pt x="23" y="1432"/>
                  <a:pt x="0" y="1591"/>
                  <a:pt x="44" y="1722"/>
                </a:cubicBezTo>
                <a:cubicBezTo>
                  <a:pt x="52" y="1775"/>
                  <a:pt x="68" y="1839"/>
                  <a:pt x="98" y="1884"/>
                </a:cubicBezTo>
                <a:cubicBezTo>
                  <a:pt x="105" y="1912"/>
                  <a:pt x="113" y="1923"/>
                  <a:pt x="134" y="1944"/>
                </a:cubicBezTo>
                <a:cubicBezTo>
                  <a:pt x="151" y="2013"/>
                  <a:pt x="127" y="1928"/>
                  <a:pt x="152" y="1986"/>
                </a:cubicBezTo>
                <a:cubicBezTo>
                  <a:pt x="167" y="2021"/>
                  <a:pt x="170" y="2050"/>
                  <a:pt x="194" y="2082"/>
                </a:cubicBezTo>
                <a:cubicBezTo>
                  <a:pt x="203" y="2109"/>
                  <a:pt x="212" y="2118"/>
                  <a:pt x="236" y="2136"/>
                </a:cubicBezTo>
                <a:cubicBezTo>
                  <a:pt x="250" y="2178"/>
                  <a:pt x="315" y="2247"/>
                  <a:pt x="350" y="2274"/>
                </a:cubicBezTo>
                <a:cubicBezTo>
                  <a:pt x="365" y="2304"/>
                  <a:pt x="391" y="2315"/>
                  <a:pt x="416" y="2340"/>
                </a:cubicBezTo>
                <a:cubicBezTo>
                  <a:pt x="442" y="2366"/>
                  <a:pt x="465" y="2406"/>
                  <a:pt x="500" y="2418"/>
                </a:cubicBezTo>
                <a:cubicBezTo>
                  <a:pt x="528" y="2446"/>
                  <a:pt x="511" y="2431"/>
                  <a:pt x="554" y="2460"/>
                </a:cubicBezTo>
                <a:cubicBezTo>
                  <a:pt x="560" y="2464"/>
                  <a:pt x="572" y="2472"/>
                  <a:pt x="572" y="2472"/>
                </a:cubicBezTo>
                <a:cubicBezTo>
                  <a:pt x="618" y="2457"/>
                  <a:pt x="596" y="2462"/>
                  <a:pt x="638" y="2454"/>
                </a:cubicBezTo>
                <a:cubicBezTo>
                  <a:pt x="656" y="2442"/>
                  <a:pt x="674" y="2430"/>
                  <a:pt x="692" y="2418"/>
                </a:cubicBezTo>
                <a:cubicBezTo>
                  <a:pt x="698" y="2414"/>
                  <a:pt x="710" y="2406"/>
                  <a:pt x="710" y="2406"/>
                </a:cubicBezTo>
                <a:cubicBezTo>
                  <a:pt x="745" y="2353"/>
                  <a:pt x="809" y="2319"/>
                  <a:pt x="854" y="2274"/>
                </a:cubicBezTo>
                <a:cubicBezTo>
                  <a:pt x="890" y="2238"/>
                  <a:pt x="857" y="2263"/>
                  <a:pt x="884" y="2232"/>
                </a:cubicBezTo>
                <a:cubicBezTo>
                  <a:pt x="884" y="2232"/>
                  <a:pt x="929" y="2187"/>
                  <a:pt x="938" y="2178"/>
                </a:cubicBezTo>
                <a:cubicBezTo>
                  <a:pt x="974" y="2142"/>
                  <a:pt x="942" y="2206"/>
                  <a:pt x="992" y="2130"/>
                </a:cubicBezTo>
                <a:cubicBezTo>
                  <a:pt x="1017" y="2092"/>
                  <a:pt x="1048" y="2059"/>
                  <a:pt x="1076" y="2022"/>
                </a:cubicBezTo>
                <a:cubicBezTo>
                  <a:pt x="1082" y="2014"/>
                  <a:pt x="1088" y="2006"/>
                  <a:pt x="1094" y="1998"/>
                </a:cubicBezTo>
                <a:cubicBezTo>
                  <a:pt x="1100" y="1990"/>
                  <a:pt x="1112" y="1974"/>
                  <a:pt x="1112" y="1974"/>
                </a:cubicBezTo>
                <a:cubicBezTo>
                  <a:pt x="1120" y="1949"/>
                  <a:pt x="1134" y="1924"/>
                  <a:pt x="1148" y="1902"/>
                </a:cubicBezTo>
                <a:cubicBezTo>
                  <a:pt x="1160" y="1852"/>
                  <a:pt x="1168" y="1802"/>
                  <a:pt x="1178" y="1752"/>
                </a:cubicBezTo>
                <a:cubicBezTo>
                  <a:pt x="1190" y="1579"/>
                  <a:pt x="1195" y="1401"/>
                  <a:pt x="1166" y="1230"/>
                </a:cubicBezTo>
                <a:cubicBezTo>
                  <a:pt x="1158" y="1185"/>
                  <a:pt x="1156" y="1125"/>
                  <a:pt x="1130" y="1086"/>
                </a:cubicBezTo>
                <a:cubicBezTo>
                  <a:pt x="1110" y="988"/>
                  <a:pt x="1066" y="888"/>
                  <a:pt x="1010" y="804"/>
                </a:cubicBezTo>
                <a:cubicBezTo>
                  <a:pt x="1000" y="789"/>
                  <a:pt x="995" y="766"/>
                  <a:pt x="986" y="750"/>
                </a:cubicBezTo>
                <a:cubicBezTo>
                  <a:pt x="954" y="692"/>
                  <a:pt x="919" y="623"/>
                  <a:pt x="872" y="576"/>
                </a:cubicBezTo>
                <a:cubicBezTo>
                  <a:pt x="864" y="551"/>
                  <a:pt x="846" y="520"/>
                  <a:pt x="830" y="498"/>
                </a:cubicBezTo>
                <a:cubicBezTo>
                  <a:pt x="808" y="467"/>
                  <a:pt x="816" y="494"/>
                  <a:pt x="800" y="462"/>
                </a:cubicBezTo>
                <a:cubicBezTo>
                  <a:pt x="788" y="438"/>
                  <a:pt x="784" y="422"/>
                  <a:pt x="764" y="402"/>
                </a:cubicBezTo>
                <a:cubicBezTo>
                  <a:pt x="752" y="354"/>
                  <a:pt x="724" y="314"/>
                  <a:pt x="704" y="270"/>
                </a:cubicBezTo>
                <a:cubicBezTo>
                  <a:pt x="696" y="253"/>
                  <a:pt x="697" y="232"/>
                  <a:pt x="686" y="216"/>
                </a:cubicBezTo>
                <a:cubicBezTo>
                  <a:pt x="663" y="182"/>
                  <a:pt x="646" y="144"/>
                  <a:pt x="626" y="108"/>
                </a:cubicBezTo>
                <a:cubicBezTo>
                  <a:pt x="607" y="74"/>
                  <a:pt x="572" y="40"/>
                  <a:pt x="572" y="0"/>
                </a:cubicBezTo>
                <a:close/>
              </a:path>
            </a:pathLst>
          </a:custGeom>
          <a:gradFill rotWithShape="0">
            <a:gsLst>
              <a:gs pos="0">
                <a:srgbClr val="FFE5FF"/>
              </a:gs>
              <a:gs pos="100000">
                <a:srgbClr val="EC009D"/>
              </a:gs>
            </a:gsLst>
            <a:path path="rect">
              <a:fillToRect l="100000" b="100000"/>
            </a:path>
          </a:gradFill>
          <a:ln>
            <a:noFill/>
          </a:ln>
          <a:effectLst>
            <a:outerShdw dist="35921" dir="2700000" algn="ctr" rotWithShape="0">
              <a:srgbClr val="50766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18" name="Freeform 250">
            <a:extLst>
              <a:ext uri="{FF2B5EF4-FFF2-40B4-BE49-F238E27FC236}">
                <a16:creationId xmlns:a16="http://schemas.microsoft.com/office/drawing/2014/main" id="{AA66F979-7D64-43F9-9DFB-E10281D3737F}"/>
              </a:ext>
            </a:extLst>
          </p:cNvPr>
          <p:cNvSpPr>
            <a:spLocks/>
          </p:cNvSpPr>
          <p:nvPr/>
        </p:nvSpPr>
        <p:spPr bwMode="auto">
          <a:xfrm rot="1800000">
            <a:off x="8064500" y="4832350"/>
            <a:ext cx="146050" cy="442913"/>
          </a:xfrm>
          <a:custGeom>
            <a:avLst/>
            <a:gdLst>
              <a:gd name="T0" fmla="*/ 572 w 1195"/>
              <a:gd name="T1" fmla="*/ 0 h 2472"/>
              <a:gd name="T2" fmla="*/ 464 w 1195"/>
              <a:gd name="T3" fmla="*/ 186 h 2472"/>
              <a:gd name="T4" fmla="*/ 404 w 1195"/>
              <a:gd name="T5" fmla="*/ 288 h 2472"/>
              <a:gd name="T6" fmla="*/ 380 w 1195"/>
              <a:gd name="T7" fmla="*/ 324 h 2472"/>
              <a:gd name="T8" fmla="*/ 320 w 1195"/>
              <a:gd name="T9" fmla="*/ 438 h 2472"/>
              <a:gd name="T10" fmla="*/ 248 w 1195"/>
              <a:gd name="T11" fmla="*/ 576 h 2472"/>
              <a:gd name="T12" fmla="*/ 170 w 1195"/>
              <a:gd name="T13" fmla="*/ 774 h 2472"/>
              <a:gd name="T14" fmla="*/ 128 w 1195"/>
              <a:gd name="T15" fmla="*/ 882 h 2472"/>
              <a:gd name="T16" fmla="*/ 74 w 1195"/>
              <a:gd name="T17" fmla="*/ 1086 h 2472"/>
              <a:gd name="T18" fmla="*/ 38 w 1195"/>
              <a:gd name="T19" fmla="*/ 1296 h 2472"/>
              <a:gd name="T20" fmla="*/ 44 w 1195"/>
              <a:gd name="T21" fmla="*/ 1722 h 2472"/>
              <a:gd name="T22" fmla="*/ 98 w 1195"/>
              <a:gd name="T23" fmla="*/ 1884 h 2472"/>
              <a:gd name="T24" fmla="*/ 134 w 1195"/>
              <a:gd name="T25" fmla="*/ 1944 h 2472"/>
              <a:gd name="T26" fmla="*/ 152 w 1195"/>
              <a:gd name="T27" fmla="*/ 1986 h 2472"/>
              <a:gd name="T28" fmla="*/ 194 w 1195"/>
              <a:gd name="T29" fmla="*/ 2082 h 2472"/>
              <a:gd name="T30" fmla="*/ 236 w 1195"/>
              <a:gd name="T31" fmla="*/ 2136 h 2472"/>
              <a:gd name="T32" fmla="*/ 350 w 1195"/>
              <a:gd name="T33" fmla="*/ 2274 h 2472"/>
              <a:gd name="T34" fmla="*/ 416 w 1195"/>
              <a:gd name="T35" fmla="*/ 2340 h 2472"/>
              <a:gd name="T36" fmla="*/ 500 w 1195"/>
              <a:gd name="T37" fmla="*/ 2418 h 2472"/>
              <a:gd name="T38" fmla="*/ 554 w 1195"/>
              <a:gd name="T39" fmla="*/ 2460 h 2472"/>
              <a:gd name="T40" fmla="*/ 572 w 1195"/>
              <a:gd name="T41" fmla="*/ 2472 h 2472"/>
              <a:gd name="T42" fmla="*/ 638 w 1195"/>
              <a:gd name="T43" fmla="*/ 2454 h 2472"/>
              <a:gd name="T44" fmla="*/ 692 w 1195"/>
              <a:gd name="T45" fmla="*/ 2418 h 2472"/>
              <a:gd name="T46" fmla="*/ 710 w 1195"/>
              <a:gd name="T47" fmla="*/ 2406 h 2472"/>
              <a:gd name="T48" fmla="*/ 854 w 1195"/>
              <a:gd name="T49" fmla="*/ 2274 h 2472"/>
              <a:gd name="T50" fmla="*/ 884 w 1195"/>
              <a:gd name="T51" fmla="*/ 2232 h 2472"/>
              <a:gd name="T52" fmla="*/ 938 w 1195"/>
              <a:gd name="T53" fmla="*/ 2178 h 2472"/>
              <a:gd name="T54" fmla="*/ 992 w 1195"/>
              <a:gd name="T55" fmla="*/ 2130 h 2472"/>
              <a:gd name="T56" fmla="*/ 1076 w 1195"/>
              <a:gd name="T57" fmla="*/ 2022 h 2472"/>
              <a:gd name="T58" fmla="*/ 1094 w 1195"/>
              <a:gd name="T59" fmla="*/ 1998 h 2472"/>
              <a:gd name="T60" fmla="*/ 1112 w 1195"/>
              <a:gd name="T61" fmla="*/ 1974 h 2472"/>
              <a:gd name="T62" fmla="*/ 1148 w 1195"/>
              <a:gd name="T63" fmla="*/ 1902 h 2472"/>
              <a:gd name="T64" fmla="*/ 1178 w 1195"/>
              <a:gd name="T65" fmla="*/ 1752 h 2472"/>
              <a:gd name="T66" fmla="*/ 1166 w 1195"/>
              <a:gd name="T67" fmla="*/ 1230 h 2472"/>
              <a:gd name="T68" fmla="*/ 1130 w 1195"/>
              <a:gd name="T69" fmla="*/ 1086 h 2472"/>
              <a:gd name="T70" fmla="*/ 1010 w 1195"/>
              <a:gd name="T71" fmla="*/ 804 h 2472"/>
              <a:gd name="T72" fmla="*/ 986 w 1195"/>
              <a:gd name="T73" fmla="*/ 750 h 2472"/>
              <a:gd name="T74" fmla="*/ 872 w 1195"/>
              <a:gd name="T75" fmla="*/ 576 h 2472"/>
              <a:gd name="T76" fmla="*/ 830 w 1195"/>
              <a:gd name="T77" fmla="*/ 498 h 2472"/>
              <a:gd name="T78" fmla="*/ 800 w 1195"/>
              <a:gd name="T79" fmla="*/ 462 h 2472"/>
              <a:gd name="T80" fmla="*/ 764 w 1195"/>
              <a:gd name="T81" fmla="*/ 402 h 2472"/>
              <a:gd name="T82" fmla="*/ 704 w 1195"/>
              <a:gd name="T83" fmla="*/ 270 h 2472"/>
              <a:gd name="T84" fmla="*/ 686 w 1195"/>
              <a:gd name="T85" fmla="*/ 216 h 2472"/>
              <a:gd name="T86" fmla="*/ 626 w 1195"/>
              <a:gd name="T87" fmla="*/ 108 h 2472"/>
              <a:gd name="T88" fmla="*/ 572 w 1195"/>
              <a:gd name="T89" fmla="*/ 0 h 2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5" h="2472">
                <a:moveTo>
                  <a:pt x="572" y="0"/>
                </a:moveTo>
                <a:cubicBezTo>
                  <a:pt x="532" y="60"/>
                  <a:pt x="501" y="125"/>
                  <a:pt x="464" y="186"/>
                </a:cubicBezTo>
                <a:cubicBezTo>
                  <a:pt x="444" y="220"/>
                  <a:pt x="424" y="254"/>
                  <a:pt x="404" y="288"/>
                </a:cubicBezTo>
                <a:cubicBezTo>
                  <a:pt x="397" y="300"/>
                  <a:pt x="385" y="311"/>
                  <a:pt x="380" y="324"/>
                </a:cubicBezTo>
                <a:cubicBezTo>
                  <a:pt x="364" y="364"/>
                  <a:pt x="341" y="401"/>
                  <a:pt x="320" y="438"/>
                </a:cubicBezTo>
                <a:cubicBezTo>
                  <a:pt x="294" y="483"/>
                  <a:pt x="277" y="532"/>
                  <a:pt x="248" y="576"/>
                </a:cubicBezTo>
                <a:cubicBezTo>
                  <a:pt x="234" y="645"/>
                  <a:pt x="198" y="710"/>
                  <a:pt x="170" y="774"/>
                </a:cubicBezTo>
                <a:cubicBezTo>
                  <a:pt x="154" y="810"/>
                  <a:pt x="150" y="849"/>
                  <a:pt x="128" y="882"/>
                </a:cubicBezTo>
                <a:cubicBezTo>
                  <a:pt x="114" y="951"/>
                  <a:pt x="89" y="1017"/>
                  <a:pt x="74" y="1086"/>
                </a:cubicBezTo>
                <a:cubicBezTo>
                  <a:pt x="60" y="1148"/>
                  <a:pt x="56" y="1241"/>
                  <a:pt x="38" y="1296"/>
                </a:cubicBezTo>
                <a:cubicBezTo>
                  <a:pt x="23" y="1432"/>
                  <a:pt x="0" y="1591"/>
                  <a:pt x="44" y="1722"/>
                </a:cubicBezTo>
                <a:cubicBezTo>
                  <a:pt x="52" y="1775"/>
                  <a:pt x="68" y="1839"/>
                  <a:pt x="98" y="1884"/>
                </a:cubicBezTo>
                <a:cubicBezTo>
                  <a:pt x="105" y="1912"/>
                  <a:pt x="113" y="1923"/>
                  <a:pt x="134" y="1944"/>
                </a:cubicBezTo>
                <a:cubicBezTo>
                  <a:pt x="151" y="2013"/>
                  <a:pt x="127" y="1928"/>
                  <a:pt x="152" y="1986"/>
                </a:cubicBezTo>
                <a:cubicBezTo>
                  <a:pt x="167" y="2021"/>
                  <a:pt x="170" y="2050"/>
                  <a:pt x="194" y="2082"/>
                </a:cubicBezTo>
                <a:cubicBezTo>
                  <a:pt x="203" y="2109"/>
                  <a:pt x="212" y="2118"/>
                  <a:pt x="236" y="2136"/>
                </a:cubicBezTo>
                <a:cubicBezTo>
                  <a:pt x="250" y="2178"/>
                  <a:pt x="315" y="2247"/>
                  <a:pt x="350" y="2274"/>
                </a:cubicBezTo>
                <a:cubicBezTo>
                  <a:pt x="365" y="2304"/>
                  <a:pt x="391" y="2315"/>
                  <a:pt x="416" y="2340"/>
                </a:cubicBezTo>
                <a:cubicBezTo>
                  <a:pt x="442" y="2366"/>
                  <a:pt x="465" y="2406"/>
                  <a:pt x="500" y="2418"/>
                </a:cubicBezTo>
                <a:cubicBezTo>
                  <a:pt x="528" y="2446"/>
                  <a:pt x="511" y="2431"/>
                  <a:pt x="554" y="2460"/>
                </a:cubicBezTo>
                <a:cubicBezTo>
                  <a:pt x="560" y="2464"/>
                  <a:pt x="572" y="2472"/>
                  <a:pt x="572" y="2472"/>
                </a:cubicBezTo>
                <a:cubicBezTo>
                  <a:pt x="618" y="2457"/>
                  <a:pt x="596" y="2462"/>
                  <a:pt x="638" y="2454"/>
                </a:cubicBezTo>
                <a:cubicBezTo>
                  <a:pt x="656" y="2442"/>
                  <a:pt x="674" y="2430"/>
                  <a:pt x="692" y="2418"/>
                </a:cubicBezTo>
                <a:cubicBezTo>
                  <a:pt x="698" y="2414"/>
                  <a:pt x="710" y="2406"/>
                  <a:pt x="710" y="2406"/>
                </a:cubicBezTo>
                <a:cubicBezTo>
                  <a:pt x="745" y="2353"/>
                  <a:pt x="809" y="2319"/>
                  <a:pt x="854" y="2274"/>
                </a:cubicBezTo>
                <a:cubicBezTo>
                  <a:pt x="890" y="2238"/>
                  <a:pt x="857" y="2263"/>
                  <a:pt x="884" y="2232"/>
                </a:cubicBezTo>
                <a:cubicBezTo>
                  <a:pt x="884" y="2232"/>
                  <a:pt x="929" y="2187"/>
                  <a:pt x="938" y="2178"/>
                </a:cubicBezTo>
                <a:cubicBezTo>
                  <a:pt x="974" y="2142"/>
                  <a:pt x="942" y="2206"/>
                  <a:pt x="992" y="2130"/>
                </a:cubicBezTo>
                <a:cubicBezTo>
                  <a:pt x="1017" y="2092"/>
                  <a:pt x="1048" y="2059"/>
                  <a:pt x="1076" y="2022"/>
                </a:cubicBezTo>
                <a:cubicBezTo>
                  <a:pt x="1082" y="2014"/>
                  <a:pt x="1088" y="2006"/>
                  <a:pt x="1094" y="1998"/>
                </a:cubicBezTo>
                <a:cubicBezTo>
                  <a:pt x="1100" y="1990"/>
                  <a:pt x="1112" y="1974"/>
                  <a:pt x="1112" y="1974"/>
                </a:cubicBezTo>
                <a:cubicBezTo>
                  <a:pt x="1120" y="1949"/>
                  <a:pt x="1134" y="1924"/>
                  <a:pt x="1148" y="1902"/>
                </a:cubicBezTo>
                <a:cubicBezTo>
                  <a:pt x="1160" y="1852"/>
                  <a:pt x="1168" y="1802"/>
                  <a:pt x="1178" y="1752"/>
                </a:cubicBezTo>
                <a:cubicBezTo>
                  <a:pt x="1190" y="1579"/>
                  <a:pt x="1195" y="1401"/>
                  <a:pt x="1166" y="1230"/>
                </a:cubicBezTo>
                <a:cubicBezTo>
                  <a:pt x="1158" y="1185"/>
                  <a:pt x="1156" y="1125"/>
                  <a:pt x="1130" y="1086"/>
                </a:cubicBezTo>
                <a:cubicBezTo>
                  <a:pt x="1110" y="988"/>
                  <a:pt x="1066" y="888"/>
                  <a:pt x="1010" y="804"/>
                </a:cubicBezTo>
                <a:cubicBezTo>
                  <a:pt x="1000" y="789"/>
                  <a:pt x="995" y="766"/>
                  <a:pt x="986" y="750"/>
                </a:cubicBezTo>
                <a:cubicBezTo>
                  <a:pt x="954" y="692"/>
                  <a:pt x="919" y="623"/>
                  <a:pt x="872" y="576"/>
                </a:cubicBezTo>
                <a:cubicBezTo>
                  <a:pt x="864" y="551"/>
                  <a:pt x="846" y="520"/>
                  <a:pt x="830" y="498"/>
                </a:cubicBezTo>
                <a:cubicBezTo>
                  <a:pt x="808" y="467"/>
                  <a:pt x="816" y="494"/>
                  <a:pt x="800" y="462"/>
                </a:cubicBezTo>
                <a:cubicBezTo>
                  <a:pt x="788" y="438"/>
                  <a:pt x="784" y="422"/>
                  <a:pt x="764" y="402"/>
                </a:cubicBezTo>
                <a:cubicBezTo>
                  <a:pt x="752" y="354"/>
                  <a:pt x="724" y="314"/>
                  <a:pt x="704" y="270"/>
                </a:cubicBezTo>
                <a:cubicBezTo>
                  <a:pt x="696" y="253"/>
                  <a:pt x="697" y="232"/>
                  <a:pt x="686" y="216"/>
                </a:cubicBezTo>
                <a:cubicBezTo>
                  <a:pt x="663" y="182"/>
                  <a:pt x="646" y="144"/>
                  <a:pt x="626" y="108"/>
                </a:cubicBezTo>
                <a:cubicBezTo>
                  <a:pt x="607" y="74"/>
                  <a:pt x="572" y="40"/>
                  <a:pt x="572" y="0"/>
                </a:cubicBezTo>
                <a:close/>
              </a:path>
            </a:pathLst>
          </a:custGeom>
          <a:gradFill rotWithShape="0">
            <a:gsLst>
              <a:gs pos="0">
                <a:srgbClr val="FFE5FF"/>
              </a:gs>
              <a:gs pos="100000">
                <a:srgbClr val="EC009D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80322" dir="1106097" algn="ctr" rotWithShape="0">
              <a:srgbClr val="50766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07844"/>
              </p:ext>
            </p:extLst>
          </p:nvPr>
        </p:nvGraphicFramePr>
        <p:xfrm>
          <a:off x="2563962" y="2276872"/>
          <a:ext cx="4724400" cy="1935372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6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P001 5 hàng" panose="020B06030503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P001 5 hàng" panose="020B06030503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P001 5 hàng" panose="020B06030503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019" name="Freeform 251">
            <a:extLst>
              <a:ext uri="{FF2B5EF4-FFF2-40B4-BE49-F238E27FC236}">
                <a16:creationId xmlns:a16="http://schemas.microsoft.com/office/drawing/2014/main" id="{3F5666E2-56D2-41A7-8298-D9DC46A74D0C}"/>
              </a:ext>
            </a:extLst>
          </p:cNvPr>
          <p:cNvSpPr>
            <a:spLocks/>
          </p:cNvSpPr>
          <p:nvPr/>
        </p:nvSpPr>
        <p:spPr bwMode="auto">
          <a:xfrm rot="5400000">
            <a:off x="8174831" y="6134894"/>
            <a:ext cx="141288" cy="304800"/>
          </a:xfrm>
          <a:custGeom>
            <a:avLst/>
            <a:gdLst>
              <a:gd name="T0" fmla="*/ 572 w 1195"/>
              <a:gd name="T1" fmla="*/ 0 h 2472"/>
              <a:gd name="T2" fmla="*/ 464 w 1195"/>
              <a:gd name="T3" fmla="*/ 186 h 2472"/>
              <a:gd name="T4" fmla="*/ 404 w 1195"/>
              <a:gd name="T5" fmla="*/ 288 h 2472"/>
              <a:gd name="T6" fmla="*/ 380 w 1195"/>
              <a:gd name="T7" fmla="*/ 324 h 2472"/>
              <a:gd name="T8" fmla="*/ 320 w 1195"/>
              <a:gd name="T9" fmla="*/ 438 h 2472"/>
              <a:gd name="T10" fmla="*/ 248 w 1195"/>
              <a:gd name="T11" fmla="*/ 576 h 2472"/>
              <a:gd name="T12" fmla="*/ 170 w 1195"/>
              <a:gd name="T13" fmla="*/ 774 h 2472"/>
              <a:gd name="T14" fmla="*/ 128 w 1195"/>
              <a:gd name="T15" fmla="*/ 882 h 2472"/>
              <a:gd name="T16" fmla="*/ 74 w 1195"/>
              <a:gd name="T17" fmla="*/ 1086 h 2472"/>
              <a:gd name="T18" fmla="*/ 38 w 1195"/>
              <a:gd name="T19" fmla="*/ 1296 h 2472"/>
              <a:gd name="T20" fmla="*/ 44 w 1195"/>
              <a:gd name="T21" fmla="*/ 1722 h 2472"/>
              <a:gd name="T22" fmla="*/ 98 w 1195"/>
              <a:gd name="T23" fmla="*/ 1884 h 2472"/>
              <a:gd name="T24" fmla="*/ 134 w 1195"/>
              <a:gd name="T25" fmla="*/ 1944 h 2472"/>
              <a:gd name="T26" fmla="*/ 152 w 1195"/>
              <a:gd name="T27" fmla="*/ 1986 h 2472"/>
              <a:gd name="T28" fmla="*/ 194 w 1195"/>
              <a:gd name="T29" fmla="*/ 2082 h 2472"/>
              <a:gd name="T30" fmla="*/ 236 w 1195"/>
              <a:gd name="T31" fmla="*/ 2136 h 2472"/>
              <a:gd name="T32" fmla="*/ 350 w 1195"/>
              <a:gd name="T33" fmla="*/ 2274 h 2472"/>
              <a:gd name="T34" fmla="*/ 416 w 1195"/>
              <a:gd name="T35" fmla="*/ 2340 h 2472"/>
              <a:gd name="T36" fmla="*/ 500 w 1195"/>
              <a:gd name="T37" fmla="*/ 2418 h 2472"/>
              <a:gd name="T38" fmla="*/ 554 w 1195"/>
              <a:gd name="T39" fmla="*/ 2460 h 2472"/>
              <a:gd name="T40" fmla="*/ 572 w 1195"/>
              <a:gd name="T41" fmla="*/ 2472 h 2472"/>
              <a:gd name="T42" fmla="*/ 638 w 1195"/>
              <a:gd name="T43" fmla="*/ 2454 h 2472"/>
              <a:gd name="T44" fmla="*/ 692 w 1195"/>
              <a:gd name="T45" fmla="*/ 2418 h 2472"/>
              <a:gd name="T46" fmla="*/ 710 w 1195"/>
              <a:gd name="T47" fmla="*/ 2406 h 2472"/>
              <a:gd name="T48" fmla="*/ 854 w 1195"/>
              <a:gd name="T49" fmla="*/ 2274 h 2472"/>
              <a:gd name="T50" fmla="*/ 884 w 1195"/>
              <a:gd name="T51" fmla="*/ 2232 h 2472"/>
              <a:gd name="T52" fmla="*/ 938 w 1195"/>
              <a:gd name="T53" fmla="*/ 2178 h 2472"/>
              <a:gd name="T54" fmla="*/ 992 w 1195"/>
              <a:gd name="T55" fmla="*/ 2130 h 2472"/>
              <a:gd name="T56" fmla="*/ 1076 w 1195"/>
              <a:gd name="T57" fmla="*/ 2022 h 2472"/>
              <a:gd name="T58" fmla="*/ 1094 w 1195"/>
              <a:gd name="T59" fmla="*/ 1998 h 2472"/>
              <a:gd name="T60" fmla="*/ 1112 w 1195"/>
              <a:gd name="T61" fmla="*/ 1974 h 2472"/>
              <a:gd name="T62" fmla="*/ 1148 w 1195"/>
              <a:gd name="T63" fmla="*/ 1902 h 2472"/>
              <a:gd name="T64" fmla="*/ 1178 w 1195"/>
              <a:gd name="T65" fmla="*/ 1752 h 2472"/>
              <a:gd name="T66" fmla="*/ 1166 w 1195"/>
              <a:gd name="T67" fmla="*/ 1230 h 2472"/>
              <a:gd name="T68" fmla="*/ 1130 w 1195"/>
              <a:gd name="T69" fmla="*/ 1086 h 2472"/>
              <a:gd name="T70" fmla="*/ 1010 w 1195"/>
              <a:gd name="T71" fmla="*/ 804 h 2472"/>
              <a:gd name="T72" fmla="*/ 986 w 1195"/>
              <a:gd name="T73" fmla="*/ 750 h 2472"/>
              <a:gd name="T74" fmla="*/ 872 w 1195"/>
              <a:gd name="T75" fmla="*/ 576 h 2472"/>
              <a:gd name="T76" fmla="*/ 830 w 1195"/>
              <a:gd name="T77" fmla="*/ 498 h 2472"/>
              <a:gd name="T78" fmla="*/ 800 w 1195"/>
              <a:gd name="T79" fmla="*/ 462 h 2472"/>
              <a:gd name="T80" fmla="*/ 764 w 1195"/>
              <a:gd name="T81" fmla="*/ 402 h 2472"/>
              <a:gd name="T82" fmla="*/ 704 w 1195"/>
              <a:gd name="T83" fmla="*/ 270 h 2472"/>
              <a:gd name="T84" fmla="*/ 686 w 1195"/>
              <a:gd name="T85" fmla="*/ 216 h 2472"/>
              <a:gd name="T86" fmla="*/ 626 w 1195"/>
              <a:gd name="T87" fmla="*/ 108 h 2472"/>
              <a:gd name="T88" fmla="*/ 572 w 1195"/>
              <a:gd name="T89" fmla="*/ 0 h 2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5" h="2472">
                <a:moveTo>
                  <a:pt x="572" y="0"/>
                </a:moveTo>
                <a:cubicBezTo>
                  <a:pt x="532" y="60"/>
                  <a:pt x="501" y="125"/>
                  <a:pt x="464" y="186"/>
                </a:cubicBezTo>
                <a:cubicBezTo>
                  <a:pt x="444" y="220"/>
                  <a:pt x="424" y="254"/>
                  <a:pt x="404" y="288"/>
                </a:cubicBezTo>
                <a:cubicBezTo>
                  <a:pt x="397" y="300"/>
                  <a:pt x="385" y="311"/>
                  <a:pt x="380" y="324"/>
                </a:cubicBezTo>
                <a:cubicBezTo>
                  <a:pt x="364" y="364"/>
                  <a:pt x="341" y="401"/>
                  <a:pt x="320" y="438"/>
                </a:cubicBezTo>
                <a:cubicBezTo>
                  <a:pt x="294" y="483"/>
                  <a:pt x="277" y="532"/>
                  <a:pt x="248" y="576"/>
                </a:cubicBezTo>
                <a:cubicBezTo>
                  <a:pt x="234" y="645"/>
                  <a:pt x="198" y="710"/>
                  <a:pt x="170" y="774"/>
                </a:cubicBezTo>
                <a:cubicBezTo>
                  <a:pt x="154" y="810"/>
                  <a:pt x="150" y="849"/>
                  <a:pt x="128" y="882"/>
                </a:cubicBezTo>
                <a:cubicBezTo>
                  <a:pt x="114" y="951"/>
                  <a:pt x="89" y="1017"/>
                  <a:pt x="74" y="1086"/>
                </a:cubicBezTo>
                <a:cubicBezTo>
                  <a:pt x="60" y="1148"/>
                  <a:pt x="56" y="1241"/>
                  <a:pt x="38" y="1296"/>
                </a:cubicBezTo>
                <a:cubicBezTo>
                  <a:pt x="23" y="1432"/>
                  <a:pt x="0" y="1591"/>
                  <a:pt x="44" y="1722"/>
                </a:cubicBezTo>
                <a:cubicBezTo>
                  <a:pt x="52" y="1775"/>
                  <a:pt x="68" y="1839"/>
                  <a:pt x="98" y="1884"/>
                </a:cubicBezTo>
                <a:cubicBezTo>
                  <a:pt x="105" y="1912"/>
                  <a:pt x="113" y="1923"/>
                  <a:pt x="134" y="1944"/>
                </a:cubicBezTo>
                <a:cubicBezTo>
                  <a:pt x="151" y="2013"/>
                  <a:pt x="127" y="1928"/>
                  <a:pt x="152" y="1986"/>
                </a:cubicBezTo>
                <a:cubicBezTo>
                  <a:pt x="167" y="2021"/>
                  <a:pt x="170" y="2050"/>
                  <a:pt x="194" y="2082"/>
                </a:cubicBezTo>
                <a:cubicBezTo>
                  <a:pt x="203" y="2109"/>
                  <a:pt x="212" y="2118"/>
                  <a:pt x="236" y="2136"/>
                </a:cubicBezTo>
                <a:cubicBezTo>
                  <a:pt x="250" y="2178"/>
                  <a:pt x="315" y="2247"/>
                  <a:pt x="350" y="2274"/>
                </a:cubicBezTo>
                <a:cubicBezTo>
                  <a:pt x="365" y="2304"/>
                  <a:pt x="391" y="2315"/>
                  <a:pt x="416" y="2340"/>
                </a:cubicBezTo>
                <a:cubicBezTo>
                  <a:pt x="442" y="2366"/>
                  <a:pt x="465" y="2406"/>
                  <a:pt x="500" y="2418"/>
                </a:cubicBezTo>
                <a:cubicBezTo>
                  <a:pt x="528" y="2446"/>
                  <a:pt x="511" y="2431"/>
                  <a:pt x="554" y="2460"/>
                </a:cubicBezTo>
                <a:cubicBezTo>
                  <a:pt x="560" y="2464"/>
                  <a:pt x="572" y="2472"/>
                  <a:pt x="572" y="2472"/>
                </a:cubicBezTo>
                <a:cubicBezTo>
                  <a:pt x="618" y="2457"/>
                  <a:pt x="596" y="2462"/>
                  <a:pt x="638" y="2454"/>
                </a:cubicBezTo>
                <a:cubicBezTo>
                  <a:pt x="656" y="2442"/>
                  <a:pt x="674" y="2430"/>
                  <a:pt x="692" y="2418"/>
                </a:cubicBezTo>
                <a:cubicBezTo>
                  <a:pt x="698" y="2414"/>
                  <a:pt x="710" y="2406"/>
                  <a:pt x="710" y="2406"/>
                </a:cubicBezTo>
                <a:cubicBezTo>
                  <a:pt x="745" y="2353"/>
                  <a:pt x="809" y="2319"/>
                  <a:pt x="854" y="2274"/>
                </a:cubicBezTo>
                <a:cubicBezTo>
                  <a:pt x="890" y="2238"/>
                  <a:pt x="857" y="2263"/>
                  <a:pt x="884" y="2232"/>
                </a:cubicBezTo>
                <a:cubicBezTo>
                  <a:pt x="884" y="2232"/>
                  <a:pt x="929" y="2187"/>
                  <a:pt x="938" y="2178"/>
                </a:cubicBezTo>
                <a:cubicBezTo>
                  <a:pt x="974" y="2142"/>
                  <a:pt x="942" y="2206"/>
                  <a:pt x="992" y="2130"/>
                </a:cubicBezTo>
                <a:cubicBezTo>
                  <a:pt x="1017" y="2092"/>
                  <a:pt x="1048" y="2059"/>
                  <a:pt x="1076" y="2022"/>
                </a:cubicBezTo>
                <a:cubicBezTo>
                  <a:pt x="1082" y="2014"/>
                  <a:pt x="1088" y="2006"/>
                  <a:pt x="1094" y="1998"/>
                </a:cubicBezTo>
                <a:cubicBezTo>
                  <a:pt x="1100" y="1990"/>
                  <a:pt x="1112" y="1974"/>
                  <a:pt x="1112" y="1974"/>
                </a:cubicBezTo>
                <a:cubicBezTo>
                  <a:pt x="1120" y="1949"/>
                  <a:pt x="1134" y="1924"/>
                  <a:pt x="1148" y="1902"/>
                </a:cubicBezTo>
                <a:cubicBezTo>
                  <a:pt x="1160" y="1852"/>
                  <a:pt x="1168" y="1802"/>
                  <a:pt x="1178" y="1752"/>
                </a:cubicBezTo>
                <a:cubicBezTo>
                  <a:pt x="1190" y="1579"/>
                  <a:pt x="1195" y="1401"/>
                  <a:pt x="1166" y="1230"/>
                </a:cubicBezTo>
                <a:cubicBezTo>
                  <a:pt x="1158" y="1185"/>
                  <a:pt x="1156" y="1125"/>
                  <a:pt x="1130" y="1086"/>
                </a:cubicBezTo>
                <a:cubicBezTo>
                  <a:pt x="1110" y="988"/>
                  <a:pt x="1066" y="888"/>
                  <a:pt x="1010" y="804"/>
                </a:cubicBezTo>
                <a:cubicBezTo>
                  <a:pt x="1000" y="789"/>
                  <a:pt x="995" y="766"/>
                  <a:pt x="986" y="750"/>
                </a:cubicBezTo>
                <a:cubicBezTo>
                  <a:pt x="954" y="692"/>
                  <a:pt x="919" y="623"/>
                  <a:pt x="872" y="576"/>
                </a:cubicBezTo>
                <a:cubicBezTo>
                  <a:pt x="864" y="551"/>
                  <a:pt x="846" y="520"/>
                  <a:pt x="830" y="498"/>
                </a:cubicBezTo>
                <a:cubicBezTo>
                  <a:pt x="808" y="467"/>
                  <a:pt x="816" y="494"/>
                  <a:pt x="800" y="462"/>
                </a:cubicBezTo>
                <a:cubicBezTo>
                  <a:pt x="788" y="438"/>
                  <a:pt x="784" y="422"/>
                  <a:pt x="764" y="402"/>
                </a:cubicBezTo>
                <a:cubicBezTo>
                  <a:pt x="752" y="354"/>
                  <a:pt x="724" y="314"/>
                  <a:pt x="704" y="270"/>
                </a:cubicBezTo>
                <a:cubicBezTo>
                  <a:pt x="696" y="253"/>
                  <a:pt x="697" y="232"/>
                  <a:pt x="686" y="216"/>
                </a:cubicBezTo>
                <a:cubicBezTo>
                  <a:pt x="663" y="182"/>
                  <a:pt x="646" y="144"/>
                  <a:pt x="626" y="108"/>
                </a:cubicBezTo>
                <a:cubicBezTo>
                  <a:pt x="607" y="74"/>
                  <a:pt x="572" y="40"/>
                  <a:pt x="572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80322" dir="1106097" algn="ctr" rotWithShape="0">
              <a:srgbClr val="50766C"/>
            </a:outerShdw>
          </a:effectLst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20" name="Freeform 252">
            <a:extLst>
              <a:ext uri="{FF2B5EF4-FFF2-40B4-BE49-F238E27FC236}">
                <a16:creationId xmlns:a16="http://schemas.microsoft.com/office/drawing/2014/main" id="{8FE9E268-8FCB-4847-B5F8-80D73E291730}"/>
              </a:ext>
            </a:extLst>
          </p:cNvPr>
          <p:cNvSpPr>
            <a:spLocks/>
          </p:cNvSpPr>
          <p:nvPr/>
        </p:nvSpPr>
        <p:spPr bwMode="auto">
          <a:xfrm rot="17400000">
            <a:off x="8040687" y="3868738"/>
            <a:ext cx="180975" cy="533400"/>
          </a:xfrm>
          <a:custGeom>
            <a:avLst/>
            <a:gdLst>
              <a:gd name="T0" fmla="*/ 572 w 1195"/>
              <a:gd name="T1" fmla="*/ 0 h 2472"/>
              <a:gd name="T2" fmla="*/ 464 w 1195"/>
              <a:gd name="T3" fmla="*/ 186 h 2472"/>
              <a:gd name="T4" fmla="*/ 404 w 1195"/>
              <a:gd name="T5" fmla="*/ 288 h 2472"/>
              <a:gd name="T6" fmla="*/ 380 w 1195"/>
              <a:gd name="T7" fmla="*/ 324 h 2472"/>
              <a:gd name="T8" fmla="*/ 320 w 1195"/>
              <a:gd name="T9" fmla="*/ 438 h 2472"/>
              <a:gd name="T10" fmla="*/ 248 w 1195"/>
              <a:gd name="T11" fmla="*/ 576 h 2472"/>
              <a:gd name="T12" fmla="*/ 170 w 1195"/>
              <a:gd name="T13" fmla="*/ 774 h 2472"/>
              <a:gd name="T14" fmla="*/ 128 w 1195"/>
              <a:gd name="T15" fmla="*/ 882 h 2472"/>
              <a:gd name="T16" fmla="*/ 74 w 1195"/>
              <a:gd name="T17" fmla="*/ 1086 h 2472"/>
              <a:gd name="T18" fmla="*/ 38 w 1195"/>
              <a:gd name="T19" fmla="*/ 1296 h 2472"/>
              <a:gd name="T20" fmla="*/ 44 w 1195"/>
              <a:gd name="T21" fmla="*/ 1722 h 2472"/>
              <a:gd name="T22" fmla="*/ 98 w 1195"/>
              <a:gd name="T23" fmla="*/ 1884 h 2472"/>
              <a:gd name="T24" fmla="*/ 134 w 1195"/>
              <a:gd name="T25" fmla="*/ 1944 h 2472"/>
              <a:gd name="T26" fmla="*/ 152 w 1195"/>
              <a:gd name="T27" fmla="*/ 1986 h 2472"/>
              <a:gd name="T28" fmla="*/ 194 w 1195"/>
              <a:gd name="T29" fmla="*/ 2082 h 2472"/>
              <a:gd name="T30" fmla="*/ 236 w 1195"/>
              <a:gd name="T31" fmla="*/ 2136 h 2472"/>
              <a:gd name="T32" fmla="*/ 350 w 1195"/>
              <a:gd name="T33" fmla="*/ 2274 h 2472"/>
              <a:gd name="T34" fmla="*/ 416 w 1195"/>
              <a:gd name="T35" fmla="*/ 2340 h 2472"/>
              <a:gd name="T36" fmla="*/ 500 w 1195"/>
              <a:gd name="T37" fmla="*/ 2418 h 2472"/>
              <a:gd name="T38" fmla="*/ 554 w 1195"/>
              <a:gd name="T39" fmla="*/ 2460 h 2472"/>
              <a:gd name="T40" fmla="*/ 572 w 1195"/>
              <a:gd name="T41" fmla="*/ 2472 h 2472"/>
              <a:gd name="T42" fmla="*/ 638 w 1195"/>
              <a:gd name="T43" fmla="*/ 2454 h 2472"/>
              <a:gd name="T44" fmla="*/ 692 w 1195"/>
              <a:gd name="T45" fmla="*/ 2418 h 2472"/>
              <a:gd name="T46" fmla="*/ 710 w 1195"/>
              <a:gd name="T47" fmla="*/ 2406 h 2472"/>
              <a:gd name="T48" fmla="*/ 854 w 1195"/>
              <a:gd name="T49" fmla="*/ 2274 h 2472"/>
              <a:gd name="T50" fmla="*/ 884 w 1195"/>
              <a:gd name="T51" fmla="*/ 2232 h 2472"/>
              <a:gd name="T52" fmla="*/ 938 w 1195"/>
              <a:gd name="T53" fmla="*/ 2178 h 2472"/>
              <a:gd name="T54" fmla="*/ 992 w 1195"/>
              <a:gd name="T55" fmla="*/ 2130 h 2472"/>
              <a:gd name="T56" fmla="*/ 1076 w 1195"/>
              <a:gd name="T57" fmla="*/ 2022 h 2472"/>
              <a:gd name="T58" fmla="*/ 1094 w 1195"/>
              <a:gd name="T59" fmla="*/ 1998 h 2472"/>
              <a:gd name="T60" fmla="*/ 1112 w 1195"/>
              <a:gd name="T61" fmla="*/ 1974 h 2472"/>
              <a:gd name="T62" fmla="*/ 1148 w 1195"/>
              <a:gd name="T63" fmla="*/ 1902 h 2472"/>
              <a:gd name="T64" fmla="*/ 1178 w 1195"/>
              <a:gd name="T65" fmla="*/ 1752 h 2472"/>
              <a:gd name="T66" fmla="*/ 1166 w 1195"/>
              <a:gd name="T67" fmla="*/ 1230 h 2472"/>
              <a:gd name="T68" fmla="*/ 1130 w 1195"/>
              <a:gd name="T69" fmla="*/ 1086 h 2472"/>
              <a:gd name="T70" fmla="*/ 1010 w 1195"/>
              <a:gd name="T71" fmla="*/ 804 h 2472"/>
              <a:gd name="T72" fmla="*/ 986 w 1195"/>
              <a:gd name="T73" fmla="*/ 750 h 2472"/>
              <a:gd name="T74" fmla="*/ 872 w 1195"/>
              <a:gd name="T75" fmla="*/ 576 h 2472"/>
              <a:gd name="T76" fmla="*/ 830 w 1195"/>
              <a:gd name="T77" fmla="*/ 498 h 2472"/>
              <a:gd name="T78" fmla="*/ 800 w 1195"/>
              <a:gd name="T79" fmla="*/ 462 h 2472"/>
              <a:gd name="T80" fmla="*/ 764 w 1195"/>
              <a:gd name="T81" fmla="*/ 402 h 2472"/>
              <a:gd name="T82" fmla="*/ 704 w 1195"/>
              <a:gd name="T83" fmla="*/ 270 h 2472"/>
              <a:gd name="T84" fmla="*/ 686 w 1195"/>
              <a:gd name="T85" fmla="*/ 216 h 2472"/>
              <a:gd name="T86" fmla="*/ 626 w 1195"/>
              <a:gd name="T87" fmla="*/ 108 h 2472"/>
              <a:gd name="T88" fmla="*/ 572 w 1195"/>
              <a:gd name="T89" fmla="*/ 0 h 2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5" h="2472">
                <a:moveTo>
                  <a:pt x="572" y="0"/>
                </a:moveTo>
                <a:cubicBezTo>
                  <a:pt x="532" y="60"/>
                  <a:pt x="501" y="125"/>
                  <a:pt x="464" y="186"/>
                </a:cubicBezTo>
                <a:cubicBezTo>
                  <a:pt x="444" y="220"/>
                  <a:pt x="424" y="254"/>
                  <a:pt x="404" y="288"/>
                </a:cubicBezTo>
                <a:cubicBezTo>
                  <a:pt x="397" y="300"/>
                  <a:pt x="385" y="311"/>
                  <a:pt x="380" y="324"/>
                </a:cubicBezTo>
                <a:cubicBezTo>
                  <a:pt x="364" y="364"/>
                  <a:pt x="341" y="401"/>
                  <a:pt x="320" y="438"/>
                </a:cubicBezTo>
                <a:cubicBezTo>
                  <a:pt x="294" y="483"/>
                  <a:pt x="277" y="532"/>
                  <a:pt x="248" y="576"/>
                </a:cubicBezTo>
                <a:cubicBezTo>
                  <a:pt x="234" y="645"/>
                  <a:pt x="198" y="710"/>
                  <a:pt x="170" y="774"/>
                </a:cubicBezTo>
                <a:cubicBezTo>
                  <a:pt x="154" y="810"/>
                  <a:pt x="150" y="849"/>
                  <a:pt x="128" y="882"/>
                </a:cubicBezTo>
                <a:cubicBezTo>
                  <a:pt x="114" y="951"/>
                  <a:pt x="89" y="1017"/>
                  <a:pt x="74" y="1086"/>
                </a:cubicBezTo>
                <a:cubicBezTo>
                  <a:pt x="60" y="1148"/>
                  <a:pt x="56" y="1241"/>
                  <a:pt x="38" y="1296"/>
                </a:cubicBezTo>
                <a:cubicBezTo>
                  <a:pt x="23" y="1432"/>
                  <a:pt x="0" y="1591"/>
                  <a:pt x="44" y="1722"/>
                </a:cubicBezTo>
                <a:cubicBezTo>
                  <a:pt x="52" y="1775"/>
                  <a:pt x="68" y="1839"/>
                  <a:pt x="98" y="1884"/>
                </a:cubicBezTo>
                <a:cubicBezTo>
                  <a:pt x="105" y="1912"/>
                  <a:pt x="113" y="1923"/>
                  <a:pt x="134" y="1944"/>
                </a:cubicBezTo>
                <a:cubicBezTo>
                  <a:pt x="151" y="2013"/>
                  <a:pt x="127" y="1928"/>
                  <a:pt x="152" y="1986"/>
                </a:cubicBezTo>
                <a:cubicBezTo>
                  <a:pt x="167" y="2021"/>
                  <a:pt x="170" y="2050"/>
                  <a:pt x="194" y="2082"/>
                </a:cubicBezTo>
                <a:cubicBezTo>
                  <a:pt x="203" y="2109"/>
                  <a:pt x="212" y="2118"/>
                  <a:pt x="236" y="2136"/>
                </a:cubicBezTo>
                <a:cubicBezTo>
                  <a:pt x="250" y="2178"/>
                  <a:pt x="315" y="2247"/>
                  <a:pt x="350" y="2274"/>
                </a:cubicBezTo>
                <a:cubicBezTo>
                  <a:pt x="365" y="2304"/>
                  <a:pt x="391" y="2315"/>
                  <a:pt x="416" y="2340"/>
                </a:cubicBezTo>
                <a:cubicBezTo>
                  <a:pt x="442" y="2366"/>
                  <a:pt x="465" y="2406"/>
                  <a:pt x="500" y="2418"/>
                </a:cubicBezTo>
                <a:cubicBezTo>
                  <a:pt x="528" y="2446"/>
                  <a:pt x="511" y="2431"/>
                  <a:pt x="554" y="2460"/>
                </a:cubicBezTo>
                <a:cubicBezTo>
                  <a:pt x="560" y="2464"/>
                  <a:pt x="572" y="2472"/>
                  <a:pt x="572" y="2472"/>
                </a:cubicBezTo>
                <a:cubicBezTo>
                  <a:pt x="618" y="2457"/>
                  <a:pt x="596" y="2462"/>
                  <a:pt x="638" y="2454"/>
                </a:cubicBezTo>
                <a:cubicBezTo>
                  <a:pt x="656" y="2442"/>
                  <a:pt x="674" y="2430"/>
                  <a:pt x="692" y="2418"/>
                </a:cubicBezTo>
                <a:cubicBezTo>
                  <a:pt x="698" y="2414"/>
                  <a:pt x="710" y="2406"/>
                  <a:pt x="710" y="2406"/>
                </a:cubicBezTo>
                <a:cubicBezTo>
                  <a:pt x="745" y="2353"/>
                  <a:pt x="809" y="2319"/>
                  <a:pt x="854" y="2274"/>
                </a:cubicBezTo>
                <a:cubicBezTo>
                  <a:pt x="890" y="2238"/>
                  <a:pt x="857" y="2263"/>
                  <a:pt x="884" y="2232"/>
                </a:cubicBezTo>
                <a:cubicBezTo>
                  <a:pt x="884" y="2232"/>
                  <a:pt x="929" y="2187"/>
                  <a:pt x="938" y="2178"/>
                </a:cubicBezTo>
                <a:cubicBezTo>
                  <a:pt x="974" y="2142"/>
                  <a:pt x="942" y="2206"/>
                  <a:pt x="992" y="2130"/>
                </a:cubicBezTo>
                <a:cubicBezTo>
                  <a:pt x="1017" y="2092"/>
                  <a:pt x="1048" y="2059"/>
                  <a:pt x="1076" y="2022"/>
                </a:cubicBezTo>
                <a:cubicBezTo>
                  <a:pt x="1082" y="2014"/>
                  <a:pt x="1088" y="2006"/>
                  <a:pt x="1094" y="1998"/>
                </a:cubicBezTo>
                <a:cubicBezTo>
                  <a:pt x="1100" y="1990"/>
                  <a:pt x="1112" y="1974"/>
                  <a:pt x="1112" y="1974"/>
                </a:cubicBezTo>
                <a:cubicBezTo>
                  <a:pt x="1120" y="1949"/>
                  <a:pt x="1134" y="1924"/>
                  <a:pt x="1148" y="1902"/>
                </a:cubicBezTo>
                <a:cubicBezTo>
                  <a:pt x="1160" y="1852"/>
                  <a:pt x="1168" y="1802"/>
                  <a:pt x="1178" y="1752"/>
                </a:cubicBezTo>
                <a:cubicBezTo>
                  <a:pt x="1190" y="1579"/>
                  <a:pt x="1195" y="1401"/>
                  <a:pt x="1166" y="1230"/>
                </a:cubicBezTo>
                <a:cubicBezTo>
                  <a:pt x="1158" y="1185"/>
                  <a:pt x="1156" y="1125"/>
                  <a:pt x="1130" y="1086"/>
                </a:cubicBezTo>
                <a:cubicBezTo>
                  <a:pt x="1110" y="988"/>
                  <a:pt x="1066" y="888"/>
                  <a:pt x="1010" y="804"/>
                </a:cubicBezTo>
                <a:cubicBezTo>
                  <a:pt x="1000" y="789"/>
                  <a:pt x="995" y="766"/>
                  <a:pt x="986" y="750"/>
                </a:cubicBezTo>
                <a:cubicBezTo>
                  <a:pt x="954" y="692"/>
                  <a:pt x="919" y="623"/>
                  <a:pt x="872" y="576"/>
                </a:cubicBezTo>
                <a:cubicBezTo>
                  <a:pt x="864" y="551"/>
                  <a:pt x="846" y="520"/>
                  <a:pt x="830" y="498"/>
                </a:cubicBezTo>
                <a:cubicBezTo>
                  <a:pt x="808" y="467"/>
                  <a:pt x="816" y="494"/>
                  <a:pt x="800" y="462"/>
                </a:cubicBezTo>
                <a:cubicBezTo>
                  <a:pt x="788" y="438"/>
                  <a:pt x="784" y="422"/>
                  <a:pt x="764" y="402"/>
                </a:cubicBezTo>
                <a:cubicBezTo>
                  <a:pt x="752" y="354"/>
                  <a:pt x="724" y="314"/>
                  <a:pt x="704" y="270"/>
                </a:cubicBezTo>
                <a:cubicBezTo>
                  <a:pt x="696" y="253"/>
                  <a:pt x="697" y="232"/>
                  <a:pt x="686" y="216"/>
                </a:cubicBezTo>
                <a:cubicBezTo>
                  <a:pt x="663" y="182"/>
                  <a:pt x="646" y="144"/>
                  <a:pt x="626" y="108"/>
                </a:cubicBezTo>
                <a:cubicBezTo>
                  <a:pt x="607" y="74"/>
                  <a:pt x="572" y="40"/>
                  <a:pt x="572" y="0"/>
                </a:cubicBezTo>
                <a:close/>
              </a:path>
            </a:pathLst>
          </a:custGeom>
          <a:gradFill rotWithShape="0">
            <a:gsLst>
              <a:gs pos="0">
                <a:srgbClr val="FFE5FF"/>
              </a:gs>
              <a:gs pos="100000">
                <a:srgbClr val="EC009D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80322" dir="1106097" algn="ctr" rotWithShape="0">
              <a:srgbClr val="50766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21" name="Freeform 253">
            <a:extLst>
              <a:ext uri="{FF2B5EF4-FFF2-40B4-BE49-F238E27FC236}">
                <a16:creationId xmlns:a16="http://schemas.microsoft.com/office/drawing/2014/main" id="{6A5DF1FA-1F5D-4294-9590-F0A289C20952}"/>
              </a:ext>
            </a:extLst>
          </p:cNvPr>
          <p:cNvSpPr>
            <a:spLocks/>
          </p:cNvSpPr>
          <p:nvPr/>
        </p:nvSpPr>
        <p:spPr bwMode="auto">
          <a:xfrm rot="5400000">
            <a:off x="8073231" y="2758282"/>
            <a:ext cx="141287" cy="304800"/>
          </a:xfrm>
          <a:custGeom>
            <a:avLst/>
            <a:gdLst>
              <a:gd name="T0" fmla="*/ 572 w 1195"/>
              <a:gd name="T1" fmla="*/ 0 h 2472"/>
              <a:gd name="T2" fmla="*/ 464 w 1195"/>
              <a:gd name="T3" fmla="*/ 186 h 2472"/>
              <a:gd name="T4" fmla="*/ 404 w 1195"/>
              <a:gd name="T5" fmla="*/ 288 h 2472"/>
              <a:gd name="T6" fmla="*/ 380 w 1195"/>
              <a:gd name="T7" fmla="*/ 324 h 2472"/>
              <a:gd name="T8" fmla="*/ 320 w 1195"/>
              <a:gd name="T9" fmla="*/ 438 h 2472"/>
              <a:gd name="T10" fmla="*/ 248 w 1195"/>
              <a:gd name="T11" fmla="*/ 576 h 2472"/>
              <a:gd name="T12" fmla="*/ 170 w 1195"/>
              <a:gd name="T13" fmla="*/ 774 h 2472"/>
              <a:gd name="T14" fmla="*/ 128 w 1195"/>
              <a:gd name="T15" fmla="*/ 882 h 2472"/>
              <a:gd name="T16" fmla="*/ 74 w 1195"/>
              <a:gd name="T17" fmla="*/ 1086 h 2472"/>
              <a:gd name="T18" fmla="*/ 38 w 1195"/>
              <a:gd name="T19" fmla="*/ 1296 h 2472"/>
              <a:gd name="T20" fmla="*/ 44 w 1195"/>
              <a:gd name="T21" fmla="*/ 1722 h 2472"/>
              <a:gd name="T22" fmla="*/ 98 w 1195"/>
              <a:gd name="T23" fmla="*/ 1884 h 2472"/>
              <a:gd name="T24" fmla="*/ 134 w 1195"/>
              <a:gd name="T25" fmla="*/ 1944 h 2472"/>
              <a:gd name="T26" fmla="*/ 152 w 1195"/>
              <a:gd name="T27" fmla="*/ 1986 h 2472"/>
              <a:gd name="T28" fmla="*/ 194 w 1195"/>
              <a:gd name="T29" fmla="*/ 2082 h 2472"/>
              <a:gd name="T30" fmla="*/ 236 w 1195"/>
              <a:gd name="T31" fmla="*/ 2136 h 2472"/>
              <a:gd name="T32" fmla="*/ 350 w 1195"/>
              <a:gd name="T33" fmla="*/ 2274 h 2472"/>
              <a:gd name="T34" fmla="*/ 416 w 1195"/>
              <a:gd name="T35" fmla="*/ 2340 h 2472"/>
              <a:gd name="T36" fmla="*/ 500 w 1195"/>
              <a:gd name="T37" fmla="*/ 2418 h 2472"/>
              <a:gd name="T38" fmla="*/ 554 w 1195"/>
              <a:gd name="T39" fmla="*/ 2460 h 2472"/>
              <a:gd name="T40" fmla="*/ 572 w 1195"/>
              <a:gd name="T41" fmla="*/ 2472 h 2472"/>
              <a:gd name="T42" fmla="*/ 638 w 1195"/>
              <a:gd name="T43" fmla="*/ 2454 h 2472"/>
              <a:gd name="T44" fmla="*/ 692 w 1195"/>
              <a:gd name="T45" fmla="*/ 2418 h 2472"/>
              <a:gd name="T46" fmla="*/ 710 w 1195"/>
              <a:gd name="T47" fmla="*/ 2406 h 2472"/>
              <a:gd name="T48" fmla="*/ 854 w 1195"/>
              <a:gd name="T49" fmla="*/ 2274 h 2472"/>
              <a:gd name="T50" fmla="*/ 884 w 1195"/>
              <a:gd name="T51" fmla="*/ 2232 h 2472"/>
              <a:gd name="T52" fmla="*/ 938 w 1195"/>
              <a:gd name="T53" fmla="*/ 2178 h 2472"/>
              <a:gd name="T54" fmla="*/ 992 w 1195"/>
              <a:gd name="T55" fmla="*/ 2130 h 2472"/>
              <a:gd name="T56" fmla="*/ 1076 w 1195"/>
              <a:gd name="T57" fmla="*/ 2022 h 2472"/>
              <a:gd name="T58" fmla="*/ 1094 w 1195"/>
              <a:gd name="T59" fmla="*/ 1998 h 2472"/>
              <a:gd name="T60" fmla="*/ 1112 w 1195"/>
              <a:gd name="T61" fmla="*/ 1974 h 2472"/>
              <a:gd name="T62" fmla="*/ 1148 w 1195"/>
              <a:gd name="T63" fmla="*/ 1902 h 2472"/>
              <a:gd name="T64" fmla="*/ 1178 w 1195"/>
              <a:gd name="T65" fmla="*/ 1752 h 2472"/>
              <a:gd name="T66" fmla="*/ 1166 w 1195"/>
              <a:gd name="T67" fmla="*/ 1230 h 2472"/>
              <a:gd name="T68" fmla="*/ 1130 w 1195"/>
              <a:gd name="T69" fmla="*/ 1086 h 2472"/>
              <a:gd name="T70" fmla="*/ 1010 w 1195"/>
              <a:gd name="T71" fmla="*/ 804 h 2472"/>
              <a:gd name="T72" fmla="*/ 986 w 1195"/>
              <a:gd name="T73" fmla="*/ 750 h 2472"/>
              <a:gd name="T74" fmla="*/ 872 w 1195"/>
              <a:gd name="T75" fmla="*/ 576 h 2472"/>
              <a:gd name="T76" fmla="*/ 830 w 1195"/>
              <a:gd name="T77" fmla="*/ 498 h 2472"/>
              <a:gd name="T78" fmla="*/ 800 w 1195"/>
              <a:gd name="T79" fmla="*/ 462 h 2472"/>
              <a:gd name="T80" fmla="*/ 764 w 1195"/>
              <a:gd name="T81" fmla="*/ 402 h 2472"/>
              <a:gd name="T82" fmla="*/ 704 w 1195"/>
              <a:gd name="T83" fmla="*/ 270 h 2472"/>
              <a:gd name="T84" fmla="*/ 686 w 1195"/>
              <a:gd name="T85" fmla="*/ 216 h 2472"/>
              <a:gd name="T86" fmla="*/ 626 w 1195"/>
              <a:gd name="T87" fmla="*/ 108 h 2472"/>
              <a:gd name="T88" fmla="*/ 572 w 1195"/>
              <a:gd name="T89" fmla="*/ 0 h 2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5" h="2472">
                <a:moveTo>
                  <a:pt x="572" y="0"/>
                </a:moveTo>
                <a:cubicBezTo>
                  <a:pt x="532" y="60"/>
                  <a:pt x="501" y="125"/>
                  <a:pt x="464" y="186"/>
                </a:cubicBezTo>
                <a:cubicBezTo>
                  <a:pt x="444" y="220"/>
                  <a:pt x="424" y="254"/>
                  <a:pt x="404" y="288"/>
                </a:cubicBezTo>
                <a:cubicBezTo>
                  <a:pt x="397" y="300"/>
                  <a:pt x="385" y="311"/>
                  <a:pt x="380" y="324"/>
                </a:cubicBezTo>
                <a:cubicBezTo>
                  <a:pt x="364" y="364"/>
                  <a:pt x="341" y="401"/>
                  <a:pt x="320" y="438"/>
                </a:cubicBezTo>
                <a:cubicBezTo>
                  <a:pt x="294" y="483"/>
                  <a:pt x="277" y="532"/>
                  <a:pt x="248" y="576"/>
                </a:cubicBezTo>
                <a:cubicBezTo>
                  <a:pt x="234" y="645"/>
                  <a:pt x="198" y="710"/>
                  <a:pt x="170" y="774"/>
                </a:cubicBezTo>
                <a:cubicBezTo>
                  <a:pt x="154" y="810"/>
                  <a:pt x="150" y="849"/>
                  <a:pt x="128" y="882"/>
                </a:cubicBezTo>
                <a:cubicBezTo>
                  <a:pt x="114" y="951"/>
                  <a:pt x="89" y="1017"/>
                  <a:pt x="74" y="1086"/>
                </a:cubicBezTo>
                <a:cubicBezTo>
                  <a:pt x="60" y="1148"/>
                  <a:pt x="56" y="1241"/>
                  <a:pt x="38" y="1296"/>
                </a:cubicBezTo>
                <a:cubicBezTo>
                  <a:pt x="23" y="1432"/>
                  <a:pt x="0" y="1591"/>
                  <a:pt x="44" y="1722"/>
                </a:cubicBezTo>
                <a:cubicBezTo>
                  <a:pt x="52" y="1775"/>
                  <a:pt x="68" y="1839"/>
                  <a:pt x="98" y="1884"/>
                </a:cubicBezTo>
                <a:cubicBezTo>
                  <a:pt x="105" y="1912"/>
                  <a:pt x="113" y="1923"/>
                  <a:pt x="134" y="1944"/>
                </a:cubicBezTo>
                <a:cubicBezTo>
                  <a:pt x="151" y="2013"/>
                  <a:pt x="127" y="1928"/>
                  <a:pt x="152" y="1986"/>
                </a:cubicBezTo>
                <a:cubicBezTo>
                  <a:pt x="167" y="2021"/>
                  <a:pt x="170" y="2050"/>
                  <a:pt x="194" y="2082"/>
                </a:cubicBezTo>
                <a:cubicBezTo>
                  <a:pt x="203" y="2109"/>
                  <a:pt x="212" y="2118"/>
                  <a:pt x="236" y="2136"/>
                </a:cubicBezTo>
                <a:cubicBezTo>
                  <a:pt x="250" y="2178"/>
                  <a:pt x="315" y="2247"/>
                  <a:pt x="350" y="2274"/>
                </a:cubicBezTo>
                <a:cubicBezTo>
                  <a:pt x="365" y="2304"/>
                  <a:pt x="391" y="2315"/>
                  <a:pt x="416" y="2340"/>
                </a:cubicBezTo>
                <a:cubicBezTo>
                  <a:pt x="442" y="2366"/>
                  <a:pt x="465" y="2406"/>
                  <a:pt x="500" y="2418"/>
                </a:cubicBezTo>
                <a:cubicBezTo>
                  <a:pt x="528" y="2446"/>
                  <a:pt x="511" y="2431"/>
                  <a:pt x="554" y="2460"/>
                </a:cubicBezTo>
                <a:cubicBezTo>
                  <a:pt x="560" y="2464"/>
                  <a:pt x="572" y="2472"/>
                  <a:pt x="572" y="2472"/>
                </a:cubicBezTo>
                <a:cubicBezTo>
                  <a:pt x="618" y="2457"/>
                  <a:pt x="596" y="2462"/>
                  <a:pt x="638" y="2454"/>
                </a:cubicBezTo>
                <a:cubicBezTo>
                  <a:pt x="656" y="2442"/>
                  <a:pt x="674" y="2430"/>
                  <a:pt x="692" y="2418"/>
                </a:cubicBezTo>
                <a:cubicBezTo>
                  <a:pt x="698" y="2414"/>
                  <a:pt x="710" y="2406"/>
                  <a:pt x="710" y="2406"/>
                </a:cubicBezTo>
                <a:cubicBezTo>
                  <a:pt x="745" y="2353"/>
                  <a:pt x="809" y="2319"/>
                  <a:pt x="854" y="2274"/>
                </a:cubicBezTo>
                <a:cubicBezTo>
                  <a:pt x="890" y="2238"/>
                  <a:pt x="857" y="2263"/>
                  <a:pt x="884" y="2232"/>
                </a:cubicBezTo>
                <a:cubicBezTo>
                  <a:pt x="884" y="2232"/>
                  <a:pt x="929" y="2187"/>
                  <a:pt x="938" y="2178"/>
                </a:cubicBezTo>
                <a:cubicBezTo>
                  <a:pt x="974" y="2142"/>
                  <a:pt x="942" y="2206"/>
                  <a:pt x="992" y="2130"/>
                </a:cubicBezTo>
                <a:cubicBezTo>
                  <a:pt x="1017" y="2092"/>
                  <a:pt x="1048" y="2059"/>
                  <a:pt x="1076" y="2022"/>
                </a:cubicBezTo>
                <a:cubicBezTo>
                  <a:pt x="1082" y="2014"/>
                  <a:pt x="1088" y="2006"/>
                  <a:pt x="1094" y="1998"/>
                </a:cubicBezTo>
                <a:cubicBezTo>
                  <a:pt x="1100" y="1990"/>
                  <a:pt x="1112" y="1974"/>
                  <a:pt x="1112" y="1974"/>
                </a:cubicBezTo>
                <a:cubicBezTo>
                  <a:pt x="1120" y="1949"/>
                  <a:pt x="1134" y="1924"/>
                  <a:pt x="1148" y="1902"/>
                </a:cubicBezTo>
                <a:cubicBezTo>
                  <a:pt x="1160" y="1852"/>
                  <a:pt x="1168" y="1802"/>
                  <a:pt x="1178" y="1752"/>
                </a:cubicBezTo>
                <a:cubicBezTo>
                  <a:pt x="1190" y="1579"/>
                  <a:pt x="1195" y="1401"/>
                  <a:pt x="1166" y="1230"/>
                </a:cubicBezTo>
                <a:cubicBezTo>
                  <a:pt x="1158" y="1185"/>
                  <a:pt x="1156" y="1125"/>
                  <a:pt x="1130" y="1086"/>
                </a:cubicBezTo>
                <a:cubicBezTo>
                  <a:pt x="1110" y="988"/>
                  <a:pt x="1066" y="888"/>
                  <a:pt x="1010" y="804"/>
                </a:cubicBezTo>
                <a:cubicBezTo>
                  <a:pt x="1000" y="789"/>
                  <a:pt x="995" y="766"/>
                  <a:pt x="986" y="750"/>
                </a:cubicBezTo>
                <a:cubicBezTo>
                  <a:pt x="954" y="692"/>
                  <a:pt x="919" y="623"/>
                  <a:pt x="872" y="576"/>
                </a:cubicBezTo>
                <a:cubicBezTo>
                  <a:pt x="864" y="551"/>
                  <a:pt x="846" y="520"/>
                  <a:pt x="830" y="498"/>
                </a:cubicBezTo>
                <a:cubicBezTo>
                  <a:pt x="808" y="467"/>
                  <a:pt x="816" y="494"/>
                  <a:pt x="800" y="462"/>
                </a:cubicBezTo>
                <a:cubicBezTo>
                  <a:pt x="788" y="438"/>
                  <a:pt x="784" y="422"/>
                  <a:pt x="764" y="402"/>
                </a:cubicBezTo>
                <a:cubicBezTo>
                  <a:pt x="752" y="354"/>
                  <a:pt x="724" y="314"/>
                  <a:pt x="704" y="270"/>
                </a:cubicBezTo>
                <a:cubicBezTo>
                  <a:pt x="696" y="253"/>
                  <a:pt x="697" y="232"/>
                  <a:pt x="686" y="216"/>
                </a:cubicBezTo>
                <a:cubicBezTo>
                  <a:pt x="663" y="182"/>
                  <a:pt x="646" y="144"/>
                  <a:pt x="626" y="108"/>
                </a:cubicBezTo>
                <a:cubicBezTo>
                  <a:pt x="607" y="74"/>
                  <a:pt x="572" y="40"/>
                  <a:pt x="572" y="0"/>
                </a:cubicBezTo>
                <a:close/>
              </a:path>
            </a:pathLst>
          </a:custGeom>
          <a:gradFill rotWithShape="0">
            <a:gsLst>
              <a:gs pos="0">
                <a:srgbClr val="FFE5FF"/>
              </a:gs>
              <a:gs pos="100000">
                <a:srgbClr val="EC009D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35921" dir="2700000" algn="ctr" rotWithShape="0">
              <a:srgbClr val="50766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23" name="Rectangle 255">
            <a:extLst>
              <a:ext uri="{FF2B5EF4-FFF2-40B4-BE49-F238E27FC236}">
                <a16:creationId xmlns:a16="http://schemas.microsoft.com/office/drawing/2014/main" id="{64330C5D-05C0-4741-A5D0-A04F41767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35150" y="511175"/>
            <a:ext cx="5973763" cy="50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zh-CN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055813" y="1492203"/>
            <a:ext cx="632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1893204" y="4535446"/>
            <a:ext cx="6199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6"/>
    </mc:Choice>
    <mc:Fallback xmlns="">
      <p:transition spd="slow" advTm="3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23" grpId="0" animBg="1"/>
      <p:bldP spid="220" grpId="0"/>
      <p:bldP spid="2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3E764-292A-41E2-A82D-AF4AF473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752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5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67072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(Tr.7).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300701"/>
          <a:ext cx="6096000" cy="213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Tiếng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Âm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</a:rPr>
                        <a:t>đầu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Vần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Thanh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   </a:t>
                      </a:r>
                      <a:r>
                        <a:rPr lang="en-US" sz="3200" b="1" dirty="0" err="1"/>
                        <a:t>Nhiễu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 </a:t>
                      </a:r>
                      <a:r>
                        <a:rPr lang="en-US" sz="3200" b="1" baseline="0" dirty="0"/>
                        <a:t>  </a:t>
                      </a:r>
                      <a:r>
                        <a:rPr lang="en-US" sz="3200" b="1" baseline="0" dirty="0" err="1"/>
                        <a:t>nh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   </a:t>
                      </a:r>
                      <a:r>
                        <a:rPr lang="en-US" sz="3200" b="1" dirty="0" err="1"/>
                        <a:t>iêu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ngã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53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988890"/>
              </p:ext>
            </p:extLst>
          </p:nvPr>
        </p:nvGraphicFramePr>
        <p:xfrm>
          <a:off x="0" y="0"/>
          <a:ext cx="9201150" cy="697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5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8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Tiếng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</a:rPr>
                        <a:t>đầu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Vần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Thanh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Nhiễu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điều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phủ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lấy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giá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gương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Người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trong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nước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phải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thương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nhau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cùng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BEC3BCB-0D5E-4E29-8BFD-21C7DA6CC909}"/>
              </a:ext>
            </a:extLst>
          </p:cNvPr>
          <p:cNvSpPr txBox="1"/>
          <p:nvPr/>
        </p:nvSpPr>
        <p:spPr>
          <a:xfrm>
            <a:off x="2514600" y="55438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nh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376F7-17C8-4153-A222-698A1120FF67}"/>
              </a:ext>
            </a:extLst>
          </p:cNvPr>
          <p:cNvSpPr txBox="1"/>
          <p:nvPr/>
        </p:nvSpPr>
        <p:spPr>
          <a:xfrm>
            <a:off x="2541270" y="5148017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ph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B6D8C-8533-4055-9831-BC3FC48C51A2}"/>
              </a:ext>
            </a:extLst>
          </p:cNvPr>
          <p:cNvSpPr txBox="1"/>
          <p:nvPr/>
        </p:nvSpPr>
        <p:spPr>
          <a:xfrm>
            <a:off x="2514600" y="198120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B1371-849E-463F-884A-8A5EA3ABF77F}"/>
              </a:ext>
            </a:extLst>
          </p:cNvPr>
          <p:cNvSpPr txBox="1"/>
          <p:nvPr/>
        </p:nvSpPr>
        <p:spPr>
          <a:xfrm>
            <a:off x="2552700" y="238571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gi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05207-4011-4F52-9F36-609E58928EC4}"/>
              </a:ext>
            </a:extLst>
          </p:cNvPr>
          <p:cNvSpPr txBox="1"/>
          <p:nvPr/>
        </p:nvSpPr>
        <p:spPr>
          <a:xfrm>
            <a:off x="2533650" y="280481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69F3E2-FE30-4721-BCE0-A57DC4370F86}"/>
              </a:ext>
            </a:extLst>
          </p:cNvPr>
          <p:cNvSpPr txBox="1"/>
          <p:nvPr/>
        </p:nvSpPr>
        <p:spPr>
          <a:xfrm>
            <a:off x="2533650" y="3334181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13834-19D6-468A-AF58-3A2941320074}"/>
              </a:ext>
            </a:extLst>
          </p:cNvPr>
          <p:cNvSpPr txBox="1"/>
          <p:nvPr/>
        </p:nvSpPr>
        <p:spPr>
          <a:xfrm>
            <a:off x="2533650" y="377190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tr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A6A0B-7810-40A1-95EF-29D5820A399E}"/>
              </a:ext>
            </a:extLst>
          </p:cNvPr>
          <p:cNvSpPr txBox="1"/>
          <p:nvPr/>
        </p:nvSpPr>
        <p:spPr>
          <a:xfrm>
            <a:off x="2560320" y="426781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A37F5-2421-4C68-827E-1CB01F79406E}"/>
              </a:ext>
            </a:extLst>
          </p:cNvPr>
          <p:cNvSpPr txBox="1"/>
          <p:nvPr/>
        </p:nvSpPr>
        <p:spPr>
          <a:xfrm>
            <a:off x="2537460" y="470088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3C3099-ECB8-4390-BE28-BB71ED1A569E}"/>
              </a:ext>
            </a:extLst>
          </p:cNvPr>
          <p:cNvSpPr txBox="1"/>
          <p:nvPr/>
        </p:nvSpPr>
        <p:spPr>
          <a:xfrm>
            <a:off x="2533650" y="152400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ph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DF729-544E-41D7-B9BE-3F05CF579576}"/>
              </a:ext>
            </a:extLst>
          </p:cNvPr>
          <p:cNvSpPr txBox="1"/>
          <p:nvPr/>
        </p:nvSpPr>
        <p:spPr>
          <a:xfrm>
            <a:off x="2529840" y="5587841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th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8F717D-87E7-42B2-9F3D-DE6571E8133D}"/>
              </a:ext>
            </a:extLst>
          </p:cNvPr>
          <p:cNvSpPr txBox="1"/>
          <p:nvPr/>
        </p:nvSpPr>
        <p:spPr>
          <a:xfrm>
            <a:off x="2537460" y="6047273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847DA0-949C-43B6-BD12-02BA53BC72BA}"/>
              </a:ext>
            </a:extLst>
          </p:cNvPr>
          <p:cNvSpPr txBox="1"/>
          <p:nvPr/>
        </p:nvSpPr>
        <p:spPr>
          <a:xfrm>
            <a:off x="2548890" y="647253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DAFF10-3766-4958-A75C-217A0F0C023A}"/>
              </a:ext>
            </a:extLst>
          </p:cNvPr>
          <p:cNvSpPr txBox="1"/>
          <p:nvPr/>
        </p:nvSpPr>
        <p:spPr>
          <a:xfrm>
            <a:off x="5234940" y="514559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iêu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E1A1FB-2A3F-4ADF-87C3-A4BC127518F1}"/>
              </a:ext>
            </a:extLst>
          </p:cNvPr>
          <p:cNvSpPr txBox="1"/>
          <p:nvPr/>
        </p:nvSpPr>
        <p:spPr>
          <a:xfrm>
            <a:off x="5040630" y="5088583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</a:rPr>
              <a:t>ai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826B5A-9504-4F51-844A-388080AAF07B}"/>
              </a:ext>
            </a:extLst>
          </p:cNvPr>
          <p:cNvSpPr txBox="1"/>
          <p:nvPr/>
        </p:nvSpPr>
        <p:spPr>
          <a:xfrm>
            <a:off x="5273040" y="2345889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FC98B3-C074-4C11-9D5B-A22B2D3AA2F6}"/>
              </a:ext>
            </a:extLst>
          </p:cNvPr>
          <p:cNvSpPr txBox="1"/>
          <p:nvPr/>
        </p:nvSpPr>
        <p:spPr>
          <a:xfrm>
            <a:off x="5029200" y="2764989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ương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2295C5-3F10-4890-9E00-F7C71FA5BD35}"/>
              </a:ext>
            </a:extLst>
          </p:cNvPr>
          <p:cNvSpPr txBox="1"/>
          <p:nvPr/>
        </p:nvSpPr>
        <p:spPr>
          <a:xfrm>
            <a:off x="5008245" y="3713887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F8FED2-3056-4FA6-B0EA-0DA8741F4AC2}"/>
              </a:ext>
            </a:extLst>
          </p:cNvPr>
          <p:cNvSpPr txBox="1"/>
          <p:nvPr/>
        </p:nvSpPr>
        <p:spPr>
          <a:xfrm>
            <a:off x="5280660" y="4227984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ôt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D846A8-7A15-402F-8D01-F1FE43F3E224}"/>
              </a:ext>
            </a:extLst>
          </p:cNvPr>
          <p:cNvSpPr txBox="1"/>
          <p:nvPr/>
        </p:nvSpPr>
        <p:spPr>
          <a:xfrm>
            <a:off x="5029200" y="4643103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ươc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27B73C-8D46-48E7-8C79-E39ED695979C}"/>
              </a:ext>
            </a:extLst>
          </p:cNvPr>
          <p:cNvSpPr txBox="1"/>
          <p:nvPr/>
        </p:nvSpPr>
        <p:spPr>
          <a:xfrm>
            <a:off x="4953000" y="1484174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97C032-D8EA-4C08-BE0D-769AD29EED1D}"/>
              </a:ext>
            </a:extLst>
          </p:cNvPr>
          <p:cNvSpPr txBox="1"/>
          <p:nvPr/>
        </p:nvSpPr>
        <p:spPr>
          <a:xfrm>
            <a:off x="5040630" y="5548015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ương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C0F918-D00E-4D97-BBA6-F8DCA5F8536D}"/>
              </a:ext>
            </a:extLst>
          </p:cNvPr>
          <p:cNvSpPr txBox="1"/>
          <p:nvPr/>
        </p:nvSpPr>
        <p:spPr>
          <a:xfrm>
            <a:off x="5257800" y="6007447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6DA6F1-32DD-4A14-B0CE-E7BEF590F3C7}"/>
              </a:ext>
            </a:extLst>
          </p:cNvPr>
          <p:cNvSpPr txBox="1"/>
          <p:nvPr/>
        </p:nvSpPr>
        <p:spPr>
          <a:xfrm>
            <a:off x="5105400" y="6486980"/>
            <a:ext cx="84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ung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B1AE5E-E7B3-48D0-841C-8723F7208256}"/>
              </a:ext>
            </a:extLst>
          </p:cNvPr>
          <p:cNvSpPr txBox="1"/>
          <p:nvPr/>
        </p:nvSpPr>
        <p:spPr>
          <a:xfrm>
            <a:off x="5194934" y="995065"/>
            <a:ext cx="91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iêu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4E821D-1A63-4706-99A7-399B4124E41D}"/>
              </a:ext>
            </a:extLst>
          </p:cNvPr>
          <p:cNvSpPr txBox="1"/>
          <p:nvPr/>
        </p:nvSpPr>
        <p:spPr>
          <a:xfrm>
            <a:off x="5234940" y="1923998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ây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3F2586-5C42-4F34-878A-DC36BEB49743}"/>
              </a:ext>
            </a:extLst>
          </p:cNvPr>
          <p:cNvSpPr txBox="1"/>
          <p:nvPr/>
        </p:nvSpPr>
        <p:spPr>
          <a:xfrm>
            <a:off x="5025390" y="3295345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ươi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439F4FD-C09B-437F-9EEA-6EEDF7C80C1E}"/>
              </a:ext>
            </a:extLst>
          </p:cNvPr>
          <p:cNvSpPr txBox="1"/>
          <p:nvPr/>
        </p:nvSpPr>
        <p:spPr>
          <a:xfrm>
            <a:off x="7277100" y="5334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ngã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70AD590-C7D8-48D2-BAC6-984162ADC6B6}"/>
              </a:ext>
            </a:extLst>
          </p:cNvPr>
          <p:cNvSpPr txBox="1"/>
          <p:nvPr/>
        </p:nvSpPr>
        <p:spPr>
          <a:xfrm>
            <a:off x="7277100" y="1009441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huyền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8032A55-838D-4EEF-8220-CEA8DEB91A0A}"/>
              </a:ext>
            </a:extLst>
          </p:cNvPr>
          <p:cNvSpPr txBox="1"/>
          <p:nvPr/>
        </p:nvSpPr>
        <p:spPr>
          <a:xfrm>
            <a:off x="7429500" y="1942839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sắc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7CCD6BF-AB83-45EC-98FF-8DF1BB18E714}"/>
              </a:ext>
            </a:extLst>
          </p:cNvPr>
          <p:cNvSpPr txBox="1"/>
          <p:nvPr/>
        </p:nvSpPr>
        <p:spPr>
          <a:xfrm>
            <a:off x="7277100" y="144333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hỏi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BEDD4F-F002-4474-8160-166632C89DF3}"/>
              </a:ext>
            </a:extLst>
          </p:cNvPr>
          <p:cNvSpPr txBox="1"/>
          <p:nvPr/>
        </p:nvSpPr>
        <p:spPr>
          <a:xfrm>
            <a:off x="7429500" y="238213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sắc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157F9D2-94AA-4E70-8F96-ED5DAAF4387A}"/>
              </a:ext>
            </a:extLst>
          </p:cNvPr>
          <p:cNvSpPr txBox="1"/>
          <p:nvPr/>
        </p:nvSpPr>
        <p:spPr>
          <a:xfrm>
            <a:off x="7292340" y="2781414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ngang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FD11D25-8930-4026-9FA6-AC33BA7C6996}"/>
              </a:ext>
            </a:extLst>
          </p:cNvPr>
          <p:cNvSpPr txBox="1"/>
          <p:nvPr/>
        </p:nvSpPr>
        <p:spPr>
          <a:xfrm>
            <a:off x="7307580" y="323387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huyền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9C31558-E478-4CC7-98B6-96F6425F1297}"/>
              </a:ext>
            </a:extLst>
          </p:cNvPr>
          <p:cNvSpPr txBox="1"/>
          <p:nvPr/>
        </p:nvSpPr>
        <p:spPr>
          <a:xfrm>
            <a:off x="7292340" y="5545334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ngang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8ED4D73-A6DA-4516-80FB-F06C7453AF7A}"/>
              </a:ext>
            </a:extLst>
          </p:cNvPr>
          <p:cNvSpPr txBox="1"/>
          <p:nvPr/>
        </p:nvSpPr>
        <p:spPr>
          <a:xfrm>
            <a:off x="7317105" y="5126176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hỏi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DA74B8C-E956-4D24-A479-52E35AF99BC5}"/>
              </a:ext>
            </a:extLst>
          </p:cNvPr>
          <p:cNvSpPr txBox="1"/>
          <p:nvPr/>
        </p:nvSpPr>
        <p:spPr>
          <a:xfrm>
            <a:off x="7317105" y="3752876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ngang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3A4CC72-C4BD-4EFF-99CB-B5F9E162B00C}"/>
              </a:ext>
            </a:extLst>
          </p:cNvPr>
          <p:cNvSpPr txBox="1"/>
          <p:nvPr/>
        </p:nvSpPr>
        <p:spPr>
          <a:xfrm>
            <a:off x="7273290" y="647253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huyền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FA95472-4AE9-4EE8-98E3-91EF12C6EFE4}"/>
              </a:ext>
            </a:extLst>
          </p:cNvPr>
          <p:cNvSpPr txBox="1"/>
          <p:nvPr/>
        </p:nvSpPr>
        <p:spPr>
          <a:xfrm>
            <a:off x="7429500" y="4247354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nặng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01C235C-07C2-43B9-A87D-23ECF0529A08}"/>
              </a:ext>
            </a:extLst>
          </p:cNvPr>
          <p:cNvSpPr txBox="1"/>
          <p:nvPr/>
        </p:nvSpPr>
        <p:spPr>
          <a:xfrm>
            <a:off x="7448550" y="4661163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sắc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367DA00-3105-43BF-8890-82F0CE0520FB}"/>
              </a:ext>
            </a:extLst>
          </p:cNvPr>
          <p:cNvSpPr txBox="1"/>
          <p:nvPr/>
        </p:nvSpPr>
        <p:spPr>
          <a:xfrm>
            <a:off x="7266016" y="6019800"/>
            <a:ext cx="124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ngang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D759B3-5B18-49E2-B4E6-4F79C87F074E}"/>
              </a:ext>
            </a:extLst>
          </p:cNvPr>
          <p:cNvSpPr txBox="1"/>
          <p:nvPr/>
        </p:nvSpPr>
        <p:spPr>
          <a:xfrm>
            <a:off x="2514600" y="1028618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8816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73" grpId="0"/>
      <p:bldP spid="75" grpId="0"/>
      <p:bldP spid="77" grpId="0"/>
      <p:bldP spid="79" grpId="0"/>
      <p:bldP spid="101" grpId="0"/>
      <p:bldP spid="103" grpId="0"/>
      <p:bldP spid="107" grpId="0"/>
      <p:bldP spid="109" grpId="0"/>
      <p:bldP spid="111" grpId="0"/>
      <p:bldP spid="113" grpId="0"/>
      <p:bldP spid="115" grpId="0"/>
      <p:bldP spid="117" grpId="0"/>
      <p:bldP spid="119" grpId="0"/>
      <p:bldP spid="121" grpId="0"/>
      <p:bldP spid="123" grpId="0"/>
      <p:bldP spid="125" grpId="0"/>
      <p:bldP spid="127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27149" y="2616070"/>
          <a:ext cx="2971800" cy="181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588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Sao</a:t>
                      </a:r>
                    </a:p>
                  </a:txBody>
                  <a:tcPr marT="45732" marB="4573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38800" y="2519689"/>
          <a:ext cx="1981200" cy="168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253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ao</a:t>
                      </a:r>
                      <a:endParaRPr lang="en-US" sz="6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45733" marB="457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810000" y="3198812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55676" y="68450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(Tr.7).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(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683E4-7605-4EDF-AA71-A5E3E0CC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98" y="3735486"/>
            <a:ext cx="4548294" cy="2558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E523A-2DFA-4DAE-B0DC-76DA496F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606" y="3783142"/>
            <a:ext cx="4248994" cy="25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4" name="Group 618">
            <a:extLst>
              <a:ext uri="{FF2B5EF4-FFF2-40B4-BE49-F238E27FC236}">
                <a16:creationId xmlns:a16="http://schemas.microsoft.com/office/drawing/2014/main" id="{FE790543-523E-46F5-9E5C-3DADCBE880CF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-26988"/>
            <a:ext cx="9217026" cy="5638801"/>
            <a:chOff x="-23" y="-17"/>
            <a:chExt cx="5806" cy="3552"/>
          </a:xfrm>
        </p:grpSpPr>
        <p:sp>
          <p:nvSpPr>
            <p:cNvPr id="34861" name="Freeform 45">
              <a:extLst>
                <a:ext uri="{FF2B5EF4-FFF2-40B4-BE49-F238E27FC236}">
                  <a16:creationId xmlns:a16="http://schemas.microsoft.com/office/drawing/2014/main" id="{91073B62-BC9B-448E-95DC-088BE3DA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5"/>
              <a:ext cx="336" cy="1566"/>
            </a:xfrm>
            <a:custGeom>
              <a:avLst/>
              <a:gdLst>
                <a:gd name="T0" fmla="*/ 325 w 336"/>
                <a:gd name="T1" fmla="*/ 0 h 1566"/>
                <a:gd name="T2" fmla="*/ 212 w 336"/>
                <a:gd name="T3" fmla="*/ 273 h 1566"/>
                <a:gd name="T4" fmla="*/ 76 w 336"/>
                <a:gd name="T5" fmla="*/ 794 h 1566"/>
                <a:gd name="T6" fmla="*/ 7 w 336"/>
                <a:gd name="T7" fmla="*/ 1384 h 1566"/>
                <a:gd name="T8" fmla="*/ 121 w 336"/>
                <a:gd name="T9" fmla="*/ 1543 h 1566"/>
                <a:gd name="T10" fmla="*/ 280 w 336"/>
                <a:gd name="T11" fmla="*/ 1520 h 1566"/>
                <a:gd name="T12" fmla="*/ 325 w 336"/>
                <a:gd name="T13" fmla="*/ 1339 h 1566"/>
                <a:gd name="T14" fmla="*/ 212 w 336"/>
                <a:gd name="T15" fmla="*/ 1248 h 1566"/>
                <a:gd name="T16" fmla="*/ 98 w 336"/>
                <a:gd name="T17" fmla="*/ 1293 h 1566"/>
                <a:gd name="T18" fmla="*/ 76 w 336"/>
                <a:gd name="T19" fmla="*/ 1407 h 1566"/>
                <a:gd name="T20" fmla="*/ 166 w 336"/>
                <a:gd name="T21" fmla="*/ 1497 h 1566"/>
                <a:gd name="T22" fmla="*/ 234 w 336"/>
                <a:gd name="T23" fmla="*/ 1475 h 1566"/>
                <a:gd name="T24" fmla="*/ 257 w 336"/>
                <a:gd name="T25" fmla="*/ 1407 h 1566"/>
                <a:gd name="T26" fmla="*/ 234 w 336"/>
                <a:gd name="T27" fmla="*/ 1339 h 1566"/>
                <a:gd name="T28" fmla="*/ 166 w 336"/>
                <a:gd name="T29" fmla="*/ 1339 h 1566"/>
                <a:gd name="T30" fmla="*/ 144 w 336"/>
                <a:gd name="T31" fmla="*/ 1407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1566">
                  <a:moveTo>
                    <a:pt x="325" y="0"/>
                  </a:moveTo>
                  <a:cubicBezTo>
                    <a:pt x="289" y="70"/>
                    <a:pt x="253" y="141"/>
                    <a:pt x="212" y="273"/>
                  </a:cubicBezTo>
                  <a:cubicBezTo>
                    <a:pt x="171" y="405"/>
                    <a:pt x="110" y="609"/>
                    <a:pt x="76" y="794"/>
                  </a:cubicBezTo>
                  <a:cubicBezTo>
                    <a:pt x="42" y="979"/>
                    <a:pt x="0" y="1259"/>
                    <a:pt x="7" y="1384"/>
                  </a:cubicBezTo>
                  <a:cubicBezTo>
                    <a:pt x="14" y="1509"/>
                    <a:pt x="76" y="1520"/>
                    <a:pt x="121" y="1543"/>
                  </a:cubicBezTo>
                  <a:cubicBezTo>
                    <a:pt x="166" y="1566"/>
                    <a:pt x="246" y="1554"/>
                    <a:pt x="280" y="1520"/>
                  </a:cubicBezTo>
                  <a:cubicBezTo>
                    <a:pt x="314" y="1486"/>
                    <a:pt x="336" y="1384"/>
                    <a:pt x="325" y="1339"/>
                  </a:cubicBezTo>
                  <a:cubicBezTo>
                    <a:pt x="314" y="1294"/>
                    <a:pt x="250" y="1256"/>
                    <a:pt x="212" y="1248"/>
                  </a:cubicBezTo>
                  <a:cubicBezTo>
                    <a:pt x="174" y="1240"/>
                    <a:pt x="121" y="1267"/>
                    <a:pt x="98" y="1293"/>
                  </a:cubicBezTo>
                  <a:cubicBezTo>
                    <a:pt x="75" y="1319"/>
                    <a:pt x="65" y="1373"/>
                    <a:pt x="76" y="1407"/>
                  </a:cubicBezTo>
                  <a:cubicBezTo>
                    <a:pt x="87" y="1441"/>
                    <a:pt x="140" y="1486"/>
                    <a:pt x="166" y="1497"/>
                  </a:cubicBezTo>
                  <a:cubicBezTo>
                    <a:pt x="192" y="1508"/>
                    <a:pt x="219" y="1490"/>
                    <a:pt x="234" y="1475"/>
                  </a:cubicBezTo>
                  <a:cubicBezTo>
                    <a:pt x="249" y="1460"/>
                    <a:pt x="257" y="1430"/>
                    <a:pt x="257" y="1407"/>
                  </a:cubicBezTo>
                  <a:cubicBezTo>
                    <a:pt x="257" y="1384"/>
                    <a:pt x="249" y="1350"/>
                    <a:pt x="234" y="1339"/>
                  </a:cubicBezTo>
                  <a:cubicBezTo>
                    <a:pt x="219" y="1328"/>
                    <a:pt x="181" y="1328"/>
                    <a:pt x="166" y="1339"/>
                  </a:cubicBezTo>
                  <a:cubicBezTo>
                    <a:pt x="151" y="1350"/>
                    <a:pt x="144" y="1400"/>
                    <a:pt x="144" y="1407"/>
                  </a:cubicBezTo>
                </a:path>
              </a:pathLst>
            </a:custGeom>
            <a:noFill/>
            <a:ln w="158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2" name="Freeform 46">
              <a:extLst>
                <a:ext uri="{FF2B5EF4-FFF2-40B4-BE49-F238E27FC236}">
                  <a16:creationId xmlns:a16="http://schemas.microsoft.com/office/drawing/2014/main" id="{F6E4057C-C1A0-4DCA-BE0D-C85FFC9B6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-17"/>
              <a:ext cx="276" cy="1542"/>
            </a:xfrm>
            <a:custGeom>
              <a:avLst/>
              <a:gdLst>
                <a:gd name="T0" fmla="*/ 94 w 276"/>
                <a:gd name="T1" fmla="*/ 0 h 1316"/>
                <a:gd name="T2" fmla="*/ 4 w 276"/>
                <a:gd name="T3" fmla="*/ 544 h 1316"/>
                <a:gd name="T4" fmla="*/ 117 w 276"/>
                <a:gd name="T5" fmla="*/ 1179 h 1316"/>
                <a:gd name="T6" fmla="*/ 276 w 276"/>
                <a:gd name="T7" fmla="*/ 131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1316">
                  <a:moveTo>
                    <a:pt x="94" y="0"/>
                  </a:moveTo>
                  <a:cubicBezTo>
                    <a:pt x="47" y="174"/>
                    <a:pt x="0" y="348"/>
                    <a:pt x="4" y="544"/>
                  </a:cubicBezTo>
                  <a:cubicBezTo>
                    <a:pt x="8" y="740"/>
                    <a:pt x="72" y="1050"/>
                    <a:pt x="117" y="1179"/>
                  </a:cubicBezTo>
                  <a:cubicBezTo>
                    <a:pt x="162" y="1308"/>
                    <a:pt x="246" y="1293"/>
                    <a:pt x="276" y="1316"/>
                  </a:cubicBezTo>
                </a:path>
              </a:pathLst>
            </a:custGeom>
            <a:noFill/>
            <a:ln w="158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3" name="Freeform 47">
              <a:extLst>
                <a:ext uri="{FF2B5EF4-FFF2-40B4-BE49-F238E27FC236}">
                  <a16:creationId xmlns:a16="http://schemas.microsoft.com/office/drawing/2014/main" id="{4E246E43-97CB-4E63-AA9D-E68DE201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5"/>
              <a:ext cx="265" cy="1270"/>
            </a:xfrm>
            <a:custGeom>
              <a:avLst/>
              <a:gdLst>
                <a:gd name="T0" fmla="*/ 287 w 514"/>
                <a:gd name="T1" fmla="*/ 0 h 2155"/>
                <a:gd name="T2" fmla="*/ 401 w 514"/>
                <a:gd name="T3" fmla="*/ 159 h 2155"/>
                <a:gd name="T4" fmla="*/ 514 w 514"/>
                <a:gd name="T5" fmla="*/ 635 h 2155"/>
                <a:gd name="T6" fmla="*/ 401 w 514"/>
                <a:gd name="T7" fmla="*/ 1815 h 2155"/>
                <a:gd name="T8" fmla="*/ 174 w 514"/>
                <a:gd name="T9" fmla="*/ 2110 h 2155"/>
                <a:gd name="T10" fmla="*/ 61 w 514"/>
                <a:gd name="T11" fmla="*/ 2087 h 2155"/>
                <a:gd name="T12" fmla="*/ 15 w 514"/>
                <a:gd name="T13" fmla="*/ 1951 h 2155"/>
                <a:gd name="T14" fmla="*/ 151 w 514"/>
                <a:gd name="T15" fmla="*/ 1883 h 2155"/>
                <a:gd name="T16" fmla="*/ 242 w 514"/>
                <a:gd name="T17" fmla="*/ 1951 h 2155"/>
                <a:gd name="T18" fmla="*/ 242 w 514"/>
                <a:gd name="T19" fmla="*/ 2042 h 2155"/>
                <a:gd name="T20" fmla="*/ 151 w 514"/>
                <a:gd name="T21" fmla="*/ 2064 h 2155"/>
                <a:gd name="T22" fmla="*/ 83 w 514"/>
                <a:gd name="T23" fmla="*/ 1996 h 2155"/>
                <a:gd name="T24" fmla="*/ 129 w 514"/>
                <a:gd name="T25" fmla="*/ 1928 h 2155"/>
                <a:gd name="T26" fmla="*/ 174 w 514"/>
                <a:gd name="T27" fmla="*/ 1928 h 2155"/>
                <a:gd name="T28" fmla="*/ 197 w 514"/>
                <a:gd name="T29" fmla="*/ 1996 h 2155"/>
                <a:gd name="T30" fmla="*/ 151 w 514"/>
                <a:gd name="T31" fmla="*/ 2019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4" h="2155">
                  <a:moveTo>
                    <a:pt x="287" y="0"/>
                  </a:moveTo>
                  <a:cubicBezTo>
                    <a:pt x="325" y="26"/>
                    <a:pt x="363" y="53"/>
                    <a:pt x="401" y="159"/>
                  </a:cubicBezTo>
                  <a:cubicBezTo>
                    <a:pt x="439" y="265"/>
                    <a:pt x="514" y="359"/>
                    <a:pt x="514" y="635"/>
                  </a:cubicBezTo>
                  <a:cubicBezTo>
                    <a:pt x="514" y="911"/>
                    <a:pt x="458" y="1569"/>
                    <a:pt x="401" y="1815"/>
                  </a:cubicBezTo>
                  <a:cubicBezTo>
                    <a:pt x="344" y="2061"/>
                    <a:pt x="231" y="2065"/>
                    <a:pt x="174" y="2110"/>
                  </a:cubicBezTo>
                  <a:cubicBezTo>
                    <a:pt x="117" y="2155"/>
                    <a:pt x="87" y="2113"/>
                    <a:pt x="61" y="2087"/>
                  </a:cubicBezTo>
                  <a:cubicBezTo>
                    <a:pt x="35" y="2061"/>
                    <a:pt x="0" y="1985"/>
                    <a:pt x="15" y="1951"/>
                  </a:cubicBezTo>
                  <a:cubicBezTo>
                    <a:pt x="30" y="1917"/>
                    <a:pt x="113" y="1883"/>
                    <a:pt x="151" y="1883"/>
                  </a:cubicBezTo>
                  <a:cubicBezTo>
                    <a:pt x="189" y="1883"/>
                    <a:pt x="227" y="1925"/>
                    <a:pt x="242" y="1951"/>
                  </a:cubicBezTo>
                  <a:cubicBezTo>
                    <a:pt x="257" y="1977"/>
                    <a:pt x="257" y="2023"/>
                    <a:pt x="242" y="2042"/>
                  </a:cubicBezTo>
                  <a:cubicBezTo>
                    <a:pt x="227" y="2061"/>
                    <a:pt x="177" y="2072"/>
                    <a:pt x="151" y="2064"/>
                  </a:cubicBezTo>
                  <a:cubicBezTo>
                    <a:pt x="125" y="2056"/>
                    <a:pt x="87" y="2019"/>
                    <a:pt x="83" y="1996"/>
                  </a:cubicBezTo>
                  <a:cubicBezTo>
                    <a:pt x="79" y="1973"/>
                    <a:pt x="114" y="1939"/>
                    <a:pt x="129" y="1928"/>
                  </a:cubicBezTo>
                  <a:cubicBezTo>
                    <a:pt x="144" y="1917"/>
                    <a:pt x="163" y="1917"/>
                    <a:pt x="174" y="1928"/>
                  </a:cubicBezTo>
                  <a:cubicBezTo>
                    <a:pt x="185" y="1939"/>
                    <a:pt x="201" y="1981"/>
                    <a:pt x="197" y="1996"/>
                  </a:cubicBezTo>
                  <a:cubicBezTo>
                    <a:pt x="193" y="2011"/>
                    <a:pt x="162" y="2027"/>
                    <a:pt x="151" y="2019"/>
                  </a:cubicBezTo>
                </a:path>
              </a:pathLst>
            </a:custGeom>
            <a:noFill/>
            <a:ln w="127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4" name="Freeform 48">
              <a:extLst>
                <a:ext uri="{FF2B5EF4-FFF2-40B4-BE49-F238E27FC236}">
                  <a16:creationId xmlns:a16="http://schemas.microsoft.com/office/drawing/2014/main" id="{20C8B0AB-5A2B-4554-B208-996829B63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28"/>
              <a:ext cx="389" cy="1535"/>
            </a:xfrm>
            <a:custGeom>
              <a:avLst/>
              <a:gdLst>
                <a:gd name="T0" fmla="*/ 359 w 389"/>
                <a:gd name="T1" fmla="*/ 0 h 1535"/>
                <a:gd name="T2" fmla="*/ 178 w 389"/>
                <a:gd name="T3" fmla="*/ 386 h 1535"/>
                <a:gd name="T4" fmla="*/ 19 w 389"/>
                <a:gd name="T5" fmla="*/ 1021 h 1535"/>
                <a:gd name="T6" fmla="*/ 64 w 389"/>
                <a:gd name="T7" fmla="*/ 1452 h 1535"/>
                <a:gd name="T8" fmla="*/ 291 w 389"/>
                <a:gd name="T9" fmla="*/ 1520 h 1535"/>
                <a:gd name="T10" fmla="*/ 382 w 389"/>
                <a:gd name="T11" fmla="*/ 1384 h 1535"/>
                <a:gd name="T12" fmla="*/ 336 w 389"/>
                <a:gd name="T13" fmla="*/ 1225 h 1535"/>
                <a:gd name="T14" fmla="*/ 155 w 389"/>
                <a:gd name="T15" fmla="*/ 1157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1535">
                  <a:moveTo>
                    <a:pt x="359" y="0"/>
                  </a:moveTo>
                  <a:cubicBezTo>
                    <a:pt x="297" y="108"/>
                    <a:pt x="235" y="216"/>
                    <a:pt x="178" y="386"/>
                  </a:cubicBezTo>
                  <a:cubicBezTo>
                    <a:pt x="121" y="556"/>
                    <a:pt x="38" y="843"/>
                    <a:pt x="19" y="1021"/>
                  </a:cubicBezTo>
                  <a:cubicBezTo>
                    <a:pt x="0" y="1199"/>
                    <a:pt x="19" y="1369"/>
                    <a:pt x="64" y="1452"/>
                  </a:cubicBezTo>
                  <a:cubicBezTo>
                    <a:pt x="109" y="1535"/>
                    <a:pt x="238" y="1531"/>
                    <a:pt x="291" y="1520"/>
                  </a:cubicBezTo>
                  <a:cubicBezTo>
                    <a:pt x="344" y="1509"/>
                    <a:pt x="375" y="1433"/>
                    <a:pt x="382" y="1384"/>
                  </a:cubicBezTo>
                  <a:cubicBezTo>
                    <a:pt x="389" y="1335"/>
                    <a:pt x="374" y="1263"/>
                    <a:pt x="336" y="1225"/>
                  </a:cubicBezTo>
                  <a:cubicBezTo>
                    <a:pt x="298" y="1187"/>
                    <a:pt x="189" y="1168"/>
                    <a:pt x="155" y="1157"/>
                  </a:cubicBezTo>
                </a:path>
              </a:pathLst>
            </a:custGeom>
            <a:noFill/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5" name="Freeform 49">
              <a:extLst>
                <a:ext uri="{FF2B5EF4-FFF2-40B4-BE49-F238E27FC236}">
                  <a16:creationId xmlns:a16="http://schemas.microsoft.com/office/drawing/2014/main" id="{89F6C1D5-BE94-4EB9-B61D-9A3EF2C1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" y="5"/>
              <a:ext cx="408" cy="1792"/>
            </a:xfrm>
            <a:custGeom>
              <a:avLst/>
              <a:gdLst>
                <a:gd name="T0" fmla="*/ 0 w 408"/>
                <a:gd name="T1" fmla="*/ 0 h 1792"/>
                <a:gd name="T2" fmla="*/ 45 w 408"/>
                <a:gd name="T3" fmla="*/ 612 h 1792"/>
                <a:gd name="T4" fmla="*/ 136 w 408"/>
                <a:gd name="T5" fmla="*/ 1384 h 1792"/>
                <a:gd name="T6" fmla="*/ 408 w 408"/>
                <a:gd name="T7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1792">
                  <a:moveTo>
                    <a:pt x="0" y="0"/>
                  </a:moveTo>
                  <a:cubicBezTo>
                    <a:pt x="11" y="190"/>
                    <a:pt x="22" y="381"/>
                    <a:pt x="45" y="612"/>
                  </a:cubicBezTo>
                  <a:cubicBezTo>
                    <a:pt x="68" y="843"/>
                    <a:pt x="75" y="1187"/>
                    <a:pt x="136" y="1384"/>
                  </a:cubicBezTo>
                  <a:cubicBezTo>
                    <a:pt x="197" y="1581"/>
                    <a:pt x="340" y="1694"/>
                    <a:pt x="408" y="1792"/>
                  </a:cubicBez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6" name="Freeform 50">
              <a:extLst>
                <a:ext uri="{FF2B5EF4-FFF2-40B4-BE49-F238E27FC236}">
                  <a16:creationId xmlns:a16="http://schemas.microsoft.com/office/drawing/2014/main" id="{76CB17F1-AF28-4A29-A701-4057F3C2A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5"/>
              <a:ext cx="567" cy="2420"/>
            </a:xfrm>
            <a:custGeom>
              <a:avLst/>
              <a:gdLst>
                <a:gd name="T0" fmla="*/ 0 w 567"/>
                <a:gd name="T1" fmla="*/ 0 h 2420"/>
                <a:gd name="T2" fmla="*/ 114 w 567"/>
                <a:gd name="T3" fmla="*/ 499 h 2420"/>
                <a:gd name="T4" fmla="*/ 205 w 567"/>
                <a:gd name="T5" fmla="*/ 2110 h 2420"/>
                <a:gd name="T6" fmla="*/ 454 w 567"/>
                <a:gd name="T7" fmla="*/ 2359 h 2420"/>
                <a:gd name="T8" fmla="*/ 567 w 567"/>
                <a:gd name="T9" fmla="*/ 2178 h 2420"/>
                <a:gd name="T10" fmla="*/ 454 w 567"/>
                <a:gd name="T11" fmla="*/ 2042 h 2420"/>
                <a:gd name="T12" fmla="*/ 341 w 567"/>
                <a:gd name="T13" fmla="*/ 2110 h 2420"/>
                <a:gd name="T14" fmla="*/ 341 w 567"/>
                <a:gd name="T15" fmla="*/ 2246 h 2420"/>
                <a:gd name="T16" fmla="*/ 454 w 567"/>
                <a:gd name="T17" fmla="*/ 2268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7" h="2420">
                  <a:moveTo>
                    <a:pt x="0" y="0"/>
                  </a:moveTo>
                  <a:cubicBezTo>
                    <a:pt x="40" y="73"/>
                    <a:pt x="80" y="147"/>
                    <a:pt x="114" y="499"/>
                  </a:cubicBezTo>
                  <a:cubicBezTo>
                    <a:pt x="148" y="851"/>
                    <a:pt x="148" y="1800"/>
                    <a:pt x="205" y="2110"/>
                  </a:cubicBezTo>
                  <a:cubicBezTo>
                    <a:pt x="262" y="2420"/>
                    <a:pt x="394" y="2348"/>
                    <a:pt x="454" y="2359"/>
                  </a:cubicBezTo>
                  <a:cubicBezTo>
                    <a:pt x="514" y="2370"/>
                    <a:pt x="567" y="2231"/>
                    <a:pt x="567" y="2178"/>
                  </a:cubicBezTo>
                  <a:cubicBezTo>
                    <a:pt x="567" y="2125"/>
                    <a:pt x="492" y="2053"/>
                    <a:pt x="454" y="2042"/>
                  </a:cubicBezTo>
                  <a:cubicBezTo>
                    <a:pt x="416" y="2031"/>
                    <a:pt x="360" y="2076"/>
                    <a:pt x="341" y="2110"/>
                  </a:cubicBezTo>
                  <a:cubicBezTo>
                    <a:pt x="322" y="2144"/>
                    <a:pt x="322" y="2220"/>
                    <a:pt x="341" y="2246"/>
                  </a:cubicBezTo>
                  <a:cubicBezTo>
                    <a:pt x="360" y="2272"/>
                    <a:pt x="431" y="2279"/>
                    <a:pt x="454" y="2268"/>
                  </a:cubicBez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7" name="Freeform 51">
              <a:extLst>
                <a:ext uri="{FF2B5EF4-FFF2-40B4-BE49-F238E27FC236}">
                  <a16:creationId xmlns:a16="http://schemas.microsoft.com/office/drawing/2014/main" id="{7A88758E-E125-432D-B203-E94CD34FD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5"/>
              <a:ext cx="385" cy="1860"/>
            </a:xfrm>
            <a:custGeom>
              <a:avLst/>
              <a:gdLst>
                <a:gd name="T0" fmla="*/ 242 w 321"/>
                <a:gd name="T1" fmla="*/ 0 h 1916"/>
                <a:gd name="T2" fmla="*/ 310 w 321"/>
                <a:gd name="T3" fmla="*/ 976 h 1916"/>
                <a:gd name="T4" fmla="*/ 287 w 321"/>
                <a:gd name="T5" fmla="*/ 1769 h 1916"/>
                <a:gd name="T6" fmla="*/ 105 w 321"/>
                <a:gd name="T7" fmla="*/ 1860 h 1916"/>
                <a:gd name="T8" fmla="*/ 15 w 321"/>
                <a:gd name="T9" fmla="*/ 1747 h 1916"/>
                <a:gd name="T10" fmla="*/ 15 w 321"/>
                <a:gd name="T11" fmla="*/ 1656 h 1916"/>
                <a:gd name="T12" fmla="*/ 60 w 321"/>
                <a:gd name="T13" fmla="*/ 1588 h 1916"/>
                <a:gd name="T14" fmla="*/ 173 w 321"/>
                <a:gd name="T15" fmla="*/ 1565 h 1916"/>
                <a:gd name="T16" fmla="*/ 219 w 321"/>
                <a:gd name="T17" fmla="*/ 1588 h 1916"/>
                <a:gd name="T18" fmla="*/ 242 w 321"/>
                <a:gd name="T19" fmla="*/ 1633 h 1916"/>
                <a:gd name="T20" fmla="*/ 264 w 321"/>
                <a:gd name="T21" fmla="*/ 1679 h 1916"/>
                <a:gd name="T22" fmla="*/ 264 w 321"/>
                <a:gd name="T23" fmla="*/ 1747 h 1916"/>
                <a:gd name="T24" fmla="*/ 219 w 321"/>
                <a:gd name="T25" fmla="*/ 1792 h 1916"/>
                <a:gd name="T26" fmla="*/ 105 w 321"/>
                <a:gd name="T27" fmla="*/ 1815 h 1916"/>
                <a:gd name="T28" fmla="*/ 60 w 321"/>
                <a:gd name="T29" fmla="*/ 1747 h 1916"/>
                <a:gd name="T30" fmla="*/ 37 w 321"/>
                <a:gd name="T31" fmla="*/ 1679 h 1916"/>
                <a:gd name="T32" fmla="*/ 60 w 321"/>
                <a:gd name="T33" fmla="*/ 1633 h 1916"/>
                <a:gd name="T34" fmla="*/ 128 w 321"/>
                <a:gd name="T35" fmla="*/ 1611 h 1916"/>
                <a:gd name="T36" fmla="*/ 173 w 321"/>
                <a:gd name="T37" fmla="*/ 1611 h 1916"/>
                <a:gd name="T38" fmla="*/ 219 w 321"/>
                <a:gd name="T39" fmla="*/ 1679 h 1916"/>
                <a:gd name="T40" fmla="*/ 196 w 321"/>
                <a:gd name="T41" fmla="*/ 1747 h 1916"/>
                <a:gd name="T42" fmla="*/ 128 w 321"/>
                <a:gd name="T43" fmla="*/ 1747 h 1916"/>
                <a:gd name="T44" fmla="*/ 105 w 321"/>
                <a:gd name="T45" fmla="*/ 1701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1916">
                  <a:moveTo>
                    <a:pt x="242" y="0"/>
                  </a:moveTo>
                  <a:cubicBezTo>
                    <a:pt x="272" y="340"/>
                    <a:pt x="303" y="681"/>
                    <a:pt x="310" y="976"/>
                  </a:cubicBezTo>
                  <a:cubicBezTo>
                    <a:pt x="317" y="1271"/>
                    <a:pt x="321" y="1622"/>
                    <a:pt x="287" y="1769"/>
                  </a:cubicBezTo>
                  <a:cubicBezTo>
                    <a:pt x="253" y="1916"/>
                    <a:pt x="150" y="1864"/>
                    <a:pt x="105" y="1860"/>
                  </a:cubicBezTo>
                  <a:cubicBezTo>
                    <a:pt x="60" y="1856"/>
                    <a:pt x="30" y="1781"/>
                    <a:pt x="15" y="1747"/>
                  </a:cubicBezTo>
                  <a:cubicBezTo>
                    <a:pt x="0" y="1713"/>
                    <a:pt x="8" y="1682"/>
                    <a:pt x="15" y="1656"/>
                  </a:cubicBezTo>
                  <a:cubicBezTo>
                    <a:pt x="22" y="1630"/>
                    <a:pt x="34" y="1603"/>
                    <a:pt x="60" y="1588"/>
                  </a:cubicBezTo>
                  <a:cubicBezTo>
                    <a:pt x="86" y="1573"/>
                    <a:pt x="147" y="1565"/>
                    <a:pt x="173" y="1565"/>
                  </a:cubicBezTo>
                  <a:cubicBezTo>
                    <a:pt x="199" y="1565"/>
                    <a:pt x="208" y="1577"/>
                    <a:pt x="219" y="1588"/>
                  </a:cubicBezTo>
                  <a:cubicBezTo>
                    <a:pt x="230" y="1599"/>
                    <a:pt x="235" y="1618"/>
                    <a:pt x="242" y="1633"/>
                  </a:cubicBezTo>
                  <a:cubicBezTo>
                    <a:pt x="249" y="1648"/>
                    <a:pt x="260" y="1660"/>
                    <a:pt x="264" y="1679"/>
                  </a:cubicBezTo>
                  <a:cubicBezTo>
                    <a:pt x="268" y="1698"/>
                    <a:pt x="271" y="1728"/>
                    <a:pt x="264" y="1747"/>
                  </a:cubicBezTo>
                  <a:cubicBezTo>
                    <a:pt x="257" y="1766"/>
                    <a:pt x="245" y="1781"/>
                    <a:pt x="219" y="1792"/>
                  </a:cubicBezTo>
                  <a:cubicBezTo>
                    <a:pt x="193" y="1803"/>
                    <a:pt x="131" y="1822"/>
                    <a:pt x="105" y="1815"/>
                  </a:cubicBezTo>
                  <a:cubicBezTo>
                    <a:pt x="79" y="1808"/>
                    <a:pt x="71" y="1770"/>
                    <a:pt x="60" y="1747"/>
                  </a:cubicBezTo>
                  <a:cubicBezTo>
                    <a:pt x="49" y="1724"/>
                    <a:pt x="37" y="1698"/>
                    <a:pt x="37" y="1679"/>
                  </a:cubicBezTo>
                  <a:cubicBezTo>
                    <a:pt x="37" y="1660"/>
                    <a:pt x="45" y="1644"/>
                    <a:pt x="60" y="1633"/>
                  </a:cubicBezTo>
                  <a:cubicBezTo>
                    <a:pt x="75" y="1622"/>
                    <a:pt x="109" y="1615"/>
                    <a:pt x="128" y="1611"/>
                  </a:cubicBezTo>
                  <a:cubicBezTo>
                    <a:pt x="147" y="1607"/>
                    <a:pt x="158" y="1600"/>
                    <a:pt x="173" y="1611"/>
                  </a:cubicBezTo>
                  <a:cubicBezTo>
                    <a:pt x="188" y="1622"/>
                    <a:pt x="215" y="1656"/>
                    <a:pt x="219" y="1679"/>
                  </a:cubicBezTo>
                  <a:cubicBezTo>
                    <a:pt x="223" y="1702"/>
                    <a:pt x="211" y="1736"/>
                    <a:pt x="196" y="1747"/>
                  </a:cubicBezTo>
                  <a:cubicBezTo>
                    <a:pt x="181" y="1758"/>
                    <a:pt x="143" y="1755"/>
                    <a:pt x="128" y="1747"/>
                  </a:cubicBezTo>
                  <a:cubicBezTo>
                    <a:pt x="113" y="1739"/>
                    <a:pt x="112" y="1709"/>
                    <a:pt x="105" y="1701"/>
                  </a:cubicBezTo>
                </a:path>
              </a:pathLst>
            </a:custGeom>
            <a:noFill/>
            <a:ln w="2857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8" name="AutoShape 52">
              <a:extLst>
                <a:ext uri="{FF2B5EF4-FFF2-40B4-BE49-F238E27FC236}">
                  <a16:creationId xmlns:a16="http://schemas.microsoft.com/office/drawing/2014/main" id="{D685FD9C-301D-411C-8E3E-D34CA8A76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" y="0"/>
              <a:ext cx="23" cy="24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869" name="Group 53">
              <a:extLst>
                <a:ext uri="{FF2B5EF4-FFF2-40B4-BE49-F238E27FC236}">
                  <a16:creationId xmlns:a16="http://schemas.microsoft.com/office/drawing/2014/main" id="{DDEE3453-D350-4FAB-BBC1-AE2AD19EEF32}"/>
                </a:ext>
              </a:extLst>
            </p:cNvPr>
            <p:cNvGrpSpPr>
              <a:grpSpLocks/>
            </p:cNvGrpSpPr>
            <p:nvPr/>
          </p:nvGrpSpPr>
          <p:grpSpPr bwMode="auto">
            <a:xfrm rot="-2928192">
              <a:off x="5502" y="2419"/>
              <a:ext cx="175" cy="111"/>
              <a:chOff x="2825" y="3007"/>
              <a:chExt cx="229" cy="242"/>
            </a:xfrm>
          </p:grpSpPr>
          <p:sp>
            <p:nvSpPr>
              <p:cNvPr id="34870" name="Freeform 54">
                <a:extLst>
                  <a:ext uri="{FF2B5EF4-FFF2-40B4-BE49-F238E27FC236}">
                    <a16:creationId xmlns:a16="http://schemas.microsoft.com/office/drawing/2014/main" id="{BCB4738D-F6E0-4316-BE0C-1B972D6F2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871" name="Freeform 55">
                <a:extLst>
                  <a:ext uri="{FF2B5EF4-FFF2-40B4-BE49-F238E27FC236}">
                    <a16:creationId xmlns:a16="http://schemas.microsoft.com/office/drawing/2014/main" id="{54886669-562B-432A-A7F0-53F8AAB16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872" name="Group 56">
              <a:extLst>
                <a:ext uri="{FF2B5EF4-FFF2-40B4-BE49-F238E27FC236}">
                  <a16:creationId xmlns:a16="http://schemas.microsoft.com/office/drawing/2014/main" id="{459C4192-3BF2-4900-8115-FA49B22E2C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0"/>
              <a:ext cx="409" cy="2251"/>
              <a:chOff x="4694" y="0"/>
              <a:chExt cx="431" cy="2750"/>
            </a:xfrm>
          </p:grpSpPr>
          <p:grpSp>
            <p:nvGrpSpPr>
              <p:cNvPr id="34873" name="Group 57">
                <a:extLst>
                  <a:ext uri="{FF2B5EF4-FFF2-40B4-BE49-F238E27FC236}">
                    <a16:creationId xmlns:a16="http://schemas.microsoft.com/office/drawing/2014/main" id="{E0162241-75CC-454E-B1D8-B237F77569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34874" name="Freeform 58">
                  <a:extLst>
                    <a:ext uri="{FF2B5EF4-FFF2-40B4-BE49-F238E27FC236}">
                      <a16:creationId xmlns:a16="http://schemas.microsoft.com/office/drawing/2014/main" id="{1E3312D2-EAB8-4802-899F-2C4AA41A1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875" name="Freeform 59">
                  <a:extLst>
                    <a:ext uri="{FF2B5EF4-FFF2-40B4-BE49-F238E27FC236}">
                      <a16:creationId xmlns:a16="http://schemas.microsoft.com/office/drawing/2014/main" id="{6EB364A2-0C09-4AAA-B31B-939FF3BC0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4876" name="AutoShape 60">
                <a:extLst>
                  <a:ext uri="{FF2B5EF4-FFF2-40B4-BE49-F238E27FC236}">
                    <a16:creationId xmlns:a16="http://schemas.microsoft.com/office/drawing/2014/main" id="{9D1DB203-CF0F-4DE3-B5EC-BA3FCA12B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4877" name="Group 61">
                <a:extLst>
                  <a:ext uri="{FF2B5EF4-FFF2-40B4-BE49-F238E27FC236}">
                    <a16:creationId xmlns:a16="http://schemas.microsoft.com/office/drawing/2014/main" id="{5E9F03F9-7D10-4246-8981-DF1A9E8D5A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34878" name="Freeform 62">
                  <a:extLst>
                    <a:ext uri="{FF2B5EF4-FFF2-40B4-BE49-F238E27FC236}">
                      <a16:creationId xmlns:a16="http://schemas.microsoft.com/office/drawing/2014/main" id="{56E9BEAA-541A-421A-B0D6-0EFF2C4F3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879" name="Freeform 63">
                  <a:extLst>
                    <a:ext uri="{FF2B5EF4-FFF2-40B4-BE49-F238E27FC236}">
                      <a16:creationId xmlns:a16="http://schemas.microsoft.com/office/drawing/2014/main" id="{5DABE085-A6CD-49D8-9690-0D8B460D5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880" name="Group 64">
                <a:extLst>
                  <a:ext uri="{FF2B5EF4-FFF2-40B4-BE49-F238E27FC236}">
                    <a16:creationId xmlns:a16="http://schemas.microsoft.com/office/drawing/2014/main" id="{115D55D2-0A27-42ED-A89B-81CB0A8822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34881" name="Freeform 65">
                  <a:extLst>
                    <a:ext uri="{FF2B5EF4-FFF2-40B4-BE49-F238E27FC236}">
                      <a16:creationId xmlns:a16="http://schemas.microsoft.com/office/drawing/2014/main" id="{4CA84EAD-1892-4E5B-963C-AC5F53408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882" name="Freeform 66">
                  <a:extLst>
                    <a:ext uri="{FF2B5EF4-FFF2-40B4-BE49-F238E27FC236}">
                      <a16:creationId xmlns:a16="http://schemas.microsoft.com/office/drawing/2014/main" id="{26126605-8A60-46E2-8DF4-918E73FE7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883" name="Group 67">
                <a:extLst>
                  <a:ext uri="{FF2B5EF4-FFF2-40B4-BE49-F238E27FC236}">
                    <a16:creationId xmlns:a16="http://schemas.microsoft.com/office/drawing/2014/main" id="{2E16CDCA-952A-4B8C-91CE-64A8A88471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34884" name="Freeform 68">
                  <a:extLst>
                    <a:ext uri="{FF2B5EF4-FFF2-40B4-BE49-F238E27FC236}">
                      <a16:creationId xmlns:a16="http://schemas.microsoft.com/office/drawing/2014/main" id="{8B25E6B2-1A6A-4FDC-AF1E-3FBB6A3A9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885" name="Freeform 69">
                  <a:extLst>
                    <a:ext uri="{FF2B5EF4-FFF2-40B4-BE49-F238E27FC236}">
                      <a16:creationId xmlns:a16="http://schemas.microsoft.com/office/drawing/2014/main" id="{75107F5F-1D31-437A-911E-19EB31C87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886" name="Group 70">
                <a:extLst>
                  <a:ext uri="{FF2B5EF4-FFF2-40B4-BE49-F238E27FC236}">
                    <a16:creationId xmlns:a16="http://schemas.microsoft.com/office/drawing/2014/main" id="{0281DEFE-07CA-4472-9D36-9935B1BBF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34887" name="Freeform 71">
                  <a:extLst>
                    <a:ext uri="{FF2B5EF4-FFF2-40B4-BE49-F238E27FC236}">
                      <a16:creationId xmlns:a16="http://schemas.microsoft.com/office/drawing/2014/main" id="{AE2C3CEB-BCDB-42C0-BB59-D72868A07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888" name="Freeform 72">
                  <a:extLst>
                    <a:ext uri="{FF2B5EF4-FFF2-40B4-BE49-F238E27FC236}">
                      <a16:creationId xmlns:a16="http://schemas.microsoft.com/office/drawing/2014/main" id="{DA87078B-BF7F-4610-A61B-9A8348857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889" name="Group 73">
                <a:extLst>
                  <a:ext uri="{FF2B5EF4-FFF2-40B4-BE49-F238E27FC236}">
                    <a16:creationId xmlns:a16="http://schemas.microsoft.com/office/drawing/2014/main" id="{72945E16-5E92-4C05-A12F-923775368E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34890" name="Freeform 74">
                  <a:extLst>
                    <a:ext uri="{FF2B5EF4-FFF2-40B4-BE49-F238E27FC236}">
                      <a16:creationId xmlns:a16="http://schemas.microsoft.com/office/drawing/2014/main" id="{B977593E-6FC7-417C-BFC5-C4B9E936D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891" name="Freeform 75">
                  <a:extLst>
                    <a:ext uri="{FF2B5EF4-FFF2-40B4-BE49-F238E27FC236}">
                      <a16:creationId xmlns:a16="http://schemas.microsoft.com/office/drawing/2014/main" id="{8685F008-326F-4BB1-87F5-67F6170C5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892" name="Group 76">
                <a:extLst>
                  <a:ext uri="{FF2B5EF4-FFF2-40B4-BE49-F238E27FC236}">
                    <a16:creationId xmlns:a16="http://schemas.microsoft.com/office/drawing/2014/main" id="{6CE4E769-E8F5-415C-9ED6-36CD47A4DF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34893" name="Freeform 77">
                  <a:extLst>
                    <a:ext uri="{FF2B5EF4-FFF2-40B4-BE49-F238E27FC236}">
                      <a16:creationId xmlns:a16="http://schemas.microsoft.com/office/drawing/2014/main" id="{22D4EEED-3257-4B7F-9402-02141C5EF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894" name="Freeform 78">
                  <a:extLst>
                    <a:ext uri="{FF2B5EF4-FFF2-40B4-BE49-F238E27FC236}">
                      <a16:creationId xmlns:a16="http://schemas.microsoft.com/office/drawing/2014/main" id="{206DA520-698D-4973-AE20-A2A638972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895" name="Group 79">
                <a:extLst>
                  <a:ext uri="{FF2B5EF4-FFF2-40B4-BE49-F238E27FC236}">
                    <a16:creationId xmlns:a16="http://schemas.microsoft.com/office/drawing/2014/main" id="{FCCEA202-0CF4-41A8-8119-A29B111AE1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34896" name="Freeform 80">
                  <a:extLst>
                    <a:ext uri="{FF2B5EF4-FFF2-40B4-BE49-F238E27FC236}">
                      <a16:creationId xmlns:a16="http://schemas.microsoft.com/office/drawing/2014/main" id="{7CF89F64-7462-48D3-AB4C-CB1730C2A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897" name="Freeform 81">
                  <a:extLst>
                    <a:ext uri="{FF2B5EF4-FFF2-40B4-BE49-F238E27FC236}">
                      <a16:creationId xmlns:a16="http://schemas.microsoft.com/office/drawing/2014/main" id="{C8EFD70B-E412-4233-AB52-9B1B5F54A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898" name="Group 82">
                <a:extLst>
                  <a:ext uri="{FF2B5EF4-FFF2-40B4-BE49-F238E27FC236}">
                    <a16:creationId xmlns:a16="http://schemas.microsoft.com/office/drawing/2014/main" id="{2EFD1B6D-341E-474B-8092-49C45EFB33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34899" name="Freeform 83">
                  <a:extLst>
                    <a:ext uri="{FF2B5EF4-FFF2-40B4-BE49-F238E27FC236}">
                      <a16:creationId xmlns:a16="http://schemas.microsoft.com/office/drawing/2014/main" id="{6BB9FD7B-75E1-4276-ADB5-A43AA98C9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00" name="Freeform 84">
                  <a:extLst>
                    <a:ext uri="{FF2B5EF4-FFF2-40B4-BE49-F238E27FC236}">
                      <a16:creationId xmlns:a16="http://schemas.microsoft.com/office/drawing/2014/main" id="{4B2D0C2E-1FF2-4FA5-B14D-E1360235C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01" name="Group 85">
                <a:extLst>
                  <a:ext uri="{FF2B5EF4-FFF2-40B4-BE49-F238E27FC236}">
                    <a16:creationId xmlns:a16="http://schemas.microsoft.com/office/drawing/2014/main" id="{58F83A38-B4CA-4E32-BC05-DD56C7C17E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34902" name="Freeform 86">
                  <a:extLst>
                    <a:ext uri="{FF2B5EF4-FFF2-40B4-BE49-F238E27FC236}">
                      <a16:creationId xmlns:a16="http://schemas.microsoft.com/office/drawing/2014/main" id="{FD49C1D2-82C8-4AA0-991E-B71E278F2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03" name="Freeform 87">
                  <a:extLst>
                    <a:ext uri="{FF2B5EF4-FFF2-40B4-BE49-F238E27FC236}">
                      <a16:creationId xmlns:a16="http://schemas.microsoft.com/office/drawing/2014/main" id="{2B90BD6E-64B4-4E68-84FB-5A61F1E95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04" name="Group 88">
                <a:extLst>
                  <a:ext uri="{FF2B5EF4-FFF2-40B4-BE49-F238E27FC236}">
                    <a16:creationId xmlns:a16="http://schemas.microsoft.com/office/drawing/2014/main" id="{2695E643-8C25-4348-8883-7C39CB630D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34905" name="Freeform 89">
                  <a:extLst>
                    <a:ext uri="{FF2B5EF4-FFF2-40B4-BE49-F238E27FC236}">
                      <a16:creationId xmlns:a16="http://schemas.microsoft.com/office/drawing/2014/main" id="{D89297C2-2665-4DA3-912D-BF6977FA1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06" name="Freeform 90">
                  <a:extLst>
                    <a:ext uri="{FF2B5EF4-FFF2-40B4-BE49-F238E27FC236}">
                      <a16:creationId xmlns:a16="http://schemas.microsoft.com/office/drawing/2014/main" id="{C7B5B8AB-F8F9-4403-BE18-ECE1C6665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07" name="Group 91">
                <a:extLst>
                  <a:ext uri="{FF2B5EF4-FFF2-40B4-BE49-F238E27FC236}">
                    <a16:creationId xmlns:a16="http://schemas.microsoft.com/office/drawing/2014/main" id="{78B92B49-575D-47B6-B6AD-4E4666550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34908" name="Freeform 92">
                  <a:extLst>
                    <a:ext uri="{FF2B5EF4-FFF2-40B4-BE49-F238E27FC236}">
                      <a16:creationId xmlns:a16="http://schemas.microsoft.com/office/drawing/2014/main" id="{0851673A-8EB3-4FD1-AC7E-8850C3B1C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09" name="Freeform 93">
                  <a:extLst>
                    <a:ext uri="{FF2B5EF4-FFF2-40B4-BE49-F238E27FC236}">
                      <a16:creationId xmlns:a16="http://schemas.microsoft.com/office/drawing/2014/main" id="{09B08D02-C951-4F2B-B98D-11CAA6A83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10" name="Group 94">
                <a:extLst>
                  <a:ext uri="{FF2B5EF4-FFF2-40B4-BE49-F238E27FC236}">
                    <a16:creationId xmlns:a16="http://schemas.microsoft.com/office/drawing/2014/main" id="{FF195463-E005-4477-9DDC-E7C3497D25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34911" name="Freeform 95">
                  <a:extLst>
                    <a:ext uri="{FF2B5EF4-FFF2-40B4-BE49-F238E27FC236}">
                      <a16:creationId xmlns:a16="http://schemas.microsoft.com/office/drawing/2014/main" id="{F3A066E6-01C7-4E8C-8962-1FF0D0A3C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12" name="Freeform 96">
                  <a:extLst>
                    <a:ext uri="{FF2B5EF4-FFF2-40B4-BE49-F238E27FC236}">
                      <a16:creationId xmlns:a16="http://schemas.microsoft.com/office/drawing/2014/main" id="{12DCFF28-0890-4898-AC14-85DE1B663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4913" name="Group 97">
              <a:extLst>
                <a:ext uri="{FF2B5EF4-FFF2-40B4-BE49-F238E27FC236}">
                  <a16:creationId xmlns:a16="http://schemas.microsoft.com/office/drawing/2014/main" id="{76249D43-0A7F-4E1A-85BD-6598190B2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9" y="0"/>
              <a:ext cx="363" cy="1774"/>
              <a:chOff x="4694" y="0"/>
              <a:chExt cx="431" cy="2750"/>
            </a:xfrm>
          </p:grpSpPr>
          <p:grpSp>
            <p:nvGrpSpPr>
              <p:cNvPr id="34914" name="Group 98">
                <a:extLst>
                  <a:ext uri="{FF2B5EF4-FFF2-40B4-BE49-F238E27FC236}">
                    <a16:creationId xmlns:a16="http://schemas.microsoft.com/office/drawing/2014/main" id="{E2357F97-8712-4170-BD22-8AD66373B4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34915" name="Freeform 99">
                  <a:extLst>
                    <a:ext uri="{FF2B5EF4-FFF2-40B4-BE49-F238E27FC236}">
                      <a16:creationId xmlns:a16="http://schemas.microsoft.com/office/drawing/2014/main" id="{D6777981-2B95-42CB-93DB-5113DCBFE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16" name="Freeform 100">
                  <a:extLst>
                    <a:ext uri="{FF2B5EF4-FFF2-40B4-BE49-F238E27FC236}">
                      <a16:creationId xmlns:a16="http://schemas.microsoft.com/office/drawing/2014/main" id="{E2F28D36-2796-4A64-B3BC-A0581304B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4917" name="AutoShape 101">
                <a:extLst>
                  <a:ext uri="{FF2B5EF4-FFF2-40B4-BE49-F238E27FC236}">
                    <a16:creationId xmlns:a16="http://schemas.microsoft.com/office/drawing/2014/main" id="{A942C903-E1C0-4AF9-B299-CE52B68F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4918" name="Group 102">
                <a:extLst>
                  <a:ext uri="{FF2B5EF4-FFF2-40B4-BE49-F238E27FC236}">
                    <a16:creationId xmlns:a16="http://schemas.microsoft.com/office/drawing/2014/main" id="{10C9ED99-3A30-44FB-9424-8FE6AEE8C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34919" name="Freeform 103">
                  <a:extLst>
                    <a:ext uri="{FF2B5EF4-FFF2-40B4-BE49-F238E27FC236}">
                      <a16:creationId xmlns:a16="http://schemas.microsoft.com/office/drawing/2014/main" id="{267F40DD-88C4-4B9D-B4D4-1EAB5FA1F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20" name="Freeform 104">
                  <a:extLst>
                    <a:ext uri="{FF2B5EF4-FFF2-40B4-BE49-F238E27FC236}">
                      <a16:creationId xmlns:a16="http://schemas.microsoft.com/office/drawing/2014/main" id="{561302A5-8C74-4CED-9C73-409DAA4E4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21" name="Group 105">
                <a:extLst>
                  <a:ext uri="{FF2B5EF4-FFF2-40B4-BE49-F238E27FC236}">
                    <a16:creationId xmlns:a16="http://schemas.microsoft.com/office/drawing/2014/main" id="{E4C74600-12C1-4670-844B-E83650532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34922" name="Freeform 106">
                  <a:extLst>
                    <a:ext uri="{FF2B5EF4-FFF2-40B4-BE49-F238E27FC236}">
                      <a16:creationId xmlns:a16="http://schemas.microsoft.com/office/drawing/2014/main" id="{F36F9075-3177-4303-AC22-CF9BBF61C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23" name="Freeform 107">
                  <a:extLst>
                    <a:ext uri="{FF2B5EF4-FFF2-40B4-BE49-F238E27FC236}">
                      <a16:creationId xmlns:a16="http://schemas.microsoft.com/office/drawing/2014/main" id="{7528FC82-8EC1-45AD-9E93-CC33CB66CA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24" name="Group 108">
                <a:extLst>
                  <a:ext uri="{FF2B5EF4-FFF2-40B4-BE49-F238E27FC236}">
                    <a16:creationId xmlns:a16="http://schemas.microsoft.com/office/drawing/2014/main" id="{1D8F0CB3-789E-4049-9840-701986A89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34925" name="Freeform 109">
                  <a:extLst>
                    <a:ext uri="{FF2B5EF4-FFF2-40B4-BE49-F238E27FC236}">
                      <a16:creationId xmlns:a16="http://schemas.microsoft.com/office/drawing/2014/main" id="{3346F18E-672B-44E8-B0B3-0BC9A8695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26" name="Freeform 110">
                  <a:extLst>
                    <a:ext uri="{FF2B5EF4-FFF2-40B4-BE49-F238E27FC236}">
                      <a16:creationId xmlns:a16="http://schemas.microsoft.com/office/drawing/2014/main" id="{000BE535-03C3-4DD5-BD9E-DA1B87F55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27" name="Group 111">
                <a:extLst>
                  <a:ext uri="{FF2B5EF4-FFF2-40B4-BE49-F238E27FC236}">
                    <a16:creationId xmlns:a16="http://schemas.microsoft.com/office/drawing/2014/main" id="{83BC9A3A-C4FE-4636-BE3F-7742BFF257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34928" name="Freeform 112">
                  <a:extLst>
                    <a:ext uri="{FF2B5EF4-FFF2-40B4-BE49-F238E27FC236}">
                      <a16:creationId xmlns:a16="http://schemas.microsoft.com/office/drawing/2014/main" id="{B469266A-BE37-4B1B-9137-F7BE2B5F3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29" name="Freeform 113">
                  <a:extLst>
                    <a:ext uri="{FF2B5EF4-FFF2-40B4-BE49-F238E27FC236}">
                      <a16:creationId xmlns:a16="http://schemas.microsoft.com/office/drawing/2014/main" id="{ABA76A91-E859-4229-BF73-4A0FAC4E2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30" name="Group 114">
                <a:extLst>
                  <a:ext uri="{FF2B5EF4-FFF2-40B4-BE49-F238E27FC236}">
                    <a16:creationId xmlns:a16="http://schemas.microsoft.com/office/drawing/2014/main" id="{6BE89ED6-DAD9-4018-BF92-E6B1230599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34931" name="Freeform 115">
                  <a:extLst>
                    <a:ext uri="{FF2B5EF4-FFF2-40B4-BE49-F238E27FC236}">
                      <a16:creationId xmlns:a16="http://schemas.microsoft.com/office/drawing/2014/main" id="{6050437F-3883-4AD2-8507-E40F380A8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32" name="Freeform 116">
                  <a:extLst>
                    <a:ext uri="{FF2B5EF4-FFF2-40B4-BE49-F238E27FC236}">
                      <a16:creationId xmlns:a16="http://schemas.microsoft.com/office/drawing/2014/main" id="{D61D987C-16BA-432E-9A0B-06B343D03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33" name="Group 117">
                <a:extLst>
                  <a:ext uri="{FF2B5EF4-FFF2-40B4-BE49-F238E27FC236}">
                    <a16:creationId xmlns:a16="http://schemas.microsoft.com/office/drawing/2014/main" id="{DFAF4678-2F10-42DB-AF39-26EEBAAE70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34934" name="Freeform 118">
                  <a:extLst>
                    <a:ext uri="{FF2B5EF4-FFF2-40B4-BE49-F238E27FC236}">
                      <a16:creationId xmlns:a16="http://schemas.microsoft.com/office/drawing/2014/main" id="{3047FCD4-55B8-42F7-89AE-5ECBBD46C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35" name="Freeform 119">
                  <a:extLst>
                    <a:ext uri="{FF2B5EF4-FFF2-40B4-BE49-F238E27FC236}">
                      <a16:creationId xmlns:a16="http://schemas.microsoft.com/office/drawing/2014/main" id="{30F84A5F-DE77-4AE2-B7D9-BD4FABDB5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36" name="Group 120">
                <a:extLst>
                  <a:ext uri="{FF2B5EF4-FFF2-40B4-BE49-F238E27FC236}">
                    <a16:creationId xmlns:a16="http://schemas.microsoft.com/office/drawing/2014/main" id="{1BA70351-3C5B-4072-BA1A-F5B6D322DB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34937" name="Freeform 121">
                  <a:extLst>
                    <a:ext uri="{FF2B5EF4-FFF2-40B4-BE49-F238E27FC236}">
                      <a16:creationId xmlns:a16="http://schemas.microsoft.com/office/drawing/2014/main" id="{82207F97-115F-4AD6-BA2C-AAE84D99E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38" name="Freeform 122">
                  <a:extLst>
                    <a:ext uri="{FF2B5EF4-FFF2-40B4-BE49-F238E27FC236}">
                      <a16:creationId xmlns:a16="http://schemas.microsoft.com/office/drawing/2014/main" id="{09E77DBC-247C-412F-8242-4F6306C78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39" name="Group 123">
                <a:extLst>
                  <a:ext uri="{FF2B5EF4-FFF2-40B4-BE49-F238E27FC236}">
                    <a16:creationId xmlns:a16="http://schemas.microsoft.com/office/drawing/2014/main" id="{86F6EAE6-5191-41A3-8770-F34E021653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34940" name="Freeform 124">
                  <a:extLst>
                    <a:ext uri="{FF2B5EF4-FFF2-40B4-BE49-F238E27FC236}">
                      <a16:creationId xmlns:a16="http://schemas.microsoft.com/office/drawing/2014/main" id="{BB1E221D-EF29-4ED4-81E7-487D2DCCB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41" name="Freeform 125">
                  <a:extLst>
                    <a:ext uri="{FF2B5EF4-FFF2-40B4-BE49-F238E27FC236}">
                      <a16:creationId xmlns:a16="http://schemas.microsoft.com/office/drawing/2014/main" id="{4FC57DE2-C3DE-4306-8551-8802F4D22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42" name="Group 126">
                <a:extLst>
                  <a:ext uri="{FF2B5EF4-FFF2-40B4-BE49-F238E27FC236}">
                    <a16:creationId xmlns:a16="http://schemas.microsoft.com/office/drawing/2014/main" id="{E7394A23-9BA8-47C3-9CF3-F5D7A5FB6B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34943" name="Freeform 127">
                  <a:extLst>
                    <a:ext uri="{FF2B5EF4-FFF2-40B4-BE49-F238E27FC236}">
                      <a16:creationId xmlns:a16="http://schemas.microsoft.com/office/drawing/2014/main" id="{98842DBD-6307-48B1-BB87-76E186CA3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44" name="Freeform 128">
                  <a:extLst>
                    <a:ext uri="{FF2B5EF4-FFF2-40B4-BE49-F238E27FC236}">
                      <a16:creationId xmlns:a16="http://schemas.microsoft.com/office/drawing/2014/main" id="{E4E1506C-C9D1-4C7A-8045-16F006DA3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45" name="Group 129">
                <a:extLst>
                  <a:ext uri="{FF2B5EF4-FFF2-40B4-BE49-F238E27FC236}">
                    <a16:creationId xmlns:a16="http://schemas.microsoft.com/office/drawing/2014/main" id="{A22BB3F4-B3C1-4FD5-8A24-C24F392DA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34946" name="Freeform 130">
                  <a:extLst>
                    <a:ext uri="{FF2B5EF4-FFF2-40B4-BE49-F238E27FC236}">
                      <a16:creationId xmlns:a16="http://schemas.microsoft.com/office/drawing/2014/main" id="{090327AD-4C01-4B21-9C3B-A150BD9BA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47" name="Freeform 131">
                  <a:extLst>
                    <a:ext uri="{FF2B5EF4-FFF2-40B4-BE49-F238E27FC236}">
                      <a16:creationId xmlns:a16="http://schemas.microsoft.com/office/drawing/2014/main" id="{31523159-FE2F-494D-B20D-2A5AE1877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48" name="Group 132">
                <a:extLst>
                  <a:ext uri="{FF2B5EF4-FFF2-40B4-BE49-F238E27FC236}">
                    <a16:creationId xmlns:a16="http://schemas.microsoft.com/office/drawing/2014/main" id="{F15F49B1-993E-4575-8F15-DAED854A73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34949" name="Freeform 133">
                  <a:extLst>
                    <a:ext uri="{FF2B5EF4-FFF2-40B4-BE49-F238E27FC236}">
                      <a16:creationId xmlns:a16="http://schemas.microsoft.com/office/drawing/2014/main" id="{9EF27B93-A85A-40EC-A53D-C9F828A03B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50" name="Freeform 134">
                  <a:extLst>
                    <a:ext uri="{FF2B5EF4-FFF2-40B4-BE49-F238E27FC236}">
                      <a16:creationId xmlns:a16="http://schemas.microsoft.com/office/drawing/2014/main" id="{A69DF875-F057-4DF4-A520-E9EA9F24C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51" name="Group 135">
                <a:extLst>
                  <a:ext uri="{FF2B5EF4-FFF2-40B4-BE49-F238E27FC236}">
                    <a16:creationId xmlns:a16="http://schemas.microsoft.com/office/drawing/2014/main" id="{FE95D9AF-F6DB-4D13-9C51-BBE44F5883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34952" name="Freeform 136">
                  <a:extLst>
                    <a:ext uri="{FF2B5EF4-FFF2-40B4-BE49-F238E27FC236}">
                      <a16:creationId xmlns:a16="http://schemas.microsoft.com/office/drawing/2014/main" id="{D7A2C7AD-4C97-4162-A5AC-2BD34698E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53" name="Freeform 137">
                  <a:extLst>
                    <a:ext uri="{FF2B5EF4-FFF2-40B4-BE49-F238E27FC236}">
                      <a16:creationId xmlns:a16="http://schemas.microsoft.com/office/drawing/2014/main" id="{FCB6C71A-443D-4C93-BD99-A89FFC0EB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4954" name="Rectangle 138">
              <a:extLst>
                <a:ext uri="{FF2B5EF4-FFF2-40B4-BE49-F238E27FC236}">
                  <a16:creationId xmlns:a16="http://schemas.microsoft.com/office/drawing/2014/main" id="{7209C6CE-5CF2-4269-8BAA-7FA11BB80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0"/>
              <a:ext cx="454" cy="1933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955" name="Group 139">
              <a:extLst>
                <a:ext uri="{FF2B5EF4-FFF2-40B4-BE49-F238E27FC236}">
                  <a16:creationId xmlns:a16="http://schemas.microsoft.com/office/drawing/2014/main" id="{47DA6600-3136-40D7-A136-F12833A8A649}"/>
                </a:ext>
              </a:extLst>
            </p:cNvPr>
            <p:cNvGrpSpPr>
              <a:grpSpLocks/>
            </p:cNvGrpSpPr>
            <p:nvPr/>
          </p:nvGrpSpPr>
          <p:grpSpPr bwMode="auto">
            <a:xfrm rot="1368130">
              <a:off x="5373" y="0"/>
              <a:ext cx="217" cy="198"/>
              <a:chOff x="2825" y="3007"/>
              <a:chExt cx="229" cy="242"/>
            </a:xfrm>
          </p:grpSpPr>
          <p:sp>
            <p:nvSpPr>
              <p:cNvPr id="34956" name="Freeform 140">
                <a:extLst>
                  <a:ext uri="{FF2B5EF4-FFF2-40B4-BE49-F238E27FC236}">
                    <a16:creationId xmlns:a16="http://schemas.microsoft.com/office/drawing/2014/main" id="{9F93F571-2CF0-48E7-935C-42CBFD705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57" name="Freeform 141">
                <a:extLst>
                  <a:ext uri="{FF2B5EF4-FFF2-40B4-BE49-F238E27FC236}">
                    <a16:creationId xmlns:a16="http://schemas.microsoft.com/office/drawing/2014/main" id="{2C518B3B-7B30-4B67-9380-D445E2F226CB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rgbClr val="85B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58" name="Group 142">
              <a:extLst>
                <a:ext uri="{FF2B5EF4-FFF2-40B4-BE49-F238E27FC236}">
                  <a16:creationId xmlns:a16="http://schemas.microsoft.com/office/drawing/2014/main" id="{9C3A9E18-B898-42E7-B4B6-C77E1F5CD7BB}"/>
                </a:ext>
              </a:extLst>
            </p:cNvPr>
            <p:cNvGrpSpPr>
              <a:grpSpLocks/>
            </p:cNvGrpSpPr>
            <p:nvPr/>
          </p:nvGrpSpPr>
          <p:grpSpPr bwMode="auto">
            <a:xfrm rot="17679159">
              <a:off x="5545" y="169"/>
              <a:ext cx="187" cy="229"/>
              <a:chOff x="2825" y="3007"/>
              <a:chExt cx="229" cy="242"/>
            </a:xfrm>
          </p:grpSpPr>
          <p:sp>
            <p:nvSpPr>
              <p:cNvPr id="34959" name="Freeform 143">
                <a:extLst>
                  <a:ext uri="{FF2B5EF4-FFF2-40B4-BE49-F238E27FC236}">
                    <a16:creationId xmlns:a16="http://schemas.microsoft.com/office/drawing/2014/main" id="{60FA6B04-760B-4BE0-95E9-FE5F7E44F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60" name="Freeform 144">
                <a:extLst>
                  <a:ext uri="{FF2B5EF4-FFF2-40B4-BE49-F238E27FC236}">
                    <a16:creationId xmlns:a16="http://schemas.microsoft.com/office/drawing/2014/main" id="{F68BB195-E13A-443D-88A1-771FCB9C9B47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61" name="Group 145">
              <a:extLst>
                <a:ext uri="{FF2B5EF4-FFF2-40B4-BE49-F238E27FC236}">
                  <a16:creationId xmlns:a16="http://schemas.microsoft.com/office/drawing/2014/main" id="{955180F9-AD96-40B0-AF4F-6D0582BAF351}"/>
                </a:ext>
              </a:extLst>
            </p:cNvPr>
            <p:cNvGrpSpPr>
              <a:grpSpLocks/>
            </p:cNvGrpSpPr>
            <p:nvPr/>
          </p:nvGrpSpPr>
          <p:grpSpPr bwMode="auto">
            <a:xfrm rot="801070">
              <a:off x="5418" y="1104"/>
              <a:ext cx="197" cy="148"/>
              <a:chOff x="2825" y="3007"/>
              <a:chExt cx="229" cy="242"/>
            </a:xfrm>
          </p:grpSpPr>
          <p:sp>
            <p:nvSpPr>
              <p:cNvPr id="34962" name="Freeform 146">
                <a:extLst>
                  <a:ext uri="{FF2B5EF4-FFF2-40B4-BE49-F238E27FC236}">
                    <a16:creationId xmlns:a16="http://schemas.microsoft.com/office/drawing/2014/main" id="{B230706F-458C-4F1B-B69D-142A0A9D9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63" name="Freeform 147">
                <a:extLst>
                  <a:ext uri="{FF2B5EF4-FFF2-40B4-BE49-F238E27FC236}">
                    <a16:creationId xmlns:a16="http://schemas.microsoft.com/office/drawing/2014/main" id="{69B34DFB-78A9-4498-8A8B-E0887E5E59F0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64" name="Group 148">
              <a:extLst>
                <a:ext uri="{FF2B5EF4-FFF2-40B4-BE49-F238E27FC236}">
                  <a16:creationId xmlns:a16="http://schemas.microsoft.com/office/drawing/2014/main" id="{FAF3D171-48C9-4B01-9201-3BDD1B61E2F4}"/>
                </a:ext>
              </a:extLst>
            </p:cNvPr>
            <p:cNvGrpSpPr>
              <a:grpSpLocks/>
            </p:cNvGrpSpPr>
            <p:nvPr/>
          </p:nvGrpSpPr>
          <p:grpSpPr bwMode="auto">
            <a:xfrm rot="1368130">
              <a:off x="5373" y="636"/>
              <a:ext cx="217" cy="167"/>
              <a:chOff x="2825" y="3007"/>
              <a:chExt cx="229" cy="242"/>
            </a:xfrm>
          </p:grpSpPr>
          <p:sp>
            <p:nvSpPr>
              <p:cNvPr id="34965" name="Freeform 149">
                <a:extLst>
                  <a:ext uri="{FF2B5EF4-FFF2-40B4-BE49-F238E27FC236}">
                    <a16:creationId xmlns:a16="http://schemas.microsoft.com/office/drawing/2014/main" id="{C241D345-0EAA-4FED-B409-F8F9095BF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66" name="Freeform 150">
                <a:extLst>
                  <a:ext uri="{FF2B5EF4-FFF2-40B4-BE49-F238E27FC236}">
                    <a16:creationId xmlns:a16="http://schemas.microsoft.com/office/drawing/2014/main" id="{E6FAA716-0EF2-41A8-AB4A-65B31E404011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67" name="Group 151">
              <a:extLst>
                <a:ext uri="{FF2B5EF4-FFF2-40B4-BE49-F238E27FC236}">
                  <a16:creationId xmlns:a16="http://schemas.microsoft.com/office/drawing/2014/main" id="{9830233B-65C5-4F8A-A6D9-1361357442C9}"/>
                </a:ext>
              </a:extLst>
            </p:cNvPr>
            <p:cNvGrpSpPr>
              <a:grpSpLocks/>
            </p:cNvGrpSpPr>
            <p:nvPr/>
          </p:nvGrpSpPr>
          <p:grpSpPr bwMode="auto">
            <a:xfrm rot="1368130">
              <a:off x="5351" y="297"/>
              <a:ext cx="239" cy="198"/>
              <a:chOff x="2825" y="3007"/>
              <a:chExt cx="229" cy="242"/>
            </a:xfrm>
          </p:grpSpPr>
          <p:sp>
            <p:nvSpPr>
              <p:cNvPr id="34968" name="Freeform 152">
                <a:extLst>
                  <a:ext uri="{FF2B5EF4-FFF2-40B4-BE49-F238E27FC236}">
                    <a16:creationId xmlns:a16="http://schemas.microsoft.com/office/drawing/2014/main" id="{2E8ABF0E-A648-41F1-9F00-905A70960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69" name="Freeform 153">
                <a:extLst>
                  <a:ext uri="{FF2B5EF4-FFF2-40B4-BE49-F238E27FC236}">
                    <a16:creationId xmlns:a16="http://schemas.microsoft.com/office/drawing/2014/main" id="{29230F36-5E86-4651-8F22-33268B47A3AE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70" name="Group 154">
              <a:extLst>
                <a:ext uri="{FF2B5EF4-FFF2-40B4-BE49-F238E27FC236}">
                  <a16:creationId xmlns:a16="http://schemas.microsoft.com/office/drawing/2014/main" id="{8CB47248-82E8-4950-88F8-3627545DDD2A}"/>
                </a:ext>
              </a:extLst>
            </p:cNvPr>
            <p:cNvGrpSpPr>
              <a:grpSpLocks/>
            </p:cNvGrpSpPr>
            <p:nvPr/>
          </p:nvGrpSpPr>
          <p:grpSpPr bwMode="auto">
            <a:xfrm rot="17679159">
              <a:off x="5545" y="410"/>
              <a:ext cx="188" cy="229"/>
              <a:chOff x="2825" y="3007"/>
              <a:chExt cx="229" cy="242"/>
            </a:xfrm>
          </p:grpSpPr>
          <p:sp>
            <p:nvSpPr>
              <p:cNvPr id="34971" name="Freeform 155">
                <a:extLst>
                  <a:ext uri="{FF2B5EF4-FFF2-40B4-BE49-F238E27FC236}">
                    <a16:creationId xmlns:a16="http://schemas.microsoft.com/office/drawing/2014/main" id="{35C113A3-4D44-4C6B-B59D-4A5918ECF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72" name="Freeform 156">
                <a:extLst>
                  <a:ext uri="{FF2B5EF4-FFF2-40B4-BE49-F238E27FC236}">
                    <a16:creationId xmlns:a16="http://schemas.microsoft.com/office/drawing/2014/main" id="{A570FE66-DE5B-48A5-B43C-EBCC78E763BB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73" name="Group 157">
              <a:extLst>
                <a:ext uri="{FF2B5EF4-FFF2-40B4-BE49-F238E27FC236}">
                  <a16:creationId xmlns:a16="http://schemas.microsoft.com/office/drawing/2014/main" id="{236E9B90-41CF-4DEF-944B-F2E694B8BD6D}"/>
                </a:ext>
              </a:extLst>
            </p:cNvPr>
            <p:cNvGrpSpPr>
              <a:grpSpLocks/>
            </p:cNvGrpSpPr>
            <p:nvPr/>
          </p:nvGrpSpPr>
          <p:grpSpPr bwMode="auto">
            <a:xfrm rot="17679159">
              <a:off x="5559" y="826"/>
              <a:ext cx="187" cy="215"/>
              <a:chOff x="2825" y="3007"/>
              <a:chExt cx="229" cy="242"/>
            </a:xfrm>
          </p:grpSpPr>
          <p:sp>
            <p:nvSpPr>
              <p:cNvPr id="34974" name="Freeform 158">
                <a:extLst>
                  <a:ext uri="{FF2B5EF4-FFF2-40B4-BE49-F238E27FC236}">
                    <a16:creationId xmlns:a16="http://schemas.microsoft.com/office/drawing/2014/main" id="{4B230263-AB40-4D98-80C8-20BE16042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75" name="Freeform 159">
                <a:extLst>
                  <a:ext uri="{FF2B5EF4-FFF2-40B4-BE49-F238E27FC236}">
                    <a16:creationId xmlns:a16="http://schemas.microsoft.com/office/drawing/2014/main" id="{789AE609-6EFB-42D8-8DE1-6626E38D4301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76" name="Group 160">
              <a:extLst>
                <a:ext uri="{FF2B5EF4-FFF2-40B4-BE49-F238E27FC236}">
                  <a16:creationId xmlns:a16="http://schemas.microsoft.com/office/drawing/2014/main" id="{E0807E16-641B-4A7F-A5A3-27C57D9C922A}"/>
                </a:ext>
              </a:extLst>
            </p:cNvPr>
            <p:cNvGrpSpPr>
              <a:grpSpLocks/>
            </p:cNvGrpSpPr>
            <p:nvPr/>
          </p:nvGrpSpPr>
          <p:grpSpPr bwMode="auto">
            <a:xfrm rot="17679159">
              <a:off x="5529" y="1252"/>
              <a:ext cx="187" cy="151"/>
              <a:chOff x="2825" y="3007"/>
              <a:chExt cx="229" cy="242"/>
            </a:xfrm>
          </p:grpSpPr>
          <p:sp>
            <p:nvSpPr>
              <p:cNvPr id="34977" name="Freeform 161">
                <a:extLst>
                  <a:ext uri="{FF2B5EF4-FFF2-40B4-BE49-F238E27FC236}">
                    <a16:creationId xmlns:a16="http://schemas.microsoft.com/office/drawing/2014/main" id="{AB79353D-4531-47A6-ADF6-007734A02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78" name="Freeform 162">
                <a:extLst>
                  <a:ext uri="{FF2B5EF4-FFF2-40B4-BE49-F238E27FC236}">
                    <a16:creationId xmlns:a16="http://schemas.microsoft.com/office/drawing/2014/main" id="{D156BF89-312F-46EA-8858-42A309E2C62E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79" name="Group 163">
              <a:extLst>
                <a:ext uri="{FF2B5EF4-FFF2-40B4-BE49-F238E27FC236}">
                  <a16:creationId xmlns:a16="http://schemas.microsoft.com/office/drawing/2014/main" id="{446E207A-50DE-4E84-94C0-803A2D843445}"/>
                </a:ext>
              </a:extLst>
            </p:cNvPr>
            <p:cNvGrpSpPr>
              <a:grpSpLocks/>
            </p:cNvGrpSpPr>
            <p:nvPr/>
          </p:nvGrpSpPr>
          <p:grpSpPr bwMode="auto">
            <a:xfrm rot="60264547">
              <a:off x="5560" y="1793"/>
              <a:ext cx="187" cy="150"/>
              <a:chOff x="2825" y="3007"/>
              <a:chExt cx="229" cy="242"/>
            </a:xfrm>
          </p:grpSpPr>
          <p:sp>
            <p:nvSpPr>
              <p:cNvPr id="34980" name="Freeform 164">
                <a:extLst>
                  <a:ext uri="{FF2B5EF4-FFF2-40B4-BE49-F238E27FC236}">
                    <a16:creationId xmlns:a16="http://schemas.microsoft.com/office/drawing/2014/main" id="{39C58F21-1F69-46FE-A351-7C7914751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81" name="Freeform 165">
                <a:extLst>
                  <a:ext uri="{FF2B5EF4-FFF2-40B4-BE49-F238E27FC236}">
                    <a16:creationId xmlns:a16="http://schemas.microsoft.com/office/drawing/2014/main" id="{8C053CB2-78C7-4A87-8DA0-76365905654A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82" name="Group 166">
              <a:extLst>
                <a:ext uri="{FF2B5EF4-FFF2-40B4-BE49-F238E27FC236}">
                  <a16:creationId xmlns:a16="http://schemas.microsoft.com/office/drawing/2014/main" id="{5FBACEAF-EDB9-48FA-8D1F-642C62B2F68E}"/>
                </a:ext>
              </a:extLst>
            </p:cNvPr>
            <p:cNvGrpSpPr>
              <a:grpSpLocks/>
            </p:cNvGrpSpPr>
            <p:nvPr/>
          </p:nvGrpSpPr>
          <p:grpSpPr bwMode="auto">
            <a:xfrm rot="801070">
              <a:off x="5397" y="1525"/>
              <a:ext cx="196" cy="148"/>
              <a:chOff x="2825" y="3007"/>
              <a:chExt cx="229" cy="242"/>
            </a:xfrm>
          </p:grpSpPr>
          <p:sp>
            <p:nvSpPr>
              <p:cNvPr id="34983" name="Freeform 167">
                <a:extLst>
                  <a:ext uri="{FF2B5EF4-FFF2-40B4-BE49-F238E27FC236}">
                    <a16:creationId xmlns:a16="http://schemas.microsoft.com/office/drawing/2014/main" id="{FB032C91-21EE-4678-B72B-545EC92B5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84" name="Freeform 168">
                <a:extLst>
                  <a:ext uri="{FF2B5EF4-FFF2-40B4-BE49-F238E27FC236}">
                    <a16:creationId xmlns:a16="http://schemas.microsoft.com/office/drawing/2014/main" id="{573F061C-8F03-4763-8C7E-5E6E4DB4CF27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85" name="Group 169">
              <a:extLst>
                <a:ext uri="{FF2B5EF4-FFF2-40B4-BE49-F238E27FC236}">
                  <a16:creationId xmlns:a16="http://schemas.microsoft.com/office/drawing/2014/main" id="{DD773E8B-1BE8-459F-B106-EFD07098A322}"/>
                </a:ext>
              </a:extLst>
            </p:cNvPr>
            <p:cNvGrpSpPr>
              <a:grpSpLocks/>
            </p:cNvGrpSpPr>
            <p:nvPr/>
          </p:nvGrpSpPr>
          <p:grpSpPr bwMode="auto">
            <a:xfrm rot="801070">
              <a:off x="5397" y="1979"/>
              <a:ext cx="196" cy="149"/>
              <a:chOff x="2825" y="3007"/>
              <a:chExt cx="229" cy="242"/>
            </a:xfrm>
          </p:grpSpPr>
          <p:sp>
            <p:nvSpPr>
              <p:cNvPr id="34986" name="Freeform 170">
                <a:extLst>
                  <a:ext uri="{FF2B5EF4-FFF2-40B4-BE49-F238E27FC236}">
                    <a16:creationId xmlns:a16="http://schemas.microsoft.com/office/drawing/2014/main" id="{2EB298D4-926F-4A4C-8D28-6A6955156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87" name="Freeform 171">
                <a:extLst>
                  <a:ext uri="{FF2B5EF4-FFF2-40B4-BE49-F238E27FC236}">
                    <a16:creationId xmlns:a16="http://schemas.microsoft.com/office/drawing/2014/main" id="{E8A2E89C-C2B4-4C30-9894-EA0C4251881C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88" name="Group 172">
              <a:extLst>
                <a:ext uri="{FF2B5EF4-FFF2-40B4-BE49-F238E27FC236}">
                  <a16:creationId xmlns:a16="http://schemas.microsoft.com/office/drawing/2014/main" id="{875B3AFA-28AF-44E6-A0E4-DCBD9EDF57EF}"/>
                </a:ext>
              </a:extLst>
            </p:cNvPr>
            <p:cNvGrpSpPr>
              <a:grpSpLocks/>
            </p:cNvGrpSpPr>
            <p:nvPr/>
          </p:nvGrpSpPr>
          <p:grpSpPr bwMode="auto">
            <a:xfrm rot="59805527">
              <a:off x="5534" y="2169"/>
              <a:ext cx="168" cy="149"/>
              <a:chOff x="2825" y="3007"/>
              <a:chExt cx="229" cy="242"/>
            </a:xfrm>
          </p:grpSpPr>
          <p:sp>
            <p:nvSpPr>
              <p:cNvPr id="34989" name="Freeform 173">
                <a:extLst>
                  <a:ext uri="{FF2B5EF4-FFF2-40B4-BE49-F238E27FC236}">
                    <a16:creationId xmlns:a16="http://schemas.microsoft.com/office/drawing/2014/main" id="{77F1004A-FAA4-4BC4-8D92-78CA4259B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990" name="Freeform 174">
                <a:extLst>
                  <a:ext uri="{FF2B5EF4-FFF2-40B4-BE49-F238E27FC236}">
                    <a16:creationId xmlns:a16="http://schemas.microsoft.com/office/drawing/2014/main" id="{BC14DD45-C920-4D93-AEA5-C457CD8A250C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991" name="Group 175">
              <a:extLst>
                <a:ext uri="{FF2B5EF4-FFF2-40B4-BE49-F238E27FC236}">
                  <a16:creationId xmlns:a16="http://schemas.microsoft.com/office/drawing/2014/main" id="{2712D021-3C76-4ED7-B97E-BEFAB4C1B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0"/>
              <a:ext cx="402" cy="997"/>
              <a:chOff x="4082" y="0"/>
              <a:chExt cx="402" cy="997"/>
            </a:xfrm>
          </p:grpSpPr>
          <p:grpSp>
            <p:nvGrpSpPr>
              <p:cNvPr id="34992" name="Group 176">
                <a:extLst>
                  <a:ext uri="{FF2B5EF4-FFF2-40B4-BE49-F238E27FC236}">
                    <a16:creationId xmlns:a16="http://schemas.microsoft.com/office/drawing/2014/main" id="{3060D992-AFA8-4DD8-A7E9-A3C2C88968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104" y="0"/>
                <a:ext cx="217" cy="198"/>
                <a:chOff x="2825" y="3007"/>
                <a:chExt cx="229" cy="242"/>
              </a:xfrm>
            </p:grpSpPr>
            <p:sp>
              <p:nvSpPr>
                <p:cNvPr id="34993" name="Freeform 177">
                  <a:extLst>
                    <a:ext uri="{FF2B5EF4-FFF2-40B4-BE49-F238E27FC236}">
                      <a16:creationId xmlns:a16="http://schemas.microsoft.com/office/drawing/2014/main" id="{BD4A099F-7A54-40EE-9C7F-A85057831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94" name="Freeform 178">
                  <a:extLst>
                    <a:ext uri="{FF2B5EF4-FFF2-40B4-BE49-F238E27FC236}">
                      <a16:creationId xmlns:a16="http://schemas.microsoft.com/office/drawing/2014/main" id="{408F5CC4-3A72-4E49-92F2-95822C9E1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4995" name="AutoShape 179">
                <a:extLst>
                  <a:ext uri="{FF2B5EF4-FFF2-40B4-BE49-F238E27FC236}">
                    <a16:creationId xmlns:a16="http://schemas.microsoft.com/office/drawing/2014/main" id="{56EE3BC5-5BA3-4388-9FF1-B0995DC83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" y="0"/>
                <a:ext cx="22" cy="84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4996" name="Group 180">
                <a:extLst>
                  <a:ext uri="{FF2B5EF4-FFF2-40B4-BE49-F238E27FC236}">
                    <a16:creationId xmlns:a16="http://schemas.microsoft.com/office/drawing/2014/main" id="{66A99922-CD9E-493B-8428-97AE66E12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276" y="169"/>
                <a:ext cx="187" cy="229"/>
                <a:chOff x="2825" y="3007"/>
                <a:chExt cx="229" cy="242"/>
              </a:xfrm>
            </p:grpSpPr>
            <p:sp>
              <p:nvSpPr>
                <p:cNvPr id="34997" name="Freeform 181">
                  <a:extLst>
                    <a:ext uri="{FF2B5EF4-FFF2-40B4-BE49-F238E27FC236}">
                      <a16:creationId xmlns:a16="http://schemas.microsoft.com/office/drawing/2014/main" id="{A0A3F4B6-AB1A-4791-99AD-6DF950968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998" name="Freeform 182">
                  <a:extLst>
                    <a:ext uri="{FF2B5EF4-FFF2-40B4-BE49-F238E27FC236}">
                      <a16:creationId xmlns:a16="http://schemas.microsoft.com/office/drawing/2014/main" id="{6622856D-056C-4285-A078-6A857DA61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99" name="Group 183">
                <a:extLst>
                  <a:ext uri="{FF2B5EF4-FFF2-40B4-BE49-F238E27FC236}">
                    <a16:creationId xmlns:a16="http://schemas.microsoft.com/office/drawing/2014/main" id="{3F8E26A6-CF30-4C9E-AB90-246DC5E5F8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082" y="297"/>
                <a:ext cx="239" cy="198"/>
                <a:chOff x="2825" y="3007"/>
                <a:chExt cx="229" cy="242"/>
              </a:xfrm>
            </p:grpSpPr>
            <p:sp>
              <p:nvSpPr>
                <p:cNvPr id="35000" name="Freeform 184">
                  <a:extLst>
                    <a:ext uri="{FF2B5EF4-FFF2-40B4-BE49-F238E27FC236}">
                      <a16:creationId xmlns:a16="http://schemas.microsoft.com/office/drawing/2014/main" id="{9A2A6EA9-7F82-4A52-B3C0-34C7FE0C8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01" name="Freeform 185">
                  <a:extLst>
                    <a:ext uri="{FF2B5EF4-FFF2-40B4-BE49-F238E27FC236}">
                      <a16:creationId xmlns:a16="http://schemas.microsoft.com/office/drawing/2014/main" id="{03611E62-B5A9-4EEB-8183-2C26B52B2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02" name="Group 186">
                <a:extLst>
                  <a:ext uri="{FF2B5EF4-FFF2-40B4-BE49-F238E27FC236}">
                    <a16:creationId xmlns:a16="http://schemas.microsoft.com/office/drawing/2014/main" id="{66515513-745A-48CE-9C3E-48D825CAA4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869968">
                <a:off x="4209" y="854"/>
                <a:ext cx="175" cy="111"/>
                <a:chOff x="2825" y="3007"/>
                <a:chExt cx="229" cy="242"/>
              </a:xfrm>
            </p:grpSpPr>
            <p:sp>
              <p:nvSpPr>
                <p:cNvPr id="35003" name="Freeform 187">
                  <a:extLst>
                    <a:ext uri="{FF2B5EF4-FFF2-40B4-BE49-F238E27FC236}">
                      <a16:creationId xmlns:a16="http://schemas.microsoft.com/office/drawing/2014/main" id="{3B779BE5-D390-48B0-A614-5E18A790AE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04" name="Freeform 188">
                  <a:extLst>
                    <a:ext uri="{FF2B5EF4-FFF2-40B4-BE49-F238E27FC236}">
                      <a16:creationId xmlns:a16="http://schemas.microsoft.com/office/drawing/2014/main" id="{23BF587F-A5E1-4EDE-8979-2F9CC6892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005" name="Rectangle 189">
              <a:extLst>
                <a:ext uri="{FF2B5EF4-FFF2-40B4-BE49-F238E27FC236}">
                  <a16:creationId xmlns:a16="http://schemas.microsoft.com/office/drawing/2014/main" id="{72418AFD-0F70-4C2E-9A8B-0C3C832B7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0"/>
              <a:ext cx="431" cy="799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2000"/>
                  </a:schemeClr>
                </a:gs>
                <a:gs pos="100000">
                  <a:schemeClr val="bg1">
                    <a:alpha val="3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006" name="Group 190">
              <a:extLst>
                <a:ext uri="{FF2B5EF4-FFF2-40B4-BE49-F238E27FC236}">
                  <a16:creationId xmlns:a16="http://schemas.microsoft.com/office/drawing/2014/main" id="{9BB8BE5B-28AC-4CF5-B481-7F2BCE45A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0"/>
              <a:ext cx="499" cy="1638"/>
              <a:chOff x="3719" y="0"/>
              <a:chExt cx="499" cy="1833"/>
            </a:xfrm>
          </p:grpSpPr>
          <p:grpSp>
            <p:nvGrpSpPr>
              <p:cNvPr id="35007" name="Group 191">
                <a:extLst>
                  <a:ext uri="{FF2B5EF4-FFF2-40B4-BE49-F238E27FC236}">
                    <a16:creationId xmlns:a16="http://schemas.microsoft.com/office/drawing/2014/main" id="{945D5C69-1FCF-4ED3-8D4F-9AE5B115EA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3744" y="0"/>
                <a:ext cx="253" cy="198"/>
                <a:chOff x="2825" y="3007"/>
                <a:chExt cx="229" cy="242"/>
              </a:xfrm>
            </p:grpSpPr>
            <p:sp>
              <p:nvSpPr>
                <p:cNvPr id="35008" name="Freeform 192">
                  <a:extLst>
                    <a:ext uri="{FF2B5EF4-FFF2-40B4-BE49-F238E27FC236}">
                      <a16:creationId xmlns:a16="http://schemas.microsoft.com/office/drawing/2014/main" id="{F69693E2-5348-44B7-BB4E-440FAEADF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09" name="Freeform 193">
                  <a:extLst>
                    <a:ext uri="{FF2B5EF4-FFF2-40B4-BE49-F238E27FC236}">
                      <a16:creationId xmlns:a16="http://schemas.microsoft.com/office/drawing/2014/main" id="{B9CD7602-3011-44D4-A229-42DEB4BD3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010" name="AutoShape 194">
                <a:extLst>
                  <a:ext uri="{FF2B5EF4-FFF2-40B4-BE49-F238E27FC236}">
                    <a16:creationId xmlns:a16="http://schemas.microsoft.com/office/drawing/2014/main" id="{C4C92C3A-199E-4855-BD30-0425D4DF0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0"/>
                <a:ext cx="22" cy="170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011" name="Group 195">
                <a:extLst>
                  <a:ext uri="{FF2B5EF4-FFF2-40B4-BE49-F238E27FC236}">
                    <a16:creationId xmlns:a16="http://schemas.microsoft.com/office/drawing/2014/main" id="{3B62B399-5BF5-4DD8-876A-99DB727A21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68" y="150"/>
                <a:ext cx="187" cy="267"/>
                <a:chOff x="2825" y="3007"/>
                <a:chExt cx="229" cy="242"/>
              </a:xfrm>
            </p:grpSpPr>
            <p:sp>
              <p:nvSpPr>
                <p:cNvPr id="35012" name="Freeform 196">
                  <a:extLst>
                    <a:ext uri="{FF2B5EF4-FFF2-40B4-BE49-F238E27FC236}">
                      <a16:creationId xmlns:a16="http://schemas.microsoft.com/office/drawing/2014/main" id="{89EDE074-C48D-4361-94A8-4E5F4509B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13" name="Freeform 197">
                  <a:extLst>
                    <a:ext uri="{FF2B5EF4-FFF2-40B4-BE49-F238E27FC236}">
                      <a16:creationId xmlns:a16="http://schemas.microsoft.com/office/drawing/2014/main" id="{EB802827-BD07-4326-9497-5F4152EB1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14" name="Group 198">
                <a:extLst>
                  <a:ext uri="{FF2B5EF4-FFF2-40B4-BE49-F238E27FC236}">
                    <a16:creationId xmlns:a16="http://schemas.microsoft.com/office/drawing/2014/main" id="{224ABA79-BF2B-4A45-9A76-85FA71FA31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97" y="686"/>
                <a:ext cx="229" cy="148"/>
                <a:chOff x="2825" y="3007"/>
                <a:chExt cx="229" cy="242"/>
              </a:xfrm>
            </p:grpSpPr>
            <p:sp>
              <p:nvSpPr>
                <p:cNvPr id="35015" name="Freeform 199">
                  <a:extLst>
                    <a:ext uri="{FF2B5EF4-FFF2-40B4-BE49-F238E27FC236}">
                      <a16:creationId xmlns:a16="http://schemas.microsoft.com/office/drawing/2014/main" id="{CDCFD702-AF66-47C0-9846-63DF1D6F8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16" name="Freeform 200">
                  <a:extLst>
                    <a:ext uri="{FF2B5EF4-FFF2-40B4-BE49-F238E27FC236}">
                      <a16:creationId xmlns:a16="http://schemas.microsoft.com/office/drawing/2014/main" id="{5EDFC84F-B601-4303-A832-1E1578EA46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17" name="Group 201">
                <a:extLst>
                  <a:ext uri="{FF2B5EF4-FFF2-40B4-BE49-F238E27FC236}">
                    <a16:creationId xmlns:a16="http://schemas.microsoft.com/office/drawing/2014/main" id="{3FBE65CD-3D8F-48E1-8A09-98CD3E213B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3719" y="297"/>
                <a:ext cx="278" cy="198"/>
                <a:chOff x="2825" y="3007"/>
                <a:chExt cx="229" cy="242"/>
              </a:xfrm>
            </p:grpSpPr>
            <p:sp>
              <p:nvSpPr>
                <p:cNvPr id="35018" name="Freeform 202">
                  <a:extLst>
                    <a:ext uri="{FF2B5EF4-FFF2-40B4-BE49-F238E27FC236}">
                      <a16:creationId xmlns:a16="http://schemas.microsoft.com/office/drawing/2014/main" id="{E0AEA032-FEFF-44A0-9FF3-BF8911629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19" name="Freeform 203">
                  <a:extLst>
                    <a:ext uri="{FF2B5EF4-FFF2-40B4-BE49-F238E27FC236}">
                      <a16:creationId xmlns:a16="http://schemas.microsoft.com/office/drawing/2014/main" id="{4D739A8F-93D9-4A18-94BA-3E98FA434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20" name="Group 204">
                <a:extLst>
                  <a:ext uri="{FF2B5EF4-FFF2-40B4-BE49-F238E27FC236}">
                    <a16:creationId xmlns:a16="http://schemas.microsoft.com/office/drawing/2014/main" id="{41F08033-5415-4329-AE01-DD86D7ECDF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91" y="571"/>
                <a:ext cx="188" cy="267"/>
                <a:chOff x="2825" y="3007"/>
                <a:chExt cx="229" cy="242"/>
              </a:xfrm>
            </p:grpSpPr>
            <p:sp>
              <p:nvSpPr>
                <p:cNvPr id="35021" name="Freeform 205">
                  <a:extLst>
                    <a:ext uri="{FF2B5EF4-FFF2-40B4-BE49-F238E27FC236}">
                      <a16:creationId xmlns:a16="http://schemas.microsoft.com/office/drawing/2014/main" id="{608CF017-96FB-4F99-990F-72D745D2A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22" name="Freeform 206">
                  <a:extLst>
                    <a:ext uri="{FF2B5EF4-FFF2-40B4-BE49-F238E27FC236}">
                      <a16:creationId xmlns:a16="http://schemas.microsoft.com/office/drawing/2014/main" id="{A14EA8F8-F223-4D28-A945-EA1947E49E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23" name="Group 207">
                <a:extLst>
                  <a:ext uri="{FF2B5EF4-FFF2-40B4-BE49-F238E27FC236}">
                    <a16:creationId xmlns:a16="http://schemas.microsoft.com/office/drawing/2014/main" id="{E788AE18-2335-451B-B93A-4B5B031E32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3942" y="822"/>
                <a:ext cx="187" cy="175"/>
                <a:chOff x="2825" y="3007"/>
                <a:chExt cx="229" cy="242"/>
              </a:xfrm>
            </p:grpSpPr>
            <p:sp>
              <p:nvSpPr>
                <p:cNvPr id="35024" name="Freeform 208">
                  <a:extLst>
                    <a:ext uri="{FF2B5EF4-FFF2-40B4-BE49-F238E27FC236}">
                      <a16:creationId xmlns:a16="http://schemas.microsoft.com/office/drawing/2014/main" id="{FD817B33-A0F2-4D77-A8B1-8CA79DF81E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25" name="Freeform 209">
                  <a:extLst>
                    <a:ext uri="{FF2B5EF4-FFF2-40B4-BE49-F238E27FC236}">
                      <a16:creationId xmlns:a16="http://schemas.microsoft.com/office/drawing/2014/main" id="{C6BADE9E-0B0E-44BD-8048-77722F781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26" name="Group 210">
                <a:extLst>
                  <a:ext uri="{FF2B5EF4-FFF2-40B4-BE49-F238E27FC236}">
                    <a16:creationId xmlns:a16="http://schemas.microsoft.com/office/drawing/2014/main" id="{D80D462A-EE28-436F-A9AB-C187AA24C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3938" y="1264"/>
                <a:ext cx="187" cy="176"/>
                <a:chOff x="2825" y="3007"/>
                <a:chExt cx="229" cy="242"/>
              </a:xfrm>
            </p:grpSpPr>
            <p:sp>
              <p:nvSpPr>
                <p:cNvPr id="35027" name="Freeform 211">
                  <a:extLst>
                    <a:ext uri="{FF2B5EF4-FFF2-40B4-BE49-F238E27FC236}">
                      <a16:creationId xmlns:a16="http://schemas.microsoft.com/office/drawing/2014/main" id="{957373F2-79B5-453E-9D9E-4EBF7DEBE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28" name="Freeform 212">
                  <a:extLst>
                    <a:ext uri="{FF2B5EF4-FFF2-40B4-BE49-F238E27FC236}">
                      <a16:creationId xmlns:a16="http://schemas.microsoft.com/office/drawing/2014/main" id="{2E93F6DD-6538-40EC-81FC-0DD09A0D5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29" name="Group 213">
                <a:extLst>
                  <a:ext uri="{FF2B5EF4-FFF2-40B4-BE49-F238E27FC236}">
                    <a16:creationId xmlns:a16="http://schemas.microsoft.com/office/drawing/2014/main" id="{84A61DEE-E53E-41F8-8D30-FB7F3420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70" y="1053"/>
                <a:ext cx="228" cy="148"/>
                <a:chOff x="2825" y="3007"/>
                <a:chExt cx="229" cy="242"/>
              </a:xfrm>
            </p:grpSpPr>
            <p:sp>
              <p:nvSpPr>
                <p:cNvPr id="35030" name="Freeform 214">
                  <a:extLst>
                    <a:ext uri="{FF2B5EF4-FFF2-40B4-BE49-F238E27FC236}">
                      <a16:creationId xmlns:a16="http://schemas.microsoft.com/office/drawing/2014/main" id="{93172F6B-AA61-42F6-B6A2-8A33C657F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31" name="Freeform 215">
                  <a:extLst>
                    <a:ext uri="{FF2B5EF4-FFF2-40B4-BE49-F238E27FC236}">
                      <a16:creationId xmlns:a16="http://schemas.microsoft.com/office/drawing/2014/main" id="{81DD8CCF-06F0-41E8-9228-DEC92559B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32" name="Group 216">
                <a:extLst>
                  <a:ext uri="{FF2B5EF4-FFF2-40B4-BE49-F238E27FC236}">
                    <a16:creationId xmlns:a16="http://schemas.microsoft.com/office/drawing/2014/main" id="{15422F4A-9E99-47D6-A3C3-17E8BDE73A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3770" y="1461"/>
                <a:ext cx="228" cy="149"/>
                <a:chOff x="2825" y="3007"/>
                <a:chExt cx="229" cy="242"/>
              </a:xfrm>
            </p:grpSpPr>
            <p:sp>
              <p:nvSpPr>
                <p:cNvPr id="35033" name="Freeform 217">
                  <a:extLst>
                    <a:ext uri="{FF2B5EF4-FFF2-40B4-BE49-F238E27FC236}">
                      <a16:creationId xmlns:a16="http://schemas.microsoft.com/office/drawing/2014/main" id="{FEF1A415-16E9-4448-9D62-BEEDB0DB4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34" name="Freeform 218">
                  <a:extLst>
                    <a:ext uri="{FF2B5EF4-FFF2-40B4-BE49-F238E27FC236}">
                      <a16:creationId xmlns:a16="http://schemas.microsoft.com/office/drawing/2014/main" id="{EC6F0813-3604-4407-B3CD-903F61D98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35" name="Group 219">
                <a:extLst>
                  <a:ext uri="{FF2B5EF4-FFF2-40B4-BE49-F238E27FC236}">
                    <a16:creationId xmlns:a16="http://schemas.microsoft.com/office/drawing/2014/main" id="{43B16372-B6DD-4AEE-B739-F480BD2CCC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87186">
                <a:off x="3869" y="1722"/>
                <a:ext cx="203" cy="111"/>
                <a:chOff x="2825" y="3007"/>
                <a:chExt cx="229" cy="242"/>
              </a:xfrm>
            </p:grpSpPr>
            <p:sp>
              <p:nvSpPr>
                <p:cNvPr id="35036" name="Freeform 220">
                  <a:extLst>
                    <a:ext uri="{FF2B5EF4-FFF2-40B4-BE49-F238E27FC236}">
                      <a16:creationId xmlns:a16="http://schemas.microsoft.com/office/drawing/2014/main" id="{76B2D6A3-329A-4CAA-A4C4-3E33E436F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37" name="Freeform 221">
                  <a:extLst>
                    <a:ext uri="{FF2B5EF4-FFF2-40B4-BE49-F238E27FC236}">
                      <a16:creationId xmlns:a16="http://schemas.microsoft.com/office/drawing/2014/main" id="{FB8C83CB-FE1E-41CC-965A-A4DD7FBF4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38" name="Group 222">
                <a:extLst>
                  <a:ext uri="{FF2B5EF4-FFF2-40B4-BE49-F238E27FC236}">
                    <a16:creationId xmlns:a16="http://schemas.microsoft.com/office/drawing/2014/main" id="{A3C6DAF8-ACD8-4AD3-AAEF-139266FA87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3972" y="1552"/>
                <a:ext cx="168" cy="173"/>
                <a:chOff x="2825" y="3007"/>
                <a:chExt cx="229" cy="242"/>
              </a:xfrm>
            </p:grpSpPr>
            <p:sp>
              <p:nvSpPr>
                <p:cNvPr id="35039" name="Freeform 223">
                  <a:extLst>
                    <a:ext uri="{FF2B5EF4-FFF2-40B4-BE49-F238E27FC236}">
                      <a16:creationId xmlns:a16="http://schemas.microsoft.com/office/drawing/2014/main" id="{903E549C-73B4-4D0C-90C5-8F4987C21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40" name="Freeform 224">
                  <a:extLst>
                    <a:ext uri="{FF2B5EF4-FFF2-40B4-BE49-F238E27FC236}">
                      <a16:creationId xmlns:a16="http://schemas.microsoft.com/office/drawing/2014/main" id="{9CFCAD5C-2932-4463-A8A7-17C44BE27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5041" name="Group 225">
              <a:extLst>
                <a:ext uri="{FF2B5EF4-FFF2-40B4-BE49-F238E27FC236}">
                  <a16:creationId xmlns:a16="http://schemas.microsoft.com/office/drawing/2014/main" id="{58DCDFE5-1FE9-4FC1-8360-44B12AF7D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0"/>
              <a:ext cx="340" cy="1587"/>
              <a:chOff x="4694" y="0"/>
              <a:chExt cx="431" cy="2750"/>
            </a:xfrm>
          </p:grpSpPr>
          <p:grpSp>
            <p:nvGrpSpPr>
              <p:cNvPr id="35042" name="Group 226">
                <a:extLst>
                  <a:ext uri="{FF2B5EF4-FFF2-40B4-BE49-F238E27FC236}">
                    <a16:creationId xmlns:a16="http://schemas.microsoft.com/office/drawing/2014/main" id="{97548B01-439C-4376-9FFE-DAFD48CDE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35043" name="Freeform 227">
                  <a:extLst>
                    <a:ext uri="{FF2B5EF4-FFF2-40B4-BE49-F238E27FC236}">
                      <a16:creationId xmlns:a16="http://schemas.microsoft.com/office/drawing/2014/main" id="{C3B3C949-F810-411B-9E8D-6C57BF46E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44" name="Freeform 228">
                  <a:extLst>
                    <a:ext uri="{FF2B5EF4-FFF2-40B4-BE49-F238E27FC236}">
                      <a16:creationId xmlns:a16="http://schemas.microsoft.com/office/drawing/2014/main" id="{7C1BA9D6-9DD8-4980-AE58-19785AC46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045" name="AutoShape 229">
                <a:extLst>
                  <a:ext uri="{FF2B5EF4-FFF2-40B4-BE49-F238E27FC236}">
                    <a16:creationId xmlns:a16="http://schemas.microsoft.com/office/drawing/2014/main" id="{B624F7EA-53EA-4EDB-B905-751EB9AB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046" name="Group 230">
                <a:extLst>
                  <a:ext uri="{FF2B5EF4-FFF2-40B4-BE49-F238E27FC236}">
                    <a16:creationId xmlns:a16="http://schemas.microsoft.com/office/drawing/2014/main" id="{BD2E99EC-A097-443A-8F6A-7FB63DE408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35047" name="Freeform 231">
                  <a:extLst>
                    <a:ext uri="{FF2B5EF4-FFF2-40B4-BE49-F238E27FC236}">
                      <a16:creationId xmlns:a16="http://schemas.microsoft.com/office/drawing/2014/main" id="{CD17581D-0429-476E-BBC6-1CC13ACE7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48" name="Freeform 232">
                  <a:extLst>
                    <a:ext uri="{FF2B5EF4-FFF2-40B4-BE49-F238E27FC236}">
                      <a16:creationId xmlns:a16="http://schemas.microsoft.com/office/drawing/2014/main" id="{FEF14191-BDCA-4502-A6FD-D8484EFD3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49" name="Group 233">
                <a:extLst>
                  <a:ext uri="{FF2B5EF4-FFF2-40B4-BE49-F238E27FC236}">
                    <a16:creationId xmlns:a16="http://schemas.microsoft.com/office/drawing/2014/main" id="{95884B59-2CA9-4768-9746-61F912838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35050" name="Freeform 234">
                  <a:extLst>
                    <a:ext uri="{FF2B5EF4-FFF2-40B4-BE49-F238E27FC236}">
                      <a16:creationId xmlns:a16="http://schemas.microsoft.com/office/drawing/2014/main" id="{92D5C8F0-B10D-45EE-888C-632CABDB0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51" name="Freeform 235">
                  <a:extLst>
                    <a:ext uri="{FF2B5EF4-FFF2-40B4-BE49-F238E27FC236}">
                      <a16:creationId xmlns:a16="http://schemas.microsoft.com/office/drawing/2014/main" id="{8B1EAE8A-CFDB-4C52-98A0-E8D930583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52" name="Group 236">
                <a:extLst>
                  <a:ext uri="{FF2B5EF4-FFF2-40B4-BE49-F238E27FC236}">
                    <a16:creationId xmlns:a16="http://schemas.microsoft.com/office/drawing/2014/main" id="{366E4AF0-315B-4E66-A3A9-F303C497C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35053" name="Freeform 237">
                  <a:extLst>
                    <a:ext uri="{FF2B5EF4-FFF2-40B4-BE49-F238E27FC236}">
                      <a16:creationId xmlns:a16="http://schemas.microsoft.com/office/drawing/2014/main" id="{B32B717F-0DD0-4C4A-9574-68EB81426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54" name="Freeform 238">
                  <a:extLst>
                    <a:ext uri="{FF2B5EF4-FFF2-40B4-BE49-F238E27FC236}">
                      <a16:creationId xmlns:a16="http://schemas.microsoft.com/office/drawing/2014/main" id="{84221BFE-BB45-478B-B825-39477C0BC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55" name="Group 239">
                <a:extLst>
                  <a:ext uri="{FF2B5EF4-FFF2-40B4-BE49-F238E27FC236}">
                    <a16:creationId xmlns:a16="http://schemas.microsoft.com/office/drawing/2014/main" id="{C1A39D9B-1D08-49A4-B1A4-32F10DB72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35056" name="Freeform 240">
                  <a:extLst>
                    <a:ext uri="{FF2B5EF4-FFF2-40B4-BE49-F238E27FC236}">
                      <a16:creationId xmlns:a16="http://schemas.microsoft.com/office/drawing/2014/main" id="{2A953869-0685-4924-9B24-2C40BE08A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57" name="Freeform 241">
                  <a:extLst>
                    <a:ext uri="{FF2B5EF4-FFF2-40B4-BE49-F238E27FC236}">
                      <a16:creationId xmlns:a16="http://schemas.microsoft.com/office/drawing/2014/main" id="{A493345A-C1D2-40B2-AABB-30CB5A441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58" name="Group 242">
                <a:extLst>
                  <a:ext uri="{FF2B5EF4-FFF2-40B4-BE49-F238E27FC236}">
                    <a16:creationId xmlns:a16="http://schemas.microsoft.com/office/drawing/2014/main" id="{68FC72FC-58BD-4D9F-97ED-9E3A9E40C1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35059" name="Freeform 243">
                  <a:extLst>
                    <a:ext uri="{FF2B5EF4-FFF2-40B4-BE49-F238E27FC236}">
                      <a16:creationId xmlns:a16="http://schemas.microsoft.com/office/drawing/2014/main" id="{BC11DCA9-E07E-4A1D-AE91-1FFDAB635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60" name="Freeform 244">
                  <a:extLst>
                    <a:ext uri="{FF2B5EF4-FFF2-40B4-BE49-F238E27FC236}">
                      <a16:creationId xmlns:a16="http://schemas.microsoft.com/office/drawing/2014/main" id="{56111932-50C3-4047-95CF-C3244D655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61" name="Group 245">
                <a:extLst>
                  <a:ext uri="{FF2B5EF4-FFF2-40B4-BE49-F238E27FC236}">
                    <a16:creationId xmlns:a16="http://schemas.microsoft.com/office/drawing/2014/main" id="{D82F18EC-0309-4B62-8831-8915B5AFA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35062" name="Freeform 246">
                  <a:extLst>
                    <a:ext uri="{FF2B5EF4-FFF2-40B4-BE49-F238E27FC236}">
                      <a16:creationId xmlns:a16="http://schemas.microsoft.com/office/drawing/2014/main" id="{E504BB0E-AE3E-4E57-A5B8-3FF849375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63" name="Freeform 247">
                  <a:extLst>
                    <a:ext uri="{FF2B5EF4-FFF2-40B4-BE49-F238E27FC236}">
                      <a16:creationId xmlns:a16="http://schemas.microsoft.com/office/drawing/2014/main" id="{A329BCB2-E3E2-4A6D-A058-7A6495076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64" name="Group 248">
                <a:extLst>
                  <a:ext uri="{FF2B5EF4-FFF2-40B4-BE49-F238E27FC236}">
                    <a16:creationId xmlns:a16="http://schemas.microsoft.com/office/drawing/2014/main" id="{BB99EED3-BF7C-4B31-B2A6-C18C7BA540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35065" name="Freeform 249">
                  <a:extLst>
                    <a:ext uri="{FF2B5EF4-FFF2-40B4-BE49-F238E27FC236}">
                      <a16:creationId xmlns:a16="http://schemas.microsoft.com/office/drawing/2014/main" id="{24062D6E-38A8-4CE7-BE57-B79BCC8F4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66" name="Freeform 250">
                  <a:extLst>
                    <a:ext uri="{FF2B5EF4-FFF2-40B4-BE49-F238E27FC236}">
                      <a16:creationId xmlns:a16="http://schemas.microsoft.com/office/drawing/2014/main" id="{8EB8342B-2394-4599-AA49-E2E61775C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67" name="Group 251">
                <a:extLst>
                  <a:ext uri="{FF2B5EF4-FFF2-40B4-BE49-F238E27FC236}">
                    <a16:creationId xmlns:a16="http://schemas.microsoft.com/office/drawing/2014/main" id="{26FCD4C9-14FD-44DB-9E76-2BE72BFF33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35068" name="Freeform 252">
                  <a:extLst>
                    <a:ext uri="{FF2B5EF4-FFF2-40B4-BE49-F238E27FC236}">
                      <a16:creationId xmlns:a16="http://schemas.microsoft.com/office/drawing/2014/main" id="{CD6BBA62-49E0-4959-B6CE-41F63A6F3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69" name="Freeform 253">
                  <a:extLst>
                    <a:ext uri="{FF2B5EF4-FFF2-40B4-BE49-F238E27FC236}">
                      <a16:creationId xmlns:a16="http://schemas.microsoft.com/office/drawing/2014/main" id="{6F4AEDE0-CE89-4A4C-A38B-F6BE53857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70" name="Group 254">
                <a:extLst>
                  <a:ext uri="{FF2B5EF4-FFF2-40B4-BE49-F238E27FC236}">
                    <a16:creationId xmlns:a16="http://schemas.microsoft.com/office/drawing/2014/main" id="{49C13D25-05F3-47AD-A1FD-86B8BE443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35071" name="Freeform 255">
                  <a:extLst>
                    <a:ext uri="{FF2B5EF4-FFF2-40B4-BE49-F238E27FC236}">
                      <a16:creationId xmlns:a16="http://schemas.microsoft.com/office/drawing/2014/main" id="{91BB6B74-94F2-4B2F-B942-CF80BFE31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72" name="Freeform 256">
                  <a:extLst>
                    <a:ext uri="{FF2B5EF4-FFF2-40B4-BE49-F238E27FC236}">
                      <a16:creationId xmlns:a16="http://schemas.microsoft.com/office/drawing/2014/main" id="{C07CDBC4-3EC4-4116-8FBE-32F2082CF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73" name="Group 257">
                <a:extLst>
                  <a:ext uri="{FF2B5EF4-FFF2-40B4-BE49-F238E27FC236}">
                    <a16:creationId xmlns:a16="http://schemas.microsoft.com/office/drawing/2014/main" id="{223944D1-CC4C-46A5-9394-85B45EDB1B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35074" name="Freeform 258">
                  <a:extLst>
                    <a:ext uri="{FF2B5EF4-FFF2-40B4-BE49-F238E27FC236}">
                      <a16:creationId xmlns:a16="http://schemas.microsoft.com/office/drawing/2014/main" id="{A25450AC-1ECF-423A-858C-880E161763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75" name="Freeform 259">
                  <a:extLst>
                    <a:ext uri="{FF2B5EF4-FFF2-40B4-BE49-F238E27FC236}">
                      <a16:creationId xmlns:a16="http://schemas.microsoft.com/office/drawing/2014/main" id="{6D091659-2179-48C4-A216-577B33099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76" name="Group 260">
                <a:extLst>
                  <a:ext uri="{FF2B5EF4-FFF2-40B4-BE49-F238E27FC236}">
                    <a16:creationId xmlns:a16="http://schemas.microsoft.com/office/drawing/2014/main" id="{18F2FA3E-7582-4903-BB01-40C2C855C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35077" name="Freeform 261">
                  <a:extLst>
                    <a:ext uri="{FF2B5EF4-FFF2-40B4-BE49-F238E27FC236}">
                      <a16:creationId xmlns:a16="http://schemas.microsoft.com/office/drawing/2014/main" id="{D09BF7D2-188E-4716-8AFB-94190F75A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78" name="Freeform 262">
                  <a:extLst>
                    <a:ext uri="{FF2B5EF4-FFF2-40B4-BE49-F238E27FC236}">
                      <a16:creationId xmlns:a16="http://schemas.microsoft.com/office/drawing/2014/main" id="{D007187C-2004-4D16-8EDF-1F74E47B7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79" name="Group 263">
                <a:extLst>
                  <a:ext uri="{FF2B5EF4-FFF2-40B4-BE49-F238E27FC236}">
                    <a16:creationId xmlns:a16="http://schemas.microsoft.com/office/drawing/2014/main" id="{A410C425-71FE-4F7C-802F-F287D508E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35080" name="Freeform 264">
                  <a:extLst>
                    <a:ext uri="{FF2B5EF4-FFF2-40B4-BE49-F238E27FC236}">
                      <a16:creationId xmlns:a16="http://schemas.microsoft.com/office/drawing/2014/main" id="{6D0D9D71-9107-4B20-8D43-C1F58E319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81" name="Freeform 265">
                  <a:extLst>
                    <a:ext uri="{FF2B5EF4-FFF2-40B4-BE49-F238E27FC236}">
                      <a16:creationId xmlns:a16="http://schemas.microsoft.com/office/drawing/2014/main" id="{D0CD05E7-1F64-4C31-AD16-37E2D2D1A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082" name="Rectangle 266">
              <a:extLst>
                <a:ext uri="{FF2B5EF4-FFF2-40B4-BE49-F238E27FC236}">
                  <a16:creationId xmlns:a16="http://schemas.microsoft.com/office/drawing/2014/main" id="{EE9A3BED-1824-4732-828B-C0632E077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5"/>
              <a:ext cx="425" cy="172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083" name="Group 267">
              <a:extLst>
                <a:ext uri="{FF2B5EF4-FFF2-40B4-BE49-F238E27FC236}">
                  <a16:creationId xmlns:a16="http://schemas.microsoft.com/office/drawing/2014/main" id="{D0A4C928-AE1E-451B-869C-507A221C4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0"/>
              <a:ext cx="284" cy="1020"/>
              <a:chOff x="2715" y="754"/>
              <a:chExt cx="284" cy="1020"/>
            </a:xfrm>
          </p:grpSpPr>
          <p:sp>
            <p:nvSpPr>
              <p:cNvPr id="35084" name="AutoShape 268">
                <a:extLst>
                  <a:ext uri="{FF2B5EF4-FFF2-40B4-BE49-F238E27FC236}">
                    <a16:creationId xmlns:a16="http://schemas.microsoft.com/office/drawing/2014/main" id="{997194A3-9DC4-4DC9-9FEF-430579577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754"/>
                <a:ext cx="22" cy="96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085" name="Group 269">
                <a:extLst>
                  <a:ext uri="{FF2B5EF4-FFF2-40B4-BE49-F238E27FC236}">
                    <a16:creationId xmlns:a16="http://schemas.microsoft.com/office/drawing/2014/main" id="{91F96CD1-7491-42B7-9D1A-E2BCA0BBC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36" y="870"/>
                <a:ext cx="174" cy="117"/>
                <a:chOff x="2825" y="3007"/>
                <a:chExt cx="229" cy="242"/>
              </a:xfrm>
            </p:grpSpPr>
            <p:sp>
              <p:nvSpPr>
                <p:cNvPr id="35086" name="Freeform 270">
                  <a:extLst>
                    <a:ext uri="{FF2B5EF4-FFF2-40B4-BE49-F238E27FC236}">
                      <a16:creationId xmlns:a16="http://schemas.microsoft.com/office/drawing/2014/main" id="{B02EDB3E-365C-4577-B73B-63BF5A779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87" name="Freeform 271">
                  <a:extLst>
                    <a:ext uri="{FF2B5EF4-FFF2-40B4-BE49-F238E27FC236}">
                      <a16:creationId xmlns:a16="http://schemas.microsoft.com/office/drawing/2014/main" id="{2383E4F7-714D-4AA6-850E-1001AA2CA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88" name="Group 272">
                <a:extLst>
                  <a:ext uri="{FF2B5EF4-FFF2-40B4-BE49-F238E27FC236}">
                    <a16:creationId xmlns:a16="http://schemas.microsoft.com/office/drawing/2014/main" id="{64D3241C-ECF0-4463-9500-6E9F15802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2843" y="979"/>
                <a:ext cx="148" cy="134"/>
                <a:chOff x="2825" y="3007"/>
                <a:chExt cx="229" cy="242"/>
              </a:xfrm>
            </p:grpSpPr>
            <p:sp>
              <p:nvSpPr>
                <p:cNvPr id="35089" name="Freeform 273">
                  <a:extLst>
                    <a:ext uri="{FF2B5EF4-FFF2-40B4-BE49-F238E27FC236}">
                      <a16:creationId xmlns:a16="http://schemas.microsoft.com/office/drawing/2014/main" id="{E86CB7A9-7991-49FF-9715-2C7D87223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90" name="Freeform 274">
                  <a:extLst>
                    <a:ext uri="{FF2B5EF4-FFF2-40B4-BE49-F238E27FC236}">
                      <a16:creationId xmlns:a16="http://schemas.microsoft.com/office/drawing/2014/main" id="{43E4D02C-E247-466A-A26D-B1F1ECE64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91" name="Group 275">
                <a:extLst>
                  <a:ext uri="{FF2B5EF4-FFF2-40B4-BE49-F238E27FC236}">
                    <a16:creationId xmlns:a16="http://schemas.microsoft.com/office/drawing/2014/main" id="{5E4AD25B-02DE-4253-857F-38FCF347B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841" y="1328"/>
                <a:ext cx="147" cy="134"/>
                <a:chOff x="2825" y="3007"/>
                <a:chExt cx="229" cy="242"/>
              </a:xfrm>
            </p:grpSpPr>
            <p:sp>
              <p:nvSpPr>
                <p:cNvPr id="35092" name="Freeform 276">
                  <a:extLst>
                    <a:ext uri="{FF2B5EF4-FFF2-40B4-BE49-F238E27FC236}">
                      <a16:creationId xmlns:a16="http://schemas.microsoft.com/office/drawing/2014/main" id="{27B47042-085E-4887-ABF4-4472CD0AD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93" name="Freeform 277">
                  <a:extLst>
                    <a:ext uri="{FF2B5EF4-FFF2-40B4-BE49-F238E27FC236}">
                      <a16:creationId xmlns:a16="http://schemas.microsoft.com/office/drawing/2014/main" id="{6684C4C0-12BD-44ED-8458-85BCF0D78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94" name="Group 278">
                <a:extLst>
                  <a:ext uri="{FF2B5EF4-FFF2-40B4-BE49-F238E27FC236}">
                    <a16:creationId xmlns:a16="http://schemas.microsoft.com/office/drawing/2014/main" id="{B692DE92-224A-4B02-A8EE-11807AD147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1159"/>
                <a:ext cx="174" cy="117"/>
                <a:chOff x="2825" y="3007"/>
                <a:chExt cx="229" cy="242"/>
              </a:xfrm>
            </p:grpSpPr>
            <p:sp>
              <p:nvSpPr>
                <p:cNvPr id="35095" name="Freeform 279">
                  <a:extLst>
                    <a:ext uri="{FF2B5EF4-FFF2-40B4-BE49-F238E27FC236}">
                      <a16:creationId xmlns:a16="http://schemas.microsoft.com/office/drawing/2014/main" id="{799769C8-6FD0-4EA9-BC96-FDAE25A1E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96" name="Freeform 280">
                  <a:extLst>
                    <a:ext uri="{FF2B5EF4-FFF2-40B4-BE49-F238E27FC236}">
                      <a16:creationId xmlns:a16="http://schemas.microsoft.com/office/drawing/2014/main" id="{6C068614-086C-4310-A81B-725DBCCBF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097" name="Group 281">
                <a:extLst>
                  <a:ext uri="{FF2B5EF4-FFF2-40B4-BE49-F238E27FC236}">
                    <a16:creationId xmlns:a16="http://schemas.microsoft.com/office/drawing/2014/main" id="{EB35E617-66B3-48A8-B862-3B2C63950B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1481"/>
                <a:ext cx="174" cy="117"/>
                <a:chOff x="2825" y="3007"/>
                <a:chExt cx="229" cy="242"/>
              </a:xfrm>
            </p:grpSpPr>
            <p:sp>
              <p:nvSpPr>
                <p:cNvPr id="35098" name="Freeform 282">
                  <a:extLst>
                    <a:ext uri="{FF2B5EF4-FFF2-40B4-BE49-F238E27FC236}">
                      <a16:creationId xmlns:a16="http://schemas.microsoft.com/office/drawing/2014/main" id="{D8F8ADD7-4FD7-4825-B8CC-D5D2BA204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099" name="Freeform 283">
                  <a:extLst>
                    <a:ext uri="{FF2B5EF4-FFF2-40B4-BE49-F238E27FC236}">
                      <a16:creationId xmlns:a16="http://schemas.microsoft.com/office/drawing/2014/main" id="{45B39380-B1C1-4E76-8A4B-8A887408A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00" name="Group 284">
                <a:extLst>
                  <a:ext uri="{FF2B5EF4-FFF2-40B4-BE49-F238E27FC236}">
                    <a16:creationId xmlns:a16="http://schemas.microsoft.com/office/drawing/2014/main" id="{E76D7E32-6DCA-4D89-A0E3-084D844D6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2791" y="1686"/>
                <a:ext cx="155" cy="88"/>
                <a:chOff x="2825" y="3007"/>
                <a:chExt cx="229" cy="242"/>
              </a:xfrm>
            </p:grpSpPr>
            <p:sp>
              <p:nvSpPr>
                <p:cNvPr id="35101" name="Freeform 285">
                  <a:extLst>
                    <a:ext uri="{FF2B5EF4-FFF2-40B4-BE49-F238E27FC236}">
                      <a16:creationId xmlns:a16="http://schemas.microsoft.com/office/drawing/2014/main" id="{8A567B4A-CE67-49F4-BB57-D65510D5C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02" name="Freeform 286">
                  <a:extLst>
                    <a:ext uri="{FF2B5EF4-FFF2-40B4-BE49-F238E27FC236}">
                      <a16:creationId xmlns:a16="http://schemas.microsoft.com/office/drawing/2014/main" id="{D324B396-A1B8-4971-95E6-51B91F190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03" name="Group 287">
                <a:extLst>
                  <a:ext uri="{FF2B5EF4-FFF2-40B4-BE49-F238E27FC236}">
                    <a16:creationId xmlns:a16="http://schemas.microsoft.com/office/drawing/2014/main" id="{27922909-6073-4506-A3A7-9C7E5B1F3D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866" y="1555"/>
                <a:ext cx="133" cy="133"/>
                <a:chOff x="2825" y="3007"/>
                <a:chExt cx="229" cy="242"/>
              </a:xfrm>
            </p:grpSpPr>
            <p:sp>
              <p:nvSpPr>
                <p:cNvPr id="35104" name="Freeform 288">
                  <a:extLst>
                    <a:ext uri="{FF2B5EF4-FFF2-40B4-BE49-F238E27FC236}">
                      <a16:creationId xmlns:a16="http://schemas.microsoft.com/office/drawing/2014/main" id="{FAC9B55C-4B2B-4D99-8383-201144502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05" name="Freeform 289">
                  <a:extLst>
                    <a:ext uri="{FF2B5EF4-FFF2-40B4-BE49-F238E27FC236}">
                      <a16:creationId xmlns:a16="http://schemas.microsoft.com/office/drawing/2014/main" id="{D0E1656D-51F3-4D80-B381-38A62C7C2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5106" name="Group 290">
              <a:extLst>
                <a:ext uri="{FF2B5EF4-FFF2-40B4-BE49-F238E27FC236}">
                  <a16:creationId xmlns:a16="http://schemas.microsoft.com/office/drawing/2014/main" id="{FD85B6E8-A217-49BB-9582-C106F2D2F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" y="0"/>
              <a:ext cx="284" cy="864"/>
              <a:chOff x="2222" y="0"/>
              <a:chExt cx="284" cy="864"/>
            </a:xfrm>
          </p:grpSpPr>
          <p:sp>
            <p:nvSpPr>
              <p:cNvPr id="35107" name="AutoShape 291">
                <a:extLst>
                  <a:ext uri="{FF2B5EF4-FFF2-40B4-BE49-F238E27FC236}">
                    <a16:creationId xmlns:a16="http://schemas.microsoft.com/office/drawing/2014/main" id="{0026EABA-FEEA-4B65-8E81-88FC5BE91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0"/>
                <a:ext cx="22" cy="76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108" name="Group 292">
                <a:extLst>
                  <a:ext uri="{FF2B5EF4-FFF2-40B4-BE49-F238E27FC236}">
                    <a16:creationId xmlns:a16="http://schemas.microsoft.com/office/drawing/2014/main" id="{460CA3BF-BBE9-4BC6-8344-B6681CCD04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348" y="376"/>
                <a:ext cx="147" cy="134"/>
                <a:chOff x="2825" y="3007"/>
                <a:chExt cx="229" cy="242"/>
              </a:xfrm>
            </p:grpSpPr>
            <p:sp>
              <p:nvSpPr>
                <p:cNvPr id="35109" name="Freeform 293">
                  <a:extLst>
                    <a:ext uri="{FF2B5EF4-FFF2-40B4-BE49-F238E27FC236}">
                      <a16:creationId xmlns:a16="http://schemas.microsoft.com/office/drawing/2014/main" id="{ECF5DBAB-3463-41F1-AEE1-A714031FA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10" name="Freeform 294">
                  <a:extLst>
                    <a:ext uri="{FF2B5EF4-FFF2-40B4-BE49-F238E27FC236}">
                      <a16:creationId xmlns:a16="http://schemas.microsoft.com/office/drawing/2014/main" id="{954C2643-9FA8-4A9F-92C8-D2EE02590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11" name="Group 295">
                <a:extLst>
                  <a:ext uri="{FF2B5EF4-FFF2-40B4-BE49-F238E27FC236}">
                    <a16:creationId xmlns:a16="http://schemas.microsoft.com/office/drawing/2014/main" id="{53AD7A1E-C2A4-4284-9D42-415B8A2177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207"/>
                <a:ext cx="174" cy="117"/>
                <a:chOff x="2825" y="3007"/>
                <a:chExt cx="229" cy="242"/>
              </a:xfrm>
            </p:grpSpPr>
            <p:sp>
              <p:nvSpPr>
                <p:cNvPr id="35112" name="Freeform 296">
                  <a:extLst>
                    <a:ext uri="{FF2B5EF4-FFF2-40B4-BE49-F238E27FC236}">
                      <a16:creationId xmlns:a16="http://schemas.microsoft.com/office/drawing/2014/main" id="{57F1608A-764A-4066-9DE9-40589EA147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13" name="Freeform 297">
                  <a:extLst>
                    <a:ext uri="{FF2B5EF4-FFF2-40B4-BE49-F238E27FC236}">
                      <a16:creationId xmlns:a16="http://schemas.microsoft.com/office/drawing/2014/main" id="{8E1D4B57-2C1C-4AEE-937D-51C8536C7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14" name="Group 298">
                <a:extLst>
                  <a:ext uri="{FF2B5EF4-FFF2-40B4-BE49-F238E27FC236}">
                    <a16:creationId xmlns:a16="http://schemas.microsoft.com/office/drawing/2014/main" id="{E1FA524A-BC36-48BF-816A-F9E5923F81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529"/>
                <a:ext cx="174" cy="117"/>
                <a:chOff x="2825" y="3007"/>
                <a:chExt cx="229" cy="242"/>
              </a:xfrm>
            </p:grpSpPr>
            <p:sp>
              <p:nvSpPr>
                <p:cNvPr id="35115" name="Freeform 299">
                  <a:extLst>
                    <a:ext uri="{FF2B5EF4-FFF2-40B4-BE49-F238E27FC236}">
                      <a16:creationId xmlns:a16="http://schemas.microsoft.com/office/drawing/2014/main" id="{B71C761D-5F6B-46C2-993C-4BB2F0091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16" name="Freeform 300">
                  <a:extLst>
                    <a:ext uri="{FF2B5EF4-FFF2-40B4-BE49-F238E27FC236}">
                      <a16:creationId xmlns:a16="http://schemas.microsoft.com/office/drawing/2014/main" id="{F9DB4977-3920-4809-9F18-C9FFEB76E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17" name="Group 301">
                <a:extLst>
                  <a:ext uri="{FF2B5EF4-FFF2-40B4-BE49-F238E27FC236}">
                    <a16:creationId xmlns:a16="http://schemas.microsoft.com/office/drawing/2014/main" id="{73E4FD7E-DE13-43AF-B9D7-457159354B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480000">
                <a:off x="2302" y="743"/>
                <a:ext cx="155" cy="88"/>
                <a:chOff x="2825" y="3007"/>
                <a:chExt cx="229" cy="242"/>
              </a:xfrm>
            </p:grpSpPr>
            <p:sp>
              <p:nvSpPr>
                <p:cNvPr id="35118" name="Freeform 302">
                  <a:extLst>
                    <a:ext uri="{FF2B5EF4-FFF2-40B4-BE49-F238E27FC236}">
                      <a16:creationId xmlns:a16="http://schemas.microsoft.com/office/drawing/2014/main" id="{9B06FDF9-5BD1-4393-B410-AEFE9A3AF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19" name="Freeform 303">
                  <a:extLst>
                    <a:ext uri="{FF2B5EF4-FFF2-40B4-BE49-F238E27FC236}">
                      <a16:creationId xmlns:a16="http://schemas.microsoft.com/office/drawing/2014/main" id="{5CD60D0D-2538-4CBE-8C19-97CEBF419A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20" name="Group 304">
                <a:extLst>
                  <a:ext uri="{FF2B5EF4-FFF2-40B4-BE49-F238E27FC236}">
                    <a16:creationId xmlns:a16="http://schemas.microsoft.com/office/drawing/2014/main" id="{8E826A42-79D5-4521-AB8F-F03F34EB7A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373" y="603"/>
                <a:ext cx="133" cy="133"/>
                <a:chOff x="2825" y="3007"/>
                <a:chExt cx="229" cy="242"/>
              </a:xfrm>
            </p:grpSpPr>
            <p:sp>
              <p:nvSpPr>
                <p:cNvPr id="35121" name="Freeform 305">
                  <a:extLst>
                    <a:ext uri="{FF2B5EF4-FFF2-40B4-BE49-F238E27FC236}">
                      <a16:creationId xmlns:a16="http://schemas.microsoft.com/office/drawing/2014/main" id="{DD2B34C2-A8A6-4E05-8EB0-E4C0E12DE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22" name="Freeform 306">
                  <a:extLst>
                    <a:ext uri="{FF2B5EF4-FFF2-40B4-BE49-F238E27FC236}">
                      <a16:creationId xmlns:a16="http://schemas.microsoft.com/office/drawing/2014/main" id="{8000C3B4-DB8F-4AB6-8129-0286BF4AB1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5123" name="Group 307">
              <a:extLst>
                <a:ext uri="{FF2B5EF4-FFF2-40B4-BE49-F238E27FC236}">
                  <a16:creationId xmlns:a16="http://schemas.microsoft.com/office/drawing/2014/main" id="{F8F68AD8-B651-4AC1-8E05-278D1CC02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" y="0"/>
              <a:ext cx="284" cy="368"/>
              <a:chOff x="2715" y="3022"/>
              <a:chExt cx="284" cy="368"/>
            </a:xfrm>
          </p:grpSpPr>
          <p:sp>
            <p:nvSpPr>
              <p:cNvPr id="35124" name="AutoShape 308">
                <a:extLst>
                  <a:ext uri="{FF2B5EF4-FFF2-40B4-BE49-F238E27FC236}">
                    <a16:creationId xmlns:a16="http://schemas.microsoft.com/office/drawing/2014/main" id="{FCE393F6-73C2-4432-8E99-1EEBF4C6F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3022"/>
                <a:ext cx="22" cy="3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125" name="Group 309">
                <a:extLst>
                  <a:ext uri="{FF2B5EF4-FFF2-40B4-BE49-F238E27FC236}">
                    <a16:creationId xmlns:a16="http://schemas.microsoft.com/office/drawing/2014/main" id="{C0D5C32E-C414-4FA6-8D64-BC6F86582E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715" y="3097"/>
                <a:ext cx="174" cy="117"/>
                <a:chOff x="2825" y="3007"/>
                <a:chExt cx="229" cy="242"/>
              </a:xfrm>
            </p:grpSpPr>
            <p:sp>
              <p:nvSpPr>
                <p:cNvPr id="35126" name="Freeform 310">
                  <a:extLst>
                    <a:ext uri="{FF2B5EF4-FFF2-40B4-BE49-F238E27FC236}">
                      <a16:creationId xmlns:a16="http://schemas.microsoft.com/office/drawing/2014/main" id="{BBE6762A-3864-46B0-A916-8576868F1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27" name="Freeform 311">
                  <a:extLst>
                    <a:ext uri="{FF2B5EF4-FFF2-40B4-BE49-F238E27FC236}">
                      <a16:creationId xmlns:a16="http://schemas.microsoft.com/office/drawing/2014/main" id="{3139D84A-1F81-4EF5-96AC-0855148B0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28" name="Group 312">
                <a:extLst>
                  <a:ext uri="{FF2B5EF4-FFF2-40B4-BE49-F238E27FC236}">
                    <a16:creationId xmlns:a16="http://schemas.microsoft.com/office/drawing/2014/main" id="{BCCF7A2F-5BEB-4480-8E19-D91927F613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2791" y="3302"/>
                <a:ext cx="155" cy="88"/>
                <a:chOff x="2825" y="3007"/>
                <a:chExt cx="229" cy="242"/>
              </a:xfrm>
            </p:grpSpPr>
            <p:sp>
              <p:nvSpPr>
                <p:cNvPr id="35129" name="Freeform 313">
                  <a:extLst>
                    <a:ext uri="{FF2B5EF4-FFF2-40B4-BE49-F238E27FC236}">
                      <a16:creationId xmlns:a16="http://schemas.microsoft.com/office/drawing/2014/main" id="{1C457DE7-B0F3-4D49-A3C0-EA58DA886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30" name="Freeform 314">
                  <a:extLst>
                    <a:ext uri="{FF2B5EF4-FFF2-40B4-BE49-F238E27FC236}">
                      <a16:creationId xmlns:a16="http://schemas.microsoft.com/office/drawing/2014/main" id="{B121F059-6062-4E22-9311-E75420626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31" name="Group 315">
                <a:extLst>
                  <a:ext uri="{FF2B5EF4-FFF2-40B4-BE49-F238E27FC236}">
                    <a16:creationId xmlns:a16="http://schemas.microsoft.com/office/drawing/2014/main" id="{BAD2C39D-5CE5-4D91-AAB3-9023632C2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866" y="3171"/>
                <a:ext cx="133" cy="133"/>
                <a:chOff x="2825" y="3007"/>
                <a:chExt cx="229" cy="242"/>
              </a:xfrm>
            </p:grpSpPr>
            <p:sp>
              <p:nvSpPr>
                <p:cNvPr id="35132" name="Freeform 316">
                  <a:extLst>
                    <a:ext uri="{FF2B5EF4-FFF2-40B4-BE49-F238E27FC236}">
                      <a16:creationId xmlns:a16="http://schemas.microsoft.com/office/drawing/2014/main" id="{65E48FA7-A532-4BAD-8C4E-BC0AFCC8B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33" name="Freeform 317">
                  <a:extLst>
                    <a:ext uri="{FF2B5EF4-FFF2-40B4-BE49-F238E27FC236}">
                      <a16:creationId xmlns:a16="http://schemas.microsoft.com/office/drawing/2014/main" id="{F4C79F50-C913-4949-8547-D475DF777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5134" name="Group 318">
              <a:extLst>
                <a:ext uri="{FF2B5EF4-FFF2-40B4-BE49-F238E27FC236}">
                  <a16:creationId xmlns:a16="http://schemas.microsoft.com/office/drawing/2014/main" id="{0CB11D7B-BC9B-4870-A5F0-DF2D5D5AA297}"/>
                </a:ext>
              </a:extLst>
            </p:cNvPr>
            <p:cNvGrpSpPr>
              <a:grpSpLocks/>
            </p:cNvGrpSpPr>
            <p:nvPr/>
          </p:nvGrpSpPr>
          <p:grpSpPr bwMode="auto">
            <a:xfrm rot="17679159">
              <a:off x="1382" y="-22"/>
              <a:ext cx="148" cy="191"/>
              <a:chOff x="2825" y="3007"/>
              <a:chExt cx="229" cy="242"/>
            </a:xfrm>
          </p:grpSpPr>
          <p:sp>
            <p:nvSpPr>
              <p:cNvPr id="35135" name="Freeform 319">
                <a:extLst>
                  <a:ext uri="{FF2B5EF4-FFF2-40B4-BE49-F238E27FC236}">
                    <a16:creationId xmlns:a16="http://schemas.microsoft.com/office/drawing/2014/main" id="{FA8615A3-ED61-4A45-B464-FFD3C6C12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6" name="Freeform 320">
                <a:extLst>
                  <a:ext uri="{FF2B5EF4-FFF2-40B4-BE49-F238E27FC236}">
                    <a16:creationId xmlns:a16="http://schemas.microsoft.com/office/drawing/2014/main" id="{E29390BA-00FD-41BF-8915-B97806732A9C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5137" name="Group 321">
              <a:extLst>
                <a:ext uri="{FF2B5EF4-FFF2-40B4-BE49-F238E27FC236}">
                  <a16:creationId xmlns:a16="http://schemas.microsoft.com/office/drawing/2014/main" id="{9E38C3D9-59D4-43B6-90CE-7332B6AF3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" y="0"/>
              <a:ext cx="284" cy="631"/>
              <a:chOff x="2692" y="2886"/>
              <a:chExt cx="284" cy="631"/>
            </a:xfrm>
          </p:grpSpPr>
          <p:sp>
            <p:nvSpPr>
              <p:cNvPr id="35138" name="AutoShape 322">
                <a:extLst>
                  <a:ext uri="{FF2B5EF4-FFF2-40B4-BE49-F238E27FC236}">
                    <a16:creationId xmlns:a16="http://schemas.microsoft.com/office/drawing/2014/main" id="{FBA3AB98-40D5-491B-8412-648135337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825" y="2886"/>
                <a:ext cx="32" cy="51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139" name="Group 323">
                <a:extLst>
                  <a:ext uri="{FF2B5EF4-FFF2-40B4-BE49-F238E27FC236}">
                    <a16:creationId xmlns:a16="http://schemas.microsoft.com/office/drawing/2014/main" id="{31BD9B92-D643-4F09-9334-557AB0CA44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818" y="3012"/>
                <a:ext cx="147" cy="134"/>
                <a:chOff x="2825" y="3007"/>
                <a:chExt cx="229" cy="242"/>
              </a:xfrm>
            </p:grpSpPr>
            <p:sp>
              <p:nvSpPr>
                <p:cNvPr id="35140" name="Freeform 324">
                  <a:extLst>
                    <a:ext uri="{FF2B5EF4-FFF2-40B4-BE49-F238E27FC236}">
                      <a16:creationId xmlns:a16="http://schemas.microsoft.com/office/drawing/2014/main" id="{95220908-5CA4-4E2B-B45E-EB7DD763E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41" name="Freeform 325">
                  <a:extLst>
                    <a:ext uri="{FF2B5EF4-FFF2-40B4-BE49-F238E27FC236}">
                      <a16:creationId xmlns:a16="http://schemas.microsoft.com/office/drawing/2014/main" id="{CA9C1A3F-D66C-473E-8AF4-397ACD6C0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42" name="Group 326">
                <a:extLst>
                  <a:ext uri="{FF2B5EF4-FFF2-40B4-BE49-F238E27FC236}">
                    <a16:creationId xmlns:a16="http://schemas.microsoft.com/office/drawing/2014/main" id="{F92320E9-B814-4206-9962-58B61D5070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692" y="3165"/>
                <a:ext cx="174" cy="117"/>
                <a:chOff x="2825" y="3007"/>
                <a:chExt cx="229" cy="242"/>
              </a:xfrm>
            </p:grpSpPr>
            <p:sp>
              <p:nvSpPr>
                <p:cNvPr id="35143" name="Freeform 327">
                  <a:extLst>
                    <a:ext uri="{FF2B5EF4-FFF2-40B4-BE49-F238E27FC236}">
                      <a16:creationId xmlns:a16="http://schemas.microsoft.com/office/drawing/2014/main" id="{EE7BBE6C-4184-4EDB-AFA4-ECC157E5A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44" name="Freeform 328">
                  <a:extLst>
                    <a:ext uri="{FF2B5EF4-FFF2-40B4-BE49-F238E27FC236}">
                      <a16:creationId xmlns:a16="http://schemas.microsoft.com/office/drawing/2014/main" id="{4CAE9B40-4131-438A-B8DC-B592FDB1B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45" name="Group 329">
                <a:extLst>
                  <a:ext uri="{FF2B5EF4-FFF2-40B4-BE49-F238E27FC236}">
                    <a16:creationId xmlns:a16="http://schemas.microsoft.com/office/drawing/2014/main" id="{BC3C9A1F-3E29-4388-B632-1D5B6C9A99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80000">
                <a:off x="2778" y="3396"/>
                <a:ext cx="155" cy="88"/>
                <a:chOff x="2825" y="3007"/>
                <a:chExt cx="229" cy="242"/>
              </a:xfrm>
            </p:grpSpPr>
            <p:sp>
              <p:nvSpPr>
                <p:cNvPr id="35146" name="Freeform 330">
                  <a:extLst>
                    <a:ext uri="{FF2B5EF4-FFF2-40B4-BE49-F238E27FC236}">
                      <a16:creationId xmlns:a16="http://schemas.microsoft.com/office/drawing/2014/main" id="{AAD55822-0EFF-4C5E-BBAC-DCEF34523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47" name="Freeform 331">
                  <a:extLst>
                    <a:ext uri="{FF2B5EF4-FFF2-40B4-BE49-F238E27FC236}">
                      <a16:creationId xmlns:a16="http://schemas.microsoft.com/office/drawing/2014/main" id="{F0395E11-F20C-4BD6-8FC6-59C6EFE734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48" name="Group 332">
                <a:extLst>
                  <a:ext uri="{FF2B5EF4-FFF2-40B4-BE49-F238E27FC236}">
                    <a16:creationId xmlns:a16="http://schemas.microsoft.com/office/drawing/2014/main" id="{2F9BCBB3-6A4F-4130-8B8D-2DBFE2F55B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843" y="3239"/>
                <a:ext cx="133" cy="133"/>
                <a:chOff x="2825" y="3007"/>
                <a:chExt cx="229" cy="242"/>
              </a:xfrm>
            </p:grpSpPr>
            <p:sp>
              <p:nvSpPr>
                <p:cNvPr id="35149" name="Freeform 333">
                  <a:extLst>
                    <a:ext uri="{FF2B5EF4-FFF2-40B4-BE49-F238E27FC236}">
                      <a16:creationId xmlns:a16="http://schemas.microsoft.com/office/drawing/2014/main" id="{6DFCC203-F0F4-4A12-BCF3-5E40B83A6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50" name="Freeform 334">
                  <a:extLst>
                    <a:ext uri="{FF2B5EF4-FFF2-40B4-BE49-F238E27FC236}">
                      <a16:creationId xmlns:a16="http://schemas.microsoft.com/office/drawing/2014/main" id="{22418DF7-582B-4FAD-87B6-3C9647E68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151" name="Rectangle 335">
              <a:extLst>
                <a:ext uri="{FF2B5EF4-FFF2-40B4-BE49-F238E27FC236}">
                  <a16:creationId xmlns:a16="http://schemas.microsoft.com/office/drawing/2014/main" id="{C6C48355-F5C5-424C-9257-0B61BBA01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0"/>
              <a:ext cx="454" cy="686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152" name="Group 336">
              <a:extLst>
                <a:ext uri="{FF2B5EF4-FFF2-40B4-BE49-F238E27FC236}">
                  <a16:creationId xmlns:a16="http://schemas.microsoft.com/office/drawing/2014/main" id="{BD1A5E8E-604E-4BFF-967E-A49D319FFB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0"/>
              <a:ext cx="363" cy="1774"/>
              <a:chOff x="4694" y="0"/>
              <a:chExt cx="431" cy="2750"/>
            </a:xfrm>
          </p:grpSpPr>
          <p:grpSp>
            <p:nvGrpSpPr>
              <p:cNvPr id="35153" name="Group 337">
                <a:extLst>
                  <a:ext uri="{FF2B5EF4-FFF2-40B4-BE49-F238E27FC236}">
                    <a16:creationId xmlns:a16="http://schemas.microsoft.com/office/drawing/2014/main" id="{EAA27F46-B1C8-440B-B07A-4A4CFF2D7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0"/>
                <a:ext cx="229" cy="242"/>
                <a:chOff x="2825" y="3007"/>
                <a:chExt cx="229" cy="242"/>
              </a:xfrm>
            </p:grpSpPr>
            <p:sp>
              <p:nvSpPr>
                <p:cNvPr id="35154" name="Freeform 338">
                  <a:extLst>
                    <a:ext uri="{FF2B5EF4-FFF2-40B4-BE49-F238E27FC236}">
                      <a16:creationId xmlns:a16="http://schemas.microsoft.com/office/drawing/2014/main" id="{50F23729-3BBF-437C-ADB7-7D6003E07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55" name="Freeform 339">
                  <a:extLst>
                    <a:ext uri="{FF2B5EF4-FFF2-40B4-BE49-F238E27FC236}">
                      <a16:creationId xmlns:a16="http://schemas.microsoft.com/office/drawing/2014/main" id="{278E84EA-9A15-4DB8-B860-43E57A70E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85B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156" name="AutoShape 340">
                <a:extLst>
                  <a:ext uri="{FF2B5EF4-FFF2-40B4-BE49-F238E27FC236}">
                    <a16:creationId xmlns:a16="http://schemas.microsoft.com/office/drawing/2014/main" id="{11C6862C-E385-4861-B1C3-9074AC932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0"/>
                <a:ext cx="23" cy="265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157" name="Group 341">
                <a:extLst>
                  <a:ext uri="{FF2B5EF4-FFF2-40B4-BE49-F238E27FC236}">
                    <a16:creationId xmlns:a16="http://schemas.microsoft.com/office/drawing/2014/main" id="{2B6378A9-A53E-40C1-A848-E7B5F4290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226"/>
                <a:ext cx="229" cy="242"/>
                <a:chOff x="2825" y="3007"/>
                <a:chExt cx="229" cy="242"/>
              </a:xfrm>
            </p:grpSpPr>
            <p:sp>
              <p:nvSpPr>
                <p:cNvPr id="35158" name="Freeform 342">
                  <a:extLst>
                    <a:ext uri="{FF2B5EF4-FFF2-40B4-BE49-F238E27FC236}">
                      <a16:creationId xmlns:a16="http://schemas.microsoft.com/office/drawing/2014/main" id="{36ED2F60-6251-493E-AB9C-422EA473AA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59" name="Freeform 343">
                  <a:extLst>
                    <a:ext uri="{FF2B5EF4-FFF2-40B4-BE49-F238E27FC236}">
                      <a16:creationId xmlns:a16="http://schemas.microsoft.com/office/drawing/2014/main" id="{1D1FE66C-640F-4029-829C-8CFD13274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0" name="Group 344">
                <a:extLst>
                  <a:ext uri="{FF2B5EF4-FFF2-40B4-BE49-F238E27FC236}">
                    <a16:creationId xmlns:a16="http://schemas.microsoft.com/office/drawing/2014/main" id="{78AB9877-BA99-4818-8EFB-66A32C99E5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65" y="1349"/>
                <a:ext cx="207" cy="181"/>
                <a:chOff x="2825" y="3007"/>
                <a:chExt cx="229" cy="242"/>
              </a:xfrm>
            </p:grpSpPr>
            <p:sp>
              <p:nvSpPr>
                <p:cNvPr id="35161" name="Freeform 345">
                  <a:extLst>
                    <a:ext uri="{FF2B5EF4-FFF2-40B4-BE49-F238E27FC236}">
                      <a16:creationId xmlns:a16="http://schemas.microsoft.com/office/drawing/2014/main" id="{C01CBB75-B428-4F0A-AEC3-F251404FC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62" name="Freeform 346">
                  <a:extLst>
                    <a:ext uri="{FF2B5EF4-FFF2-40B4-BE49-F238E27FC236}">
                      <a16:creationId xmlns:a16="http://schemas.microsoft.com/office/drawing/2014/main" id="{9D02822C-A0FB-4F98-9CF2-C52187EC3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3" name="Group 347">
                <a:extLst>
                  <a:ext uri="{FF2B5EF4-FFF2-40B4-BE49-F238E27FC236}">
                    <a16:creationId xmlns:a16="http://schemas.microsoft.com/office/drawing/2014/main" id="{EED58236-62FB-452E-95E5-5413DA062A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717" y="777"/>
                <a:ext cx="229" cy="204"/>
                <a:chOff x="2825" y="3007"/>
                <a:chExt cx="229" cy="242"/>
              </a:xfrm>
            </p:grpSpPr>
            <p:sp>
              <p:nvSpPr>
                <p:cNvPr id="35164" name="Freeform 348">
                  <a:extLst>
                    <a:ext uri="{FF2B5EF4-FFF2-40B4-BE49-F238E27FC236}">
                      <a16:creationId xmlns:a16="http://schemas.microsoft.com/office/drawing/2014/main" id="{B9D6CE83-1300-4D1B-9344-325D8F142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65" name="Freeform 349">
                  <a:extLst>
                    <a:ext uri="{FF2B5EF4-FFF2-40B4-BE49-F238E27FC236}">
                      <a16:creationId xmlns:a16="http://schemas.microsoft.com/office/drawing/2014/main" id="{F3738360-4F98-4985-BAED-8CC5D7A26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6" name="Group 350">
                <a:extLst>
                  <a:ext uri="{FF2B5EF4-FFF2-40B4-BE49-F238E27FC236}">
                    <a16:creationId xmlns:a16="http://schemas.microsoft.com/office/drawing/2014/main" id="{BFFE5ACC-DC2F-4481-B6D3-07B4D6D494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68130">
                <a:off x="4694" y="363"/>
                <a:ext cx="252" cy="242"/>
                <a:chOff x="2825" y="3007"/>
                <a:chExt cx="229" cy="242"/>
              </a:xfrm>
            </p:grpSpPr>
            <p:sp>
              <p:nvSpPr>
                <p:cNvPr id="35167" name="Freeform 351">
                  <a:extLst>
                    <a:ext uri="{FF2B5EF4-FFF2-40B4-BE49-F238E27FC236}">
                      <a16:creationId xmlns:a16="http://schemas.microsoft.com/office/drawing/2014/main" id="{428AB5E0-755D-4434-9A3B-714E7219B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68" name="Freeform 352">
                  <a:extLst>
                    <a:ext uri="{FF2B5EF4-FFF2-40B4-BE49-F238E27FC236}">
                      <a16:creationId xmlns:a16="http://schemas.microsoft.com/office/drawing/2014/main" id="{181BAF22-2BA3-451C-A1CA-BC81EA3F1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9" name="Group 353">
                <a:extLst>
                  <a:ext uri="{FF2B5EF4-FFF2-40B4-BE49-F238E27FC236}">
                    <a16:creationId xmlns:a16="http://schemas.microsoft.com/office/drawing/2014/main" id="{63D4DE85-329C-4030-B578-2CCF67FF80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82" y="521"/>
                <a:ext cx="229" cy="242"/>
                <a:chOff x="2825" y="3007"/>
                <a:chExt cx="229" cy="242"/>
              </a:xfrm>
            </p:grpSpPr>
            <p:sp>
              <p:nvSpPr>
                <p:cNvPr id="35170" name="Freeform 354">
                  <a:extLst>
                    <a:ext uri="{FF2B5EF4-FFF2-40B4-BE49-F238E27FC236}">
                      <a16:creationId xmlns:a16="http://schemas.microsoft.com/office/drawing/2014/main" id="{10C32B37-4F29-4A43-BA14-11175C656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71" name="Freeform 355">
                  <a:extLst>
                    <a:ext uri="{FF2B5EF4-FFF2-40B4-BE49-F238E27FC236}">
                      <a16:creationId xmlns:a16="http://schemas.microsoft.com/office/drawing/2014/main" id="{1C52F2A6-1E31-415C-B8B8-6A541B0A5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72" name="Group 356">
                <a:extLst>
                  <a:ext uri="{FF2B5EF4-FFF2-40B4-BE49-F238E27FC236}">
                    <a16:creationId xmlns:a16="http://schemas.microsoft.com/office/drawing/2014/main" id="{5458A946-F704-44F9-864C-51BFD1096A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97" y="1027"/>
                <a:ext cx="229" cy="227"/>
                <a:chOff x="2825" y="3007"/>
                <a:chExt cx="229" cy="242"/>
              </a:xfrm>
            </p:grpSpPr>
            <p:sp>
              <p:nvSpPr>
                <p:cNvPr id="35173" name="Freeform 357">
                  <a:extLst>
                    <a:ext uri="{FF2B5EF4-FFF2-40B4-BE49-F238E27FC236}">
                      <a16:creationId xmlns:a16="http://schemas.microsoft.com/office/drawing/2014/main" id="{33BF09E6-843A-4EBE-8B60-D316B2566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74" name="Freeform 358">
                  <a:extLst>
                    <a:ext uri="{FF2B5EF4-FFF2-40B4-BE49-F238E27FC236}">
                      <a16:creationId xmlns:a16="http://schemas.microsoft.com/office/drawing/2014/main" id="{19F9D508-7EF1-43E3-AF5E-69617B6EF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75" name="Group 359">
                <a:extLst>
                  <a:ext uri="{FF2B5EF4-FFF2-40B4-BE49-F238E27FC236}">
                    <a16:creationId xmlns:a16="http://schemas.microsoft.com/office/drawing/2014/main" id="{AA6876F9-083A-4C14-A45B-8CF2858404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4866" y="1542"/>
                <a:ext cx="229" cy="159"/>
                <a:chOff x="2825" y="3007"/>
                <a:chExt cx="229" cy="242"/>
              </a:xfrm>
            </p:grpSpPr>
            <p:sp>
              <p:nvSpPr>
                <p:cNvPr id="35176" name="Freeform 360">
                  <a:extLst>
                    <a:ext uri="{FF2B5EF4-FFF2-40B4-BE49-F238E27FC236}">
                      <a16:creationId xmlns:a16="http://schemas.microsoft.com/office/drawing/2014/main" id="{12A7593C-90E2-4426-A4A4-347FD8BC8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77" name="Freeform 361">
                  <a:extLst>
                    <a:ext uri="{FF2B5EF4-FFF2-40B4-BE49-F238E27FC236}">
                      <a16:creationId xmlns:a16="http://schemas.microsoft.com/office/drawing/2014/main" id="{9E826F9F-4738-4302-BA78-43459A8CF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78" name="Group 362">
                <a:extLst>
                  <a:ext uri="{FF2B5EF4-FFF2-40B4-BE49-F238E27FC236}">
                    <a16:creationId xmlns:a16="http://schemas.microsoft.com/office/drawing/2014/main" id="{B1CF663D-4E01-409A-83DF-3E384CC12A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4863" y="2082"/>
                <a:ext cx="229" cy="159"/>
                <a:chOff x="2825" y="3007"/>
                <a:chExt cx="229" cy="242"/>
              </a:xfrm>
            </p:grpSpPr>
            <p:sp>
              <p:nvSpPr>
                <p:cNvPr id="35179" name="Freeform 363">
                  <a:extLst>
                    <a:ext uri="{FF2B5EF4-FFF2-40B4-BE49-F238E27FC236}">
                      <a16:creationId xmlns:a16="http://schemas.microsoft.com/office/drawing/2014/main" id="{A33A9720-715C-4A36-951B-1B2DE0F46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0" name="Freeform 364">
                  <a:extLst>
                    <a:ext uri="{FF2B5EF4-FFF2-40B4-BE49-F238E27FC236}">
                      <a16:creationId xmlns:a16="http://schemas.microsoft.com/office/drawing/2014/main" id="{EAF20D65-9C25-4064-871B-9D8ECB426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81" name="Group 365">
                <a:extLst>
                  <a:ext uri="{FF2B5EF4-FFF2-40B4-BE49-F238E27FC236}">
                    <a16:creationId xmlns:a16="http://schemas.microsoft.com/office/drawing/2014/main" id="{E7348378-08C3-4638-8AD6-311DF4CC79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1797"/>
                <a:ext cx="207" cy="181"/>
                <a:chOff x="2825" y="3007"/>
                <a:chExt cx="229" cy="242"/>
              </a:xfrm>
            </p:grpSpPr>
            <p:sp>
              <p:nvSpPr>
                <p:cNvPr id="35182" name="Freeform 366">
                  <a:extLst>
                    <a:ext uri="{FF2B5EF4-FFF2-40B4-BE49-F238E27FC236}">
                      <a16:creationId xmlns:a16="http://schemas.microsoft.com/office/drawing/2014/main" id="{AE404A7F-2787-4778-A279-EBD810AA1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3" name="Freeform 367">
                  <a:extLst>
                    <a:ext uri="{FF2B5EF4-FFF2-40B4-BE49-F238E27FC236}">
                      <a16:creationId xmlns:a16="http://schemas.microsoft.com/office/drawing/2014/main" id="{69CDC2A0-2F7A-4433-9A9A-82A2CB5491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84" name="Group 368">
                <a:extLst>
                  <a:ext uri="{FF2B5EF4-FFF2-40B4-BE49-F238E27FC236}">
                    <a16:creationId xmlns:a16="http://schemas.microsoft.com/office/drawing/2014/main" id="{63276F11-2E27-45A5-B166-0A1F13386D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4740" y="2296"/>
                <a:ext cx="207" cy="181"/>
                <a:chOff x="2825" y="3007"/>
                <a:chExt cx="229" cy="242"/>
              </a:xfrm>
            </p:grpSpPr>
            <p:sp>
              <p:nvSpPr>
                <p:cNvPr id="35185" name="Freeform 369">
                  <a:extLst>
                    <a:ext uri="{FF2B5EF4-FFF2-40B4-BE49-F238E27FC236}">
                      <a16:creationId xmlns:a16="http://schemas.microsoft.com/office/drawing/2014/main" id="{1A144379-A037-4EFF-9FCD-F773BA057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6" name="Freeform 370">
                  <a:extLst>
                    <a:ext uri="{FF2B5EF4-FFF2-40B4-BE49-F238E27FC236}">
                      <a16:creationId xmlns:a16="http://schemas.microsoft.com/office/drawing/2014/main" id="{84F0DF1F-4F27-4576-8436-2E5A97FD9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87" name="Group 371">
                <a:extLst>
                  <a:ext uri="{FF2B5EF4-FFF2-40B4-BE49-F238E27FC236}">
                    <a16:creationId xmlns:a16="http://schemas.microsoft.com/office/drawing/2014/main" id="{E521031D-1B2E-4F75-8A78-D0F91F71DA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41087">
                <a:off x="4830" y="2614"/>
                <a:ext cx="184" cy="136"/>
                <a:chOff x="2825" y="3007"/>
                <a:chExt cx="229" cy="242"/>
              </a:xfrm>
            </p:grpSpPr>
            <p:sp>
              <p:nvSpPr>
                <p:cNvPr id="35188" name="Freeform 372">
                  <a:extLst>
                    <a:ext uri="{FF2B5EF4-FFF2-40B4-BE49-F238E27FC236}">
                      <a16:creationId xmlns:a16="http://schemas.microsoft.com/office/drawing/2014/main" id="{E4DD7B1D-70DE-420C-9F8A-94CD5AE8A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9" name="Freeform 373">
                  <a:extLst>
                    <a:ext uri="{FF2B5EF4-FFF2-40B4-BE49-F238E27FC236}">
                      <a16:creationId xmlns:a16="http://schemas.microsoft.com/office/drawing/2014/main" id="{CB667B97-9EB5-4CD9-85C3-F06006901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90" name="Group 374">
                <a:extLst>
                  <a:ext uri="{FF2B5EF4-FFF2-40B4-BE49-F238E27FC236}">
                    <a16:creationId xmlns:a16="http://schemas.microsoft.com/office/drawing/2014/main" id="{6E93D98D-AB75-46F3-B9BB-779720EBA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4896" y="2434"/>
                <a:ext cx="206" cy="157"/>
                <a:chOff x="2825" y="3007"/>
                <a:chExt cx="229" cy="242"/>
              </a:xfrm>
            </p:grpSpPr>
            <p:sp>
              <p:nvSpPr>
                <p:cNvPr id="35191" name="Freeform 375">
                  <a:extLst>
                    <a:ext uri="{FF2B5EF4-FFF2-40B4-BE49-F238E27FC236}">
                      <a16:creationId xmlns:a16="http://schemas.microsoft.com/office/drawing/2014/main" id="{6937AD77-3D0F-4AE6-BCE9-5C953D194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2" name="Freeform 376">
                  <a:extLst>
                    <a:ext uri="{FF2B5EF4-FFF2-40B4-BE49-F238E27FC236}">
                      <a16:creationId xmlns:a16="http://schemas.microsoft.com/office/drawing/2014/main" id="{9316C8FE-DBD6-4C08-AD64-B171EF21B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193" name="Rectangle 377">
              <a:extLst>
                <a:ext uri="{FF2B5EF4-FFF2-40B4-BE49-F238E27FC236}">
                  <a16:creationId xmlns:a16="http://schemas.microsoft.com/office/drawing/2014/main" id="{28888C73-A6D9-473E-9A7A-EF4D561E5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0"/>
              <a:ext cx="386" cy="1933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194" name="Group 378">
              <a:extLst>
                <a:ext uri="{FF2B5EF4-FFF2-40B4-BE49-F238E27FC236}">
                  <a16:creationId xmlns:a16="http://schemas.microsoft.com/office/drawing/2014/main" id="{8333F349-F4A7-480C-8283-C26554FF7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84" cy="864"/>
              <a:chOff x="2222" y="0"/>
              <a:chExt cx="284" cy="864"/>
            </a:xfrm>
          </p:grpSpPr>
          <p:sp>
            <p:nvSpPr>
              <p:cNvPr id="35195" name="AutoShape 379">
                <a:extLst>
                  <a:ext uri="{FF2B5EF4-FFF2-40B4-BE49-F238E27FC236}">
                    <a16:creationId xmlns:a16="http://schemas.microsoft.com/office/drawing/2014/main" id="{DE48E944-9284-405E-B094-5BCB6F087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0"/>
                <a:ext cx="22" cy="76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196" name="Group 380">
                <a:extLst>
                  <a:ext uri="{FF2B5EF4-FFF2-40B4-BE49-F238E27FC236}">
                    <a16:creationId xmlns:a16="http://schemas.microsoft.com/office/drawing/2014/main" id="{88F32EAC-7180-4FB0-AE29-E92962960F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93557">
                <a:off x="2348" y="376"/>
                <a:ext cx="147" cy="134"/>
                <a:chOff x="2825" y="3007"/>
                <a:chExt cx="229" cy="242"/>
              </a:xfrm>
            </p:grpSpPr>
            <p:sp>
              <p:nvSpPr>
                <p:cNvPr id="35197" name="Freeform 381">
                  <a:extLst>
                    <a:ext uri="{FF2B5EF4-FFF2-40B4-BE49-F238E27FC236}">
                      <a16:creationId xmlns:a16="http://schemas.microsoft.com/office/drawing/2014/main" id="{BCB020E1-9881-43C8-8612-B0E22A26B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8" name="Freeform 382">
                  <a:extLst>
                    <a:ext uri="{FF2B5EF4-FFF2-40B4-BE49-F238E27FC236}">
                      <a16:creationId xmlns:a16="http://schemas.microsoft.com/office/drawing/2014/main" id="{AC7CA971-A54A-48E1-B78A-6F60706B1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99" name="Group 383">
                <a:extLst>
                  <a:ext uri="{FF2B5EF4-FFF2-40B4-BE49-F238E27FC236}">
                    <a16:creationId xmlns:a16="http://schemas.microsoft.com/office/drawing/2014/main" id="{023DDE28-76BB-425A-8461-321148C11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207"/>
                <a:ext cx="174" cy="117"/>
                <a:chOff x="2825" y="3007"/>
                <a:chExt cx="229" cy="242"/>
              </a:xfrm>
            </p:grpSpPr>
            <p:sp>
              <p:nvSpPr>
                <p:cNvPr id="35200" name="Freeform 384">
                  <a:extLst>
                    <a:ext uri="{FF2B5EF4-FFF2-40B4-BE49-F238E27FC236}">
                      <a16:creationId xmlns:a16="http://schemas.microsoft.com/office/drawing/2014/main" id="{9DC57591-3CE0-492F-87A1-9813FBF3E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1" name="Freeform 385">
                  <a:extLst>
                    <a:ext uri="{FF2B5EF4-FFF2-40B4-BE49-F238E27FC236}">
                      <a16:creationId xmlns:a16="http://schemas.microsoft.com/office/drawing/2014/main" id="{657D7F51-A8A2-4913-9F30-5A2E81A80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202" name="Group 386">
                <a:extLst>
                  <a:ext uri="{FF2B5EF4-FFF2-40B4-BE49-F238E27FC236}">
                    <a16:creationId xmlns:a16="http://schemas.microsoft.com/office/drawing/2014/main" id="{A076146C-A513-45DA-9C03-055A27875C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1070">
                <a:off x="2222" y="529"/>
                <a:ext cx="174" cy="117"/>
                <a:chOff x="2825" y="3007"/>
                <a:chExt cx="229" cy="242"/>
              </a:xfrm>
            </p:grpSpPr>
            <p:sp>
              <p:nvSpPr>
                <p:cNvPr id="35203" name="Freeform 387">
                  <a:extLst>
                    <a:ext uri="{FF2B5EF4-FFF2-40B4-BE49-F238E27FC236}">
                      <a16:creationId xmlns:a16="http://schemas.microsoft.com/office/drawing/2014/main" id="{95B2C86E-F764-442D-A238-3366E8DB2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4" name="Freeform 388">
                  <a:extLst>
                    <a:ext uri="{FF2B5EF4-FFF2-40B4-BE49-F238E27FC236}">
                      <a16:creationId xmlns:a16="http://schemas.microsoft.com/office/drawing/2014/main" id="{0385468C-D1A9-4989-9611-53C4A394A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205" name="Group 389">
                <a:extLst>
                  <a:ext uri="{FF2B5EF4-FFF2-40B4-BE49-F238E27FC236}">
                    <a16:creationId xmlns:a16="http://schemas.microsoft.com/office/drawing/2014/main" id="{52826A06-5D12-457F-851D-236137330F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480000">
                <a:off x="2302" y="743"/>
                <a:ext cx="155" cy="88"/>
                <a:chOff x="2825" y="3007"/>
                <a:chExt cx="229" cy="242"/>
              </a:xfrm>
            </p:grpSpPr>
            <p:sp>
              <p:nvSpPr>
                <p:cNvPr id="35206" name="Freeform 390">
                  <a:extLst>
                    <a:ext uri="{FF2B5EF4-FFF2-40B4-BE49-F238E27FC236}">
                      <a16:creationId xmlns:a16="http://schemas.microsoft.com/office/drawing/2014/main" id="{596BEEF9-AE68-4341-A15F-7AB5057F1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7" name="Freeform 391">
                  <a:extLst>
                    <a:ext uri="{FF2B5EF4-FFF2-40B4-BE49-F238E27FC236}">
                      <a16:creationId xmlns:a16="http://schemas.microsoft.com/office/drawing/2014/main" id="{F1187390-1F8A-41E9-B535-53E421D9A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208" name="Group 392">
                <a:extLst>
                  <a:ext uri="{FF2B5EF4-FFF2-40B4-BE49-F238E27FC236}">
                    <a16:creationId xmlns:a16="http://schemas.microsoft.com/office/drawing/2014/main" id="{FE1BF697-BD51-4DE9-AF2B-A00F257B1E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9805527">
                <a:off x="2373" y="603"/>
                <a:ext cx="133" cy="133"/>
                <a:chOff x="2825" y="3007"/>
                <a:chExt cx="229" cy="242"/>
              </a:xfrm>
            </p:grpSpPr>
            <p:sp>
              <p:nvSpPr>
                <p:cNvPr id="35209" name="Freeform 393">
                  <a:extLst>
                    <a:ext uri="{FF2B5EF4-FFF2-40B4-BE49-F238E27FC236}">
                      <a16:creationId xmlns:a16="http://schemas.microsoft.com/office/drawing/2014/main" id="{C0704BD9-C620-4AA8-B4B1-8C076FB50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0" name="Freeform 394">
                  <a:extLst>
                    <a:ext uri="{FF2B5EF4-FFF2-40B4-BE49-F238E27FC236}">
                      <a16:creationId xmlns:a16="http://schemas.microsoft.com/office/drawing/2014/main" id="{30109B59-3472-4C5C-ABA8-536879DA8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211" name="Freeform 395">
              <a:extLst>
                <a:ext uri="{FF2B5EF4-FFF2-40B4-BE49-F238E27FC236}">
                  <a16:creationId xmlns:a16="http://schemas.microsoft.com/office/drawing/2014/main" id="{6EC8934C-26C4-420C-908A-2B975092F8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3" y="5"/>
              <a:ext cx="477" cy="862"/>
            </a:xfrm>
            <a:custGeom>
              <a:avLst/>
              <a:gdLst>
                <a:gd name="T0" fmla="*/ 0 w 408"/>
                <a:gd name="T1" fmla="*/ 0 h 1792"/>
                <a:gd name="T2" fmla="*/ 45 w 408"/>
                <a:gd name="T3" fmla="*/ 612 h 1792"/>
                <a:gd name="T4" fmla="*/ 136 w 408"/>
                <a:gd name="T5" fmla="*/ 1384 h 1792"/>
                <a:gd name="T6" fmla="*/ 408 w 408"/>
                <a:gd name="T7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1792">
                  <a:moveTo>
                    <a:pt x="0" y="0"/>
                  </a:moveTo>
                  <a:cubicBezTo>
                    <a:pt x="11" y="190"/>
                    <a:pt x="22" y="381"/>
                    <a:pt x="45" y="612"/>
                  </a:cubicBezTo>
                  <a:cubicBezTo>
                    <a:pt x="68" y="843"/>
                    <a:pt x="75" y="1187"/>
                    <a:pt x="136" y="1384"/>
                  </a:cubicBezTo>
                  <a:cubicBezTo>
                    <a:pt x="197" y="1581"/>
                    <a:pt x="340" y="1694"/>
                    <a:pt x="408" y="1792"/>
                  </a:cubicBez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12" name="Freeform 396">
              <a:extLst>
                <a:ext uri="{FF2B5EF4-FFF2-40B4-BE49-F238E27FC236}">
                  <a16:creationId xmlns:a16="http://schemas.microsoft.com/office/drawing/2014/main" id="{B4F7D76C-754A-43CC-9FD2-65000C002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5"/>
              <a:ext cx="359" cy="1297"/>
            </a:xfrm>
            <a:custGeom>
              <a:avLst/>
              <a:gdLst>
                <a:gd name="T0" fmla="*/ 0 w 359"/>
                <a:gd name="T1" fmla="*/ 0 h 1297"/>
                <a:gd name="T2" fmla="*/ 68 w 359"/>
                <a:gd name="T3" fmla="*/ 341 h 1297"/>
                <a:gd name="T4" fmla="*/ 159 w 359"/>
                <a:gd name="T5" fmla="*/ 704 h 1297"/>
                <a:gd name="T6" fmla="*/ 340 w 359"/>
                <a:gd name="T7" fmla="*/ 998 h 1297"/>
                <a:gd name="T8" fmla="*/ 272 w 359"/>
                <a:gd name="T9" fmla="*/ 1248 h 1297"/>
                <a:gd name="T10" fmla="*/ 113 w 359"/>
                <a:gd name="T11" fmla="*/ 1293 h 1297"/>
                <a:gd name="T12" fmla="*/ 45 w 359"/>
                <a:gd name="T13" fmla="*/ 1225 h 1297"/>
                <a:gd name="T14" fmla="*/ 45 w 359"/>
                <a:gd name="T15" fmla="*/ 1112 h 1297"/>
                <a:gd name="T16" fmla="*/ 113 w 359"/>
                <a:gd name="T17" fmla="*/ 1044 h 1297"/>
                <a:gd name="T18" fmla="*/ 227 w 359"/>
                <a:gd name="T19" fmla="*/ 1044 h 1297"/>
                <a:gd name="T20" fmla="*/ 272 w 359"/>
                <a:gd name="T21" fmla="*/ 1134 h 1297"/>
                <a:gd name="T22" fmla="*/ 249 w 359"/>
                <a:gd name="T23" fmla="*/ 1225 h 1297"/>
                <a:gd name="T24" fmla="*/ 159 w 359"/>
                <a:gd name="T25" fmla="*/ 1248 h 1297"/>
                <a:gd name="T26" fmla="*/ 91 w 359"/>
                <a:gd name="T27" fmla="*/ 1202 h 1297"/>
                <a:gd name="T28" fmla="*/ 91 w 359"/>
                <a:gd name="T29" fmla="*/ 1134 h 1297"/>
                <a:gd name="T30" fmla="*/ 136 w 359"/>
                <a:gd name="T31" fmla="*/ 1089 h 1297"/>
                <a:gd name="T32" fmla="*/ 204 w 359"/>
                <a:gd name="T33" fmla="*/ 1089 h 1297"/>
                <a:gd name="T34" fmla="*/ 227 w 359"/>
                <a:gd name="T35" fmla="*/ 1157 h 1297"/>
                <a:gd name="T36" fmla="*/ 181 w 359"/>
                <a:gd name="T37" fmla="*/ 1202 h 1297"/>
                <a:gd name="T38" fmla="*/ 136 w 359"/>
                <a:gd name="T39" fmla="*/ 1202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1297">
                  <a:moveTo>
                    <a:pt x="0" y="0"/>
                  </a:moveTo>
                  <a:cubicBezTo>
                    <a:pt x="21" y="112"/>
                    <a:pt x="42" y="224"/>
                    <a:pt x="68" y="341"/>
                  </a:cubicBezTo>
                  <a:cubicBezTo>
                    <a:pt x="94" y="458"/>
                    <a:pt x="114" y="595"/>
                    <a:pt x="159" y="704"/>
                  </a:cubicBezTo>
                  <a:cubicBezTo>
                    <a:pt x="204" y="813"/>
                    <a:pt x="321" y="907"/>
                    <a:pt x="340" y="998"/>
                  </a:cubicBezTo>
                  <a:cubicBezTo>
                    <a:pt x="359" y="1089"/>
                    <a:pt x="310" y="1199"/>
                    <a:pt x="272" y="1248"/>
                  </a:cubicBezTo>
                  <a:cubicBezTo>
                    <a:pt x="234" y="1297"/>
                    <a:pt x="151" y="1297"/>
                    <a:pt x="113" y="1293"/>
                  </a:cubicBezTo>
                  <a:cubicBezTo>
                    <a:pt x="75" y="1289"/>
                    <a:pt x="56" y="1255"/>
                    <a:pt x="45" y="1225"/>
                  </a:cubicBezTo>
                  <a:cubicBezTo>
                    <a:pt x="34" y="1195"/>
                    <a:pt x="34" y="1142"/>
                    <a:pt x="45" y="1112"/>
                  </a:cubicBezTo>
                  <a:cubicBezTo>
                    <a:pt x="56" y="1082"/>
                    <a:pt x="83" y="1055"/>
                    <a:pt x="113" y="1044"/>
                  </a:cubicBezTo>
                  <a:cubicBezTo>
                    <a:pt x="143" y="1033"/>
                    <a:pt x="201" y="1029"/>
                    <a:pt x="227" y="1044"/>
                  </a:cubicBezTo>
                  <a:cubicBezTo>
                    <a:pt x="253" y="1059"/>
                    <a:pt x="268" y="1104"/>
                    <a:pt x="272" y="1134"/>
                  </a:cubicBezTo>
                  <a:cubicBezTo>
                    <a:pt x="276" y="1164"/>
                    <a:pt x="268" y="1206"/>
                    <a:pt x="249" y="1225"/>
                  </a:cubicBezTo>
                  <a:cubicBezTo>
                    <a:pt x="230" y="1244"/>
                    <a:pt x="185" y="1252"/>
                    <a:pt x="159" y="1248"/>
                  </a:cubicBezTo>
                  <a:cubicBezTo>
                    <a:pt x="133" y="1244"/>
                    <a:pt x="102" y="1221"/>
                    <a:pt x="91" y="1202"/>
                  </a:cubicBezTo>
                  <a:cubicBezTo>
                    <a:pt x="80" y="1183"/>
                    <a:pt x="84" y="1153"/>
                    <a:pt x="91" y="1134"/>
                  </a:cubicBezTo>
                  <a:cubicBezTo>
                    <a:pt x="98" y="1115"/>
                    <a:pt x="117" y="1097"/>
                    <a:pt x="136" y="1089"/>
                  </a:cubicBezTo>
                  <a:cubicBezTo>
                    <a:pt x="155" y="1081"/>
                    <a:pt x="189" y="1078"/>
                    <a:pt x="204" y="1089"/>
                  </a:cubicBezTo>
                  <a:cubicBezTo>
                    <a:pt x="219" y="1100"/>
                    <a:pt x="231" y="1138"/>
                    <a:pt x="227" y="1157"/>
                  </a:cubicBezTo>
                  <a:cubicBezTo>
                    <a:pt x="223" y="1176"/>
                    <a:pt x="196" y="1195"/>
                    <a:pt x="181" y="1202"/>
                  </a:cubicBezTo>
                  <a:cubicBezTo>
                    <a:pt x="166" y="1209"/>
                    <a:pt x="147" y="1209"/>
                    <a:pt x="136" y="1202"/>
                  </a:cubicBezTo>
                </a:path>
              </a:pathLst>
            </a:custGeom>
            <a:noFill/>
            <a:ln w="1587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14" name="Freeform 398">
              <a:extLst>
                <a:ext uri="{FF2B5EF4-FFF2-40B4-BE49-F238E27FC236}">
                  <a16:creationId xmlns:a16="http://schemas.microsoft.com/office/drawing/2014/main" id="{BE9F8867-532A-4421-A867-DB88D2BE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5"/>
              <a:ext cx="227" cy="341"/>
            </a:xfrm>
            <a:custGeom>
              <a:avLst/>
              <a:gdLst>
                <a:gd name="T0" fmla="*/ 45 w 344"/>
                <a:gd name="T1" fmla="*/ 0 h 507"/>
                <a:gd name="T2" fmla="*/ 23 w 344"/>
                <a:gd name="T3" fmla="*/ 137 h 507"/>
                <a:gd name="T4" fmla="*/ 0 w 344"/>
                <a:gd name="T5" fmla="*/ 295 h 507"/>
                <a:gd name="T6" fmla="*/ 23 w 344"/>
                <a:gd name="T7" fmla="*/ 431 h 507"/>
                <a:gd name="T8" fmla="*/ 113 w 344"/>
                <a:gd name="T9" fmla="*/ 499 h 507"/>
                <a:gd name="T10" fmla="*/ 272 w 344"/>
                <a:gd name="T11" fmla="*/ 477 h 507"/>
                <a:gd name="T12" fmla="*/ 340 w 344"/>
                <a:gd name="T13" fmla="*/ 341 h 507"/>
                <a:gd name="T14" fmla="*/ 295 w 344"/>
                <a:gd name="T15" fmla="*/ 205 h 507"/>
                <a:gd name="T16" fmla="*/ 136 w 344"/>
                <a:gd name="T17" fmla="*/ 159 h 507"/>
                <a:gd name="T18" fmla="*/ 68 w 344"/>
                <a:gd name="T19" fmla="*/ 250 h 507"/>
                <a:gd name="T20" fmla="*/ 68 w 344"/>
                <a:gd name="T21" fmla="*/ 318 h 507"/>
                <a:gd name="T22" fmla="*/ 91 w 344"/>
                <a:gd name="T23" fmla="*/ 409 h 507"/>
                <a:gd name="T24" fmla="*/ 159 w 344"/>
                <a:gd name="T25" fmla="*/ 431 h 507"/>
                <a:gd name="T26" fmla="*/ 227 w 344"/>
                <a:gd name="T27" fmla="*/ 43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" h="507">
                  <a:moveTo>
                    <a:pt x="45" y="0"/>
                  </a:moveTo>
                  <a:cubicBezTo>
                    <a:pt x="37" y="44"/>
                    <a:pt x="30" y="88"/>
                    <a:pt x="23" y="137"/>
                  </a:cubicBezTo>
                  <a:cubicBezTo>
                    <a:pt x="16" y="186"/>
                    <a:pt x="0" y="246"/>
                    <a:pt x="0" y="295"/>
                  </a:cubicBezTo>
                  <a:cubicBezTo>
                    <a:pt x="0" y="344"/>
                    <a:pt x="4" y="397"/>
                    <a:pt x="23" y="431"/>
                  </a:cubicBezTo>
                  <a:cubicBezTo>
                    <a:pt x="42" y="465"/>
                    <a:pt x="72" y="491"/>
                    <a:pt x="113" y="499"/>
                  </a:cubicBezTo>
                  <a:cubicBezTo>
                    <a:pt x="154" y="507"/>
                    <a:pt x="234" y="503"/>
                    <a:pt x="272" y="477"/>
                  </a:cubicBezTo>
                  <a:cubicBezTo>
                    <a:pt x="310" y="451"/>
                    <a:pt x="336" y="386"/>
                    <a:pt x="340" y="341"/>
                  </a:cubicBezTo>
                  <a:cubicBezTo>
                    <a:pt x="344" y="296"/>
                    <a:pt x="329" y="235"/>
                    <a:pt x="295" y="205"/>
                  </a:cubicBezTo>
                  <a:cubicBezTo>
                    <a:pt x="261" y="175"/>
                    <a:pt x="174" y="152"/>
                    <a:pt x="136" y="159"/>
                  </a:cubicBezTo>
                  <a:cubicBezTo>
                    <a:pt x="98" y="166"/>
                    <a:pt x="79" y="223"/>
                    <a:pt x="68" y="250"/>
                  </a:cubicBezTo>
                  <a:cubicBezTo>
                    <a:pt x="57" y="277"/>
                    <a:pt x="64" y="292"/>
                    <a:pt x="68" y="318"/>
                  </a:cubicBezTo>
                  <a:cubicBezTo>
                    <a:pt x="72" y="344"/>
                    <a:pt x="76" y="390"/>
                    <a:pt x="91" y="409"/>
                  </a:cubicBezTo>
                  <a:cubicBezTo>
                    <a:pt x="106" y="428"/>
                    <a:pt x="136" y="427"/>
                    <a:pt x="159" y="431"/>
                  </a:cubicBezTo>
                  <a:cubicBezTo>
                    <a:pt x="182" y="435"/>
                    <a:pt x="204" y="454"/>
                    <a:pt x="227" y="431"/>
                  </a:cubicBezTo>
                </a:path>
              </a:pathLst>
            </a:custGeom>
            <a:noFill/>
            <a:ln w="1587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15" name="Freeform 399">
              <a:extLst>
                <a:ext uri="{FF2B5EF4-FFF2-40B4-BE49-F238E27FC236}">
                  <a16:creationId xmlns:a16="http://schemas.microsoft.com/office/drawing/2014/main" id="{247F36EC-BDCE-4800-A5B6-4DD2F14F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5"/>
              <a:ext cx="143" cy="908"/>
            </a:xfrm>
            <a:custGeom>
              <a:avLst/>
              <a:gdLst>
                <a:gd name="T0" fmla="*/ 53 w 143"/>
                <a:gd name="T1" fmla="*/ 0 h 908"/>
                <a:gd name="T2" fmla="*/ 98 w 143"/>
                <a:gd name="T3" fmla="*/ 114 h 908"/>
                <a:gd name="T4" fmla="*/ 7 w 143"/>
                <a:gd name="T5" fmla="*/ 522 h 908"/>
                <a:gd name="T6" fmla="*/ 53 w 143"/>
                <a:gd name="T7" fmla="*/ 794 h 908"/>
                <a:gd name="T8" fmla="*/ 143 w 143"/>
                <a:gd name="T9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8">
                  <a:moveTo>
                    <a:pt x="53" y="0"/>
                  </a:moveTo>
                  <a:cubicBezTo>
                    <a:pt x="79" y="13"/>
                    <a:pt x="106" y="27"/>
                    <a:pt x="98" y="114"/>
                  </a:cubicBezTo>
                  <a:cubicBezTo>
                    <a:pt x="90" y="201"/>
                    <a:pt x="14" y="409"/>
                    <a:pt x="7" y="522"/>
                  </a:cubicBezTo>
                  <a:cubicBezTo>
                    <a:pt x="0" y="635"/>
                    <a:pt x="30" y="730"/>
                    <a:pt x="53" y="794"/>
                  </a:cubicBezTo>
                  <a:cubicBezTo>
                    <a:pt x="76" y="858"/>
                    <a:pt x="109" y="883"/>
                    <a:pt x="143" y="908"/>
                  </a:cubicBezTo>
                </a:path>
              </a:pathLst>
            </a:custGeom>
            <a:noFill/>
            <a:ln w="1587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16" name="Freeform 400">
              <a:extLst>
                <a:ext uri="{FF2B5EF4-FFF2-40B4-BE49-F238E27FC236}">
                  <a16:creationId xmlns:a16="http://schemas.microsoft.com/office/drawing/2014/main" id="{0B9D38FF-18A7-4D3D-B890-CB741BF85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5"/>
              <a:ext cx="386" cy="496"/>
            </a:xfrm>
            <a:custGeom>
              <a:avLst/>
              <a:gdLst>
                <a:gd name="T0" fmla="*/ 15 w 386"/>
                <a:gd name="T1" fmla="*/ 0 h 496"/>
                <a:gd name="T2" fmla="*/ 15 w 386"/>
                <a:gd name="T3" fmla="*/ 273 h 496"/>
                <a:gd name="T4" fmla="*/ 106 w 386"/>
                <a:gd name="T5" fmla="*/ 454 h 496"/>
                <a:gd name="T6" fmla="*/ 264 w 386"/>
                <a:gd name="T7" fmla="*/ 477 h 496"/>
                <a:gd name="T8" fmla="*/ 378 w 386"/>
                <a:gd name="T9" fmla="*/ 341 h 496"/>
                <a:gd name="T10" fmla="*/ 310 w 386"/>
                <a:gd name="T11" fmla="*/ 182 h 496"/>
                <a:gd name="T12" fmla="*/ 174 w 386"/>
                <a:gd name="T13" fmla="*/ 182 h 496"/>
                <a:gd name="T14" fmla="*/ 128 w 386"/>
                <a:gd name="T15" fmla="*/ 295 h 496"/>
                <a:gd name="T16" fmla="*/ 196 w 386"/>
                <a:gd name="T17" fmla="*/ 386 h 496"/>
                <a:gd name="T18" fmla="*/ 310 w 386"/>
                <a:gd name="T19" fmla="*/ 363 h 496"/>
                <a:gd name="T20" fmla="*/ 310 w 386"/>
                <a:gd name="T21" fmla="*/ 22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496">
                  <a:moveTo>
                    <a:pt x="15" y="0"/>
                  </a:moveTo>
                  <a:cubicBezTo>
                    <a:pt x="7" y="98"/>
                    <a:pt x="0" y="197"/>
                    <a:pt x="15" y="273"/>
                  </a:cubicBezTo>
                  <a:cubicBezTo>
                    <a:pt x="30" y="349"/>
                    <a:pt x="65" y="420"/>
                    <a:pt x="106" y="454"/>
                  </a:cubicBezTo>
                  <a:cubicBezTo>
                    <a:pt x="147" y="488"/>
                    <a:pt x="219" y="496"/>
                    <a:pt x="264" y="477"/>
                  </a:cubicBezTo>
                  <a:cubicBezTo>
                    <a:pt x="309" y="458"/>
                    <a:pt x="370" y="390"/>
                    <a:pt x="378" y="341"/>
                  </a:cubicBezTo>
                  <a:cubicBezTo>
                    <a:pt x="386" y="292"/>
                    <a:pt x="344" y="208"/>
                    <a:pt x="310" y="182"/>
                  </a:cubicBezTo>
                  <a:cubicBezTo>
                    <a:pt x="276" y="156"/>
                    <a:pt x="204" y="163"/>
                    <a:pt x="174" y="182"/>
                  </a:cubicBezTo>
                  <a:cubicBezTo>
                    <a:pt x="144" y="201"/>
                    <a:pt x="124" y="261"/>
                    <a:pt x="128" y="295"/>
                  </a:cubicBezTo>
                  <a:cubicBezTo>
                    <a:pt x="132" y="329"/>
                    <a:pt x="166" y="375"/>
                    <a:pt x="196" y="386"/>
                  </a:cubicBezTo>
                  <a:cubicBezTo>
                    <a:pt x="226" y="397"/>
                    <a:pt x="291" y="389"/>
                    <a:pt x="310" y="363"/>
                  </a:cubicBezTo>
                  <a:cubicBezTo>
                    <a:pt x="329" y="337"/>
                    <a:pt x="352" y="268"/>
                    <a:pt x="310" y="227"/>
                  </a:cubicBezTo>
                </a:path>
              </a:pathLst>
            </a:custGeom>
            <a:noFill/>
            <a:ln w="1587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" name="Rectangle 617">
              <a:extLst>
                <a:ext uri="{FF2B5EF4-FFF2-40B4-BE49-F238E27FC236}">
                  <a16:creationId xmlns:a16="http://schemas.microsoft.com/office/drawing/2014/main" id="{DB992D84-0442-48C8-B4C7-1EDD16A8A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18" cy="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217" name="Group 401">
              <a:extLst>
                <a:ext uri="{FF2B5EF4-FFF2-40B4-BE49-F238E27FC236}">
                  <a16:creationId xmlns:a16="http://schemas.microsoft.com/office/drawing/2014/main" id="{AFE933F9-B163-4EEA-8D18-FA6884469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142"/>
              <a:ext cx="658" cy="3039"/>
              <a:chOff x="2540" y="28"/>
              <a:chExt cx="658" cy="3039"/>
            </a:xfrm>
          </p:grpSpPr>
          <p:sp>
            <p:nvSpPr>
              <p:cNvPr id="35218" name="Oval 402">
                <a:extLst>
                  <a:ext uri="{FF2B5EF4-FFF2-40B4-BE49-F238E27FC236}">
                    <a16:creationId xmlns:a16="http://schemas.microsoft.com/office/drawing/2014/main" id="{ED96BBE6-0187-4FF0-BBB6-802901CA8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28"/>
                <a:ext cx="658" cy="658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15875" algn="ctr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219" name="Oval 403">
                <a:extLst>
                  <a:ext uri="{FF2B5EF4-FFF2-40B4-BE49-F238E27FC236}">
                    <a16:creationId xmlns:a16="http://schemas.microsoft.com/office/drawing/2014/main" id="{91F58AEB-2F59-432C-AA3A-ED7131101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" y="70"/>
                <a:ext cx="620" cy="56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220" name="Oval 404">
                <a:extLst>
                  <a:ext uri="{FF2B5EF4-FFF2-40B4-BE49-F238E27FC236}">
                    <a16:creationId xmlns:a16="http://schemas.microsoft.com/office/drawing/2014/main" id="{664392E3-0AB3-4982-A390-29F4DEA3A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6" y="115"/>
                <a:ext cx="545" cy="4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5221" name="AutoShape 405">
                <a:extLst>
                  <a:ext uri="{FF2B5EF4-FFF2-40B4-BE49-F238E27FC236}">
                    <a16:creationId xmlns:a16="http://schemas.microsoft.com/office/drawing/2014/main" id="{AAA9D04A-8553-456B-AA7D-18E9137AC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716" y="187"/>
                <a:ext cx="308" cy="303"/>
              </a:xfrm>
              <a:prstGeom prst="star5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8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33CC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222" name="Group 406">
                <a:extLst>
                  <a:ext uri="{FF2B5EF4-FFF2-40B4-BE49-F238E27FC236}">
                    <a16:creationId xmlns:a16="http://schemas.microsoft.com/office/drawing/2014/main" id="{22300D5D-78A9-4CDA-8739-4514200E86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8" y="686"/>
                <a:ext cx="498" cy="2381"/>
                <a:chOff x="2608" y="686"/>
                <a:chExt cx="498" cy="2381"/>
              </a:xfrm>
            </p:grpSpPr>
            <p:sp>
              <p:nvSpPr>
                <p:cNvPr id="35223" name="Oval 407">
                  <a:extLst>
                    <a:ext uri="{FF2B5EF4-FFF2-40B4-BE49-F238E27FC236}">
                      <a16:creationId xmlns:a16="http://schemas.microsoft.com/office/drawing/2014/main" id="{710E52A9-B598-4162-9317-3CCD44393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2908"/>
                  <a:ext cx="498" cy="1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75" algn="ctr">
                      <a:solidFill>
                        <a:srgbClr val="9696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4" name="Freeform 408">
                  <a:extLst>
                    <a:ext uri="{FF2B5EF4-FFF2-40B4-BE49-F238E27FC236}">
                      <a16:creationId xmlns:a16="http://schemas.microsoft.com/office/drawing/2014/main" id="{81287A87-50AF-4347-B3CC-B53DFC842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2" y="686"/>
                  <a:ext cx="136" cy="2109"/>
                </a:xfrm>
                <a:custGeom>
                  <a:avLst/>
                  <a:gdLst>
                    <a:gd name="T0" fmla="*/ 105 w 151"/>
                    <a:gd name="T1" fmla="*/ 0 h 2291"/>
                    <a:gd name="T2" fmla="*/ 60 w 151"/>
                    <a:gd name="T3" fmla="*/ 295 h 2291"/>
                    <a:gd name="T4" fmla="*/ 15 w 151"/>
                    <a:gd name="T5" fmla="*/ 930 h 2291"/>
                    <a:gd name="T6" fmla="*/ 151 w 151"/>
                    <a:gd name="T7" fmla="*/ 2291 h 2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1" h="2291">
                      <a:moveTo>
                        <a:pt x="105" y="0"/>
                      </a:moveTo>
                      <a:cubicBezTo>
                        <a:pt x="90" y="70"/>
                        <a:pt x="75" y="140"/>
                        <a:pt x="60" y="295"/>
                      </a:cubicBezTo>
                      <a:cubicBezTo>
                        <a:pt x="45" y="450"/>
                        <a:pt x="0" y="597"/>
                        <a:pt x="15" y="930"/>
                      </a:cubicBezTo>
                      <a:cubicBezTo>
                        <a:pt x="30" y="1263"/>
                        <a:pt x="121" y="2068"/>
                        <a:pt x="151" y="2291"/>
                      </a:cubicBezTo>
                    </a:path>
                  </a:pathLst>
                </a:custGeom>
                <a:noFill/>
                <a:ln w="69850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25" name="Line 409">
                  <a:extLst>
                    <a:ext uri="{FF2B5EF4-FFF2-40B4-BE49-F238E27FC236}">
                      <a16:creationId xmlns:a16="http://schemas.microsoft.com/office/drawing/2014/main" id="{C9907EC2-AA6C-42AB-BCA8-8248E6C51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7" y="822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26" name="Line 410">
                  <a:extLst>
                    <a:ext uri="{FF2B5EF4-FFF2-40B4-BE49-F238E27FC236}">
                      <a16:creationId xmlns:a16="http://schemas.microsoft.com/office/drawing/2014/main" id="{778A4C05-D489-4F9D-AD61-1094164814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4" y="958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27" name="Line 411">
                  <a:extLst>
                    <a:ext uri="{FF2B5EF4-FFF2-40B4-BE49-F238E27FC236}">
                      <a16:creationId xmlns:a16="http://schemas.microsoft.com/office/drawing/2014/main" id="{6ACFA874-B6D5-4939-9448-D5BBA7FCE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094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28" name="Line 412">
                  <a:extLst>
                    <a:ext uri="{FF2B5EF4-FFF2-40B4-BE49-F238E27FC236}">
                      <a16:creationId xmlns:a16="http://schemas.microsoft.com/office/drawing/2014/main" id="{609E803E-A47D-4A35-B1BC-C5F9FE239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3" y="1253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29" name="Line 413">
                  <a:extLst>
                    <a:ext uri="{FF2B5EF4-FFF2-40B4-BE49-F238E27FC236}">
                      <a16:creationId xmlns:a16="http://schemas.microsoft.com/office/drawing/2014/main" id="{1851A8F2-3B73-4F3C-B745-67C850BFCD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3" y="1412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30" name="Line 414">
                  <a:extLst>
                    <a:ext uri="{FF2B5EF4-FFF2-40B4-BE49-F238E27FC236}">
                      <a16:creationId xmlns:a16="http://schemas.microsoft.com/office/drawing/2014/main" id="{0745EF36-3555-4FDD-AF10-1D16D2182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3" y="1570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31" name="Line 415">
                  <a:extLst>
                    <a:ext uri="{FF2B5EF4-FFF2-40B4-BE49-F238E27FC236}">
                      <a16:creationId xmlns:a16="http://schemas.microsoft.com/office/drawing/2014/main" id="{3DF7A79B-82B0-4327-B3CD-416D468AB6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2" y="1729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32" name="Line 416">
                  <a:extLst>
                    <a:ext uri="{FF2B5EF4-FFF2-40B4-BE49-F238E27FC236}">
                      <a16:creationId xmlns:a16="http://schemas.microsoft.com/office/drawing/2014/main" id="{ABAFB008-A154-4F73-83D1-FA8CC0F91A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888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33" name="Line 417">
                  <a:extLst>
                    <a:ext uri="{FF2B5EF4-FFF2-40B4-BE49-F238E27FC236}">
                      <a16:creationId xmlns:a16="http://schemas.microsoft.com/office/drawing/2014/main" id="{075E1F06-B256-4CF1-86D2-49D1FD179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4" y="2047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34" name="Line 418">
                  <a:extLst>
                    <a:ext uri="{FF2B5EF4-FFF2-40B4-BE49-F238E27FC236}">
                      <a16:creationId xmlns:a16="http://schemas.microsoft.com/office/drawing/2014/main" id="{F7E34290-BB13-4CEC-A289-818FAB61D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7" y="2205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35" name="Line 419">
                  <a:extLst>
                    <a:ext uri="{FF2B5EF4-FFF2-40B4-BE49-F238E27FC236}">
                      <a16:creationId xmlns:a16="http://schemas.microsoft.com/office/drawing/2014/main" id="{1DE7FE51-2705-426A-B8FB-00E8A5488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1" y="2364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36" name="Line 420">
                  <a:extLst>
                    <a:ext uri="{FF2B5EF4-FFF2-40B4-BE49-F238E27FC236}">
                      <a16:creationId xmlns:a16="http://schemas.microsoft.com/office/drawing/2014/main" id="{0061FFE3-B7E3-43D0-9FB4-921F32914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4" y="2523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37" name="Line 421">
                  <a:extLst>
                    <a:ext uri="{FF2B5EF4-FFF2-40B4-BE49-F238E27FC236}">
                      <a16:creationId xmlns:a16="http://schemas.microsoft.com/office/drawing/2014/main" id="{40040F6F-0E20-4E06-80CE-8498D0DC17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2" y="2682"/>
                  <a:ext cx="54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5238" name="Group 422">
                  <a:extLst>
                    <a:ext uri="{FF2B5EF4-FFF2-40B4-BE49-F238E27FC236}">
                      <a16:creationId xmlns:a16="http://schemas.microsoft.com/office/drawing/2014/main" id="{A09EEFFA-8B7A-4739-96BE-C963C64A60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7" y="2772"/>
                  <a:ext cx="181" cy="204"/>
                  <a:chOff x="2767" y="2795"/>
                  <a:chExt cx="158" cy="181"/>
                </a:xfrm>
              </p:grpSpPr>
              <p:sp>
                <p:nvSpPr>
                  <p:cNvPr id="35239" name="Freeform 423">
                    <a:extLst>
                      <a:ext uri="{FF2B5EF4-FFF2-40B4-BE49-F238E27FC236}">
                        <a16:creationId xmlns:a16="http://schemas.microsoft.com/office/drawing/2014/main" id="{CEB11D7A-527F-43D3-9712-416C5C131E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7" y="2795"/>
                    <a:ext cx="158" cy="91"/>
                  </a:xfrm>
                  <a:custGeom>
                    <a:avLst/>
                    <a:gdLst>
                      <a:gd name="T0" fmla="*/ 250 w 839"/>
                      <a:gd name="T1" fmla="*/ 9 h 485"/>
                      <a:gd name="T2" fmla="*/ 545 w 839"/>
                      <a:gd name="T3" fmla="*/ 0 h 485"/>
                      <a:gd name="T4" fmla="*/ 839 w 839"/>
                      <a:gd name="T5" fmla="*/ 485 h 485"/>
                      <a:gd name="T6" fmla="*/ 0 w 839"/>
                      <a:gd name="T7" fmla="*/ 485 h 485"/>
                      <a:gd name="T8" fmla="*/ 250 w 839"/>
                      <a:gd name="T9" fmla="*/ 9 h 4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9" h="485">
                        <a:moveTo>
                          <a:pt x="250" y="9"/>
                        </a:moveTo>
                        <a:lnTo>
                          <a:pt x="545" y="0"/>
                        </a:lnTo>
                        <a:lnTo>
                          <a:pt x="839" y="485"/>
                        </a:lnTo>
                        <a:lnTo>
                          <a:pt x="0" y="485"/>
                        </a:lnTo>
                        <a:lnTo>
                          <a:pt x="250" y="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40" name="Rectangle 424">
                    <a:extLst>
                      <a:ext uri="{FF2B5EF4-FFF2-40B4-BE49-F238E27FC236}">
                        <a16:creationId xmlns:a16="http://schemas.microsoft.com/office/drawing/2014/main" id="{296D0381-0585-45BF-BB65-DD64FBD731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" y="2886"/>
                    <a:ext cx="158" cy="90"/>
                  </a:xfrm>
                  <a:prstGeom prst="rect">
                    <a:avLst/>
                  </a:prstGeom>
                  <a:solidFill>
                    <a:srgbClr val="29292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5241" name="Group 425">
              <a:extLst>
                <a:ext uri="{FF2B5EF4-FFF2-40B4-BE49-F238E27FC236}">
                  <a16:creationId xmlns:a16="http://schemas.microsoft.com/office/drawing/2014/main" id="{EE7B08DF-D1C6-42E2-97A7-1CA425DD3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595"/>
              <a:ext cx="775" cy="2940"/>
              <a:chOff x="839" y="595"/>
              <a:chExt cx="775" cy="2940"/>
            </a:xfrm>
          </p:grpSpPr>
          <p:sp>
            <p:nvSpPr>
              <p:cNvPr id="35242" name="AutoShape 426">
                <a:extLst>
                  <a:ext uri="{FF2B5EF4-FFF2-40B4-BE49-F238E27FC236}">
                    <a16:creationId xmlns:a16="http://schemas.microsoft.com/office/drawing/2014/main" id="{94E04130-7694-495F-84BB-39F202860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" y="3218"/>
                <a:ext cx="545" cy="317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243" name="Oval 427">
                <a:extLst>
                  <a:ext uri="{FF2B5EF4-FFF2-40B4-BE49-F238E27FC236}">
                    <a16:creationId xmlns:a16="http://schemas.microsoft.com/office/drawing/2014/main" id="{08EF9B88-4006-4737-B5DA-7F2C2735E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3262"/>
                <a:ext cx="272" cy="159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244" name="AutoShape 428">
                <a:extLst>
                  <a:ext uri="{FF2B5EF4-FFF2-40B4-BE49-F238E27FC236}">
                    <a16:creationId xmlns:a16="http://schemas.microsoft.com/office/drawing/2014/main" id="{F4FAE43B-9B4A-4D01-9457-432DD5A7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65382" flipH="1">
                <a:off x="1125" y="3257"/>
                <a:ext cx="70" cy="144"/>
              </a:xfrm>
              <a:custGeom>
                <a:avLst/>
                <a:gdLst>
                  <a:gd name="G0" fmla="+- 3593 0 0"/>
                  <a:gd name="G1" fmla="+- 21600 0 3593"/>
                  <a:gd name="G2" fmla="*/ 3593 1 2"/>
                  <a:gd name="G3" fmla="+- 21600 0 G2"/>
                  <a:gd name="G4" fmla="+/ 3593 21600 2"/>
                  <a:gd name="G5" fmla="+/ G1 0 2"/>
                  <a:gd name="G6" fmla="*/ 21600 21600 3593"/>
                  <a:gd name="G7" fmla="*/ G6 1 2"/>
                  <a:gd name="G8" fmla="+- 21600 0 G7"/>
                  <a:gd name="G9" fmla="*/ 21600 1 2"/>
                  <a:gd name="G10" fmla="+- 3593 0 G9"/>
                  <a:gd name="G11" fmla="?: G10 G8 0"/>
                  <a:gd name="G12" fmla="?: G10 G7 21600"/>
                  <a:gd name="T0" fmla="*/ 19803 w 21600"/>
                  <a:gd name="T1" fmla="*/ 10800 h 21600"/>
                  <a:gd name="T2" fmla="*/ 10800 w 21600"/>
                  <a:gd name="T3" fmla="*/ 21600 h 21600"/>
                  <a:gd name="T4" fmla="*/ 1797 w 21600"/>
                  <a:gd name="T5" fmla="*/ 10800 h 21600"/>
                  <a:gd name="T6" fmla="*/ 10800 w 21600"/>
                  <a:gd name="T7" fmla="*/ 0 h 21600"/>
                  <a:gd name="T8" fmla="*/ 3597 w 21600"/>
                  <a:gd name="T9" fmla="*/ 3597 h 21600"/>
                  <a:gd name="T10" fmla="*/ 18003 w 21600"/>
                  <a:gd name="T11" fmla="*/ 180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593" y="21600"/>
                    </a:lnTo>
                    <a:lnTo>
                      <a:pt x="180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245" name="AutoShape 429">
                <a:extLst>
                  <a:ext uri="{FF2B5EF4-FFF2-40B4-BE49-F238E27FC236}">
                    <a16:creationId xmlns:a16="http://schemas.microsoft.com/office/drawing/2014/main" id="{69DC199D-90A4-4FC8-A9FA-0E41321A6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3058"/>
                <a:ext cx="75" cy="250"/>
              </a:xfrm>
              <a:custGeom>
                <a:avLst/>
                <a:gdLst>
                  <a:gd name="G0" fmla="+- 3494 0 0"/>
                  <a:gd name="G1" fmla="+- 21600 0 3494"/>
                  <a:gd name="G2" fmla="*/ 3494 1 2"/>
                  <a:gd name="G3" fmla="+- 21600 0 G2"/>
                  <a:gd name="G4" fmla="+/ 3494 21600 2"/>
                  <a:gd name="G5" fmla="+/ G1 0 2"/>
                  <a:gd name="G6" fmla="*/ 21600 21600 3494"/>
                  <a:gd name="G7" fmla="*/ G6 1 2"/>
                  <a:gd name="G8" fmla="+- 21600 0 G7"/>
                  <a:gd name="G9" fmla="*/ 21600 1 2"/>
                  <a:gd name="G10" fmla="+- 3494 0 G9"/>
                  <a:gd name="G11" fmla="?: G10 G8 0"/>
                  <a:gd name="G12" fmla="?: G10 G7 21600"/>
                  <a:gd name="T0" fmla="*/ 19853 w 21600"/>
                  <a:gd name="T1" fmla="*/ 10800 h 21600"/>
                  <a:gd name="T2" fmla="*/ 10800 w 21600"/>
                  <a:gd name="T3" fmla="*/ 21600 h 21600"/>
                  <a:gd name="T4" fmla="*/ 1747 w 21600"/>
                  <a:gd name="T5" fmla="*/ 10800 h 21600"/>
                  <a:gd name="T6" fmla="*/ 10800 w 21600"/>
                  <a:gd name="T7" fmla="*/ 0 h 21600"/>
                  <a:gd name="T8" fmla="*/ 3547 w 21600"/>
                  <a:gd name="T9" fmla="*/ 3547 h 21600"/>
                  <a:gd name="T10" fmla="*/ 18053 w 21600"/>
                  <a:gd name="T11" fmla="*/ 180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94" y="21600"/>
                    </a:lnTo>
                    <a:lnTo>
                      <a:pt x="181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BD"/>
                  </a:gs>
                  <a:gs pos="100000">
                    <a:srgbClr val="FFDEBD">
                      <a:gamma/>
                      <a:tint val="4235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246" name="Oval 430">
                <a:extLst>
                  <a:ext uri="{FF2B5EF4-FFF2-40B4-BE49-F238E27FC236}">
                    <a16:creationId xmlns:a16="http://schemas.microsoft.com/office/drawing/2014/main" id="{94A00FE1-381B-431A-AA7B-7FA104714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3271"/>
                <a:ext cx="64" cy="68"/>
              </a:xfrm>
              <a:prstGeom prst="ellipse">
                <a:avLst/>
              </a:prstGeom>
              <a:gradFill rotWithShape="1">
                <a:gsLst>
                  <a:gs pos="0">
                    <a:srgbClr val="FFECD9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247" name="AutoShape 431">
                <a:extLst>
                  <a:ext uri="{FF2B5EF4-FFF2-40B4-BE49-F238E27FC236}">
                    <a16:creationId xmlns:a16="http://schemas.microsoft.com/office/drawing/2014/main" id="{414F5C05-BB11-47B9-ACAF-B60BC69FC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034618">
                <a:off x="1261" y="3257"/>
                <a:ext cx="70" cy="144"/>
              </a:xfrm>
              <a:custGeom>
                <a:avLst/>
                <a:gdLst>
                  <a:gd name="G0" fmla="+- 3593 0 0"/>
                  <a:gd name="G1" fmla="+- 21600 0 3593"/>
                  <a:gd name="G2" fmla="*/ 3593 1 2"/>
                  <a:gd name="G3" fmla="+- 21600 0 G2"/>
                  <a:gd name="G4" fmla="+/ 3593 21600 2"/>
                  <a:gd name="G5" fmla="+/ G1 0 2"/>
                  <a:gd name="G6" fmla="*/ 21600 21600 3593"/>
                  <a:gd name="G7" fmla="*/ G6 1 2"/>
                  <a:gd name="G8" fmla="+- 21600 0 G7"/>
                  <a:gd name="G9" fmla="*/ 21600 1 2"/>
                  <a:gd name="G10" fmla="+- 3593 0 G9"/>
                  <a:gd name="G11" fmla="?: G10 G8 0"/>
                  <a:gd name="G12" fmla="?: G10 G7 21600"/>
                  <a:gd name="T0" fmla="*/ 19803 w 21600"/>
                  <a:gd name="T1" fmla="*/ 10800 h 21600"/>
                  <a:gd name="T2" fmla="*/ 10800 w 21600"/>
                  <a:gd name="T3" fmla="*/ 21600 h 21600"/>
                  <a:gd name="T4" fmla="*/ 1797 w 21600"/>
                  <a:gd name="T5" fmla="*/ 10800 h 21600"/>
                  <a:gd name="T6" fmla="*/ 10800 w 21600"/>
                  <a:gd name="T7" fmla="*/ 0 h 21600"/>
                  <a:gd name="T8" fmla="*/ 3597 w 21600"/>
                  <a:gd name="T9" fmla="*/ 3597 h 21600"/>
                  <a:gd name="T10" fmla="*/ 18003 w 21600"/>
                  <a:gd name="T11" fmla="*/ 180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593" y="21600"/>
                    </a:lnTo>
                    <a:lnTo>
                      <a:pt x="180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zh-CN"/>
              </a:p>
            </p:txBody>
          </p:sp>
          <p:sp>
            <p:nvSpPr>
              <p:cNvPr id="35248" name="AutoShape 432">
                <a:extLst>
                  <a:ext uri="{FF2B5EF4-FFF2-40B4-BE49-F238E27FC236}">
                    <a16:creationId xmlns:a16="http://schemas.microsoft.com/office/drawing/2014/main" id="{62578860-1ECD-497A-9BC1-A7F0C5113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95" y="3054"/>
                <a:ext cx="83" cy="250"/>
              </a:xfrm>
              <a:custGeom>
                <a:avLst/>
                <a:gdLst>
                  <a:gd name="G0" fmla="+- 3494 0 0"/>
                  <a:gd name="G1" fmla="+- 21600 0 3494"/>
                  <a:gd name="G2" fmla="*/ 3494 1 2"/>
                  <a:gd name="G3" fmla="+- 21600 0 G2"/>
                  <a:gd name="G4" fmla="+/ 3494 21600 2"/>
                  <a:gd name="G5" fmla="+/ G1 0 2"/>
                  <a:gd name="G6" fmla="*/ 21600 21600 3494"/>
                  <a:gd name="G7" fmla="*/ G6 1 2"/>
                  <a:gd name="G8" fmla="+- 21600 0 G7"/>
                  <a:gd name="G9" fmla="*/ 21600 1 2"/>
                  <a:gd name="G10" fmla="+- 3494 0 G9"/>
                  <a:gd name="G11" fmla="?: G10 G8 0"/>
                  <a:gd name="G12" fmla="?: G10 G7 21600"/>
                  <a:gd name="T0" fmla="*/ 19853 w 21600"/>
                  <a:gd name="T1" fmla="*/ 10800 h 21600"/>
                  <a:gd name="T2" fmla="*/ 10800 w 21600"/>
                  <a:gd name="T3" fmla="*/ 21600 h 21600"/>
                  <a:gd name="T4" fmla="*/ 1747 w 21600"/>
                  <a:gd name="T5" fmla="*/ 10800 h 21600"/>
                  <a:gd name="T6" fmla="*/ 10800 w 21600"/>
                  <a:gd name="T7" fmla="*/ 0 h 21600"/>
                  <a:gd name="T8" fmla="*/ 3547 w 21600"/>
                  <a:gd name="T9" fmla="*/ 3547 h 21600"/>
                  <a:gd name="T10" fmla="*/ 18053 w 21600"/>
                  <a:gd name="T11" fmla="*/ 180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94" y="21600"/>
                    </a:lnTo>
                    <a:lnTo>
                      <a:pt x="181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BD"/>
                  </a:gs>
                  <a:gs pos="100000">
                    <a:srgbClr val="FFDEBD">
                      <a:gamma/>
                      <a:tint val="4235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249" name="Oval 433">
                <a:extLst>
                  <a:ext uri="{FF2B5EF4-FFF2-40B4-BE49-F238E27FC236}">
                    <a16:creationId xmlns:a16="http://schemas.microsoft.com/office/drawing/2014/main" id="{C5A804F7-8AC7-4D8B-AD7B-B3195CB40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315" y="3249"/>
                <a:ext cx="64" cy="68"/>
              </a:xfrm>
              <a:prstGeom prst="ellipse">
                <a:avLst/>
              </a:prstGeom>
              <a:gradFill rotWithShape="1">
                <a:gsLst>
                  <a:gs pos="0">
                    <a:srgbClr val="FFECD9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250" name="Oval 434">
                <a:extLst>
                  <a:ext uri="{FF2B5EF4-FFF2-40B4-BE49-F238E27FC236}">
                    <a16:creationId xmlns:a16="http://schemas.microsoft.com/office/drawing/2014/main" id="{CB727DE4-7D43-4D33-9591-6411CF565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3339"/>
                <a:ext cx="91" cy="69"/>
              </a:xfrm>
              <a:prstGeom prst="ellipse">
                <a:avLst/>
              </a:prstGeom>
              <a:gradFill rotWithShape="1">
                <a:gsLst>
                  <a:gs pos="0">
                    <a:srgbClr val="FFE4C9"/>
                  </a:gs>
                  <a:gs pos="100000">
                    <a:srgbClr val="FFE4C9">
                      <a:gamma/>
                      <a:invGamma/>
                      <a:alpha val="85001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251" name="Oval 435">
                <a:extLst>
                  <a:ext uri="{FF2B5EF4-FFF2-40B4-BE49-F238E27FC236}">
                    <a16:creationId xmlns:a16="http://schemas.microsoft.com/office/drawing/2014/main" id="{4EC5D301-FB71-4683-BC34-3BC322A52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362"/>
                <a:ext cx="91" cy="6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252" name="Group 436">
                <a:extLst>
                  <a:ext uri="{FF2B5EF4-FFF2-40B4-BE49-F238E27FC236}">
                    <a16:creationId xmlns:a16="http://schemas.microsoft.com/office/drawing/2014/main" id="{492A7017-0176-4422-928A-B57F78A37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595"/>
                <a:ext cx="775" cy="2505"/>
                <a:chOff x="839" y="595"/>
                <a:chExt cx="775" cy="2505"/>
              </a:xfrm>
            </p:grpSpPr>
            <p:grpSp>
              <p:nvGrpSpPr>
                <p:cNvPr id="35253" name="Group 437">
                  <a:extLst>
                    <a:ext uri="{FF2B5EF4-FFF2-40B4-BE49-F238E27FC236}">
                      <a16:creationId xmlns:a16="http://schemas.microsoft.com/office/drawing/2014/main" id="{30E69685-C5B3-408C-8396-8259971468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9" y="595"/>
                  <a:ext cx="775" cy="2505"/>
                  <a:chOff x="839" y="595"/>
                  <a:chExt cx="775" cy="2505"/>
                </a:xfrm>
              </p:grpSpPr>
              <p:sp>
                <p:nvSpPr>
                  <p:cNvPr id="35254" name="Oval 438">
                    <a:extLst>
                      <a:ext uri="{FF2B5EF4-FFF2-40B4-BE49-F238E27FC236}">
                        <a16:creationId xmlns:a16="http://schemas.microsoft.com/office/drawing/2014/main" id="{5C99E435-D74D-4BCF-90E9-45F6EDAAC2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0" y="767"/>
                    <a:ext cx="672" cy="2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55" name="AutoShape 439">
                    <a:extLst>
                      <a:ext uri="{FF2B5EF4-FFF2-40B4-BE49-F238E27FC236}">
                        <a16:creationId xmlns:a16="http://schemas.microsoft.com/office/drawing/2014/main" id="{EDDFEABC-C7E1-4BE3-9A0B-FD3D949061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5" y="805"/>
                    <a:ext cx="443" cy="951"/>
                  </a:xfrm>
                  <a:custGeom>
                    <a:avLst/>
                    <a:gdLst>
                      <a:gd name="G0" fmla="+- 2065 0 0"/>
                      <a:gd name="G1" fmla="+- 21600 0 2065"/>
                      <a:gd name="G2" fmla="*/ 2065 1 2"/>
                      <a:gd name="G3" fmla="+- 21600 0 G2"/>
                      <a:gd name="G4" fmla="+/ 2065 21600 2"/>
                      <a:gd name="G5" fmla="+/ G1 0 2"/>
                      <a:gd name="G6" fmla="*/ 21600 21600 2065"/>
                      <a:gd name="G7" fmla="*/ G6 1 2"/>
                      <a:gd name="G8" fmla="+- 21600 0 G7"/>
                      <a:gd name="G9" fmla="*/ 21600 1 2"/>
                      <a:gd name="G10" fmla="+- 2065 0 G9"/>
                      <a:gd name="G11" fmla="?: G10 G8 0"/>
                      <a:gd name="G12" fmla="?: G10 G7 21600"/>
                      <a:gd name="T0" fmla="*/ 20567 w 21600"/>
                      <a:gd name="T1" fmla="*/ 10800 h 21600"/>
                      <a:gd name="T2" fmla="*/ 10800 w 21600"/>
                      <a:gd name="T3" fmla="*/ 21600 h 21600"/>
                      <a:gd name="T4" fmla="*/ 1033 w 21600"/>
                      <a:gd name="T5" fmla="*/ 10800 h 21600"/>
                      <a:gd name="T6" fmla="*/ 10800 w 21600"/>
                      <a:gd name="T7" fmla="*/ 0 h 21600"/>
                      <a:gd name="T8" fmla="*/ 2833 w 21600"/>
                      <a:gd name="T9" fmla="*/ 2833 h 21600"/>
                      <a:gd name="T10" fmla="*/ 18767 w 21600"/>
                      <a:gd name="T11" fmla="*/ 1876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065" y="21600"/>
                        </a:lnTo>
                        <a:lnTo>
                          <a:pt x="1953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2125"/>
                      </a:gs>
                      <a:gs pos="50000">
                        <a:schemeClr val="tx2"/>
                      </a:gs>
                      <a:gs pos="100000">
                        <a:srgbClr val="332125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56" name="Freeform 440">
                    <a:extLst>
                      <a:ext uri="{FF2B5EF4-FFF2-40B4-BE49-F238E27FC236}">
                        <a16:creationId xmlns:a16="http://schemas.microsoft.com/office/drawing/2014/main" id="{D64B5637-05FE-47A0-BD48-11008A67F3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9" y="1525"/>
                    <a:ext cx="754" cy="1575"/>
                  </a:xfrm>
                  <a:custGeom>
                    <a:avLst/>
                    <a:gdLst>
                      <a:gd name="T0" fmla="*/ 265 w 1020"/>
                      <a:gd name="T1" fmla="*/ 117 h 1505"/>
                      <a:gd name="T2" fmla="*/ 491 w 1020"/>
                      <a:gd name="T3" fmla="*/ 140 h 1505"/>
                      <a:gd name="T4" fmla="*/ 718 w 1020"/>
                      <a:gd name="T5" fmla="*/ 117 h 1505"/>
                      <a:gd name="T6" fmla="*/ 764 w 1020"/>
                      <a:gd name="T7" fmla="*/ 140 h 1505"/>
                      <a:gd name="T8" fmla="*/ 945 w 1020"/>
                      <a:gd name="T9" fmla="*/ 957 h 1505"/>
                      <a:gd name="T10" fmla="*/ 990 w 1020"/>
                      <a:gd name="T11" fmla="*/ 1251 h 1505"/>
                      <a:gd name="T12" fmla="*/ 1013 w 1020"/>
                      <a:gd name="T13" fmla="*/ 1410 h 1505"/>
                      <a:gd name="T14" fmla="*/ 945 w 1020"/>
                      <a:gd name="T15" fmla="*/ 1456 h 1505"/>
                      <a:gd name="T16" fmla="*/ 650 w 1020"/>
                      <a:gd name="T17" fmla="*/ 1501 h 1505"/>
                      <a:gd name="T18" fmla="*/ 287 w 1020"/>
                      <a:gd name="T19" fmla="*/ 1478 h 1505"/>
                      <a:gd name="T20" fmla="*/ 38 w 1020"/>
                      <a:gd name="T21" fmla="*/ 1456 h 1505"/>
                      <a:gd name="T22" fmla="*/ 60 w 1020"/>
                      <a:gd name="T23" fmla="*/ 1297 h 1505"/>
                      <a:gd name="T24" fmla="*/ 128 w 1020"/>
                      <a:gd name="T25" fmla="*/ 1070 h 1505"/>
                      <a:gd name="T26" fmla="*/ 151 w 1020"/>
                      <a:gd name="T27" fmla="*/ 707 h 1505"/>
                      <a:gd name="T28" fmla="*/ 197 w 1020"/>
                      <a:gd name="T29" fmla="*/ 390 h 1505"/>
                      <a:gd name="T30" fmla="*/ 265 w 1020"/>
                      <a:gd name="T31" fmla="*/ 117 h 1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20" h="1505">
                        <a:moveTo>
                          <a:pt x="265" y="117"/>
                        </a:moveTo>
                        <a:cubicBezTo>
                          <a:pt x="314" y="75"/>
                          <a:pt x="416" y="140"/>
                          <a:pt x="491" y="140"/>
                        </a:cubicBezTo>
                        <a:cubicBezTo>
                          <a:pt x="566" y="140"/>
                          <a:pt x="673" y="117"/>
                          <a:pt x="718" y="117"/>
                        </a:cubicBezTo>
                        <a:cubicBezTo>
                          <a:pt x="763" y="117"/>
                          <a:pt x="726" y="0"/>
                          <a:pt x="764" y="140"/>
                        </a:cubicBezTo>
                        <a:cubicBezTo>
                          <a:pt x="802" y="280"/>
                          <a:pt x="907" y="772"/>
                          <a:pt x="945" y="957"/>
                        </a:cubicBezTo>
                        <a:cubicBezTo>
                          <a:pt x="983" y="1142"/>
                          <a:pt x="979" y="1176"/>
                          <a:pt x="990" y="1251"/>
                        </a:cubicBezTo>
                        <a:cubicBezTo>
                          <a:pt x="1001" y="1326"/>
                          <a:pt x="1020" y="1376"/>
                          <a:pt x="1013" y="1410"/>
                        </a:cubicBezTo>
                        <a:cubicBezTo>
                          <a:pt x="1006" y="1444"/>
                          <a:pt x="1005" y="1441"/>
                          <a:pt x="945" y="1456"/>
                        </a:cubicBezTo>
                        <a:cubicBezTo>
                          <a:pt x="885" y="1471"/>
                          <a:pt x="760" y="1497"/>
                          <a:pt x="650" y="1501"/>
                        </a:cubicBezTo>
                        <a:cubicBezTo>
                          <a:pt x="540" y="1505"/>
                          <a:pt x="389" y="1485"/>
                          <a:pt x="287" y="1478"/>
                        </a:cubicBezTo>
                        <a:cubicBezTo>
                          <a:pt x="185" y="1471"/>
                          <a:pt x="76" y="1486"/>
                          <a:pt x="38" y="1456"/>
                        </a:cubicBezTo>
                        <a:cubicBezTo>
                          <a:pt x="0" y="1426"/>
                          <a:pt x="45" y="1361"/>
                          <a:pt x="60" y="1297"/>
                        </a:cubicBezTo>
                        <a:cubicBezTo>
                          <a:pt x="75" y="1233"/>
                          <a:pt x="113" y="1168"/>
                          <a:pt x="128" y="1070"/>
                        </a:cubicBezTo>
                        <a:cubicBezTo>
                          <a:pt x="143" y="972"/>
                          <a:pt x="140" y="820"/>
                          <a:pt x="151" y="707"/>
                        </a:cubicBezTo>
                        <a:cubicBezTo>
                          <a:pt x="162" y="594"/>
                          <a:pt x="178" y="488"/>
                          <a:pt x="197" y="390"/>
                        </a:cubicBezTo>
                        <a:cubicBezTo>
                          <a:pt x="216" y="292"/>
                          <a:pt x="216" y="159"/>
                          <a:pt x="265" y="11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339966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57" name="Oval 441">
                    <a:extLst>
                      <a:ext uri="{FF2B5EF4-FFF2-40B4-BE49-F238E27FC236}">
                        <a16:creationId xmlns:a16="http://schemas.microsoft.com/office/drawing/2014/main" id="{F8E604E5-12E4-43E3-807C-FFEF7CC520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2852"/>
                    <a:ext cx="510" cy="12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6600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58" name="Rectangle 442">
                    <a:extLst>
                      <a:ext uri="{FF2B5EF4-FFF2-40B4-BE49-F238E27FC236}">
                        <a16:creationId xmlns:a16="http://schemas.microsoft.com/office/drawing/2014/main" id="{96F95A6F-2D54-48BD-8928-F83C36E3C8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2" y="1668"/>
                    <a:ext cx="388" cy="4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tx1">
                          <a:alpha val="41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59" name="Oval 443">
                    <a:extLst>
                      <a:ext uri="{FF2B5EF4-FFF2-40B4-BE49-F238E27FC236}">
                        <a16:creationId xmlns:a16="http://schemas.microsoft.com/office/drawing/2014/main" id="{D177F8BD-2E20-434A-B6C2-6E7AB182BF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022"/>
                    <a:ext cx="334" cy="67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60" name="AutoShape 444">
                    <a:extLst>
                      <a:ext uri="{FF2B5EF4-FFF2-40B4-BE49-F238E27FC236}">
                        <a16:creationId xmlns:a16="http://schemas.microsoft.com/office/drawing/2014/main" id="{7583522F-95D9-456D-9E4C-6049B773BC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173" y="1100"/>
                    <a:ext cx="51" cy="102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DEBD"/>
                      </a:gs>
                      <a:gs pos="100000">
                        <a:srgbClr val="FFDEBD">
                          <a:gamma/>
                          <a:tint val="42353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61" name="Oval 445">
                    <a:extLst>
                      <a:ext uri="{FF2B5EF4-FFF2-40B4-BE49-F238E27FC236}">
                        <a16:creationId xmlns:a16="http://schemas.microsoft.com/office/drawing/2014/main" id="{BE940D0A-ADFC-4D0C-B32B-A6151A1C3A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37142">
                    <a:off x="861" y="790"/>
                    <a:ext cx="69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62" name="Oval 446">
                    <a:extLst>
                      <a:ext uri="{FF2B5EF4-FFF2-40B4-BE49-F238E27FC236}">
                        <a16:creationId xmlns:a16="http://schemas.microsoft.com/office/drawing/2014/main" id="{850E417A-ADA4-4AC1-AC3B-09427A7EC5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45" y="690"/>
                    <a:ext cx="315" cy="4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DEBD"/>
                      </a:gs>
                      <a:gs pos="100000">
                        <a:srgbClr val="FFDEBD">
                          <a:gamma/>
                          <a:tint val="42353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63" name="Freeform 447">
                    <a:extLst>
                      <a:ext uri="{FF2B5EF4-FFF2-40B4-BE49-F238E27FC236}">
                        <a16:creationId xmlns:a16="http://schemas.microsoft.com/office/drawing/2014/main" id="{6777F5BD-4C12-4AAF-AC88-B14C855BE0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6" y="595"/>
                    <a:ext cx="472" cy="309"/>
                  </a:xfrm>
                  <a:custGeom>
                    <a:avLst/>
                    <a:gdLst>
                      <a:gd name="T0" fmla="*/ 64 w 918"/>
                      <a:gd name="T1" fmla="*/ 454 h 628"/>
                      <a:gd name="T2" fmla="*/ 64 w 918"/>
                      <a:gd name="T3" fmla="*/ 386 h 628"/>
                      <a:gd name="T4" fmla="*/ 109 w 918"/>
                      <a:gd name="T5" fmla="*/ 227 h 628"/>
                      <a:gd name="T6" fmla="*/ 222 w 918"/>
                      <a:gd name="T7" fmla="*/ 91 h 628"/>
                      <a:gd name="T8" fmla="*/ 449 w 918"/>
                      <a:gd name="T9" fmla="*/ 23 h 628"/>
                      <a:gd name="T10" fmla="*/ 608 w 918"/>
                      <a:gd name="T11" fmla="*/ 23 h 628"/>
                      <a:gd name="T12" fmla="*/ 812 w 918"/>
                      <a:gd name="T13" fmla="*/ 159 h 628"/>
                      <a:gd name="T14" fmla="*/ 903 w 918"/>
                      <a:gd name="T15" fmla="*/ 318 h 628"/>
                      <a:gd name="T16" fmla="*/ 903 w 918"/>
                      <a:gd name="T17" fmla="*/ 499 h 628"/>
                      <a:gd name="T18" fmla="*/ 812 w 918"/>
                      <a:gd name="T19" fmla="*/ 545 h 628"/>
                      <a:gd name="T20" fmla="*/ 449 w 918"/>
                      <a:gd name="T21" fmla="*/ 613 h 628"/>
                      <a:gd name="T22" fmla="*/ 64 w 918"/>
                      <a:gd name="T23" fmla="*/ 454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18" h="628">
                        <a:moveTo>
                          <a:pt x="64" y="454"/>
                        </a:moveTo>
                        <a:cubicBezTo>
                          <a:pt x="0" y="416"/>
                          <a:pt x="57" y="424"/>
                          <a:pt x="64" y="386"/>
                        </a:cubicBezTo>
                        <a:cubicBezTo>
                          <a:pt x="71" y="348"/>
                          <a:pt x="83" y="276"/>
                          <a:pt x="109" y="227"/>
                        </a:cubicBezTo>
                        <a:cubicBezTo>
                          <a:pt x="135" y="178"/>
                          <a:pt x="165" y="125"/>
                          <a:pt x="222" y="91"/>
                        </a:cubicBezTo>
                        <a:cubicBezTo>
                          <a:pt x="279" y="57"/>
                          <a:pt x="385" y="34"/>
                          <a:pt x="449" y="23"/>
                        </a:cubicBezTo>
                        <a:cubicBezTo>
                          <a:pt x="513" y="12"/>
                          <a:pt x="547" y="0"/>
                          <a:pt x="608" y="23"/>
                        </a:cubicBezTo>
                        <a:cubicBezTo>
                          <a:pt x="669" y="46"/>
                          <a:pt x="763" y="110"/>
                          <a:pt x="812" y="159"/>
                        </a:cubicBezTo>
                        <a:cubicBezTo>
                          <a:pt x="861" y="208"/>
                          <a:pt x="888" y="261"/>
                          <a:pt x="903" y="318"/>
                        </a:cubicBezTo>
                        <a:cubicBezTo>
                          <a:pt x="918" y="375"/>
                          <a:pt x="918" y="461"/>
                          <a:pt x="903" y="499"/>
                        </a:cubicBezTo>
                        <a:cubicBezTo>
                          <a:pt x="888" y="537"/>
                          <a:pt x="888" y="526"/>
                          <a:pt x="812" y="545"/>
                        </a:cubicBezTo>
                        <a:cubicBezTo>
                          <a:pt x="736" y="564"/>
                          <a:pt x="577" y="628"/>
                          <a:pt x="449" y="613"/>
                        </a:cubicBezTo>
                        <a:cubicBezTo>
                          <a:pt x="321" y="598"/>
                          <a:pt x="128" y="492"/>
                          <a:pt x="64" y="45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64" name="Oval 448">
                    <a:extLst>
                      <a:ext uri="{FF2B5EF4-FFF2-40B4-BE49-F238E27FC236}">
                        <a16:creationId xmlns:a16="http://schemas.microsoft.com/office/drawing/2014/main" id="{F4751F51-3309-4D96-B270-F1F98789CE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61513">
                    <a:off x="959" y="676"/>
                    <a:ext cx="219" cy="1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5265" name="Group 449">
                    <a:extLst>
                      <a:ext uri="{FF2B5EF4-FFF2-40B4-BE49-F238E27FC236}">
                        <a16:creationId xmlns:a16="http://schemas.microsoft.com/office/drawing/2014/main" id="{C1FD3AFD-A846-40EC-A95F-C95AA07485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647058">
                    <a:off x="1113" y="599"/>
                    <a:ext cx="154" cy="77"/>
                    <a:chOff x="3220" y="3112"/>
                    <a:chExt cx="270" cy="128"/>
                  </a:xfrm>
                </p:grpSpPr>
                <p:sp>
                  <p:nvSpPr>
                    <p:cNvPr id="35266" name="Freeform 450">
                      <a:extLst>
                        <a:ext uri="{FF2B5EF4-FFF2-40B4-BE49-F238E27FC236}">
                          <a16:creationId xmlns:a16="http://schemas.microsoft.com/office/drawing/2014/main" id="{4C3630FE-6131-48B1-A954-6022CA3763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0921404" flipH="1">
                      <a:off x="3220" y="3135"/>
                      <a:ext cx="270" cy="105"/>
                    </a:xfrm>
                    <a:custGeom>
                      <a:avLst/>
                      <a:gdLst>
                        <a:gd name="T0" fmla="*/ 4 w 260"/>
                        <a:gd name="T1" fmla="*/ 45 h 124"/>
                        <a:gd name="T2" fmla="*/ 72 w 260"/>
                        <a:gd name="T3" fmla="*/ 113 h 124"/>
                        <a:gd name="T4" fmla="*/ 185 w 260"/>
                        <a:gd name="T5" fmla="*/ 113 h 124"/>
                        <a:gd name="T6" fmla="*/ 253 w 260"/>
                        <a:gd name="T7" fmla="*/ 68 h 124"/>
                        <a:gd name="T8" fmla="*/ 230 w 260"/>
                        <a:gd name="T9" fmla="*/ 22 h 124"/>
                        <a:gd name="T10" fmla="*/ 94 w 260"/>
                        <a:gd name="T11" fmla="*/ 0 h 124"/>
                        <a:gd name="T12" fmla="*/ 4 w 260"/>
                        <a:gd name="T13" fmla="*/ 45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0" h="124">
                          <a:moveTo>
                            <a:pt x="4" y="45"/>
                          </a:moveTo>
                          <a:cubicBezTo>
                            <a:pt x="0" y="64"/>
                            <a:pt x="42" y="102"/>
                            <a:pt x="72" y="113"/>
                          </a:cubicBezTo>
                          <a:cubicBezTo>
                            <a:pt x="102" y="124"/>
                            <a:pt x="155" y="120"/>
                            <a:pt x="185" y="113"/>
                          </a:cubicBezTo>
                          <a:cubicBezTo>
                            <a:pt x="215" y="106"/>
                            <a:pt x="246" y="83"/>
                            <a:pt x="253" y="68"/>
                          </a:cubicBezTo>
                          <a:cubicBezTo>
                            <a:pt x="260" y="53"/>
                            <a:pt x="257" y="33"/>
                            <a:pt x="230" y="22"/>
                          </a:cubicBezTo>
                          <a:cubicBezTo>
                            <a:pt x="203" y="11"/>
                            <a:pt x="132" y="0"/>
                            <a:pt x="94" y="0"/>
                          </a:cubicBezTo>
                          <a:cubicBezTo>
                            <a:pt x="56" y="0"/>
                            <a:pt x="8" y="26"/>
                            <a:pt x="4" y="45"/>
                          </a:cubicBezTo>
                          <a:close/>
                        </a:path>
                      </a:pathLst>
                    </a:custGeom>
                    <a:solidFill>
                      <a:srgbClr val="D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67" name="Freeform 451">
                      <a:extLst>
                        <a:ext uri="{FF2B5EF4-FFF2-40B4-BE49-F238E27FC236}">
                          <a16:creationId xmlns:a16="http://schemas.microsoft.com/office/drawing/2014/main" id="{16A261DA-411F-4A64-96FA-26E6CB48D3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0921404" flipH="1">
                      <a:off x="3220" y="3112"/>
                      <a:ext cx="270" cy="105"/>
                    </a:xfrm>
                    <a:custGeom>
                      <a:avLst/>
                      <a:gdLst>
                        <a:gd name="T0" fmla="*/ 4 w 260"/>
                        <a:gd name="T1" fmla="*/ 45 h 124"/>
                        <a:gd name="T2" fmla="*/ 72 w 260"/>
                        <a:gd name="T3" fmla="*/ 113 h 124"/>
                        <a:gd name="T4" fmla="*/ 185 w 260"/>
                        <a:gd name="T5" fmla="*/ 113 h 124"/>
                        <a:gd name="T6" fmla="*/ 253 w 260"/>
                        <a:gd name="T7" fmla="*/ 68 h 124"/>
                        <a:gd name="T8" fmla="*/ 230 w 260"/>
                        <a:gd name="T9" fmla="*/ 22 h 124"/>
                        <a:gd name="T10" fmla="*/ 94 w 260"/>
                        <a:gd name="T11" fmla="*/ 0 h 124"/>
                        <a:gd name="T12" fmla="*/ 4 w 260"/>
                        <a:gd name="T13" fmla="*/ 45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0" h="124">
                          <a:moveTo>
                            <a:pt x="4" y="45"/>
                          </a:moveTo>
                          <a:cubicBezTo>
                            <a:pt x="0" y="64"/>
                            <a:pt x="42" y="102"/>
                            <a:pt x="72" y="113"/>
                          </a:cubicBezTo>
                          <a:cubicBezTo>
                            <a:pt x="102" y="124"/>
                            <a:pt x="155" y="120"/>
                            <a:pt x="185" y="113"/>
                          </a:cubicBezTo>
                          <a:cubicBezTo>
                            <a:pt x="215" y="106"/>
                            <a:pt x="246" y="83"/>
                            <a:pt x="253" y="68"/>
                          </a:cubicBezTo>
                          <a:cubicBezTo>
                            <a:pt x="260" y="53"/>
                            <a:pt x="257" y="33"/>
                            <a:pt x="230" y="22"/>
                          </a:cubicBezTo>
                          <a:cubicBezTo>
                            <a:pt x="203" y="11"/>
                            <a:pt x="132" y="0"/>
                            <a:pt x="94" y="0"/>
                          </a:cubicBezTo>
                          <a:cubicBezTo>
                            <a:pt x="56" y="0"/>
                            <a:pt x="8" y="26"/>
                            <a:pt x="4" y="45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C0000">
                            <a:gamma/>
                            <a:shade val="81961"/>
                            <a:invGamma/>
                          </a:srgbClr>
                        </a:gs>
                        <a:gs pos="100000">
                          <a:srgbClr val="AC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5268" name="Freeform 452">
                    <a:extLst>
                      <a:ext uri="{FF2B5EF4-FFF2-40B4-BE49-F238E27FC236}">
                        <a16:creationId xmlns:a16="http://schemas.microsoft.com/office/drawing/2014/main" id="{0723F081-91B6-4CBC-8425-3387B1C62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2" y="793"/>
                    <a:ext cx="454" cy="66"/>
                  </a:xfrm>
                  <a:custGeom>
                    <a:avLst/>
                    <a:gdLst>
                      <a:gd name="T0" fmla="*/ 0 w 801"/>
                      <a:gd name="T1" fmla="*/ 0 h 117"/>
                      <a:gd name="T2" fmla="*/ 227 w 801"/>
                      <a:gd name="T3" fmla="*/ 91 h 117"/>
                      <a:gd name="T4" fmla="*/ 476 w 801"/>
                      <a:gd name="T5" fmla="*/ 113 h 117"/>
                      <a:gd name="T6" fmla="*/ 748 w 801"/>
                      <a:gd name="T7" fmla="*/ 68 h 117"/>
                      <a:gd name="T8" fmla="*/ 794 w 801"/>
                      <a:gd name="T9" fmla="*/ 23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1" h="117">
                        <a:moveTo>
                          <a:pt x="0" y="0"/>
                        </a:moveTo>
                        <a:cubicBezTo>
                          <a:pt x="74" y="36"/>
                          <a:pt x="148" y="72"/>
                          <a:pt x="227" y="91"/>
                        </a:cubicBezTo>
                        <a:cubicBezTo>
                          <a:pt x="306" y="110"/>
                          <a:pt x="389" y="117"/>
                          <a:pt x="476" y="113"/>
                        </a:cubicBezTo>
                        <a:cubicBezTo>
                          <a:pt x="563" y="109"/>
                          <a:pt x="695" y="83"/>
                          <a:pt x="748" y="68"/>
                        </a:cubicBezTo>
                        <a:cubicBezTo>
                          <a:pt x="801" y="53"/>
                          <a:pt x="749" y="23"/>
                          <a:pt x="794" y="23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69" name="AutoShape 453">
                    <a:extLst>
                      <a:ext uri="{FF2B5EF4-FFF2-40B4-BE49-F238E27FC236}">
                        <a16:creationId xmlns:a16="http://schemas.microsoft.com/office/drawing/2014/main" id="{4E8B2067-14FC-42A8-9478-2AE8DD8E36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09"/>
                    <a:ext cx="39" cy="50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EAEAE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70" name="Oval 454">
                    <a:extLst>
                      <a:ext uri="{FF2B5EF4-FFF2-40B4-BE49-F238E27FC236}">
                        <a16:creationId xmlns:a16="http://schemas.microsoft.com/office/drawing/2014/main" id="{ECFA9B4D-4CE2-4F8E-A805-06C9B790D6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26419">
                    <a:off x="1164" y="842"/>
                    <a:ext cx="220" cy="9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71" name="Oval 455">
                    <a:extLst>
                      <a:ext uri="{FF2B5EF4-FFF2-40B4-BE49-F238E27FC236}">
                        <a16:creationId xmlns:a16="http://schemas.microsoft.com/office/drawing/2014/main" id="{6E4E67E6-F8D3-491A-BA6A-1DAA5FC5D6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401897">
                    <a:off x="885" y="813"/>
                    <a:ext cx="137" cy="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72" name="Oval 456">
                    <a:extLst>
                      <a:ext uri="{FF2B5EF4-FFF2-40B4-BE49-F238E27FC236}">
                        <a16:creationId xmlns:a16="http://schemas.microsoft.com/office/drawing/2014/main" id="{ABB41205-8D14-4D86-869C-1DC1ED7907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657660">
                    <a:off x="1370" y="836"/>
                    <a:ext cx="168" cy="5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73" name="Freeform 457">
                    <a:extLst>
                      <a:ext uri="{FF2B5EF4-FFF2-40B4-BE49-F238E27FC236}">
                        <a16:creationId xmlns:a16="http://schemas.microsoft.com/office/drawing/2014/main" id="{CB721E46-4861-4A6A-B475-02DBD99206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7" y="807"/>
                    <a:ext cx="635" cy="142"/>
                  </a:xfrm>
                  <a:custGeom>
                    <a:avLst/>
                    <a:gdLst>
                      <a:gd name="T0" fmla="*/ 159 w 1122"/>
                      <a:gd name="T1" fmla="*/ 4 h 238"/>
                      <a:gd name="T2" fmla="*/ 0 w 1122"/>
                      <a:gd name="T3" fmla="*/ 49 h 238"/>
                      <a:gd name="T4" fmla="*/ 159 w 1122"/>
                      <a:gd name="T5" fmla="*/ 49 h 238"/>
                      <a:gd name="T6" fmla="*/ 363 w 1122"/>
                      <a:gd name="T7" fmla="*/ 163 h 238"/>
                      <a:gd name="T8" fmla="*/ 522 w 1122"/>
                      <a:gd name="T9" fmla="*/ 231 h 238"/>
                      <a:gd name="T10" fmla="*/ 703 w 1122"/>
                      <a:gd name="T11" fmla="*/ 208 h 238"/>
                      <a:gd name="T12" fmla="*/ 862 w 1122"/>
                      <a:gd name="T13" fmla="*/ 140 h 238"/>
                      <a:gd name="T14" fmla="*/ 953 w 1122"/>
                      <a:gd name="T15" fmla="*/ 95 h 238"/>
                      <a:gd name="T16" fmla="*/ 1021 w 1122"/>
                      <a:gd name="T17" fmla="*/ 72 h 238"/>
                      <a:gd name="T18" fmla="*/ 1111 w 1122"/>
                      <a:gd name="T19" fmla="*/ 95 h 238"/>
                      <a:gd name="T20" fmla="*/ 953 w 1122"/>
                      <a:gd name="T21" fmla="*/ 27 h 238"/>
                      <a:gd name="T22" fmla="*/ 862 w 1122"/>
                      <a:gd name="T23" fmla="*/ 72 h 238"/>
                      <a:gd name="T24" fmla="*/ 658 w 1122"/>
                      <a:gd name="T25" fmla="*/ 95 h 238"/>
                      <a:gd name="T26" fmla="*/ 431 w 1122"/>
                      <a:gd name="T27" fmla="*/ 95 h 238"/>
                      <a:gd name="T28" fmla="*/ 204 w 1122"/>
                      <a:gd name="T29" fmla="*/ 27 h 238"/>
                      <a:gd name="T30" fmla="*/ 159 w 1122"/>
                      <a:gd name="T31" fmla="*/ 4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22" h="238">
                        <a:moveTo>
                          <a:pt x="159" y="4"/>
                        </a:moveTo>
                        <a:cubicBezTo>
                          <a:pt x="125" y="8"/>
                          <a:pt x="0" y="42"/>
                          <a:pt x="0" y="49"/>
                        </a:cubicBezTo>
                        <a:cubicBezTo>
                          <a:pt x="0" y="56"/>
                          <a:pt x="99" y="30"/>
                          <a:pt x="159" y="49"/>
                        </a:cubicBezTo>
                        <a:cubicBezTo>
                          <a:pt x="219" y="68"/>
                          <a:pt x="303" y="133"/>
                          <a:pt x="363" y="163"/>
                        </a:cubicBezTo>
                        <a:cubicBezTo>
                          <a:pt x="423" y="193"/>
                          <a:pt x="465" y="224"/>
                          <a:pt x="522" y="231"/>
                        </a:cubicBezTo>
                        <a:cubicBezTo>
                          <a:pt x="579" y="238"/>
                          <a:pt x="646" y="223"/>
                          <a:pt x="703" y="208"/>
                        </a:cubicBezTo>
                        <a:cubicBezTo>
                          <a:pt x="760" y="193"/>
                          <a:pt x="820" y="159"/>
                          <a:pt x="862" y="140"/>
                        </a:cubicBezTo>
                        <a:cubicBezTo>
                          <a:pt x="904" y="121"/>
                          <a:pt x="926" y="106"/>
                          <a:pt x="953" y="95"/>
                        </a:cubicBezTo>
                        <a:cubicBezTo>
                          <a:pt x="980" y="84"/>
                          <a:pt x="995" y="72"/>
                          <a:pt x="1021" y="72"/>
                        </a:cubicBezTo>
                        <a:cubicBezTo>
                          <a:pt x="1047" y="72"/>
                          <a:pt x="1122" y="102"/>
                          <a:pt x="1111" y="95"/>
                        </a:cubicBezTo>
                        <a:cubicBezTo>
                          <a:pt x="1100" y="88"/>
                          <a:pt x="994" y="31"/>
                          <a:pt x="953" y="27"/>
                        </a:cubicBezTo>
                        <a:cubicBezTo>
                          <a:pt x="912" y="23"/>
                          <a:pt x="911" y="61"/>
                          <a:pt x="862" y="72"/>
                        </a:cubicBezTo>
                        <a:cubicBezTo>
                          <a:pt x="813" y="83"/>
                          <a:pt x="730" y="91"/>
                          <a:pt x="658" y="95"/>
                        </a:cubicBezTo>
                        <a:cubicBezTo>
                          <a:pt x="586" y="99"/>
                          <a:pt x="507" y="106"/>
                          <a:pt x="431" y="95"/>
                        </a:cubicBezTo>
                        <a:cubicBezTo>
                          <a:pt x="355" y="84"/>
                          <a:pt x="249" y="42"/>
                          <a:pt x="204" y="27"/>
                        </a:cubicBezTo>
                        <a:cubicBezTo>
                          <a:pt x="159" y="12"/>
                          <a:pt x="193" y="0"/>
                          <a:pt x="159" y="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74" name="Freeform 458">
                    <a:extLst>
                      <a:ext uri="{FF2B5EF4-FFF2-40B4-BE49-F238E27FC236}">
                        <a16:creationId xmlns:a16="http://schemas.microsoft.com/office/drawing/2014/main" id="{0247FBE3-CD12-441E-9522-0E545031E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6" y="1213"/>
                    <a:ext cx="412" cy="476"/>
                  </a:xfrm>
                  <a:custGeom>
                    <a:avLst/>
                    <a:gdLst>
                      <a:gd name="T0" fmla="*/ 250 w 760"/>
                      <a:gd name="T1" fmla="*/ 4 h 839"/>
                      <a:gd name="T2" fmla="*/ 136 w 760"/>
                      <a:gd name="T3" fmla="*/ 26 h 839"/>
                      <a:gd name="T4" fmla="*/ 23 w 760"/>
                      <a:gd name="T5" fmla="*/ 162 h 839"/>
                      <a:gd name="T6" fmla="*/ 0 w 760"/>
                      <a:gd name="T7" fmla="*/ 298 h 839"/>
                      <a:gd name="T8" fmla="*/ 23 w 760"/>
                      <a:gd name="T9" fmla="*/ 366 h 839"/>
                      <a:gd name="T10" fmla="*/ 91 w 760"/>
                      <a:gd name="T11" fmla="*/ 366 h 839"/>
                      <a:gd name="T12" fmla="*/ 91 w 760"/>
                      <a:gd name="T13" fmla="*/ 707 h 839"/>
                      <a:gd name="T14" fmla="*/ 46 w 760"/>
                      <a:gd name="T15" fmla="*/ 820 h 839"/>
                      <a:gd name="T16" fmla="*/ 341 w 760"/>
                      <a:gd name="T17" fmla="*/ 820 h 839"/>
                      <a:gd name="T18" fmla="*/ 681 w 760"/>
                      <a:gd name="T19" fmla="*/ 820 h 839"/>
                      <a:gd name="T20" fmla="*/ 635 w 760"/>
                      <a:gd name="T21" fmla="*/ 752 h 839"/>
                      <a:gd name="T22" fmla="*/ 613 w 760"/>
                      <a:gd name="T23" fmla="*/ 661 h 839"/>
                      <a:gd name="T24" fmla="*/ 613 w 760"/>
                      <a:gd name="T25" fmla="*/ 366 h 839"/>
                      <a:gd name="T26" fmla="*/ 681 w 760"/>
                      <a:gd name="T27" fmla="*/ 389 h 839"/>
                      <a:gd name="T28" fmla="*/ 749 w 760"/>
                      <a:gd name="T29" fmla="*/ 389 h 839"/>
                      <a:gd name="T30" fmla="*/ 749 w 760"/>
                      <a:gd name="T31" fmla="*/ 276 h 839"/>
                      <a:gd name="T32" fmla="*/ 703 w 760"/>
                      <a:gd name="T33" fmla="*/ 140 h 839"/>
                      <a:gd name="T34" fmla="*/ 613 w 760"/>
                      <a:gd name="T35" fmla="*/ 26 h 839"/>
                      <a:gd name="T36" fmla="*/ 454 w 760"/>
                      <a:gd name="T37" fmla="*/ 4 h 839"/>
                      <a:gd name="T38" fmla="*/ 250 w 760"/>
                      <a:gd name="T39" fmla="*/ 4 h 8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60" h="839">
                        <a:moveTo>
                          <a:pt x="250" y="4"/>
                        </a:moveTo>
                        <a:cubicBezTo>
                          <a:pt x="197" y="8"/>
                          <a:pt x="174" y="0"/>
                          <a:pt x="136" y="26"/>
                        </a:cubicBezTo>
                        <a:cubicBezTo>
                          <a:pt x="98" y="52"/>
                          <a:pt x="46" y="117"/>
                          <a:pt x="23" y="162"/>
                        </a:cubicBezTo>
                        <a:cubicBezTo>
                          <a:pt x="0" y="207"/>
                          <a:pt x="0" y="264"/>
                          <a:pt x="0" y="298"/>
                        </a:cubicBezTo>
                        <a:cubicBezTo>
                          <a:pt x="0" y="332"/>
                          <a:pt x="8" y="355"/>
                          <a:pt x="23" y="366"/>
                        </a:cubicBezTo>
                        <a:cubicBezTo>
                          <a:pt x="38" y="377"/>
                          <a:pt x="80" y="309"/>
                          <a:pt x="91" y="366"/>
                        </a:cubicBezTo>
                        <a:cubicBezTo>
                          <a:pt x="102" y="423"/>
                          <a:pt x="98" y="631"/>
                          <a:pt x="91" y="707"/>
                        </a:cubicBezTo>
                        <a:cubicBezTo>
                          <a:pt x="84" y="783"/>
                          <a:pt x="4" y="801"/>
                          <a:pt x="46" y="820"/>
                        </a:cubicBezTo>
                        <a:cubicBezTo>
                          <a:pt x="88" y="839"/>
                          <a:pt x="235" y="820"/>
                          <a:pt x="341" y="820"/>
                        </a:cubicBezTo>
                        <a:cubicBezTo>
                          <a:pt x="447" y="820"/>
                          <a:pt x="632" y="831"/>
                          <a:pt x="681" y="820"/>
                        </a:cubicBezTo>
                        <a:cubicBezTo>
                          <a:pt x="730" y="809"/>
                          <a:pt x="646" y="779"/>
                          <a:pt x="635" y="752"/>
                        </a:cubicBezTo>
                        <a:cubicBezTo>
                          <a:pt x="624" y="725"/>
                          <a:pt x="617" y="725"/>
                          <a:pt x="613" y="661"/>
                        </a:cubicBezTo>
                        <a:cubicBezTo>
                          <a:pt x="609" y="597"/>
                          <a:pt x="602" y="411"/>
                          <a:pt x="613" y="366"/>
                        </a:cubicBezTo>
                        <a:cubicBezTo>
                          <a:pt x="624" y="321"/>
                          <a:pt x="658" y="385"/>
                          <a:pt x="681" y="389"/>
                        </a:cubicBezTo>
                        <a:cubicBezTo>
                          <a:pt x="704" y="393"/>
                          <a:pt x="738" y="408"/>
                          <a:pt x="749" y="389"/>
                        </a:cubicBezTo>
                        <a:cubicBezTo>
                          <a:pt x="760" y="370"/>
                          <a:pt x="757" y="317"/>
                          <a:pt x="749" y="276"/>
                        </a:cubicBezTo>
                        <a:cubicBezTo>
                          <a:pt x="741" y="235"/>
                          <a:pt x="726" y="182"/>
                          <a:pt x="703" y="140"/>
                        </a:cubicBezTo>
                        <a:cubicBezTo>
                          <a:pt x="680" y="98"/>
                          <a:pt x="654" y="49"/>
                          <a:pt x="613" y="26"/>
                        </a:cubicBezTo>
                        <a:cubicBezTo>
                          <a:pt x="572" y="3"/>
                          <a:pt x="514" y="4"/>
                          <a:pt x="454" y="4"/>
                        </a:cubicBezTo>
                        <a:cubicBezTo>
                          <a:pt x="394" y="4"/>
                          <a:pt x="303" y="0"/>
                          <a:pt x="250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 cmpd="sng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5275" name="Group 459">
                    <a:extLst>
                      <a:ext uri="{FF2B5EF4-FFF2-40B4-BE49-F238E27FC236}">
                        <a16:creationId xmlns:a16="http://schemas.microsoft.com/office/drawing/2014/main" id="{53478CE6-AEDD-4823-812C-B807D6E3A2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35" y="1135"/>
                    <a:ext cx="244" cy="183"/>
                    <a:chOff x="3742" y="2902"/>
                    <a:chExt cx="431" cy="322"/>
                  </a:xfrm>
                </p:grpSpPr>
                <p:sp>
                  <p:nvSpPr>
                    <p:cNvPr id="35276" name="Freeform 460">
                      <a:extLst>
                        <a:ext uri="{FF2B5EF4-FFF2-40B4-BE49-F238E27FC236}">
                          <a16:creationId xmlns:a16="http://schemas.microsoft.com/office/drawing/2014/main" id="{42E463A1-4495-4C08-84C8-AD8E95AC83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3600000">
                      <a:off x="3989" y="2843"/>
                      <a:ext cx="93" cy="270"/>
                    </a:xfrm>
                    <a:custGeom>
                      <a:avLst/>
                      <a:gdLst>
                        <a:gd name="T0" fmla="*/ 49 w 117"/>
                        <a:gd name="T1" fmla="*/ 23 h 344"/>
                        <a:gd name="T2" fmla="*/ 27 w 117"/>
                        <a:gd name="T3" fmla="*/ 91 h 344"/>
                        <a:gd name="T4" fmla="*/ 4 w 117"/>
                        <a:gd name="T5" fmla="*/ 204 h 344"/>
                        <a:gd name="T6" fmla="*/ 49 w 117"/>
                        <a:gd name="T7" fmla="*/ 340 h 344"/>
                        <a:gd name="T8" fmla="*/ 117 w 117"/>
                        <a:gd name="T9" fmla="*/ 227 h 344"/>
                        <a:gd name="T10" fmla="*/ 49 w 117"/>
                        <a:gd name="T11" fmla="*/ 23 h 3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7" h="344">
                          <a:moveTo>
                            <a:pt x="49" y="23"/>
                          </a:moveTo>
                          <a:cubicBezTo>
                            <a:pt x="34" y="0"/>
                            <a:pt x="34" y="61"/>
                            <a:pt x="27" y="91"/>
                          </a:cubicBezTo>
                          <a:cubicBezTo>
                            <a:pt x="20" y="121"/>
                            <a:pt x="0" y="163"/>
                            <a:pt x="4" y="204"/>
                          </a:cubicBezTo>
                          <a:cubicBezTo>
                            <a:pt x="8" y="245"/>
                            <a:pt x="30" y="336"/>
                            <a:pt x="49" y="340"/>
                          </a:cubicBezTo>
                          <a:cubicBezTo>
                            <a:pt x="68" y="344"/>
                            <a:pt x="117" y="280"/>
                            <a:pt x="117" y="227"/>
                          </a:cubicBezTo>
                          <a:cubicBezTo>
                            <a:pt x="117" y="174"/>
                            <a:pt x="64" y="46"/>
                            <a:pt x="49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77" name="Oval 461">
                      <a:extLst>
                        <a:ext uri="{FF2B5EF4-FFF2-40B4-BE49-F238E27FC236}">
                          <a16:creationId xmlns:a16="http://schemas.microsoft.com/office/drawing/2014/main" id="{77A8820A-A9AD-4E05-8285-BD7E4EB567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3600000">
                      <a:off x="4014" y="2880"/>
                      <a:ext cx="91" cy="13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E0FF89"/>
                        </a:gs>
                        <a:gs pos="100000">
                          <a:srgbClr val="E0FF89">
                            <a:gamma/>
                            <a:shade val="57647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78" name="Freeform 462">
                      <a:extLst>
                        <a:ext uri="{FF2B5EF4-FFF2-40B4-BE49-F238E27FC236}">
                          <a16:creationId xmlns:a16="http://schemas.microsoft.com/office/drawing/2014/main" id="{2AA120EF-A41C-4FC1-973F-99B4C56682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-597037">
                      <a:off x="3742" y="2976"/>
                      <a:ext cx="182" cy="113"/>
                    </a:xfrm>
                    <a:custGeom>
                      <a:avLst/>
                      <a:gdLst>
                        <a:gd name="T0" fmla="*/ 23 w 182"/>
                        <a:gd name="T1" fmla="*/ 0 h 91"/>
                        <a:gd name="T2" fmla="*/ 0 w 182"/>
                        <a:gd name="T3" fmla="*/ 46 h 91"/>
                        <a:gd name="T4" fmla="*/ 46 w 182"/>
                        <a:gd name="T5" fmla="*/ 69 h 91"/>
                        <a:gd name="T6" fmla="*/ 136 w 182"/>
                        <a:gd name="T7" fmla="*/ 91 h 91"/>
                        <a:gd name="T8" fmla="*/ 182 w 182"/>
                        <a:gd name="T9" fmla="*/ 69 h 91"/>
                        <a:gd name="T10" fmla="*/ 23 w 182"/>
                        <a:gd name="T11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82" h="91">
                          <a:moveTo>
                            <a:pt x="23" y="0"/>
                          </a:moveTo>
                          <a:lnTo>
                            <a:pt x="0" y="46"/>
                          </a:lnTo>
                          <a:lnTo>
                            <a:pt x="46" y="69"/>
                          </a:lnTo>
                          <a:lnTo>
                            <a:pt x="136" y="91"/>
                          </a:lnTo>
                          <a:lnTo>
                            <a:pt x="182" y="69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3300"/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79" name="Freeform 463">
                      <a:extLst>
                        <a:ext uri="{FF2B5EF4-FFF2-40B4-BE49-F238E27FC236}">
                          <a16:creationId xmlns:a16="http://schemas.microsoft.com/office/drawing/2014/main" id="{16BE2C13-D681-4D38-8642-96E728707C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74" y="3022"/>
                      <a:ext cx="95" cy="181"/>
                    </a:xfrm>
                    <a:custGeom>
                      <a:avLst/>
                      <a:gdLst>
                        <a:gd name="T0" fmla="*/ 49 w 117"/>
                        <a:gd name="T1" fmla="*/ 23 h 344"/>
                        <a:gd name="T2" fmla="*/ 27 w 117"/>
                        <a:gd name="T3" fmla="*/ 91 h 344"/>
                        <a:gd name="T4" fmla="*/ 4 w 117"/>
                        <a:gd name="T5" fmla="*/ 204 h 344"/>
                        <a:gd name="T6" fmla="*/ 49 w 117"/>
                        <a:gd name="T7" fmla="*/ 340 h 344"/>
                        <a:gd name="T8" fmla="*/ 117 w 117"/>
                        <a:gd name="T9" fmla="*/ 227 h 344"/>
                        <a:gd name="T10" fmla="*/ 49 w 117"/>
                        <a:gd name="T11" fmla="*/ 23 h 3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7" h="344">
                          <a:moveTo>
                            <a:pt x="49" y="23"/>
                          </a:moveTo>
                          <a:cubicBezTo>
                            <a:pt x="34" y="0"/>
                            <a:pt x="34" y="61"/>
                            <a:pt x="27" y="91"/>
                          </a:cubicBezTo>
                          <a:cubicBezTo>
                            <a:pt x="20" y="121"/>
                            <a:pt x="0" y="163"/>
                            <a:pt x="4" y="204"/>
                          </a:cubicBezTo>
                          <a:cubicBezTo>
                            <a:pt x="8" y="245"/>
                            <a:pt x="30" y="336"/>
                            <a:pt x="49" y="340"/>
                          </a:cubicBezTo>
                          <a:cubicBezTo>
                            <a:pt x="68" y="344"/>
                            <a:pt x="117" y="280"/>
                            <a:pt x="117" y="227"/>
                          </a:cubicBezTo>
                          <a:cubicBezTo>
                            <a:pt x="117" y="174"/>
                            <a:pt x="64" y="46"/>
                            <a:pt x="49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80" name="Oval 464">
                      <a:extLst>
                        <a:ext uri="{FF2B5EF4-FFF2-40B4-BE49-F238E27FC236}">
                          <a16:creationId xmlns:a16="http://schemas.microsoft.com/office/drawing/2014/main" id="{AB6B7D0C-BF35-417A-B3D8-428038C729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3600000">
                      <a:off x="4014" y="2861"/>
                      <a:ext cx="46" cy="27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6600">
                            <a:gamma/>
                            <a:shade val="46275"/>
                            <a:invGamma/>
                            <a:alpha val="0"/>
                          </a:srgbClr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81" name="Oval 465">
                      <a:extLst>
                        <a:ext uri="{FF2B5EF4-FFF2-40B4-BE49-F238E27FC236}">
                          <a16:creationId xmlns:a16="http://schemas.microsoft.com/office/drawing/2014/main" id="{F8DCA0A7-385A-43B0-BCEC-0790E97EB0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3022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82" name="Oval 466">
                      <a:extLst>
                        <a:ext uri="{FF2B5EF4-FFF2-40B4-BE49-F238E27FC236}">
                          <a16:creationId xmlns:a16="http://schemas.microsoft.com/office/drawing/2014/main" id="{D4975929-E7E4-4029-B015-11881E783B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3135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83" name="Oval 467">
                      <a:extLst>
                        <a:ext uri="{FF2B5EF4-FFF2-40B4-BE49-F238E27FC236}">
                          <a16:creationId xmlns:a16="http://schemas.microsoft.com/office/drawing/2014/main" id="{D27B9417-9BD8-43EC-BDE9-AC2B622BC7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9" y="3045"/>
                      <a:ext cx="22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84" name="Oval 468">
                      <a:extLst>
                        <a:ext uri="{FF2B5EF4-FFF2-40B4-BE49-F238E27FC236}">
                          <a16:creationId xmlns:a16="http://schemas.microsoft.com/office/drawing/2014/main" id="{30BF0C20-E75B-4169-B562-9A42643ECA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1" y="3022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85" name="Oval 469">
                      <a:extLst>
                        <a:ext uri="{FF2B5EF4-FFF2-40B4-BE49-F238E27FC236}">
                          <a16:creationId xmlns:a16="http://schemas.microsoft.com/office/drawing/2014/main" id="{0B5AE6FC-DC62-4396-B59F-BCA927ACD2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3" y="3090"/>
                      <a:ext cx="23" cy="2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25999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86" name="Oval 470">
                      <a:extLst>
                        <a:ext uri="{FF2B5EF4-FFF2-40B4-BE49-F238E27FC236}">
                          <a16:creationId xmlns:a16="http://schemas.microsoft.com/office/drawing/2014/main" id="{1469020B-AADA-4822-A5F0-FD34649136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3022"/>
                      <a:ext cx="45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5B400"/>
                        </a:gs>
                        <a:gs pos="100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87" name="Oval 471">
                      <a:extLst>
                        <a:ext uri="{FF2B5EF4-FFF2-40B4-BE49-F238E27FC236}">
                          <a16:creationId xmlns:a16="http://schemas.microsoft.com/office/drawing/2014/main" id="{6C19F72F-7F1E-4D93-B9FF-20F6F35549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3600000">
                      <a:off x="3868" y="3124"/>
                      <a:ext cx="111" cy="8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E0FF89"/>
                        </a:gs>
                        <a:gs pos="100000">
                          <a:srgbClr val="E0FF89">
                            <a:gamma/>
                            <a:shade val="57647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5288" name="Oval 472">
                    <a:extLst>
                      <a:ext uri="{FF2B5EF4-FFF2-40B4-BE49-F238E27FC236}">
                        <a16:creationId xmlns:a16="http://schemas.microsoft.com/office/drawing/2014/main" id="{479605AE-F10B-45F9-824E-DD17C8AEB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00000">
                    <a:off x="1068" y="1318"/>
                    <a:ext cx="16" cy="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>
                          <a:gamma/>
                          <a:shade val="46275"/>
                          <a:invGamma/>
                          <a:alpha val="0"/>
                        </a:srgbClr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5289" name="Group 473">
                    <a:extLst>
                      <a:ext uri="{FF2B5EF4-FFF2-40B4-BE49-F238E27FC236}">
                        <a16:creationId xmlns:a16="http://schemas.microsoft.com/office/drawing/2014/main" id="{12437E13-D13E-43B4-81E0-B26E6C6454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70" y="1293"/>
                    <a:ext cx="26" cy="25"/>
                    <a:chOff x="4921" y="3317"/>
                    <a:chExt cx="431" cy="431"/>
                  </a:xfrm>
                </p:grpSpPr>
                <p:grpSp>
                  <p:nvGrpSpPr>
                    <p:cNvPr id="35290" name="Group 474">
                      <a:extLst>
                        <a:ext uri="{FF2B5EF4-FFF2-40B4-BE49-F238E27FC236}">
                          <a16:creationId xmlns:a16="http://schemas.microsoft.com/office/drawing/2014/main" id="{E3581059-5444-4822-80D2-919EBF53D9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291" name="Oval 475">
                        <a:extLst>
                          <a:ext uri="{FF2B5EF4-FFF2-40B4-BE49-F238E27FC236}">
                            <a16:creationId xmlns:a16="http://schemas.microsoft.com/office/drawing/2014/main" id="{1DBF15B8-0F7F-4963-AA6B-411E75CF9F0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292" name="Oval 476">
                        <a:extLst>
                          <a:ext uri="{FF2B5EF4-FFF2-40B4-BE49-F238E27FC236}">
                            <a16:creationId xmlns:a16="http://schemas.microsoft.com/office/drawing/2014/main" id="{84259DE8-8FE5-43A2-8193-3ACFFD707B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293" name="Oval 477">
                      <a:extLst>
                        <a:ext uri="{FF2B5EF4-FFF2-40B4-BE49-F238E27FC236}">
                          <a16:creationId xmlns:a16="http://schemas.microsoft.com/office/drawing/2014/main" id="{012CE2A4-11AB-4754-A806-0F95A6DBE2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294" name="Group 478">
                    <a:extLst>
                      <a:ext uri="{FF2B5EF4-FFF2-40B4-BE49-F238E27FC236}">
                        <a16:creationId xmlns:a16="http://schemas.microsoft.com/office/drawing/2014/main" id="{C8534D80-98A6-4AFF-93C4-849E25AF78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73" y="1434"/>
                    <a:ext cx="27" cy="26"/>
                    <a:chOff x="4921" y="3317"/>
                    <a:chExt cx="431" cy="431"/>
                  </a:xfrm>
                </p:grpSpPr>
                <p:grpSp>
                  <p:nvGrpSpPr>
                    <p:cNvPr id="35295" name="Group 479">
                      <a:extLst>
                        <a:ext uri="{FF2B5EF4-FFF2-40B4-BE49-F238E27FC236}">
                          <a16:creationId xmlns:a16="http://schemas.microsoft.com/office/drawing/2014/main" id="{BDFF4264-9467-4957-AC05-280520A5DD7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296" name="Oval 480">
                        <a:extLst>
                          <a:ext uri="{FF2B5EF4-FFF2-40B4-BE49-F238E27FC236}">
                            <a16:creationId xmlns:a16="http://schemas.microsoft.com/office/drawing/2014/main" id="{5188B35E-07AC-4E98-AB67-EDEF833C66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297" name="Oval 481">
                        <a:extLst>
                          <a:ext uri="{FF2B5EF4-FFF2-40B4-BE49-F238E27FC236}">
                            <a16:creationId xmlns:a16="http://schemas.microsoft.com/office/drawing/2014/main" id="{47290CF5-1EBB-4377-8114-FD76B9847A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298" name="Oval 482">
                      <a:extLst>
                        <a:ext uri="{FF2B5EF4-FFF2-40B4-BE49-F238E27FC236}">
                          <a16:creationId xmlns:a16="http://schemas.microsoft.com/office/drawing/2014/main" id="{7965B665-5882-4843-A5D2-BD3D474CC0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299" name="Group 483">
                    <a:extLst>
                      <a:ext uri="{FF2B5EF4-FFF2-40B4-BE49-F238E27FC236}">
                        <a16:creationId xmlns:a16="http://schemas.microsoft.com/office/drawing/2014/main" id="{2CFA1D0A-5CB4-4FEA-A91D-9FE0AE2FBB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09" y="1511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35300" name="Group 484">
                      <a:extLst>
                        <a:ext uri="{FF2B5EF4-FFF2-40B4-BE49-F238E27FC236}">
                          <a16:creationId xmlns:a16="http://schemas.microsoft.com/office/drawing/2014/main" id="{EB20EA2D-2B3E-4999-8CE8-69C01C38B4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301" name="Oval 485">
                        <a:extLst>
                          <a:ext uri="{FF2B5EF4-FFF2-40B4-BE49-F238E27FC236}">
                            <a16:creationId xmlns:a16="http://schemas.microsoft.com/office/drawing/2014/main" id="{893CFE11-61C8-46F2-99AC-292140673E2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302" name="Oval 486">
                        <a:extLst>
                          <a:ext uri="{FF2B5EF4-FFF2-40B4-BE49-F238E27FC236}">
                            <a16:creationId xmlns:a16="http://schemas.microsoft.com/office/drawing/2014/main" id="{BB58C708-C6BF-4715-B42E-D505AF916A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303" name="Oval 487">
                      <a:extLst>
                        <a:ext uri="{FF2B5EF4-FFF2-40B4-BE49-F238E27FC236}">
                          <a16:creationId xmlns:a16="http://schemas.microsoft.com/office/drawing/2014/main" id="{EE18D4BF-0EA5-409E-A7AC-74A020BB2EA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304" name="Group 488">
                    <a:extLst>
                      <a:ext uri="{FF2B5EF4-FFF2-40B4-BE49-F238E27FC236}">
                        <a16:creationId xmlns:a16="http://schemas.microsoft.com/office/drawing/2014/main" id="{54075A9F-BCA8-4AE9-8F8C-E835852474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76" y="1408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35305" name="Group 489">
                      <a:extLst>
                        <a:ext uri="{FF2B5EF4-FFF2-40B4-BE49-F238E27FC236}">
                          <a16:creationId xmlns:a16="http://schemas.microsoft.com/office/drawing/2014/main" id="{E51C8300-5400-4730-ADF3-64B3EFE1B55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306" name="Oval 490">
                        <a:extLst>
                          <a:ext uri="{FF2B5EF4-FFF2-40B4-BE49-F238E27FC236}">
                            <a16:creationId xmlns:a16="http://schemas.microsoft.com/office/drawing/2014/main" id="{93F1EA92-947E-4F26-A2CE-D6CBDF07D23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307" name="Oval 491">
                        <a:extLst>
                          <a:ext uri="{FF2B5EF4-FFF2-40B4-BE49-F238E27FC236}">
                            <a16:creationId xmlns:a16="http://schemas.microsoft.com/office/drawing/2014/main" id="{61B35B27-826D-4F48-ABEE-3A087424E58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308" name="Oval 492">
                      <a:extLst>
                        <a:ext uri="{FF2B5EF4-FFF2-40B4-BE49-F238E27FC236}">
                          <a16:creationId xmlns:a16="http://schemas.microsoft.com/office/drawing/2014/main" id="{3F37954A-CA18-4562-9350-0B1B6A6BC4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309" name="Group 493">
                    <a:extLst>
                      <a:ext uri="{FF2B5EF4-FFF2-40B4-BE49-F238E27FC236}">
                        <a16:creationId xmlns:a16="http://schemas.microsoft.com/office/drawing/2014/main" id="{A119CF70-061A-4EFC-A459-F39E114103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73" y="1293"/>
                    <a:ext cx="27" cy="25"/>
                    <a:chOff x="4921" y="3317"/>
                    <a:chExt cx="431" cy="431"/>
                  </a:xfrm>
                </p:grpSpPr>
                <p:grpSp>
                  <p:nvGrpSpPr>
                    <p:cNvPr id="35310" name="Group 494">
                      <a:extLst>
                        <a:ext uri="{FF2B5EF4-FFF2-40B4-BE49-F238E27FC236}">
                          <a16:creationId xmlns:a16="http://schemas.microsoft.com/office/drawing/2014/main" id="{467C1889-7560-463F-9390-16B1B6A609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311" name="Oval 495">
                        <a:extLst>
                          <a:ext uri="{FF2B5EF4-FFF2-40B4-BE49-F238E27FC236}">
                            <a16:creationId xmlns:a16="http://schemas.microsoft.com/office/drawing/2014/main" id="{E5638BFE-913B-4285-9454-1203BCE414F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312" name="Oval 496">
                        <a:extLst>
                          <a:ext uri="{FF2B5EF4-FFF2-40B4-BE49-F238E27FC236}">
                            <a16:creationId xmlns:a16="http://schemas.microsoft.com/office/drawing/2014/main" id="{01FDEDC9-4F18-42DF-B2F0-A907BAF536B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313" name="Oval 497">
                      <a:extLst>
                        <a:ext uri="{FF2B5EF4-FFF2-40B4-BE49-F238E27FC236}">
                          <a16:creationId xmlns:a16="http://schemas.microsoft.com/office/drawing/2014/main" id="{6083F725-D3D9-4DD6-A63C-0646BDB40F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314" name="Group 498">
                    <a:extLst>
                      <a:ext uri="{FF2B5EF4-FFF2-40B4-BE49-F238E27FC236}">
                        <a16:creationId xmlns:a16="http://schemas.microsoft.com/office/drawing/2014/main" id="{0B39F037-4FA0-4A4C-9C6A-E7E7CE0EC2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79" y="1331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35315" name="Group 499">
                      <a:extLst>
                        <a:ext uri="{FF2B5EF4-FFF2-40B4-BE49-F238E27FC236}">
                          <a16:creationId xmlns:a16="http://schemas.microsoft.com/office/drawing/2014/main" id="{F0145632-589F-47D6-976A-DE358E6749C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316" name="Oval 500">
                        <a:extLst>
                          <a:ext uri="{FF2B5EF4-FFF2-40B4-BE49-F238E27FC236}">
                            <a16:creationId xmlns:a16="http://schemas.microsoft.com/office/drawing/2014/main" id="{1542E48B-E906-4B49-BC67-1379E7CFCF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317" name="Oval 501">
                        <a:extLst>
                          <a:ext uri="{FF2B5EF4-FFF2-40B4-BE49-F238E27FC236}">
                            <a16:creationId xmlns:a16="http://schemas.microsoft.com/office/drawing/2014/main" id="{8901866E-A426-4C98-8736-1AD8F9A2A71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318" name="Oval 502">
                      <a:extLst>
                        <a:ext uri="{FF2B5EF4-FFF2-40B4-BE49-F238E27FC236}">
                          <a16:creationId xmlns:a16="http://schemas.microsoft.com/office/drawing/2014/main" id="{45D741FA-3522-48FC-9F80-7B1B4108C4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319" name="Group 503">
                    <a:extLst>
                      <a:ext uri="{FF2B5EF4-FFF2-40B4-BE49-F238E27FC236}">
                        <a16:creationId xmlns:a16="http://schemas.microsoft.com/office/drawing/2014/main" id="{E99B453A-730E-4EBB-91AF-E27C15C9DA6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51" y="1563"/>
                    <a:ext cx="25" cy="25"/>
                    <a:chOff x="4921" y="3317"/>
                    <a:chExt cx="431" cy="431"/>
                  </a:xfrm>
                </p:grpSpPr>
                <p:grpSp>
                  <p:nvGrpSpPr>
                    <p:cNvPr id="35320" name="Group 504">
                      <a:extLst>
                        <a:ext uri="{FF2B5EF4-FFF2-40B4-BE49-F238E27FC236}">
                          <a16:creationId xmlns:a16="http://schemas.microsoft.com/office/drawing/2014/main" id="{701BFC05-4408-4722-A6E1-C1E8948EF6F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321" name="Oval 505">
                        <a:extLst>
                          <a:ext uri="{FF2B5EF4-FFF2-40B4-BE49-F238E27FC236}">
                            <a16:creationId xmlns:a16="http://schemas.microsoft.com/office/drawing/2014/main" id="{B9C1B597-58B2-4272-84E4-EA86F0A42B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322" name="Oval 506">
                        <a:extLst>
                          <a:ext uri="{FF2B5EF4-FFF2-40B4-BE49-F238E27FC236}">
                            <a16:creationId xmlns:a16="http://schemas.microsoft.com/office/drawing/2014/main" id="{C4B5DE62-FA32-4F6E-B429-4EEA96237F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323" name="Oval 507">
                      <a:extLst>
                        <a:ext uri="{FF2B5EF4-FFF2-40B4-BE49-F238E27FC236}">
                          <a16:creationId xmlns:a16="http://schemas.microsoft.com/office/drawing/2014/main" id="{ABC8EEB7-09B9-4BBE-851A-983051A4AA1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324" name="Group 508">
                    <a:extLst>
                      <a:ext uri="{FF2B5EF4-FFF2-40B4-BE49-F238E27FC236}">
                        <a16:creationId xmlns:a16="http://schemas.microsoft.com/office/drawing/2014/main" id="{C59D7559-F242-450B-9A03-1F1826BCCF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70" y="1614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35325" name="Group 509">
                      <a:extLst>
                        <a:ext uri="{FF2B5EF4-FFF2-40B4-BE49-F238E27FC236}">
                          <a16:creationId xmlns:a16="http://schemas.microsoft.com/office/drawing/2014/main" id="{718FF640-7B0E-4B75-A97D-584B6D0E4FB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326" name="Oval 510">
                        <a:extLst>
                          <a:ext uri="{FF2B5EF4-FFF2-40B4-BE49-F238E27FC236}">
                            <a16:creationId xmlns:a16="http://schemas.microsoft.com/office/drawing/2014/main" id="{F398158C-219C-45B3-B986-B409D9BFCB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327" name="Oval 511">
                        <a:extLst>
                          <a:ext uri="{FF2B5EF4-FFF2-40B4-BE49-F238E27FC236}">
                            <a16:creationId xmlns:a16="http://schemas.microsoft.com/office/drawing/2014/main" id="{EF7D3458-B0C9-4A8C-9AFB-5BACEBCECFC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328" name="Oval 512">
                      <a:extLst>
                        <a:ext uri="{FF2B5EF4-FFF2-40B4-BE49-F238E27FC236}">
                          <a16:creationId xmlns:a16="http://schemas.microsoft.com/office/drawing/2014/main" id="{A4807D57-EC9E-45DE-9C82-6F964DB6A9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329" name="Group 513">
                    <a:extLst>
                      <a:ext uri="{FF2B5EF4-FFF2-40B4-BE49-F238E27FC236}">
                        <a16:creationId xmlns:a16="http://schemas.microsoft.com/office/drawing/2014/main" id="{F90AE8AD-952E-4A94-AE6F-3C05B05CD3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89" y="1216"/>
                    <a:ext cx="26" cy="25"/>
                    <a:chOff x="4921" y="3317"/>
                    <a:chExt cx="431" cy="431"/>
                  </a:xfrm>
                </p:grpSpPr>
                <p:grpSp>
                  <p:nvGrpSpPr>
                    <p:cNvPr id="35330" name="Group 514">
                      <a:extLst>
                        <a:ext uri="{FF2B5EF4-FFF2-40B4-BE49-F238E27FC236}">
                          <a16:creationId xmlns:a16="http://schemas.microsoft.com/office/drawing/2014/main" id="{0D03E830-0D39-4A86-9C1C-AC8581E53D6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331" name="Oval 515">
                        <a:extLst>
                          <a:ext uri="{FF2B5EF4-FFF2-40B4-BE49-F238E27FC236}">
                            <a16:creationId xmlns:a16="http://schemas.microsoft.com/office/drawing/2014/main" id="{9A8E7C49-90DE-4228-AC2B-1691BA89A4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332" name="Oval 516">
                        <a:extLst>
                          <a:ext uri="{FF2B5EF4-FFF2-40B4-BE49-F238E27FC236}">
                            <a16:creationId xmlns:a16="http://schemas.microsoft.com/office/drawing/2014/main" id="{E5346187-B6C8-4D0F-A8AB-FBAE97695B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333" name="Oval 517">
                      <a:extLst>
                        <a:ext uri="{FF2B5EF4-FFF2-40B4-BE49-F238E27FC236}">
                          <a16:creationId xmlns:a16="http://schemas.microsoft.com/office/drawing/2014/main" id="{ABF3E6EC-A779-4CDE-886F-7F30FD0D2D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334" name="Group 518">
                    <a:extLst>
                      <a:ext uri="{FF2B5EF4-FFF2-40B4-BE49-F238E27FC236}">
                        <a16:creationId xmlns:a16="http://schemas.microsoft.com/office/drawing/2014/main" id="{0DF74519-DBB7-4BC1-AC77-6C052B64D3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53" y="1370"/>
                    <a:ext cx="26" cy="26"/>
                    <a:chOff x="4921" y="3317"/>
                    <a:chExt cx="431" cy="431"/>
                  </a:xfrm>
                </p:grpSpPr>
                <p:grpSp>
                  <p:nvGrpSpPr>
                    <p:cNvPr id="35335" name="Group 519">
                      <a:extLst>
                        <a:ext uri="{FF2B5EF4-FFF2-40B4-BE49-F238E27FC236}">
                          <a16:creationId xmlns:a16="http://schemas.microsoft.com/office/drawing/2014/main" id="{374C8328-54A1-439B-BF11-22F6E590FB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336" name="Oval 520">
                        <a:extLst>
                          <a:ext uri="{FF2B5EF4-FFF2-40B4-BE49-F238E27FC236}">
                            <a16:creationId xmlns:a16="http://schemas.microsoft.com/office/drawing/2014/main" id="{5ECFF0CA-A64D-4ED5-9633-6AD55B1DFF4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337" name="Oval 521">
                        <a:extLst>
                          <a:ext uri="{FF2B5EF4-FFF2-40B4-BE49-F238E27FC236}">
                            <a16:creationId xmlns:a16="http://schemas.microsoft.com/office/drawing/2014/main" id="{320BFB60-D326-4495-A833-F009A5699D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338" name="Oval 522">
                      <a:extLst>
                        <a:ext uri="{FF2B5EF4-FFF2-40B4-BE49-F238E27FC236}">
                          <a16:creationId xmlns:a16="http://schemas.microsoft.com/office/drawing/2014/main" id="{CAC1B35D-1640-4791-B761-B5B8207289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5339" name="Oval 523">
                    <a:extLst>
                      <a:ext uri="{FF2B5EF4-FFF2-40B4-BE49-F238E27FC236}">
                        <a16:creationId xmlns:a16="http://schemas.microsoft.com/office/drawing/2014/main" id="{BBC8B71E-D80F-408C-8F6F-F4DBE97AB0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88" y="1408"/>
                    <a:ext cx="143" cy="27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DDDDDD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5340" name="Group 524">
                    <a:extLst>
                      <a:ext uri="{FF2B5EF4-FFF2-40B4-BE49-F238E27FC236}">
                        <a16:creationId xmlns:a16="http://schemas.microsoft.com/office/drawing/2014/main" id="{DC549064-C855-469A-98AE-A00F4BA259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1" y="1627"/>
                    <a:ext cx="26" cy="25"/>
                    <a:chOff x="4921" y="3317"/>
                    <a:chExt cx="431" cy="431"/>
                  </a:xfrm>
                </p:grpSpPr>
                <p:grpSp>
                  <p:nvGrpSpPr>
                    <p:cNvPr id="35341" name="Group 525">
                      <a:extLst>
                        <a:ext uri="{FF2B5EF4-FFF2-40B4-BE49-F238E27FC236}">
                          <a16:creationId xmlns:a16="http://schemas.microsoft.com/office/drawing/2014/main" id="{5E4AE650-C680-42BE-A6D8-0229266364D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342" name="Oval 526">
                        <a:extLst>
                          <a:ext uri="{FF2B5EF4-FFF2-40B4-BE49-F238E27FC236}">
                            <a16:creationId xmlns:a16="http://schemas.microsoft.com/office/drawing/2014/main" id="{B7AE63CC-011F-4D88-A935-41D3FD3CB3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343" name="Oval 527">
                        <a:extLst>
                          <a:ext uri="{FF2B5EF4-FFF2-40B4-BE49-F238E27FC236}">
                            <a16:creationId xmlns:a16="http://schemas.microsoft.com/office/drawing/2014/main" id="{EA110C38-B39B-4411-BB90-EC3186F90C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344" name="Oval 528">
                      <a:extLst>
                        <a:ext uri="{FF2B5EF4-FFF2-40B4-BE49-F238E27FC236}">
                          <a16:creationId xmlns:a16="http://schemas.microsoft.com/office/drawing/2014/main" id="{C456F963-78BE-4F13-88BB-892D359C33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5345" name="Oval 529">
                    <a:extLst>
                      <a:ext uri="{FF2B5EF4-FFF2-40B4-BE49-F238E27FC236}">
                        <a16:creationId xmlns:a16="http://schemas.microsoft.com/office/drawing/2014/main" id="{896D625A-E899-4EC0-A986-7A5E74C317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21"/>
                    <a:ext cx="90" cy="2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BE8DD"/>
                      </a:gs>
                      <a:gs pos="100000">
                        <a:srgbClr val="FBE8DD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5346" name="Group 530">
                    <a:extLst>
                      <a:ext uri="{FF2B5EF4-FFF2-40B4-BE49-F238E27FC236}">
                        <a16:creationId xmlns:a16="http://schemas.microsoft.com/office/drawing/2014/main" id="{DE7D1D1F-7F17-45A0-9525-444C28A899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2" y="1357"/>
                    <a:ext cx="25" cy="25"/>
                    <a:chOff x="4921" y="3317"/>
                    <a:chExt cx="431" cy="431"/>
                  </a:xfrm>
                </p:grpSpPr>
                <p:grpSp>
                  <p:nvGrpSpPr>
                    <p:cNvPr id="35347" name="Group 531">
                      <a:extLst>
                        <a:ext uri="{FF2B5EF4-FFF2-40B4-BE49-F238E27FC236}">
                          <a16:creationId xmlns:a16="http://schemas.microsoft.com/office/drawing/2014/main" id="{0C543555-4B90-4592-AD32-7DD169E920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" y="3317"/>
                      <a:ext cx="431" cy="431"/>
                      <a:chOff x="2653" y="3362"/>
                      <a:chExt cx="91" cy="68"/>
                    </a:xfrm>
                  </p:grpSpPr>
                  <p:sp>
                    <p:nvSpPr>
                      <p:cNvPr id="35348" name="Oval 532">
                        <a:extLst>
                          <a:ext uri="{FF2B5EF4-FFF2-40B4-BE49-F238E27FC236}">
                            <a16:creationId xmlns:a16="http://schemas.microsoft.com/office/drawing/2014/main" id="{5CC952AA-348C-47C0-B3D3-EAD5B9CE848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6" y="3362"/>
                        <a:ext cx="45" cy="45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60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349" name="Oval 533">
                        <a:extLst>
                          <a:ext uri="{FF2B5EF4-FFF2-40B4-BE49-F238E27FC236}">
                            <a16:creationId xmlns:a16="http://schemas.microsoft.com/office/drawing/2014/main" id="{663A0E06-297D-4486-8A5B-5ADA8316D7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362"/>
                        <a:ext cx="91" cy="6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00"/>
                          </a:gs>
                          <a:gs pos="100000">
                            <a:srgbClr val="006600">
                              <a:gamma/>
                              <a:shade val="46275"/>
                              <a:invGamma/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969696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350" name="Oval 534">
                      <a:extLst>
                        <a:ext uri="{FF2B5EF4-FFF2-40B4-BE49-F238E27FC236}">
                          <a16:creationId xmlns:a16="http://schemas.microsoft.com/office/drawing/2014/main" id="{287763CB-1FCE-40B6-A4A3-D915D86F72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317"/>
                      <a:ext cx="401" cy="3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0000"/>
                          </a:schemeClr>
                        </a:gs>
                        <a:gs pos="100000">
                          <a:schemeClr val="bg1">
                            <a:alpha val="2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5351" name="Oval 535">
                    <a:extLst>
                      <a:ext uri="{FF2B5EF4-FFF2-40B4-BE49-F238E27FC236}">
                        <a16:creationId xmlns:a16="http://schemas.microsoft.com/office/drawing/2014/main" id="{DF85C032-6BC3-4E3D-9C93-38A37E8015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1" y="1424"/>
                    <a:ext cx="90" cy="24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3E9E5"/>
                      </a:gs>
                      <a:gs pos="100000">
                        <a:srgbClr val="F3E9E5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52" name="Freeform 536">
                    <a:extLst>
                      <a:ext uri="{FF2B5EF4-FFF2-40B4-BE49-F238E27FC236}">
                        <a16:creationId xmlns:a16="http://schemas.microsoft.com/office/drawing/2014/main" id="{598ABE5F-8CFD-441B-94B4-B5F21A427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6" y="1422"/>
                    <a:ext cx="52" cy="745"/>
                  </a:xfrm>
                  <a:custGeom>
                    <a:avLst/>
                    <a:gdLst>
                      <a:gd name="T0" fmla="*/ 0 w 114"/>
                      <a:gd name="T1" fmla="*/ 0 h 1429"/>
                      <a:gd name="T2" fmla="*/ 23 w 114"/>
                      <a:gd name="T3" fmla="*/ 159 h 1429"/>
                      <a:gd name="T4" fmla="*/ 23 w 114"/>
                      <a:gd name="T5" fmla="*/ 703 h 1429"/>
                      <a:gd name="T6" fmla="*/ 0 w 114"/>
                      <a:gd name="T7" fmla="*/ 1225 h 1429"/>
                      <a:gd name="T8" fmla="*/ 0 w 114"/>
                      <a:gd name="T9" fmla="*/ 1429 h 1429"/>
                      <a:gd name="T10" fmla="*/ 68 w 114"/>
                      <a:gd name="T11" fmla="*/ 1429 h 1429"/>
                      <a:gd name="T12" fmla="*/ 91 w 114"/>
                      <a:gd name="T13" fmla="*/ 885 h 1429"/>
                      <a:gd name="T14" fmla="*/ 114 w 114"/>
                      <a:gd name="T15" fmla="*/ 590 h 1429"/>
                      <a:gd name="T16" fmla="*/ 114 w 114"/>
                      <a:gd name="T17" fmla="*/ 159 h 1429"/>
                      <a:gd name="T18" fmla="*/ 114 w 114"/>
                      <a:gd name="T19" fmla="*/ 0 h 1429"/>
                      <a:gd name="T20" fmla="*/ 0 w 114"/>
                      <a:gd name="T21" fmla="*/ 0 h 1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429">
                        <a:moveTo>
                          <a:pt x="0" y="0"/>
                        </a:moveTo>
                        <a:lnTo>
                          <a:pt x="23" y="159"/>
                        </a:lnTo>
                        <a:lnTo>
                          <a:pt x="23" y="703"/>
                        </a:lnTo>
                        <a:lnTo>
                          <a:pt x="0" y="1225"/>
                        </a:lnTo>
                        <a:lnTo>
                          <a:pt x="0" y="1429"/>
                        </a:lnTo>
                        <a:lnTo>
                          <a:pt x="68" y="1429"/>
                        </a:lnTo>
                        <a:lnTo>
                          <a:pt x="91" y="885"/>
                        </a:lnTo>
                        <a:lnTo>
                          <a:pt x="114" y="590"/>
                        </a:lnTo>
                        <a:lnTo>
                          <a:pt x="114" y="159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DEBD"/>
                      </a:gs>
                      <a:gs pos="50000">
                        <a:srgbClr val="FFDEBD">
                          <a:gamma/>
                          <a:tint val="42353"/>
                          <a:invGamma/>
                        </a:srgbClr>
                      </a:gs>
                      <a:gs pos="100000">
                        <a:srgbClr val="FFDEBD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53" name="Freeform 537">
                    <a:extLst>
                      <a:ext uri="{FF2B5EF4-FFF2-40B4-BE49-F238E27FC236}">
                        <a16:creationId xmlns:a16="http://schemas.microsoft.com/office/drawing/2014/main" id="{8DABF026-FFFB-45EF-BD00-A73D2D670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360000">
                    <a:off x="1389" y="1424"/>
                    <a:ext cx="51" cy="745"/>
                  </a:xfrm>
                  <a:custGeom>
                    <a:avLst/>
                    <a:gdLst>
                      <a:gd name="T0" fmla="*/ 0 w 114"/>
                      <a:gd name="T1" fmla="*/ 0 h 1429"/>
                      <a:gd name="T2" fmla="*/ 23 w 114"/>
                      <a:gd name="T3" fmla="*/ 159 h 1429"/>
                      <a:gd name="T4" fmla="*/ 23 w 114"/>
                      <a:gd name="T5" fmla="*/ 703 h 1429"/>
                      <a:gd name="T6" fmla="*/ 0 w 114"/>
                      <a:gd name="T7" fmla="*/ 1225 h 1429"/>
                      <a:gd name="T8" fmla="*/ 0 w 114"/>
                      <a:gd name="T9" fmla="*/ 1429 h 1429"/>
                      <a:gd name="T10" fmla="*/ 68 w 114"/>
                      <a:gd name="T11" fmla="*/ 1429 h 1429"/>
                      <a:gd name="T12" fmla="*/ 91 w 114"/>
                      <a:gd name="T13" fmla="*/ 885 h 1429"/>
                      <a:gd name="T14" fmla="*/ 114 w 114"/>
                      <a:gd name="T15" fmla="*/ 590 h 1429"/>
                      <a:gd name="T16" fmla="*/ 114 w 114"/>
                      <a:gd name="T17" fmla="*/ 159 h 1429"/>
                      <a:gd name="T18" fmla="*/ 114 w 114"/>
                      <a:gd name="T19" fmla="*/ 0 h 1429"/>
                      <a:gd name="T20" fmla="*/ 0 w 114"/>
                      <a:gd name="T21" fmla="*/ 0 h 1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429">
                        <a:moveTo>
                          <a:pt x="0" y="0"/>
                        </a:moveTo>
                        <a:lnTo>
                          <a:pt x="23" y="159"/>
                        </a:lnTo>
                        <a:lnTo>
                          <a:pt x="23" y="703"/>
                        </a:lnTo>
                        <a:lnTo>
                          <a:pt x="0" y="1225"/>
                        </a:lnTo>
                        <a:lnTo>
                          <a:pt x="0" y="1429"/>
                        </a:lnTo>
                        <a:lnTo>
                          <a:pt x="68" y="1429"/>
                        </a:lnTo>
                        <a:lnTo>
                          <a:pt x="91" y="885"/>
                        </a:lnTo>
                        <a:lnTo>
                          <a:pt x="114" y="590"/>
                        </a:lnTo>
                        <a:lnTo>
                          <a:pt x="114" y="159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DEBD"/>
                      </a:gs>
                      <a:gs pos="50000">
                        <a:srgbClr val="FFDEBD">
                          <a:gamma/>
                          <a:tint val="42353"/>
                          <a:invGamma/>
                        </a:srgbClr>
                      </a:gs>
                      <a:gs pos="100000">
                        <a:srgbClr val="FFDEBD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cap="flat" cmpd="sng">
                        <a:solidFill>
                          <a:srgbClr val="96969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54" name="Oval 538">
                    <a:extLst>
                      <a:ext uri="{FF2B5EF4-FFF2-40B4-BE49-F238E27FC236}">
                        <a16:creationId xmlns:a16="http://schemas.microsoft.com/office/drawing/2014/main" id="{7076ABB4-2435-4D6A-9770-C79274D25E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61513">
                    <a:off x="941" y="2056"/>
                    <a:ext cx="408" cy="4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100000">
                        <a:srgbClr val="339966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55" name="Oval 539">
                    <a:extLst>
                      <a:ext uri="{FF2B5EF4-FFF2-40B4-BE49-F238E27FC236}">
                        <a16:creationId xmlns:a16="http://schemas.microsoft.com/office/drawing/2014/main" id="{5082D2F5-02AE-4FF9-8692-61FC92E987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600000">
                    <a:off x="1307" y="2755"/>
                    <a:ext cx="286" cy="2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E8A5C"/>
                      </a:gs>
                      <a:gs pos="100000">
                        <a:srgbClr val="2E8A5C">
                          <a:gamma/>
                          <a:shade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56" name="Oval 540">
                    <a:extLst>
                      <a:ext uri="{FF2B5EF4-FFF2-40B4-BE49-F238E27FC236}">
                        <a16:creationId xmlns:a16="http://schemas.microsoft.com/office/drawing/2014/main" id="{CF38E5B6-F9A8-4C57-A078-B87B733FAE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607"/>
                    <a:ext cx="81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57" name="Oval 541">
                    <a:extLst>
                      <a:ext uri="{FF2B5EF4-FFF2-40B4-BE49-F238E27FC236}">
                        <a16:creationId xmlns:a16="http://schemas.microsoft.com/office/drawing/2014/main" id="{3ACF9933-6D0A-4A4B-9216-65FE23F3A6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07" y="2959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58" name="Oval 542">
                    <a:extLst>
                      <a:ext uri="{FF2B5EF4-FFF2-40B4-BE49-F238E27FC236}">
                        <a16:creationId xmlns:a16="http://schemas.microsoft.com/office/drawing/2014/main" id="{81BC8F86-F9F1-4AA1-9769-3EB97FDBCB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1" y="2811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59" name="Oval 543">
                    <a:extLst>
                      <a:ext uri="{FF2B5EF4-FFF2-40B4-BE49-F238E27FC236}">
                        <a16:creationId xmlns:a16="http://schemas.microsoft.com/office/drawing/2014/main" id="{70B9F15D-5956-4924-85EC-E27A4D8BF1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1" y="2959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60" name="Oval 544">
                    <a:extLst>
                      <a:ext uri="{FF2B5EF4-FFF2-40B4-BE49-F238E27FC236}">
                        <a16:creationId xmlns:a16="http://schemas.microsoft.com/office/drawing/2014/main" id="{A237929B-F895-48B6-A8A0-B889B236F6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1730"/>
                    <a:ext cx="73" cy="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61" name="Oval 545">
                    <a:extLst>
                      <a:ext uri="{FF2B5EF4-FFF2-40B4-BE49-F238E27FC236}">
                        <a16:creationId xmlns:a16="http://schemas.microsoft.com/office/drawing/2014/main" id="{0BD22B45-F35F-4977-8589-C3BA0BDD79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88" y="1852"/>
                    <a:ext cx="81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62" name="Oval 546">
                    <a:extLst>
                      <a:ext uri="{FF2B5EF4-FFF2-40B4-BE49-F238E27FC236}">
                        <a16:creationId xmlns:a16="http://schemas.microsoft.com/office/drawing/2014/main" id="{CFF373FA-00B2-4DDD-9CF4-9187FCB03A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3" y="2016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5363" name="Group 547">
                    <a:extLst>
                      <a:ext uri="{FF2B5EF4-FFF2-40B4-BE49-F238E27FC236}">
                        <a16:creationId xmlns:a16="http://schemas.microsoft.com/office/drawing/2014/main" id="{1FA7662E-BF7B-406A-BB1F-C78F2024E1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82" y="1396"/>
                    <a:ext cx="116" cy="51"/>
                    <a:chOff x="3198" y="3521"/>
                    <a:chExt cx="181" cy="91"/>
                  </a:xfrm>
                </p:grpSpPr>
                <p:sp>
                  <p:nvSpPr>
                    <p:cNvPr id="35364" name="Oval 548">
                      <a:extLst>
                        <a:ext uri="{FF2B5EF4-FFF2-40B4-BE49-F238E27FC236}">
                          <a16:creationId xmlns:a16="http://schemas.microsoft.com/office/drawing/2014/main" id="{0C734EE6-347F-4269-95E4-2A4DF59AE5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3" y="3543"/>
                      <a:ext cx="91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65" name="Oval 549">
                      <a:extLst>
                        <a:ext uri="{FF2B5EF4-FFF2-40B4-BE49-F238E27FC236}">
                          <a16:creationId xmlns:a16="http://schemas.microsoft.com/office/drawing/2014/main" id="{FB867EA3-DB0A-4FEA-8430-A5259CEE4A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8" y="3521"/>
                      <a:ext cx="18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shade val="46275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5366" name="Oval 550">
                    <a:extLst>
                      <a:ext uri="{FF2B5EF4-FFF2-40B4-BE49-F238E27FC236}">
                        <a16:creationId xmlns:a16="http://schemas.microsoft.com/office/drawing/2014/main" id="{AFAA99CC-33F2-4439-8168-CD6BCF54D6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57" y="1403"/>
                    <a:ext cx="65" cy="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6600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67" name="Oval 551">
                    <a:extLst>
                      <a:ext uri="{FF2B5EF4-FFF2-40B4-BE49-F238E27FC236}">
                        <a16:creationId xmlns:a16="http://schemas.microsoft.com/office/drawing/2014/main" id="{32393AB4-7956-42D5-99D1-3FE1815029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6" y="1396"/>
                    <a:ext cx="95" cy="4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6600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68" name="Oval 552">
                    <a:extLst>
                      <a:ext uri="{FF2B5EF4-FFF2-40B4-BE49-F238E27FC236}">
                        <a16:creationId xmlns:a16="http://schemas.microsoft.com/office/drawing/2014/main" id="{82FBDB8F-A71B-40FA-9E28-E4EDC35D0F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000000">
                    <a:off x="1328" y="1308"/>
                    <a:ext cx="13" cy="1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>
                          <a:gamma/>
                          <a:shade val="46275"/>
                          <a:invGamma/>
                          <a:alpha val="0"/>
                        </a:srgbClr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69" name="AutoShape 553">
                    <a:extLst>
                      <a:ext uri="{FF2B5EF4-FFF2-40B4-BE49-F238E27FC236}">
                        <a16:creationId xmlns:a16="http://schemas.microsoft.com/office/drawing/2014/main" id="{59985CEF-717E-40A6-87F0-1E65C7AE27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2" y="2219"/>
                    <a:ext cx="388" cy="4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A50021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70" name="Oval 554">
                    <a:extLst>
                      <a:ext uri="{FF2B5EF4-FFF2-40B4-BE49-F238E27FC236}">
                        <a16:creationId xmlns:a16="http://schemas.microsoft.com/office/drawing/2014/main" id="{65FB713E-E9A3-4551-8145-667EBA4FF6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4" y="2209"/>
                    <a:ext cx="347" cy="7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71" name="Oval 555">
                    <a:extLst>
                      <a:ext uri="{FF2B5EF4-FFF2-40B4-BE49-F238E27FC236}">
                        <a16:creationId xmlns:a16="http://schemas.microsoft.com/office/drawing/2014/main" id="{D7F4E633-53F3-4C47-BA0E-F23AC13E4E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43" y="2199"/>
                    <a:ext cx="347" cy="7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72" name="AutoShape 556">
                    <a:extLst>
                      <a:ext uri="{FF2B5EF4-FFF2-40B4-BE49-F238E27FC236}">
                        <a16:creationId xmlns:a16="http://schemas.microsoft.com/office/drawing/2014/main" id="{207B73FE-8747-4528-B577-63A081F373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0" y="2322"/>
                    <a:ext cx="713" cy="59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CC0000">
                          <a:gamma/>
                          <a:shade val="6275"/>
                          <a:invGamma/>
                        </a:srgbClr>
                      </a:gs>
                      <a:gs pos="50000">
                        <a:srgbClr val="CC0000"/>
                      </a:gs>
                      <a:gs pos="100000">
                        <a:srgbClr val="CC0000">
                          <a:gamma/>
                          <a:shade val="6275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73" name="Oval 557">
                    <a:extLst>
                      <a:ext uri="{FF2B5EF4-FFF2-40B4-BE49-F238E27FC236}">
                        <a16:creationId xmlns:a16="http://schemas.microsoft.com/office/drawing/2014/main" id="{9FFAF2F1-E4DC-4BBC-8353-F766560893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739755">
                    <a:off x="1389" y="2322"/>
                    <a:ext cx="204" cy="9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>
                          <a:alpha val="60001"/>
                        </a:schemeClr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74" name="AutoShape 558">
                    <a:extLst>
                      <a:ext uri="{FF2B5EF4-FFF2-40B4-BE49-F238E27FC236}">
                        <a16:creationId xmlns:a16="http://schemas.microsoft.com/office/drawing/2014/main" id="{F40FB6E6-C69F-426B-9559-872847CCBB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0" y="2362"/>
                    <a:ext cx="652" cy="531"/>
                  </a:xfrm>
                  <a:prstGeom prst="roundRect">
                    <a:avLst>
                      <a:gd name="adj" fmla="val 11463"/>
                    </a:avLst>
                  </a:pr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8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75" name="Freeform 559">
                    <a:extLst>
                      <a:ext uri="{FF2B5EF4-FFF2-40B4-BE49-F238E27FC236}">
                        <a16:creationId xmlns:a16="http://schemas.microsoft.com/office/drawing/2014/main" id="{B63599B0-E330-4A4F-B460-14741AB1D7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2" y="2240"/>
                    <a:ext cx="47" cy="82"/>
                  </a:xfrm>
                  <a:custGeom>
                    <a:avLst/>
                    <a:gdLst>
                      <a:gd name="T0" fmla="*/ 52 w 52"/>
                      <a:gd name="T1" fmla="*/ 0 h 91"/>
                      <a:gd name="T2" fmla="*/ 7 w 52"/>
                      <a:gd name="T3" fmla="*/ 23 h 91"/>
                      <a:gd name="T4" fmla="*/ 7 w 52"/>
                      <a:gd name="T5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2" h="91">
                        <a:moveTo>
                          <a:pt x="52" y="0"/>
                        </a:moveTo>
                        <a:cubicBezTo>
                          <a:pt x="33" y="4"/>
                          <a:pt x="14" y="8"/>
                          <a:pt x="7" y="23"/>
                        </a:cubicBezTo>
                        <a:cubicBezTo>
                          <a:pt x="0" y="38"/>
                          <a:pt x="14" y="80"/>
                          <a:pt x="7" y="91"/>
                        </a:cubicBezTo>
                      </a:path>
                    </a:pathLst>
                  </a:custGeom>
                  <a:noFill/>
                  <a:ln w="69850" cap="flat" cmpd="sng">
                    <a:solidFill>
                      <a:srgbClr val="A5002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5002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76" name="Oval 560">
                    <a:extLst>
                      <a:ext uri="{FF2B5EF4-FFF2-40B4-BE49-F238E27FC236}">
                        <a16:creationId xmlns:a16="http://schemas.microsoft.com/office/drawing/2014/main" id="{B9AF7438-4B80-4D96-A3F3-0EE5BD5A28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1" y="2199"/>
                    <a:ext cx="123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shade val="57647"/>
                          <a:invGamma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5377" name="Group 561">
                    <a:extLst>
                      <a:ext uri="{FF2B5EF4-FFF2-40B4-BE49-F238E27FC236}">
                        <a16:creationId xmlns:a16="http://schemas.microsoft.com/office/drawing/2014/main" id="{848BD935-B134-4201-A737-CEC6CEB995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1431" y="2240"/>
                    <a:ext cx="60" cy="143"/>
                    <a:chOff x="3288" y="3430"/>
                    <a:chExt cx="115" cy="159"/>
                  </a:xfrm>
                </p:grpSpPr>
                <p:sp>
                  <p:nvSpPr>
                    <p:cNvPr id="35378" name="Freeform 562">
                      <a:extLst>
                        <a:ext uri="{FF2B5EF4-FFF2-40B4-BE49-F238E27FC236}">
                          <a16:creationId xmlns:a16="http://schemas.microsoft.com/office/drawing/2014/main" id="{A45FC1DE-102B-4A12-B192-651F4E193B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34" y="3430"/>
                      <a:ext cx="52" cy="91"/>
                    </a:xfrm>
                    <a:custGeom>
                      <a:avLst/>
                      <a:gdLst>
                        <a:gd name="T0" fmla="*/ 52 w 52"/>
                        <a:gd name="T1" fmla="*/ 0 h 91"/>
                        <a:gd name="T2" fmla="*/ 7 w 52"/>
                        <a:gd name="T3" fmla="*/ 23 h 91"/>
                        <a:gd name="T4" fmla="*/ 7 w 52"/>
                        <a:gd name="T5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2" h="91">
                          <a:moveTo>
                            <a:pt x="52" y="0"/>
                          </a:moveTo>
                          <a:cubicBezTo>
                            <a:pt x="33" y="4"/>
                            <a:pt x="14" y="8"/>
                            <a:pt x="7" y="23"/>
                          </a:cubicBezTo>
                          <a:cubicBezTo>
                            <a:pt x="0" y="38"/>
                            <a:pt x="14" y="80"/>
                            <a:pt x="7" y="91"/>
                          </a:cubicBezTo>
                        </a:path>
                      </a:pathLst>
                    </a:custGeom>
                    <a:noFill/>
                    <a:ln w="69850" cap="flat" cmpd="sng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A5002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79" name="Oval 563">
                      <a:extLst>
                        <a:ext uri="{FF2B5EF4-FFF2-40B4-BE49-F238E27FC236}">
                          <a16:creationId xmlns:a16="http://schemas.microsoft.com/office/drawing/2014/main" id="{F15678E0-DC25-448F-AD0D-38EF02C201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3453"/>
                      <a:ext cx="115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gamma/>
                            <a:shade val="57647"/>
                            <a:invGamma/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380" name="Group 564">
                    <a:extLst>
                      <a:ext uri="{FF2B5EF4-FFF2-40B4-BE49-F238E27FC236}">
                        <a16:creationId xmlns:a16="http://schemas.microsoft.com/office/drawing/2014/main" id="{BA663760-32A5-4B3F-BC6A-B662A4D959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1369" y="2117"/>
                    <a:ext cx="82" cy="163"/>
                    <a:chOff x="2721" y="3203"/>
                    <a:chExt cx="90" cy="181"/>
                  </a:xfrm>
                </p:grpSpPr>
                <p:sp>
                  <p:nvSpPr>
                    <p:cNvPr id="35381" name="Freeform 565">
                      <a:extLst>
                        <a:ext uri="{FF2B5EF4-FFF2-40B4-BE49-F238E27FC236}">
                          <a16:creationId xmlns:a16="http://schemas.microsoft.com/office/drawing/2014/main" id="{6878C923-CE93-4A90-A706-EEC2E277C3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21" y="3203"/>
                      <a:ext cx="66" cy="181"/>
                    </a:xfrm>
                    <a:custGeom>
                      <a:avLst/>
                      <a:gdLst>
                        <a:gd name="T0" fmla="*/ 34 w 220"/>
                        <a:gd name="T1" fmla="*/ 23 h 374"/>
                        <a:gd name="T2" fmla="*/ 11 w 220"/>
                        <a:gd name="T3" fmla="*/ 159 h 374"/>
                        <a:gd name="T4" fmla="*/ 34 w 220"/>
                        <a:gd name="T5" fmla="*/ 340 h 374"/>
                        <a:gd name="T6" fmla="*/ 79 w 220"/>
                        <a:gd name="T7" fmla="*/ 363 h 374"/>
                        <a:gd name="T8" fmla="*/ 148 w 220"/>
                        <a:gd name="T9" fmla="*/ 363 h 374"/>
                        <a:gd name="T10" fmla="*/ 193 w 220"/>
                        <a:gd name="T11" fmla="*/ 340 h 374"/>
                        <a:gd name="T12" fmla="*/ 216 w 220"/>
                        <a:gd name="T13" fmla="*/ 318 h 374"/>
                        <a:gd name="T14" fmla="*/ 216 w 220"/>
                        <a:gd name="T15" fmla="*/ 295 h 374"/>
                        <a:gd name="T16" fmla="*/ 193 w 220"/>
                        <a:gd name="T17" fmla="*/ 272 h 374"/>
                        <a:gd name="T18" fmla="*/ 170 w 220"/>
                        <a:gd name="T19" fmla="*/ 204 h 374"/>
                        <a:gd name="T20" fmla="*/ 170 w 220"/>
                        <a:gd name="T21" fmla="*/ 136 h 374"/>
                        <a:gd name="T22" fmla="*/ 125 w 220"/>
                        <a:gd name="T23" fmla="*/ 45 h 374"/>
                        <a:gd name="T24" fmla="*/ 102 w 220"/>
                        <a:gd name="T25" fmla="*/ 23 h 374"/>
                        <a:gd name="T26" fmla="*/ 11 w 220"/>
                        <a:gd name="T27" fmla="*/ 23 h 374"/>
                        <a:gd name="T28" fmla="*/ 34 w 220"/>
                        <a:gd name="T29" fmla="*/ 23 h 3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20" h="374">
                          <a:moveTo>
                            <a:pt x="34" y="23"/>
                          </a:moveTo>
                          <a:cubicBezTo>
                            <a:pt x="34" y="46"/>
                            <a:pt x="11" y="106"/>
                            <a:pt x="11" y="159"/>
                          </a:cubicBezTo>
                          <a:cubicBezTo>
                            <a:pt x="11" y="212"/>
                            <a:pt x="23" y="306"/>
                            <a:pt x="34" y="340"/>
                          </a:cubicBezTo>
                          <a:cubicBezTo>
                            <a:pt x="45" y="374"/>
                            <a:pt x="60" y="359"/>
                            <a:pt x="79" y="363"/>
                          </a:cubicBezTo>
                          <a:cubicBezTo>
                            <a:pt x="98" y="367"/>
                            <a:pt x="129" y="367"/>
                            <a:pt x="148" y="363"/>
                          </a:cubicBezTo>
                          <a:cubicBezTo>
                            <a:pt x="167" y="359"/>
                            <a:pt x="182" y="348"/>
                            <a:pt x="193" y="340"/>
                          </a:cubicBezTo>
                          <a:cubicBezTo>
                            <a:pt x="204" y="332"/>
                            <a:pt x="212" y="326"/>
                            <a:pt x="216" y="318"/>
                          </a:cubicBezTo>
                          <a:cubicBezTo>
                            <a:pt x="220" y="310"/>
                            <a:pt x="220" y="303"/>
                            <a:pt x="216" y="295"/>
                          </a:cubicBezTo>
                          <a:cubicBezTo>
                            <a:pt x="212" y="287"/>
                            <a:pt x="201" y="287"/>
                            <a:pt x="193" y="272"/>
                          </a:cubicBezTo>
                          <a:cubicBezTo>
                            <a:pt x="185" y="257"/>
                            <a:pt x="174" y="227"/>
                            <a:pt x="170" y="204"/>
                          </a:cubicBezTo>
                          <a:cubicBezTo>
                            <a:pt x="166" y="181"/>
                            <a:pt x="177" y="162"/>
                            <a:pt x="170" y="136"/>
                          </a:cubicBezTo>
                          <a:cubicBezTo>
                            <a:pt x="163" y="110"/>
                            <a:pt x="136" y="64"/>
                            <a:pt x="125" y="45"/>
                          </a:cubicBezTo>
                          <a:cubicBezTo>
                            <a:pt x="114" y="26"/>
                            <a:pt x="121" y="27"/>
                            <a:pt x="102" y="23"/>
                          </a:cubicBezTo>
                          <a:cubicBezTo>
                            <a:pt x="83" y="19"/>
                            <a:pt x="22" y="23"/>
                            <a:pt x="11" y="23"/>
                          </a:cubicBezTo>
                          <a:cubicBezTo>
                            <a:pt x="0" y="23"/>
                            <a:pt x="34" y="0"/>
                            <a:pt x="34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82" name="Oval 566">
                      <a:extLst>
                        <a:ext uri="{FF2B5EF4-FFF2-40B4-BE49-F238E27FC236}">
                          <a16:creationId xmlns:a16="http://schemas.microsoft.com/office/drawing/2014/main" id="{82DA4F22-0D18-43E2-B30E-A7C859FEBB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40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83" name="Oval 567">
                      <a:extLst>
                        <a:ext uri="{FF2B5EF4-FFF2-40B4-BE49-F238E27FC236}">
                          <a16:creationId xmlns:a16="http://schemas.microsoft.com/office/drawing/2014/main" id="{C35076CF-9594-4110-A2DF-8EDF2D30D5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53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84" name="Oval 568">
                      <a:extLst>
                        <a:ext uri="{FF2B5EF4-FFF2-40B4-BE49-F238E27FC236}">
                          <a16:creationId xmlns:a16="http://schemas.microsoft.com/office/drawing/2014/main" id="{ECBF8133-7A52-4666-9325-68246B32F2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65" y="3331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85" name="Oval 569">
                      <a:extLst>
                        <a:ext uri="{FF2B5EF4-FFF2-40B4-BE49-F238E27FC236}">
                          <a16:creationId xmlns:a16="http://schemas.microsoft.com/office/drawing/2014/main" id="{D28AC70A-FAE0-4DA9-A918-FFC8DF1322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71" y="3323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86" name="Oval 570">
                      <a:extLst>
                        <a:ext uri="{FF2B5EF4-FFF2-40B4-BE49-F238E27FC236}">
                          <a16:creationId xmlns:a16="http://schemas.microsoft.com/office/drawing/2014/main" id="{13E8887C-A574-4B01-9A84-D0575F82EB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46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87" name="Oval 571">
                      <a:extLst>
                        <a:ext uri="{FF2B5EF4-FFF2-40B4-BE49-F238E27FC236}">
                          <a16:creationId xmlns:a16="http://schemas.microsoft.com/office/drawing/2014/main" id="{834B06C1-540F-4D45-AFEE-35710097EC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967655">
                      <a:off x="2721" y="3317"/>
                      <a:ext cx="56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57647"/>
                            <a:invGamma/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88" name="Freeform 572">
                      <a:extLst>
                        <a:ext uri="{FF2B5EF4-FFF2-40B4-BE49-F238E27FC236}">
                          <a16:creationId xmlns:a16="http://schemas.microsoft.com/office/drawing/2014/main" id="{0A65DB9B-11B2-4FC3-9B5C-0F95CA42F4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0" y="3212"/>
                      <a:ext cx="61" cy="111"/>
                    </a:xfrm>
                    <a:custGeom>
                      <a:avLst/>
                      <a:gdLst>
                        <a:gd name="T0" fmla="*/ 11 w 222"/>
                        <a:gd name="T1" fmla="*/ 30 h 336"/>
                        <a:gd name="T2" fmla="*/ 34 w 222"/>
                        <a:gd name="T3" fmla="*/ 75 h 336"/>
                        <a:gd name="T4" fmla="*/ 79 w 222"/>
                        <a:gd name="T5" fmla="*/ 211 h 336"/>
                        <a:gd name="T6" fmla="*/ 102 w 222"/>
                        <a:gd name="T7" fmla="*/ 256 h 336"/>
                        <a:gd name="T8" fmla="*/ 147 w 222"/>
                        <a:gd name="T9" fmla="*/ 325 h 336"/>
                        <a:gd name="T10" fmla="*/ 215 w 222"/>
                        <a:gd name="T11" fmla="*/ 325 h 336"/>
                        <a:gd name="T12" fmla="*/ 192 w 222"/>
                        <a:gd name="T13" fmla="*/ 302 h 336"/>
                        <a:gd name="T14" fmla="*/ 170 w 222"/>
                        <a:gd name="T15" fmla="*/ 302 h 336"/>
                        <a:gd name="T16" fmla="*/ 147 w 222"/>
                        <a:gd name="T17" fmla="*/ 256 h 336"/>
                        <a:gd name="T18" fmla="*/ 102 w 222"/>
                        <a:gd name="T19" fmla="*/ 166 h 336"/>
                        <a:gd name="T20" fmla="*/ 79 w 222"/>
                        <a:gd name="T21" fmla="*/ 75 h 336"/>
                        <a:gd name="T22" fmla="*/ 11 w 222"/>
                        <a:gd name="T23" fmla="*/ 7 h 336"/>
                        <a:gd name="T24" fmla="*/ 11 w 222"/>
                        <a:gd name="T25" fmla="*/ 30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22" h="336">
                          <a:moveTo>
                            <a:pt x="11" y="30"/>
                          </a:moveTo>
                          <a:cubicBezTo>
                            <a:pt x="15" y="41"/>
                            <a:pt x="23" y="45"/>
                            <a:pt x="34" y="75"/>
                          </a:cubicBezTo>
                          <a:cubicBezTo>
                            <a:pt x="45" y="105"/>
                            <a:pt x="68" y="181"/>
                            <a:pt x="79" y="211"/>
                          </a:cubicBezTo>
                          <a:cubicBezTo>
                            <a:pt x="90" y="241"/>
                            <a:pt x="91" y="237"/>
                            <a:pt x="102" y="256"/>
                          </a:cubicBezTo>
                          <a:cubicBezTo>
                            <a:pt x="113" y="275"/>
                            <a:pt x="128" y="314"/>
                            <a:pt x="147" y="325"/>
                          </a:cubicBezTo>
                          <a:cubicBezTo>
                            <a:pt x="166" y="336"/>
                            <a:pt x="208" y="329"/>
                            <a:pt x="215" y="325"/>
                          </a:cubicBezTo>
                          <a:cubicBezTo>
                            <a:pt x="222" y="321"/>
                            <a:pt x="200" y="306"/>
                            <a:pt x="192" y="302"/>
                          </a:cubicBezTo>
                          <a:cubicBezTo>
                            <a:pt x="184" y="298"/>
                            <a:pt x="177" y="310"/>
                            <a:pt x="170" y="302"/>
                          </a:cubicBezTo>
                          <a:cubicBezTo>
                            <a:pt x="163" y="294"/>
                            <a:pt x="158" y="279"/>
                            <a:pt x="147" y="256"/>
                          </a:cubicBezTo>
                          <a:cubicBezTo>
                            <a:pt x="136" y="233"/>
                            <a:pt x="113" y="196"/>
                            <a:pt x="102" y="166"/>
                          </a:cubicBezTo>
                          <a:cubicBezTo>
                            <a:pt x="91" y="136"/>
                            <a:pt x="94" y="101"/>
                            <a:pt x="79" y="75"/>
                          </a:cubicBezTo>
                          <a:cubicBezTo>
                            <a:pt x="64" y="49"/>
                            <a:pt x="22" y="14"/>
                            <a:pt x="11" y="7"/>
                          </a:cubicBezTo>
                          <a:cubicBezTo>
                            <a:pt x="0" y="0"/>
                            <a:pt x="7" y="19"/>
                            <a:pt x="11" y="3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89" name="Oval 573">
                      <a:extLst>
                        <a:ext uri="{FF2B5EF4-FFF2-40B4-BE49-F238E27FC236}">
                          <a16:creationId xmlns:a16="http://schemas.microsoft.com/office/drawing/2014/main" id="{5531061D-B990-440E-9234-EE0B18EDA9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65" y="3248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tint val="73725"/>
                            <a:invGamma/>
                            <a:alpha val="39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90" name="Oval 574">
                      <a:extLst>
                        <a:ext uri="{FF2B5EF4-FFF2-40B4-BE49-F238E27FC236}">
                          <a16:creationId xmlns:a16="http://schemas.microsoft.com/office/drawing/2014/main" id="{EF83E02B-4800-4C1F-B8E4-01BC4406FE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40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91" name="Oval 575">
                      <a:extLst>
                        <a:ext uri="{FF2B5EF4-FFF2-40B4-BE49-F238E27FC236}">
                          <a16:creationId xmlns:a16="http://schemas.microsoft.com/office/drawing/2014/main" id="{B25CF9FF-6491-4D3A-B2A5-4B03DBE200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53" y="3368"/>
                      <a:ext cx="11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92" name="Oval 576">
                      <a:extLst>
                        <a:ext uri="{FF2B5EF4-FFF2-40B4-BE49-F238E27FC236}">
                          <a16:creationId xmlns:a16="http://schemas.microsoft.com/office/drawing/2014/main" id="{EAC94838-A04C-4655-983F-D7FB3B939F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66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93" name="Oval 577">
                      <a:extLst>
                        <a:ext uri="{FF2B5EF4-FFF2-40B4-BE49-F238E27FC236}">
                          <a16:creationId xmlns:a16="http://schemas.microsoft.com/office/drawing/2014/main" id="{C2A7BB9E-A1B4-4E60-A5C5-D00476AE69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54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394" name="Group 578">
                    <a:extLst>
                      <a:ext uri="{FF2B5EF4-FFF2-40B4-BE49-F238E27FC236}">
                        <a16:creationId xmlns:a16="http://schemas.microsoft.com/office/drawing/2014/main" id="{1CAB9E77-BA50-4855-A767-E8B9FDA870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2" y="2117"/>
                    <a:ext cx="81" cy="163"/>
                    <a:chOff x="2721" y="3203"/>
                    <a:chExt cx="90" cy="181"/>
                  </a:xfrm>
                </p:grpSpPr>
                <p:sp>
                  <p:nvSpPr>
                    <p:cNvPr id="35395" name="Freeform 579">
                      <a:extLst>
                        <a:ext uri="{FF2B5EF4-FFF2-40B4-BE49-F238E27FC236}">
                          <a16:creationId xmlns:a16="http://schemas.microsoft.com/office/drawing/2014/main" id="{B64B5166-EF36-4404-948A-4222378C45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21" y="3203"/>
                      <a:ext cx="66" cy="181"/>
                    </a:xfrm>
                    <a:custGeom>
                      <a:avLst/>
                      <a:gdLst>
                        <a:gd name="T0" fmla="*/ 34 w 220"/>
                        <a:gd name="T1" fmla="*/ 23 h 374"/>
                        <a:gd name="T2" fmla="*/ 11 w 220"/>
                        <a:gd name="T3" fmla="*/ 159 h 374"/>
                        <a:gd name="T4" fmla="*/ 34 w 220"/>
                        <a:gd name="T5" fmla="*/ 340 h 374"/>
                        <a:gd name="T6" fmla="*/ 79 w 220"/>
                        <a:gd name="T7" fmla="*/ 363 h 374"/>
                        <a:gd name="T8" fmla="*/ 148 w 220"/>
                        <a:gd name="T9" fmla="*/ 363 h 374"/>
                        <a:gd name="T10" fmla="*/ 193 w 220"/>
                        <a:gd name="T11" fmla="*/ 340 h 374"/>
                        <a:gd name="T12" fmla="*/ 216 w 220"/>
                        <a:gd name="T13" fmla="*/ 318 h 374"/>
                        <a:gd name="T14" fmla="*/ 216 w 220"/>
                        <a:gd name="T15" fmla="*/ 295 h 374"/>
                        <a:gd name="T16" fmla="*/ 193 w 220"/>
                        <a:gd name="T17" fmla="*/ 272 h 374"/>
                        <a:gd name="T18" fmla="*/ 170 w 220"/>
                        <a:gd name="T19" fmla="*/ 204 h 374"/>
                        <a:gd name="T20" fmla="*/ 170 w 220"/>
                        <a:gd name="T21" fmla="*/ 136 h 374"/>
                        <a:gd name="T22" fmla="*/ 125 w 220"/>
                        <a:gd name="T23" fmla="*/ 45 h 374"/>
                        <a:gd name="T24" fmla="*/ 102 w 220"/>
                        <a:gd name="T25" fmla="*/ 23 h 374"/>
                        <a:gd name="T26" fmla="*/ 11 w 220"/>
                        <a:gd name="T27" fmla="*/ 23 h 374"/>
                        <a:gd name="T28" fmla="*/ 34 w 220"/>
                        <a:gd name="T29" fmla="*/ 23 h 3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20" h="374">
                          <a:moveTo>
                            <a:pt x="34" y="23"/>
                          </a:moveTo>
                          <a:cubicBezTo>
                            <a:pt x="34" y="46"/>
                            <a:pt x="11" y="106"/>
                            <a:pt x="11" y="159"/>
                          </a:cubicBezTo>
                          <a:cubicBezTo>
                            <a:pt x="11" y="212"/>
                            <a:pt x="23" y="306"/>
                            <a:pt x="34" y="340"/>
                          </a:cubicBezTo>
                          <a:cubicBezTo>
                            <a:pt x="45" y="374"/>
                            <a:pt x="60" y="359"/>
                            <a:pt x="79" y="363"/>
                          </a:cubicBezTo>
                          <a:cubicBezTo>
                            <a:pt x="98" y="367"/>
                            <a:pt x="129" y="367"/>
                            <a:pt x="148" y="363"/>
                          </a:cubicBezTo>
                          <a:cubicBezTo>
                            <a:pt x="167" y="359"/>
                            <a:pt x="182" y="348"/>
                            <a:pt x="193" y="340"/>
                          </a:cubicBezTo>
                          <a:cubicBezTo>
                            <a:pt x="204" y="332"/>
                            <a:pt x="212" y="326"/>
                            <a:pt x="216" y="318"/>
                          </a:cubicBezTo>
                          <a:cubicBezTo>
                            <a:pt x="220" y="310"/>
                            <a:pt x="220" y="303"/>
                            <a:pt x="216" y="295"/>
                          </a:cubicBezTo>
                          <a:cubicBezTo>
                            <a:pt x="212" y="287"/>
                            <a:pt x="201" y="287"/>
                            <a:pt x="193" y="272"/>
                          </a:cubicBezTo>
                          <a:cubicBezTo>
                            <a:pt x="185" y="257"/>
                            <a:pt x="174" y="227"/>
                            <a:pt x="170" y="204"/>
                          </a:cubicBezTo>
                          <a:cubicBezTo>
                            <a:pt x="166" y="181"/>
                            <a:pt x="177" y="162"/>
                            <a:pt x="170" y="136"/>
                          </a:cubicBezTo>
                          <a:cubicBezTo>
                            <a:pt x="163" y="110"/>
                            <a:pt x="136" y="64"/>
                            <a:pt x="125" y="45"/>
                          </a:cubicBezTo>
                          <a:cubicBezTo>
                            <a:pt x="114" y="26"/>
                            <a:pt x="121" y="27"/>
                            <a:pt x="102" y="23"/>
                          </a:cubicBezTo>
                          <a:cubicBezTo>
                            <a:pt x="83" y="19"/>
                            <a:pt x="22" y="23"/>
                            <a:pt x="11" y="23"/>
                          </a:cubicBezTo>
                          <a:cubicBezTo>
                            <a:pt x="0" y="23"/>
                            <a:pt x="34" y="0"/>
                            <a:pt x="34" y="23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96" name="Oval 580">
                      <a:extLst>
                        <a:ext uri="{FF2B5EF4-FFF2-40B4-BE49-F238E27FC236}">
                          <a16:creationId xmlns:a16="http://schemas.microsoft.com/office/drawing/2014/main" id="{69665960-1C4D-40FC-A09F-87ED1674E9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40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97" name="Oval 581">
                      <a:extLst>
                        <a:ext uri="{FF2B5EF4-FFF2-40B4-BE49-F238E27FC236}">
                          <a16:creationId xmlns:a16="http://schemas.microsoft.com/office/drawing/2014/main" id="{AF0B3F5B-3F47-4F95-B34E-E7DD387B63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53" y="3339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98" name="Oval 582">
                      <a:extLst>
                        <a:ext uri="{FF2B5EF4-FFF2-40B4-BE49-F238E27FC236}">
                          <a16:creationId xmlns:a16="http://schemas.microsoft.com/office/drawing/2014/main" id="{AF4352FF-4241-42FC-B3FE-68371C7F57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00000">
                      <a:off x="2765" y="3331"/>
                      <a:ext cx="3" cy="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99" name="Oval 583">
                      <a:extLst>
                        <a:ext uri="{FF2B5EF4-FFF2-40B4-BE49-F238E27FC236}">
                          <a16:creationId xmlns:a16="http://schemas.microsoft.com/office/drawing/2014/main" id="{97413399-26E1-42C9-9779-6E62A2D189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71" y="3323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shade val="86275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00" name="Oval 584">
                      <a:extLst>
                        <a:ext uri="{FF2B5EF4-FFF2-40B4-BE49-F238E27FC236}">
                          <a16:creationId xmlns:a16="http://schemas.microsoft.com/office/drawing/2014/main" id="{C5FF1CE1-1A63-4C0D-A6B3-E70C2C69FD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46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01" name="Oval 585">
                      <a:extLst>
                        <a:ext uri="{FF2B5EF4-FFF2-40B4-BE49-F238E27FC236}">
                          <a16:creationId xmlns:a16="http://schemas.microsoft.com/office/drawing/2014/main" id="{062B66E1-4C0A-45EF-A9F5-9D0190C8EE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967655">
                      <a:off x="2721" y="3317"/>
                      <a:ext cx="56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57647"/>
                            <a:invGamma/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02" name="Freeform 586">
                      <a:extLst>
                        <a:ext uri="{FF2B5EF4-FFF2-40B4-BE49-F238E27FC236}">
                          <a16:creationId xmlns:a16="http://schemas.microsoft.com/office/drawing/2014/main" id="{144FC361-2B24-4D01-9F6D-1D0E086269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0" y="3212"/>
                      <a:ext cx="61" cy="111"/>
                    </a:xfrm>
                    <a:custGeom>
                      <a:avLst/>
                      <a:gdLst>
                        <a:gd name="T0" fmla="*/ 11 w 222"/>
                        <a:gd name="T1" fmla="*/ 30 h 336"/>
                        <a:gd name="T2" fmla="*/ 34 w 222"/>
                        <a:gd name="T3" fmla="*/ 75 h 336"/>
                        <a:gd name="T4" fmla="*/ 79 w 222"/>
                        <a:gd name="T5" fmla="*/ 211 h 336"/>
                        <a:gd name="T6" fmla="*/ 102 w 222"/>
                        <a:gd name="T7" fmla="*/ 256 h 336"/>
                        <a:gd name="T8" fmla="*/ 147 w 222"/>
                        <a:gd name="T9" fmla="*/ 325 h 336"/>
                        <a:gd name="T10" fmla="*/ 215 w 222"/>
                        <a:gd name="T11" fmla="*/ 325 h 336"/>
                        <a:gd name="T12" fmla="*/ 192 w 222"/>
                        <a:gd name="T13" fmla="*/ 302 h 336"/>
                        <a:gd name="T14" fmla="*/ 170 w 222"/>
                        <a:gd name="T15" fmla="*/ 302 h 336"/>
                        <a:gd name="T16" fmla="*/ 147 w 222"/>
                        <a:gd name="T17" fmla="*/ 256 h 336"/>
                        <a:gd name="T18" fmla="*/ 102 w 222"/>
                        <a:gd name="T19" fmla="*/ 166 h 336"/>
                        <a:gd name="T20" fmla="*/ 79 w 222"/>
                        <a:gd name="T21" fmla="*/ 75 h 336"/>
                        <a:gd name="T22" fmla="*/ 11 w 222"/>
                        <a:gd name="T23" fmla="*/ 7 h 336"/>
                        <a:gd name="T24" fmla="*/ 11 w 222"/>
                        <a:gd name="T25" fmla="*/ 30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22" h="336">
                          <a:moveTo>
                            <a:pt x="11" y="30"/>
                          </a:moveTo>
                          <a:cubicBezTo>
                            <a:pt x="15" y="41"/>
                            <a:pt x="23" y="45"/>
                            <a:pt x="34" y="75"/>
                          </a:cubicBezTo>
                          <a:cubicBezTo>
                            <a:pt x="45" y="105"/>
                            <a:pt x="68" y="181"/>
                            <a:pt x="79" y="211"/>
                          </a:cubicBezTo>
                          <a:cubicBezTo>
                            <a:pt x="90" y="241"/>
                            <a:pt x="91" y="237"/>
                            <a:pt x="102" y="256"/>
                          </a:cubicBezTo>
                          <a:cubicBezTo>
                            <a:pt x="113" y="275"/>
                            <a:pt x="128" y="314"/>
                            <a:pt x="147" y="325"/>
                          </a:cubicBezTo>
                          <a:cubicBezTo>
                            <a:pt x="166" y="336"/>
                            <a:pt x="208" y="329"/>
                            <a:pt x="215" y="325"/>
                          </a:cubicBezTo>
                          <a:cubicBezTo>
                            <a:pt x="222" y="321"/>
                            <a:pt x="200" y="306"/>
                            <a:pt x="192" y="302"/>
                          </a:cubicBezTo>
                          <a:cubicBezTo>
                            <a:pt x="184" y="298"/>
                            <a:pt x="177" y="310"/>
                            <a:pt x="170" y="302"/>
                          </a:cubicBezTo>
                          <a:cubicBezTo>
                            <a:pt x="163" y="294"/>
                            <a:pt x="158" y="279"/>
                            <a:pt x="147" y="256"/>
                          </a:cubicBezTo>
                          <a:cubicBezTo>
                            <a:pt x="136" y="233"/>
                            <a:pt x="113" y="196"/>
                            <a:pt x="102" y="166"/>
                          </a:cubicBezTo>
                          <a:cubicBezTo>
                            <a:pt x="91" y="136"/>
                            <a:pt x="94" y="101"/>
                            <a:pt x="79" y="75"/>
                          </a:cubicBezTo>
                          <a:cubicBezTo>
                            <a:pt x="64" y="49"/>
                            <a:pt x="22" y="14"/>
                            <a:pt x="11" y="7"/>
                          </a:cubicBezTo>
                          <a:cubicBezTo>
                            <a:pt x="0" y="0"/>
                            <a:pt x="7" y="19"/>
                            <a:pt x="11" y="3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DEBD"/>
                        </a:gs>
                        <a:gs pos="100000">
                          <a:srgbClr val="FFDEBD">
                            <a:gamma/>
                            <a:tint val="42353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03" name="Oval 587">
                      <a:extLst>
                        <a:ext uri="{FF2B5EF4-FFF2-40B4-BE49-F238E27FC236}">
                          <a16:creationId xmlns:a16="http://schemas.microsoft.com/office/drawing/2014/main" id="{CADAED2D-A7F4-409B-8136-58C824D9BCA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760000">
                      <a:off x="2765" y="3248"/>
                      <a:ext cx="3" cy="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99">
                            <a:alpha val="30000"/>
                          </a:srgbClr>
                        </a:gs>
                        <a:gs pos="100000">
                          <a:srgbClr val="FFCC99">
                            <a:gamma/>
                            <a:tint val="73725"/>
                            <a:invGamma/>
                            <a:alpha val="39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04" name="Oval 588">
                      <a:extLst>
                        <a:ext uri="{FF2B5EF4-FFF2-40B4-BE49-F238E27FC236}">
                          <a16:creationId xmlns:a16="http://schemas.microsoft.com/office/drawing/2014/main" id="{978EBCAF-9422-418B-9FB0-A19C51B1A0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40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05" name="Oval 589">
                      <a:extLst>
                        <a:ext uri="{FF2B5EF4-FFF2-40B4-BE49-F238E27FC236}">
                          <a16:creationId xmlns:a16="http://schemas.microsoft.com/office/drawing/2014/main" id="{7801F109-91B1-412B-864A-45E8DFD60A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53" y="3368"/>
                      <a:ext cx="11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0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8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06" name="Oval 590">
                      <a:extLst>
                        <a:ext uri="{FF2B5EF4-FFF2-40B4-BE49-F238E27FC236}">
                          <a16:creationId xmlns:a16="http://schemas.microsoft.com/office/drawing/2014/main" id="{BC9C5D81-8337-4312-9625-A344D8AAA41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66" y="3365"/>
                      <a:ext cx="12" cy="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07" name="Oval 591">
                      <a:extLst>
                        <a:ext uri="{FF2B5EF4-FFF2-40B4-BE49-F238E27FC236}">
                          <a16:creationId xmlns:a16="http://schemas.microsoft.com/office/drawing/2014/main" id="{A7CE2BE6-8F0B-4E8C-B7DB-C67742E5F1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711359">
                      <a:off x="2771" y="3354"/>
                      <a:ext cx="12" cy="1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EAD5">
                            <a:gamma/>
                            <a:tint val="42353"/>
                            <a:invGamma/>
                            <a:alpha val="0"/>
                          </a:srgbClr>
                        </a:gs>
                        <a:gs pos="100000">
                          <a:srgbClr val="FFEAD5">
                            <a:alpha val="60001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5408" name="AutoShape 592">
                    <a:extLst>
                      <a:ext uri="{FF2B5EF4-FFF2-40B4-BE49-F238E27FC236}">
                        <a16:creationId xmlns:a16="http://schemas.microsoft.com/office/drawing/2014/main" id="{77CCC4D6-3C73-436C-8F9C-40CBD50B96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43" y="2526"/>
                    <a:ext cx="346" cy="285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A001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09" name="AutoShape 593">
                    <a:extLst>
                      <a:ext uri="{FF2B5EF4-FFF2-40B4-BE49-F238E27FC236}">
                        <a16:creationId xmlns:a16="http://schemas.microsoft.com/office/drawing/2014/main" id="{327631C2-D38E-401C-8529-4DF70F076E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3" y="2526"/>
                    <a:ext cx="244" cy="204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10" name="Oval 594">
                    <a:extLst>
                      <a:ext uri="{FF2B5EF4-FFF2-40B4-BE49-F238E27FC236}">
                        <a16:creationId xmlns:a16="http://schemas.microsoft.com/office/drawing/2014/main" id="{C25AF0A8-8D24-4D75-9A8E-6406CF93C4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07" y="2260"/>
                    <a:ext cx="82" cy="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11" name="Oval 595">
                    <a:extLst>
                      <a:ext uri="{FF2B5EF4-FFF2-40B4-BE49-F238E27FC236}">
                        <a16:creationId xmlns:a16="http://schemas.microsoft.com/office/drawing/2014/main" id="{D9DB126E-4A95-4F1A-B678-DB628BA1AC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056"/>
                    <a:ext cx="82" cy="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12" name="AutoShape 596">
                    <a:extLst>
                      <a:ext uri="{FF2B5EF4-FFF2-40B4-BE49-F238E27FC236}">
                        <a16:creationId xmlns:a16="http://schemas.microsoft.com/office/drawing/2014/main" id="{F44C1BC4-20B8-4D3A-BB83-8E29996C4C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82" y="2505"/>
                    <a:ext cx="306" cy="204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>
                          <a:alpha val="39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13" name="AutoShape 597">
                    <a:extLst>
                      <a:ext uri="{FF2B5EF4-FFF2-40B4-BE49-F238E27FC236}">
                        <a16:creationId xmlns:a16="http://schemas.microsoft.com/office/drawing/2014/main" id="{332F67F0-B8FC-4CE6-B4FF-6A134EF5B3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1" y="2423"/>
                    <a:ext cx="61" cy="62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14" name="AutoShape 598">
                    <a:extLst>
                      <a:ext uri="{FF2B5EF4-FFF2-40B4-BE49-F238E27FC236}">
                        <a16:creationId xmlns:a16="http://schemas.microsoft.com/office/drawing/2014/main" id="{3068EA36-E5D2-411C-B324-D00F7EC1C5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1" y="2750"/>
                    <a:ext cx="61" cy="61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15" name="AutoShape 599">
                    <a:extLst>
                      <a:ext uri="{FF2B5EF4-FFF2-40B4-BE49-F238E27FC236}">
                        <a16:creationId xmlns:a16="http://schemas.microsoft.com/office/drawing/2014/main" id="{7419B0B4-81D1-4080-B919-8BBB8FF18A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0" y="2423"/>
                    <a:ext cx="61" cy="62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16" name="AutoShape 600">
                    <a:extLst>
                      <a:ext uri="{FF2B5EF4-FFF2-40B4-BE49-F238E27FC236}">
                        <a16:creationId xmlns:a16="http://schemas.microsoft.com/office/drawing/2014/main" id="{EB009966-6F28-4C5D-8CF6-C544406C9A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0" y="2750"/>
                    <a:ext cx="61" cy="61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EFEF"/>
                  </a:solidFill>
                  <a:ln>
                    <a:noFill/>
                  </a:ln>
                  <a:effectLst>
                    <a:outerShdw dist="25400" dir="5400000" algn="ctr" rotWithShape="0">
                      <a:srgbClr val="8A001A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5417" name="Group 601">
                  <a:extLst>
                    <a:ext uri="{FF2B5EF4-FFF2-40B4-BE49-F238E27FC236}">
                      <a16:creationId xmlns:a16="http://schemas.microsoft.com/office/drawing/2014/main" id="{3F579035-57F9-4E15-91AA-478BAA028A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3" y="907"/>
                  <a:ext cx="317" cy="205"/>
                  <a:chOff x="3220" y="825"/>
                  <a:chExt cx="317" cy="205"/>
                </a:xfrm>
              </p:grpSpPr>
              <p:grpSp>
                <p:nvGrpSpPr>
                  <p:cNvPr id="35418" name="Group 602">
                    <a:extLst>
                      <a:ext uri="{FF2B5EF4-FFF2-40B4-BE49-F238E27FC236}">
                        <a16:creationId xmlns:a16="http://schemas.microsoft.com/office/drawing/2014/main" id="{2A9D6E0F-49E0-4394-BF7C-917F986E73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825"/>
                    <a:ext cx="71" cy="57"/>
                    <a:chOff x="2993" y="3227"/>
                    <a:chExt cx="113" cy="90"/>
                  </a:xfrm>
                </p:grpSpPr>
                <p:sp>
                  <p:nvSpPr>
                    <p:cNvPr id="35419" name="Oval 603">
                      <a:extLst>
                        <a:ext uri="{FF2B5EF4-FFF2-40B4-BE49-F238E27FC236}">
                          <a16:creationId xmlns:a16="http://schemas.microsoft.com/office/drawing/2014/main" id="{50163C2F-EE45-4704-9F0F-D62B6B87E1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227"/>
                      <a:ext cx="90" cy="9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2125"/>
                        </a:gs>
                        <a:gs pos="100000">
                          <a:srgbClr val="332125">
                            <a:gamma/>
                            <a:shade val="46275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20" name="Freeform 604">
                      <a:extLst>
                        <a:ext uri="{FF2B5EF4-FFF2-40B4-BE49-F238E27FC236}">
                          <a16:creationId xmlns:a16="http://schemas.microsoft.com/office/drawing/2014/main" id="{9157265E-7351-442F-9A91-90249BF1FF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2993" y="3249"/>
                      <a:ext cx="91" cy="45"/>
                    </a:xfrm>
                    <a:custGeom>
                      <a:avLst/>
                      <a:gdLst>
                        <a:gd name="T0" fmla="*/ 4 w 171"/>
                        <a:gd name="T1" fmla="*/ 52 h 102"/>
                        <a:gd name="T2" fmla="*/ 50 w 171"/>
                        <a:gd name="T3" fmla="*/ 7 h 102"/>
                        <a:gd name="T4" fmla="*/ 118 w 171"/>
                        <a:gd name="T5" fmla="*/ 7 h 102"/>
                        <a:gd name="T6" fmla="*/ 163 w 171"/>
                        <a:gd name="T7" fmla="*/ 52 h 102"/>
                        <a:gd name="T8" fmla="*/ 72 w 171"/>
                        <a:gd name="T9" fmla="*/ 98 h 102"/>
                        <a:gd name="T10" fmla="*/ 4 w 171"/>
                        <a:gd name="T11" fmla="*/ 5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1" h="102">
                          <a:moveTo>
                            <a:pt x="4" y="52"/>
                          </a:moveTo>
                          <a:cubicBezTo>
                            <a:pt x="0" y="37"/>
                            <a:pt x="31" y="14"/>
                            <a:pt x="50" y="7"/>
                          </a:cubicBezTo>
                          <a:cubicBezTo>
                            <a:pt x="69" y="0"/>
                            <a:pt x="99" y="0"/>
                            <a:pt x="118" y="7"/>
                          </a:cubicBezTo>
                          <a:cubicBezTo>
                            <a:pt x="137" y="14"/>
                            <a:pt x="171" y="37"/>
                            <a:pt x="163" y="52"/>
                          </a:cubicBezTo>
                          <a:cubicBezTo>
                            <a:pt x="155" y="67"/>
                            <a:pt x="98" y="94"/>
                            <a:pt x="72" y="98"/>
                          </a:cubicBezTo>
                          <a:cubicBezTo>
                            <a:pt x="46" y="102"/>
                            <a:pt x="8" y="67"/>
                            <a:pt x="4" y="5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421" name="Group 605">
                    <a:extLst>
                      <a:ext uri="{FF2B5EF4-FFF2-40B4-BE49-F238E27FC236}">
                        <a16:creationId xmlns:a16="http://schemas.microsoft.com/office/drawing/2014/main" id="{3CA50F01-2685-4DF1-B2F6-81AEAA0AC0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3447" y="838"/>
                    <a:ext cx="70" cy="57"/>
                    <a:chOff x="2993" y="3227"/>
                    <a:chExt cx="113" cy="90"/>
                  </a:xfrm>
                </p:grpSpPr>
                <p:sp>
                  <p:nvSpPr>
                    <p:cNvPr id="35422" name="Oval 606">
                      <a:extLst>
                        <a:ext uri="{FF2B5EF4-FFF2-40B4-BE49-F238E27FC236}">
                          <a16:creationId xmlns:a16="http://schemas.microsoft.com/office/drawing/2014/main" id="{EFD15F29-FE9B-43A8-BE88-64CCAC4FEB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227"/>
                      <a:ext cx="90" cy="9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2125"/>
                        </a:gs>
                        <a:gs pos="100000">
                          <a:srgbClr val="332125">
                            <a:gamma/>
                            <a:shade val="46275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23" name="Freeform 607">
                      <a:extLst>
                        <a:ext uri="{FF2B5EF4-FFF2-40B4-BE49-F238E27FC236}">
                          <a16:creationId xmlns:a16="http://schemas.microsoft.com/office/drawing/2014/main" id="{40E14EC5-3CCC-42F3-8C04-6B94A0FA9C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2993" y="3249"/>
                      <a:ext cx="91" cy="45"/>
                    </a:xfrm>
                    <a:custGeom>
                      <a:avLst/>
                      <a:gdLst>
                        <a:gd name="T0" fmla="*/ 4 w 171"/>
                        <a:gd name="T1" fmla="*/ 52 h 102"/>
                        <a:gd name="T2" fmla="*/ 50 w 171"/>
                        <a:gd name="T3" fmla="*/ 7 h 102"/>
                        <a:gd name="T4" fmla="*/ 118 w 171"/>
                        <a:gd name="T5" fmla="*/ 7 h 102"/>
                        <a:gd name="T6" fmla="*/ 163 w 171"/>
                        <a:gd name="T7" fmla="*/ 52 h 102"/>
                        <a:gd name="T8" fmla="*/ 72 w 171"/>
                        <a:gd name="T9" fmla="*/ 98 h 102"/>
                        <a:gd name="T10" fmla="*/ 4 w 171"/>
                        <a:gd name="T11" fmla="*/ 5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1" h="102">
                          <a:moveTo>
                            <a:pt x="4" y="52"/>
                          </a:moveTo>
                          <a:cubicBezTo>
                            <a:pt x="0" y="37"/>
                            <a:pt x="31" y="14"/>
                            <a:pt x="50" y="7"/>
                          </a:cubicBezTo>
                          <a:cubicBezTo>
                            <a:pt x="69" y="0"/>
                            <a:pt x="99" y="0"/>
                            <a:pt x="118" y="7"/>
                          </a:cubicBezTo>
                          <a:cubicBezTo>
                            <a:pt x="137" y="14"/>
                            <a:pt x="171" y="37"/>
                            <a:pt x="163" y="52"/>
                          </a:cubicBezTo>
                          <a:cubicBezTo>
                            <a:pt x="155" y="67"/>
                            <a:pt x="98" y="94"/>
                            <a:pt x="72" y="98"/>
                          </a:cubicBezTo>
                          <a:cubicBezTo>
                            <a:pt x="46" y="102"/>
                            <a:pt x="8" y="67"/>
                            <a:pt x="4" y="5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cap="flat" cmpd="sng">
                          <a:solidFill>
                            <a:srgbClr val="9696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5424" name="Oval 608">
                    <a:extLst>
                      <a:ext uri="{FF2B5EF4-FFF2-40B4-BE49-F238E27FC236}">
                        <a16:creationId xmlns:a16="http://schemas.microsoft.com/office/drawing/2014/main" id="{358B9D34-FB43-4D4A-BD14-9262234CC8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20" y="877"/>
                    <a:ext cx="89" cy="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A3262">
                          <a:alpha val="70000"/>
                        </a:srgbClr>
                      </a:gs>
                      <a:gs pos="100000">
                        <a:srgbClr val="FFDEBD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5425" name="Group 609">
                    <a:extLst>
                      <a:ext uri="{FF2B5EF4-FFF2-40B4-BE49-F238E27FC236}">
                        <a16:creationId xmlns:a16="http://schemas.microsoft.com/office/drawing/2014/main" id="{10A59904-CF5C-409F-8BFD-0611349088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47" y="890"/>
                    <a:ext cx="90" cy="89"/>
                    <a:chOff x="3946" y="2591"/>
                    <a:chExt cx="159" cy="159"/>
                  </a:xfrm>
                </p:grpSpPr>
                <p:sp>
                  <p:nvSpPr>
                    <p:cNvPr id="35426" name="Oval 610">
                      <a:extLst>
                        <a:ext uri="{FF2B5EF4-FFF2-40B4-BE49-F238E27FC236}">
                          <a16:creationId xmlns:a16="http://schemas.microsoft.com/office/drawing/2014/main" id="{C492495D-4840-43AC-8654-D76CAA1930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6" y="2591"/>
                      <a:ext cx="158" cy="1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A3262">
                            <a:alpha val="70000"/>
                          </a:srgbClr>
                        </a:gs>
                        <a:gs pos="100000">
                          <a:srgbClr val="FFDEBD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27" name="Oval 611">
                      <a:extLst>
                        <a:ext uri="{FF2B5EF4-FFF2-40B4-BE49-F238E27FC236}">
                          <a16:creationId xmlns:a16="http://schemas.microsoft.com/office/drawing/2014/main" id="{16CD601C-1F9A-4B06-84E9-BDE03B11C9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3" y="2614"/>
                      <a:ext cx="92" cy="9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13B59">
                            <a:alpha val="30000"/>
                          </a:srgbClr>
                        </a:gs>
                        <a:gs pos="100000">
                          <a:srgbClr val="FFDEBD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5428" name="AutoShape 612">
                    <a:extLst>
                      <a:ext uri="{FF2B5EF4-FFF2-40B4-BE49-F238E27FC236}">
                        <a16:creationId xmlns:a16="http://schemas.microsoft.com/office/drawing/2014/main" id="{54306AC5-B0E1-4771-9FBC-919A18E0BF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373" y="902"/>
                    <a:ext cx="14" cy="52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EEC0B4"/>
                      </a:gs>
                      <a:gs pos="100000">
                        <a:srgbClr val="EEC0B4">
                          <a:gamma/>
                          <a:tint val="80000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29" name="Oval 613">
                    <a:extLst>
                      <a:ext uri="{FF2B5EF4-FFF2-40B4-BE49-F238E27FC236}">
                        <a16:creationId xmlns:a16="http://schemas.microsoft.com/office/drawing/2014/main" id="{3830EE87-45C0-4060-88E3-E5F18F0341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22" y="863"/>
                    <a:ext cx="129" cy="12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BE8DD">
                          <a:alpha val="60001"/>
                        </a:srgbClr>
                      </a:gs>
                      <a:gs pos="100000">
                        <a:schemeClr val="bg1">
                          <a:alpha val="2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5875" algn="ctr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5430" name="Group 614">
                    <a:extLst>
                      <a:ext uri="{FF2B5EF4-FFF2-40B4-BE49-F238E27FC236}">
                        <a16:creationId xmlns:a16="http://schemas.microsoft.com/office/drawing/2014/main" id="{C6B0A5AA-383E-4ADC-AE85-7EBDA87CB9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17" y="979"/>
                    <a:ext cx="129" cy="51"/>
                    <a:chOff x="4490" y="3158"/>
                    <a:chExt cx="227" cy="91"/>
                  </a:xfrm>
                </p:grpSpPr>
                <p:sp>
                  <p:nvSpPr>
                    <p:cNvPr id="35431" name="Oval 615">
                      <a:extLst>
                        <a:ext uri="{FF2B5EF4-FFF2-40B4-BE49-F238E27FC236}">
                          <a16:creationId xmlns:a16="http://schemas.microsoft.com/office/drawing/2014/main" id="{AA352130-81EA-4FA9-9680-E5D224EB1C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0" y="3158"/>
                      <a:ext cx="227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D1A3">
                            <a:alpha val="39999"/>
                          </a:srgbClr>
                        </a:gs>
                        <a:gs pos="100000">
                          <a:srgbClr val="FFDEBD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5875" algn="ctr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32" name="Freeform 616">
                      <a:extLst>
                        <a:ext uri="{FF2B5EF4-FFF2-40B4-BE49-F238E27FC236}">
                          <a16:creationId xmlns:a16="http://schemas.microsoft.com/office/drawing/2014/main" id="{67F02137-E705-4872-9680-62BB422569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72" y="3204"/>
                      <a:ext cx="61" cy="4"/>
                    </a:xfrm>
                    <a:custGeom>
                      <a:avLst/>
                      <a:gdLst>
                        <a:gd name="T0" fmla="*/ 0 w 68"/>
                        <a:gd name="T1" fmla="*/ 4 h 4"/>
                        <a:gd name="T2" fmla="*/ 68 w 68"/>
                        <a:gd name="T3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68" h="4">
                          <a:moveTo>
                            <a:pt x="0" y="4"/>
                          </a:moveTo>
                          <a:cubicBezTo>
                            <a:pt x="19" y="2"/>
                            <a:pt x="38" y="0"/>
                            <a:pt x="68" y="4"/>
                          </a:cubicBezTo>
                        </a:path>
                      </a:pathLst>
                    </a:custGeom>
                    <a:noFill/>
                    <a:ln w="15875" cap="flat" cmpd="sng">
                      <a:solidFill>
                        <a:srgbClr val="F6D3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sp>
        <p:nvSpPr>
          <p:cNvPr id="35442" name="WordArt 626">
            <a:extLst>
              <a:ext uri="{FF2B5EF4-FFF2-40B4-BE49-F238E27FC236}">
                <a16:creationId xmlns:a16="http://schemas.microsoft.com/office/drawing/2014/main" id="{A8A2A30C-CB9A-45D8-95E4-068ADAD864EC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627313" y="2673350"/>
            <a:ext cx="4692650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r>
              <a:rPr lang="en-US" altLang="zh-CN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FF"/>
                    </a:gs>
                    <a:gs pos="100000">
                      <a:srgbClr val="33CCFF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Thank You !</a:t>
            </a:r>
            <a:endParaRPr lang="zh-CN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99FF"/>
                  </a:gs>
                  <a:gs pos="100000">
                    <a:srgbClr val="33CCFF"/>
                  </a:gs>
                </a:gsLst>
                <a:lin ang="0" scaled="1"/>
              </a:gra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76" name="Picture 5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419"/>
            <a:ext cx="1432367" cy="714375"/>
          </a:xfrm>
          <a:prstGeom prst="rect">
            <a:avLst/>
          </a:prstGeom>
        </p:spPr>
      </p:pic>
      <p:pic>
        <p:nvPicPr>
          <p:cNvPr id="577" name="Picture 5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84" y="6137901"/>
            <a:ext cx="1432367" cy="714375"/>
          </a:xfrm>
          <a:prstGeom prst="rect">
            <a:avLst/>
          </a:prstGeom>
        </p:spPr>
      </p:pic>
      <p:pic>
        <p:nvPicPr>
          <p:cNvPr id="578" name="Picture 5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12" y="6143864"/>
            <a:ext cx="1432367" cy="714375"/>
          </a:xfrm>
          <a:prstGeom prst="rect">
            <a:avLst/>
          </a:prstGeom>
        </p:spPr>
      </p:pic>
      <p:pic>
        <p:nvPicPr>
          <p:cNvPr id="579" name="Picture 5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96" y="6139346"/>
            <a:ext cx="1432367" cy="714375"/>
          </a:xfrm>
          <a:prstGeom prst="rect">
            <a:avLst/>
          </a:prstGeom>
        </p:spPr>
      </p:pic>
      <p:pic>
        <p:nvPicPr>
          <p:cNvPr id="580" name="Picture 5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25" y="6151643"/>
            <a:ext cx="1432367" cy="714375"/>
          </a:xfrm>
          <a:prstGeom prst="rect">
            <a:avLst/>
          </a:prstGeom>
        </p:spPr>
      </p:pic>
      <p:pic>
        <p:nvPicPr>
          <p:cNvPr id="581" name="Picture 5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09" y="6140648"/>
            <a:ext cx="1432367" cy="714375"/>
          </a:xfrm>
          <a:prstGeom prst="rect">
            <a:avLst/>
          </a:prstGeom>
        </p:spPr>
      </p:pic>
      <p:pic>
        <p:nvPicPr>
          <p:cNvPr id="582" name="Picture 5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99" y="6171009"/>
            <a:ext cx="1432367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64"/>
    </mc:Choice>
    <mc:Fallback xmlns="">
      <p:transition spd="slow" advTm="681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3E764-292A-41E2-A82D-AF4AF473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2209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3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9" name="AutoShape 219">
            <a:extLst>
              <a:ext uri="{FF2B5EF4-FFF2-40B4-BE49-F238E27FC236}">
                <a16:creationId xmlns:a16="http://schemas.microsoft.com/office/drawing/2014/main" id="{C9E02818-CD7E-41B6-A0E4-A203C283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2" y="1412875"/>
            <a:ext cx="4249191" cy="468313"/>
          </a:xfrm>
          <a:prstGeom prst="roundRect">
            <a:avLst>
              <a:gd name="adj" fmla="val 16667"/>
            </a:avLst>
          </a:prstGeom>
          <a:noFill/>
          <a:ln w="28575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700" name="Group 220">
            <a:extLst>
              <a:ext uri="{FF2B5EF4-FFF2-40B4-BE49-F238E27FC236}">
                <a16:creationId xmlns:a16="http://schemas.microsoft.com/office/drawing/2014/main" id="{E7582628-8A15-498C-AE4B-FFA4ADAE64C5}"/>
              </a:ext>
            </a:extLst>
          </p:cNvPr>
          <p:cNvGrpSpPr>
            <a:grpSpLocks/>
          </p:cNvGrpSpPr>
          <p:nvPr/>
        </p:nvGrpSpPr>
        <p:grpSpPr bwMode="auto">
          <a:xfrm rot="3584119">
            <a:off x="2950369" y="1575594"/>
            <a:ext cx="450850" cy="303212"/>
            <a:chOff x="1270" y="1366"/>
            <a:chExt cx="284" cy="191"/>
          </a:xfrm>
        </p:grpSpPr>
        <p:grpSp>
          <p:nvGrpSpPr>
            <p:cNvPr id="20701" name="Group 221">
              <a:extLst>
                <a:ext uri="{FF2B5EF4-FFF2-40B4-BE49-F238E27FC236}">
                  <a16:creationId xmlns:a16="http://schemas.microsoft.com/office/drawing/2014/main" id="{A95A2869-0397-4FEA-80CE-B7696D10676F}"/>
                </a:ext>
              </a:extLst>
            </p:cNvPr>
            <p:cNvGrpSpPr>
              <a:grpSpLocks/>
            </p:cNvGrpSpPr>
            <p:nvPr/>
          </p:nvGrpSpPr>
          <p:grpSpPr bwMode="auto">
            <a:xfrm rot="17679159">
              <a:off x="1292" y="1367"/>
              <a:ext cx="148" cy="191"/>
              <a:chOff x="2825" y="3007"/>
              <a:chExt cx="229" cy="242"/>
            </a:xfrm>
          </p:grpSpPr>
          <p:sp>
            <p:nvSpPr>
              <p:cNvPr id="20702" name="Freeform 222">
                <a:extLst>
                  <a:ext uri="{FF2B5EF4-FFF2-40B4-BE49-F238E27FC236}">
                    <a16:creationId xmlns:a16="http://schemas.microsoft.com/office/drawing/2014/main" id="{304C416B-E91B-4544-996E-5D47F3DB3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703" name="Freeform 223">
                <a:extLst>
                  <a:ext uri="{FF2B5EF4-FFF2-40B4-BE49-F238E27FC236}">
                    <a16:creationId xmlns:a16="http://schemas.microsoft.com/office/drawing/2014/main" id="{E4CBF7D7-9FE9-484B-9F5B-665CFF9AEB0E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704" name="Group 224">
              <a:extLst>
                <a:ext uri="{FF2B5EF4-FFF2-40B4-BE49-F238E27FC236}">
                  <a16:creationId xmlns:a16="http://schemas.microsoft.com/office/drawing/2014/main" id="{E7C05716-E31A-4874-8021-F1590C37677E}"/>
                </a:ext>
              </a:extLst>
            </p:cNvPr>
            <p:cNvGrpSpPr>
              <a:grpSpLocks/>
            </p:cNvGrpSpPr>
            <p:nvPr/>
          </p:nvGrpSpPr>
          <p:grpSpPr bwMode="auto">
            <a:xfrm rot="11100000">
              <a:off x="1406" y="1366"/>
              <a:ext cx="148" cy="191"/>
              <a:chOff x="2825" y="3007"/>
              <a:chExt cx="229" cy="242"/>
            </a:xfrm>
          </p:grpSpPr>
          <p:sp>
            <p:nvSpPr>
              <p:cNvPr id="20705" name="Freeform 225">
                <a:extLst>
                  <a:ext uri="{FF2B5EF4-FFF2-40B4-BE49-F238E27FC236}">
                    <a16:creationId xmlns:a16="http://schemas.microsoft.com/office/drawing/2014/main" id="{BC6E1E7D-6FA5-461F-BFD7-89B071FC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07"/>
                <a:ext cx="144" cy="242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706" name="Freeform 226">
                <a:extLst>
                  <a:ext uri="{FF2B5EF4-FFF2-40B4-BE49-F238E27FC236}">
                    <a16:creationId xmlns:a16="http://schemas.microsoft.com/office/drawing/2014/main" id="{AD65B27A-D154-49C7-985B-399D4C64A474}"/>
                  </a:ext>
                </a:extLst>
              </p:cNvPr>
              <p:cNvSpPr>
                <a:spLocks/>
              </p:cNvSpPr>
              <p:nvPr/>
            </p:nvSpPr>
            <p:spPr bwMode="auto">
              <a:xfrm rot="3996341" flipH="1">
                <a:off x="2853" y="3030"/>
                <a:ext cx="174" cy="229"/>
              </a:xfrm>
              <a:custGeom>
                <a:avLst/>
                <a:gdLst>
                  <a:gd name="T0" fmla="*/ 205 w 213"/>
                  <a:gd name="T1" fmla="*/ 38 h 343"/>
                  <a:gd name="T2" fmla="*/ 69 w 213"/>
                  <a:gd name="T3" fmla="*/ 106 h 343"/>
                  <a:gd name="T4" fmla="*/ 23 w 213"/>
                  <a:gd name="T5" fmla="*/ 332 h 343"/>
                  <a:gd name="T6" fmla="*/ 205 w 213"/>
                  <a:gd name="T7" fmla="*/ 3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43">
                    <a:moveTo>
                      <a:pt x="205" y="38"/>
                    </a:moveTo>
                    <a:cubicBezTo>
                      <a:pt x="213" y="0"/>
                      <a:pt x="99" y="57"/>
                      <a:pt x="69" y="106"/>
                    </a:cubicBezTo>
                    <a:cubicBezTo>
                      <a:pt x="39" y="155"/>
                      <a:pt x="0" y="343"/>
                      <a:pt x="23" y="332"/>
                    </a:cubicBezTo>
                    <a:cubicBezTo>
                      <a:pt x="46" y="321"/>
                      <a:pt x="197" y="76"/>
                      <a:pt x="205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3366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0707" name="Rectangle 227">
            <a:extLst>
              <a:ext uri="{FF2B5EF4-FFF2-40B4-BE49-F238E27FC236}">
                <a16:creationId xmlns:a16="http://schemas.microsoft.com/office/drawing/2014/main" id="{1318EBA7-3E42-498D-BDBF-9486E5536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81379" y="339316"/>
            <a:ext cx="5973763" cy="50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708" name="Group 228">
            <a:extLst>
              <a:ext uri="{FF2B5EF4-FFF2-40B4-BE49-F238E27FC236}">
                <a16:creationId xmlns:a16="http://schemas.microsoft.com/office/drawing/2014/main" id="{7DDE933A-ADB7-4C72-90FF-41E15E429187}"/>
              </a:ext>
            </a:extLst>
          </p:cNvPr>
          <p:cNvGrpSpPr>
            <a:grpSpLocks/>
          </p:cNvGrpSpPr>
          <p:nvPr/>
        </p:nvGrpSpPr>
        <p:grpSpPr bwMode="auto">
          <a:xfrm>
            <a:off x="1503973" y="1988555"/>
            <a:ext cx="6895574" cy="523881"/>
            <a:chOff x="1202" y="1434"/>
            <a:chExt cx="2348" cy="330"/>
          </a:xfrm>
        </p:grpSpPr>
        <p:sp>
          <p:nvSpPr>
            <p:cNvPr id="20709" name="AutoShape 229">
              <a:extLst>
                <a:ext uri="{FF2B5EF4-FFF2-40B4-BE49-F238E27FC236}">
                  <a16:creationId xmlns:a16="http://schemas.microsoft.com/office/drawing/2014/main" id="{7C6D1306-1A15-48F0-86CA-6F8D23CB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434"/>
              <a:ext cx="2245" cy="295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28575" cap="rnd" algn="ctr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710" name="Group 230">
              <a:extLst>
                <a:ext uri="{FF2B5EF4-FFF2-40B4-BE49-F238E27FC236}">
                  <a16:creationId xmlns:a16="http://schemas.microsoft.com/office/drawing/2014/main" id="{B0FF3086-3372-46F3-B447-9329D9115CF7}"/>
                </a:ext>
              </a:extLst>
            </p:cNvPr>
            <p:cNvGrpSpPr>
              <a:grpSpLocks/>
            </p:cNvGrpSpPr>
            <p:nvPr/>
          </p:nvGrpSpPr>
          <p:grpSpPr bwMode="auto">
            <a:xfrm rot="-1705272">
              <a:off x="3327" y="1550"/>
              <a:ext cx="223" cy="214"/>
              <a:chOff x="1375" y="1385"/>
              <a:chExt cx="223" cy="214"/>
            </a:xfrm>
          </p:grpSpPr>
          <p:grpSp>
            <p:nvGrpSpPr>
              <p:cNvPr id="20711" name="Group 231">
                <a:extLst>
                  <a:ext uri="{FF2B5EF4-FFF2-40B4-BE49-F238E27FC236}">
                    <a16:creationId xmlns:a16="http://schemas.microsoft.com/office/drawing/2014/main" id="{A37BA6AE-2807-4BED-9D4F-9B113C34F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79159">
                <a:off x="1397" y="1429"/>
                <a:ext cx="148" cy="191"/>
                <a:chOff x="2807" y="3160"/>
                <a:chExt cx="229" cy="242"/>
              </a:xfrm>
            </p:grpSpPr>
            <p:sp>
              <p:nvSpPr>
                <p:cNvPr id="20712" name="Freeform 232">
                  <a:extLst>
                    <a:ext uri="{FF2B5EF4-FFF2-40B4-BE49-F238E27FC236}">
                      <a16:creationId xmlns:a16="http://schemas.microsoft.com/office/drawing/2014/main" id="{0224E1F7-07BA-45E1-8849-C799ECE8A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3160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713" name="Freeform 233">
                  <a:extLst>
                    <a:ext uri="{FF2B5EF4-FFF2-40B4-BE49-F238E27FC236}">
                      <a16:creationId xmlns:a16="http://schemas.microsoft.com/office/drawing/2014/main" id="{DDE31E2F-CA31-4FAA-BB65-A81CC7573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835" y="3147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714" name="Group 234">
                <a:extLst>
                  <a:ext uri="{FF2B5EF4-FFF2-40B4-BE49-F238E27FC236}">
                    <a16:creationId xmlns:a16="http://schemas.microsoft.com/office/drawing/2014/main" id="{EE74BA34-9468-4146-91C9-FB51A2B97A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100000">
                <a:off x="1448" y="1385"/>
                <a:ext cx="150" cy="193"/>
                <a:chOff x="2716" y="2955"/>
                <a:chExt cx="229" cy="242"/>
              </a:xfrm>
            </p:grpSpPr>
            <p:sp>
              <p:nvSpPr>
                <p:cNvPr id="20715" name="Freeform 235">
                  <a:extLst>
                    <a:ext uri="{FF2B5EF4-FFF2-40B4-BE49-F238E27FC236}">
                      <a16:creationId xmlns:a16="http://schemas.microsoft.com/office/drawing/2014/main" id="{A6432147-A54D-4D97-B4A6-31AEA9CF5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6" y="2955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716" name="Freeform 236">
                  <a:extLst>
                    <a:ext uri="{FF2B5EF4-FFF2-40B4-BE49-F238E27FC236}">
                      <a16:creationId xmlns:a16="http://schemas.microsoft.com/office/drawing/2014/main" id="{9825F343-96EA-411E-90C7-F9E1A8E33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996341" flipH="1">
                  <a:off x="2744" y="2974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0717" name="Rectangle 237">
            <a:extLst>
              <a:ext uri="{FF2B5EF4-FFF2-40B4-BE49-F238E27FC236}">
                <a16:creationId xmlns:a16="http://schemas.microsoft.com/office/drawing/2014/main" id="{544BAE63-935A-4678-8764-E07C1FB737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16307" y="1376364"/>
            <a:ext cx="385213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18" name="Rectangle 238">
            <a:extLst>
              <a:ext uri="{FF2B5EF4-FFF2-40B4-BE49-F238E27FC236}">
                <a16:creationId xmlns:a16="http://schemas.microsoft.com/office/drawing/2014/main" id="{A31BF8A2-6934-43ED-B18C-8E025ED8B8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30550" y="1952625"/>
            <a:ext cx="302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b="1"/>
          </a:p>
        </p:txBody>
      </p:sp>
      <p:sp>
        <p:nvSpPr>
          <p:cNvPr id="20719" name="Line 239">
            <a:extLst>
              <a:ext uri="{FF2B5EF4-FFF2-40B4-BE49-F238E27FC236}">
                <a16:creationId xmlns:a16="http://schemas.microsoft.com/office/drawing/2014/main" id="{33CB580F-2499-4CBE-97EE-1C6488E05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4929" y="2205038"/>
            <a:ext cx="1003634" cy="0"/>
          </a:xfrm>
          <a:prstGeom prst="line">
            <a:avLst/>
          </a:prstGeom>
          <a:noFill/>
          <a:ln w="28575" cap="rnd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20" name="Line 240">
            <a:extLst>
              <a:ext uri="{FF2B5EF4-FFF2-40B4-BE49-F238E27FC236}">
                <a16:creationId xmlns:a16="http://schemas.microsoft.com/office/drawing/2014/main" id="{AE5E34F4-2B32-492E-9D03-47E6445E9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6663" y="2205038"/>
            <a:ext cx="0" cy="576262"/>
          </a:xfrm>
          <a:prstGeom prst="line">
            <a:avLst/>
          </a:prstGeom>
          <a:noFill/>
          <a:ln w="28575" cap="rnd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21" name="AutoShape 241">
            <a:extLst>
              <a:ext uri="{FF2B5EF4-FFF2-40B4-BE49-F238E27FC236}">
                <a16:creationId xmlns:a16="http://schemas.microsoft.com/office/drawing/2014/main" id="{F0B3695E-4E86-45DD-BAEF-AD1BF94185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79950" y="2816225"/>
            <a:ext cx="4176713" cy="2809875"/>
          </a:xfrm>
          <a:prstGeom prst="homePlate">
            <a:avLst>
              <a:gd name="adj" fmla="val 16908"/>
            </a:avLst>
          </a:prstGeom>
          <a:solidFill>
            <a:srgbClr val="EAEAEA"/>
          </a:solidFill>
          <a:ln w="28575" cap="rnd" algn="ctr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726" name="Group 246">
            <a:extLst>
              <a:ext uri="{FF2B5EF4-FFF2-40B4-BE49-F238E27FC236}">
                <a16:creationId xmlns:a16="http://schemas.microsoft.com/office/drawing/2014/main" id="{1494CA65-B732-43A4-B4FB-1249A599BC93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1628775"/>
            <a:ext cx="4103762" cy="3997325"/>
            <a:chOff x="476" y="1026"/>
            <a:chExt cx="2585" cy="2518"/>
          </a:xfrm>
        </p:grpSpPr>
        <p:sp>
          <p:nvSpPr>
            <p:cNvPr id="20722" name="Line 242">
              <a:extLst>
                <a:ext uri="{FF2B5EF4-FFF2-40B4-BE49-F238E27FC236}">
                  <a16:creationId xmlns:a16="http://schemas.microsoft.com/office/drawing/2014/main" id="{361C1771-24E3-4282-9BB7-1FB1140BD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026"/>
              <a:ext cx="1451" cy="0"/>
            </a:xfrm>
            <a:prstGeom prst="line">
              <a:avLst/>
            </a:prstGeom>
            <a:noFill/>
            <a:ln w="285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24" name="AutoShape 244">
              <a:extLst>
                <a:ext uri="{FF2B5EF4-FFF2-40B4-BE49-F238E27FC236}">
                  <a16:creationId xmlns:a16="http://schemas.microsoft.com/office/drawing/2014/main" id="{C170BA43-D04D-4266-B287-12245CE90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74"/>
              <a:ext cx="2585" cy="1770"/>
            </a:xfrm>
            <a:prstGeom prst="homePlate">
              <a:avLst>
                <a:gd name="adj" fmla="val 16613"/>
              </a:avLst>
            </a:prstGeom>
            <a:noFill/>
            <a:ln w="28575" cap="rnd" algn="ctr">
              <a:solidFill>
                <a:srgbClr val="969696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25" name="Line 245">
              <a:extLst>
                <a:ext uri="{FF2B5EF4-FFF2-40B4-BE49-F238E27FC236}">
                  <a16:creationId xmlns:a16="http://schemas.microsoft.com/office/drawing/2014/main" id="{95740EB1-1B73-4E0C-9533-1EF3A8315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" y="1026"/>
              <a:ext cx="0" cy="748"/>
            </a:xfrm>
            <a:prstGeom prst="line">
              <a:avLst/>
            </a:prstGeom>
            <a:noFill/>
            <a:ln w="285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24436" y="1985000"/>
            <a:ext cx="600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2" descr="Độc đáo: Tái hiện cảnh thôn quê giữa Sài Gò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75" y="3030405"/>
            <a:ext cx="3362745" cy="228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Bí sặt cao sả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57" y="3046103"/>
            <a:ext cx="3683354" cy="22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 bwMode="auto">
          <a:xfrm>
            <a:off x="7507079" y="656593"/>
            <a:ext cx="1270055" cy="1152227"/>
          </a:xfrm>
          <a:prstGeom prst="star5">
            <a:avLst>
              <a:gd name="adj" fmla="val 41900"/>
              <a:gd name="hf" fmla="val 105146"/>
              <a:gd name="vf" fmla="val 110557"/>
            </a:avLst>
          </a:prstGeom>
          <a:solidFill>
            <a:srgbClr val="CCFFCC"/>
          </a:solidFill>
          <a:ln w="158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227">
            <a:extLst>
              <a:ext uri="{FF2B5EF4-FFF2-40B4-BE49-F238E27FC236}">
                <a16:creationId xmlns:a16="http://schemas.microsoft.com/office/drawing/2014/main" id="{1318EBA7-3E42-498D-BDBF-9486E553653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63995" y="807742"/>
            <a:ext cx="5973763" cy="50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1" name="Group 458">
            <a:extLst>
              <a:ext uri="{FF2B5EF4-FFF2-40B4-BE49-F238E27FC236}">
                <a16:creationId xmlns:a16="http://schemas.microsoft.com/office/drawing/2014/main" id="{12D4CE25-9B0A-4568-A97E-E0097F12DC9B}"/>
              </a:ext>
            </a:extLst>
          </p:cNvPr>
          <p:cNvGrpSpPr>
            <a:grpSpLocks/>
          </p:cNvGrpSpPr>
          <p:nvPr/>
        </p:nvGrpSpPr>
        <p:grpSpPr bwMode="auto">
          <a:xfrm>
            <a:off x="350032" y="5665630"/>
            <a:ext cx="811087" cy="759467"/>
            <a:chOff x="1338" y="1139"/>
            <a:chExt cx="263" cy="263"/>
          </a:xfrm>
        </p:grpSpPr>
        <p:sp>
          <p:nvSpPr>
            <p:cNvPr id="52" name="Oval 4">
              <a:extLst>
                <a:ext uri="{FF2B5EF4-FFF2-40B4-BE49-F238E27FC236}">
                  <a16:creationId xmlns:a16="http://schemas.microsoft.com/office/drawing/2014/main" id="{E31353E1-76D2-4FCC-8CAB-6C11CCE4B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139"/>
              <a:ext cx="263" cy="263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15875" algn="ctr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270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B70E7971-50F9-453E-8B98-4967A5846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1156"/>
              <a:ext cx="248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96969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B27CE728-03D2-44A9-92C3-5D6B40AF3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1174"/>
              <a:ext cx="218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96969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2800" b="1" dirty="0"/>
                <a:t>?</a:t>
              </a:r>
            </a:p>
          </p:txBody>
        </p:sp>
      </p:grpSp>
      <p:sp>
        <p:nvSpPr>
          <p:cNvPr id="56" name="Oval 249">
            <a:extLst>
              <a:ext uri="{FF2B5EF4-FFF2-40B4-BE49-F238E27FC236}">
                <a16:creationId xmlns:a16="http://schemas.microsoft.com/office/drawing/2014/main" id="{80E8337F-4BA4-4AA8-9602-8B788758F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9" y="5481636"/>
            <a:ext cx="7478240" cy="1331913"/>
          </a:xfrm>
          <a:prstGeom prst="ellipse">
            <a:avLst/>
          </a:prstGeom>
          <a:gradFill rotWithShape="1">
            <a:gsLst>
              <a:gs pos="0">
                <a:srgbClr val="005E5C">
                  <a:alpha val="60001"/>
                </a:srgbClr>
              </a:gs>
              <a:gs pos="100000">
                <a:srgbClr val="005E5C">
                  <a:gamma/>
                  <a:shade val="57647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Oval 249">
            <a:extLst>
              <a:ext uri="{FF2B5EF4-FFF2-40B4-BE49-F238E27FC236}">
                <a16:creationId xmlns:a16="http://schemas.microsoft.com/office/drawing/2014/main" id="{80E8337F-4BA4-4AA8-9602-8B788758F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101" y="5500506"/>
            <a:ext cx="7884600" cy="1331913"/>
          </a:xfrm>
          <a:prstGeom prst="ellipse">
            <a:avLst/>
          </a:prstGeom>
          <a:gradFill rotWithShape="1">
            <a:gsLst>
              <a:gs pos="0">
                <a:srgbClr val="005E5C">
                  <a:alpha val="60001"/>
                </a:srgbClr>
              </a:gs>
              <a:gs pos="100000">
                <a:srgbClr val="005E5C">
                  <a:gamma/>
                  <a:shade val="57647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2528" y="1700316"/>
            <a:ext cx="34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94027" y="1685167"/>
            <a:ext cx="34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13688" y="1700211"/>
            <a:ext cx="34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495947" y="1692291"/>
            <a:ext cx="34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59143" y="1700808"/>
            <a:ext cx="34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485350" y="1681176"/>
            <a:ext cx="34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58980" y="2271400"/>
            <a:ext cx="34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692167" y="2254803"/>
            <a:ext cx="34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00495" y="2262668"/>
            <a:ext cx="34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9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175956" y="2262667"/>
            <a:ext cx="384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029401" y="2262667"/>
            <a:ext cx="384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11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974601" y="2262666"/>
            <a:ext cx="384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12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783658" y="2254437"/>
            <a:ext cx="384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13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384697" y="2261886"/>
            <a:ext cx="384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87638" y="14569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87638" y="14569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87638" y="1453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77" name="Oval 76"/>
          <p:cNvSpPr/>
          <p:nvPr/>
        </p:nvSpPr>
        <p:spPr>
          <a:xfrm>
            <a:off x="340038" y="844141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036"/>
    </mc:Choice>
    <mc:Fallback xmlns="">
      <p:transition spd="slow" advTm="164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7" grpId="0" animBg="1"/>
      <p:bldP spid="20717" grpId="0"/>
      <p:bldP spid="20718" grpId="0"/>
      <p:bldP spid="2" grpId="0"/>
      <p:bldP spid="4" grpId="0" animBg="1"/>
      <p:bldP spid="55" grpId="0" animBg="1"/>
      <p:bldP spid="56" grpId="0" animBg="1"/>
      <p:bldP spid="56" grpId="1" animBg="1"/>
      <p:bldP spid="57" grpId="0" animBg="1"/>
      <p:bldP spid="5" grpId="0"/>
      <p:bldP spid="74" grpId="0"/>
      <p:bldP spid="75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 animBg="1"/>
      <p:bldP spid="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8B4037-939B-437A-A92D-43D091DEB0D4}"/>
              </a:ext>
            </a:extLst>
          </p:cNvPr>
          <p:cNvSpPr txBox="1"/>
          <p:nvPr/>
        </p:nvSpPr>
        <p:spPr>
          <a:xfrm>
            <a:off x="1292942" y="567124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Mùa hè hoa phượng vĩ nở đỏ rực.</a:t>
            </a:r>
            <a:endParaRPr lang="vi-VN" sz="3200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BB813-F851-4D1D-BE06-14F3FBA3AA4B}"/>
              </a:ext>
            </a:extLst>
          </p:cNvPr>
          <p:cNvSpPr txBox="1"/>
          <p:nvPr/>
        </p:nvSpPr>
        <p:spPr>
          <a:xfrm>
            <a:off x="914400" y="625601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2">
                    <a:lumMod val="50000"/>
                  </a:schemeClr>
                </a:solidFill>
              </a:rPr>
              <a:t>8 tiếng</a:t>
            </a:r>
            <a:endParaRPr lang="vi-VN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CCDEA-E0EE-4A58-8451-33810738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2" y="29496"/>
            <a:ext cx="8206556" cy="54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1295400"/>
            <a:ext cx="6858000" cy="14478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</a:t>
            </a:r>
            <a:r>
              <a:rPr lang="en-US" sz="3600" b="1" dirty="0" err="1"/>
              <a:t>Đánh</a:t>
            </a:r>
            <a:r>
              <a:rPr lang="en-US" sz="3600" b="1" dirty="0"/>
              <a:t> </a:t>
            </a:r>
            <a:r>
              <a:rPr lang="en-US" sz="3600" b="1" dirty="0" err="1"/>
              <a:t>vần</a:t>
            </a:r>
            <a:r>
              <a:rPr lang="en-US" sz="3600" b="1" dirty="0"/>
              <a:t> </a:t>
            </a:r>
            <a:r>
              <a:rPr lang="en-US" sz="3600" b="1" dirty="0" err="1"/>
              <a:t>lại</a:t>
            </a:r>
            <a:r>
              <a:rPr lang="en-US" sz="3600" b="1" dirty="0"/>
              <a:t> </a:t>
            </a:r>
            <a:r>
              <a:rPr lang="en-US" sz="3600" b="1" dirty="0" err="1"/>
              <a:t>tiếng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bầu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ghi</a:t>
            </a:r>
            <a:r>
              <a:rPr lang="en-US" sz="3600" b="1" dirty="0"/>
              <a:t> </a:t>
            </a:r>
            <a:r>
              <a:rPr lang="en-US" sz="3600" b="1" dirty="0" err="1"/>
              <a:t>lại</a:t>
            </a:r>
            <a:r>
              <a:rPr lang="en-US" sz="3600" b="1" dirty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đánh</a:t>
            </a:r>
            <a:r>
              <a:rPr lang="en-US" sz="3600" b="1" dirty="0"/>
              <a:t> </a:t>
            </a:r>
            <a:r>
              <a:rPr lang="en-US" sz="3600" b="1" dirty="0" err="1"/>
              <a:t>vần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26010" y="3303326"/>
            <a:ext cx="6743700" cy="1573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Bờ</a:t>
            </a:r>
            <a:r>
              <a:rPr lang="en-US" sz="3600" b="1" dirty="0">
                <a:solidFill>
                  <a:srgbClr val="FF0000"/>
                </a:solidFill>
              </a:rPr>
              <a:t> - </a:t>
            </a:r>
            <a:r>
              <a:rPr lang="en-US" sz="3600" b="1" dirty="0" err="1">
                <a:solidFill>
                  <a:srgbClr val="FF0000"/>
                </a:solidFill>
              </a:rPr>
              <a:t>âu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bâu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huyền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bầu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429000"/>
          <a:ext cx="60960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3200" dirty="0"/>
                        <a:t> 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Bầu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</a:t>
                      </a:r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âu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huyền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loud Callout 6"/>
          <p:cNvSpPr/>
          <p:nvPr/>
        </p:nvSpPr>
        <p:spPr>
          <a:xfrm>
            <a:off x="1981200" y="339852"/>
            <a:ext cx="4572000" cy="244144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chemeClr val="tx1"/>
                </a:solidFill>
              </a:rPr>
              <a:t>“</a:t>
            </a:r>
            <a:r>
              <a:rPr lang="en-US" sz="3200" b="1" i="1" dirty="0" err="1">
                <a:solidFill>
                  <a:schemeClr val="tx1"/>
                </a:solidFill>
              </a:rPr>
              <a:t>Bầu</a:t>
            </a:r>
            <a:r>
              <a:rPr lang="en-US" sz="3200" b="1" i="1" dirty="0">
                <a:solidFill>
                  <a:schemeClr val="tx1"/>
                </a:solidFill>
              </a:rPr>
              <a:t>” </a:t>
            </a:r>
            <a:r>
              <a:rPr lang="en-US" sz="3200" b="1" i="1" dirty="0">
                <a:solidFill>
                  <a:srgbClr val="FF0000"/>
                </a:solidFill>
              </a:rPr>
              <a:t>do </a:t>
            </a:r>
            <a:r>
              <a:rPr lang="en-US" sz="3200" b="1" i="1" dirty="0" err="1">
                <a:solidFill>
                  <a:srgbClr val="FF0000"/>
                </a:solidFill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bộ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phận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nào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tạo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417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2209800" y="1371600"/>
          <a:ext cx="3657600" cy="29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 rot="198703">
            <a:off x="3467234" y="3409061"/>
            <a:ext cx="1752600" cy="136505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</a:rPr>
              <a:t>Âm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đầu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86518">
            <a:off x="4985145" y="2971186"/>
            <a:ext cx="1676400" cy="123101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</a:rPr>
              <a:t>Vần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cxnSp>
        <p:nvCxnSpPr>
          <p:cNvPr id="25" name="Straight Connector 24"/>
          <p:cNvCxnSpPr>
            <a:endCxn id="30" idx="4"/>
          </p:cNvCxnSpPr>
          <p:nvPr/>
        </p:nvCxnSpPr>
        <p:spPr>
          <a:xfrm flipV="1">
            <a:off x="2258704" y="4380932"/>
            <a:ext cx="416257" cy="6073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543375" y="2028744"/>
            <a:ext cx="4945941" cy="4250176"/>
          </a:xfrm>
          <a:custGeom>
            <a:avLst/>
            <a:gdLst>
              <a:gd name="connsiteX0" fmla="*/ 117938 w 4945941"/>
              <a:gd name="connsiteY0" fmla="*/ 2174767 h 4250176"/>
              <a:gd name="connsiteX1" fmla="*/ 1632839 w 4945941"/>
              <a:gd name="connsiteY1" fmla="*/ 4221931 h 4250176"/>
              <a:gd name="connsiteX2" fmla="*/ 4935598 w 4945941"/>
              <a:gd name="connsiteY2" fmla="*/ 837286 h 4250176"/>
              <a:gd name="connsiteX3" fmla="*/ 445484 w 4945941"/>
              <a:gd name="connsiteY3" fmla="*/ 86659 h 4250176"/>
              <a:gd name="connsiteX4" fmla="*/ 131586 w 4945941"/>
              <a:gd name="connsiteY4" fmla="*/ 2352188 h 4250176"/>
              <a:gd name="connsiteX5" fmla="*/ 172529 w 4945941"/>
              <a:gd name="connsiteY5" fmla="*/ 2270301 h 425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5941" h="4250176">
                <a:moveTo>
                  <a:pt x="117938" y="2174767"/>
                </a:moveTo>
                <a:cubicBezTo>
                  <a:pt x="473917" y="3309805"/>
                  <a:pt x="829896" y="4444844"/>
                  <a:pt x="1632839" y="4221931"/>
                </a:cubicBezTo>
                <a:cubicBezTo>
                  <a:pt x="2435782" y="3999018"/>
                  <a:pt x="5133491" y="1526498"/>
                  <a:pt x="4935598" y="837286"/>
                </a:cubicBezTo>
                <a:cubicBezTo>
                  <a:pt x="4737706" y="148074"/>
                  <a:pt x="1246153" y="-165825"/>
                  <a:pt x="445484" y="86659"/>
                </a:cubicBezTo>
                <a:cubicBezTo>
                  <a:pt x="-355185" y="339143"/>
                  <a:pt x="177078" y="1988248"/>
                  <a:pt x="131586" y="2352188"/>
                </a:cubicBezTo>
                <a:cubicBezTo>
                  <a:pt x="86094" y="2716128"/>
                  <a:pt x="129311" y="2493214"/>
                  <a:pt x="172529" y="227030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066800" y="4988258"/>
            <a:ext cx="17526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Tiếng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19066" y="1048157"/>
            <a:ext cx="4495532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Cấu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tạo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tiếng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7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838200"/>
            <a:ext cx="8991600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223249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201150" cy="697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5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8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Tiếng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</a:rPr>
                        <a:t>đầu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Vần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Thanh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Bầu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ơi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thương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lấy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bí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cùng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Tuy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rằng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khác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giống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nhưng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chung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giàn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BEC3BCB-0D5E-4E29-8BFD-21C7DA6CC909}"/>
              </a:ext>
            </a:extLst>
          </p:cNvPr>
          <p:cNvSpPr txBox="1"/>
          <p:nvPr/>
        </p:nvSpPr>
        <p:spPr>
          <a:xfrm>
            <a:off x="2514600" y="554385"/>
            <a:ext cx="586740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376F7-17C8-4153-A222-698A1120FF67}"/>
              </a:ext>
            </a:extLst>
          </p:cNvPr>
          <p:cNvSpPr txBox="1"/>
          <p:nvPr/>
        </p:nvSpPr>
        <p:spPr>
          <a:xfrm>
            <a:off x="2541270" y="5148017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nh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B6D8C-8533-4055-9831-BC3FC48C51A2}"/>
              </a:ext>
            </a:extLst>
          </p:cNvPr>
          <p:cNvSpPr txBox="1"/>
          <p:nvPr/>
        </p:nvSpPr>
        <p:spPr>
          <a:xfrm>
            <a:off x="2514600" y="198120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B1371-849E-463F-884A-8A5EA3ABF77F}"/>
              </a:ext>
            </a:extLst>
          </p:cNvPr>
          <p:cNvSpPr txBox="1"/>
          <p:nvPr/>
        </p:nvSpPr>
        <p:spPr>
          <a:xfrm>
            <a:off x="2552700" y="238571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05207-4011-4F52-9F36-609E58928EC4}"/>
              </a:ext>
            </a:extLst>
          </p:cNvPr>
          <p:cNvSpPr txBox="1"/>
          <p:nvPr/>
        </p:nvSpPr>
        <p:spPr>
          <a:xfrm>
            <a:off x="2533650" y="280481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69F3E2-FE30-4721-BCE0-A57DC4370F86}"/>
              </a:ext>
            </a:extLst>
          </p:cNvPr>
          <p:cNvSpPr txBox="1"/>
          <p:nvPr/>
        </p:nvSpPr>
        <p:spPr>
          <a:xfrm>
            <a:off x="2533650" y="3334181"/>
            <a:ext cx="58674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13834-19D6-468A-AF58-3A2941320074}"/>
              </a:ext>
            </a:extLst>
          </p:cNvPr>
          <p:cNvSpPr txBox="1"/>
          <p:nvPr/>
        </p:nvSpPr>
        <p:spPr>
          <a:xfrm>
            <a:off x="2533650" y="377190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A6A0B-7810-40A1-95EF-29D5820A399E}"/>
              </a:ext>
            </a:extLst>
          </p:cNvPr>
          <p:cNvSpPr txBox="1"/>
          <p:nvPr/>
        </p:nvSpPr>
        <p:spPr>
          <a:xfrm>
            <a:off x="2560320" y="426781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kh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A37F5-2421-4C68-827E-1CB01F79406E}"/>
              </a:ext>
            </a:extLst>
          </p:cNvPr>
          <p:cNvSpPr txBox="1"/>
          <p:nvPr/>
        </p:nvSpPr>
        <p:spPr>
          <a:xfrm>
            <a:off x="2537460" y="470088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gi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3C3099-ECB8-4390-BE28-BB71ED1A569E}"/>
              </a:ext>
            </a:extLst>
          </p:cNvPr>
          <p:cNvSpPr txBox="1"/>
          <p:nvPr/>
        </p:nvSpPr>
        <p:spPr>
          <a:xfrm>
            <a:off x="2533650" y="152400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th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DF729-544E-41D7-B9BE-3F05CF579576}"/>
              </a:ext>
            </a:extLst>
          </p:cNvPr>
          <p:cNvSpPr txBox="1"/>
          <p:nvPr/>
        </p:nvSpPr>
        <p:spPr>
          <a:xfrm>
            <a:off x="2529840" y="5587841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ch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8F717D-87E7-42B2-9F3D-DE6571E8133D}"/>
              </a:ext>
            </a:extLst>
          </p:cNvPr>
          <p:cNvSpPr txBox="1"/>
          <p:nvPr/>
        </p:nvSpPr>
        <p:spPr>
          <a:xfrm>
            <a:off x="2537460" y="6047273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847DA0-949C-43B6-BD12-02BA53BC72BA}"/>
              </a:ext>
            </a:extLst>
          </p:cNvPr>
          <p:cNvSpPr txBox="1"/>
          <p:nvPr/>
        </p:nvSpPr>
        <p:spPr>
          <a:xfrm>
            <a:off x="2548890" y="641985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</a:rPr>
              <a:t>gi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DAFF10-3766-4958-A75C-217A0F0C023A}"/>
              </a:ext>
            </a:extLst>
          </p:cNvPr>
          <p:cNvSpPr txBox="1"/>
          <p:nvPr/>
        </p:nvSpPr>
        <p:spPr>
          <a:xfrm>
            <a:off x="5234940" y="514559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âu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E1A1FB-2A3F-4ADF-87C3-A4BC127518F1}"/>
              </a:ext>
            </a:extLst>
          </p:cNvPr>
          <p:cNvSpPr txBox="1"/>
          <p:nvPr/>
        </p:nvSpPr>
        <p:spPr>
          <a:xfrm>
            <a:off x="5040630" y="5088583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ưng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826B5A-9504-4F51-844A-388080AAF07B}"/>
              </a:ext>
            </a:extLst>
          </p:cNvPr>
          <p:cNvSpPr txBox="1"/>
          <p:nvPr/>
        </p:nvSpPr>
        <p:spPr>
          <a:xfrm>
            <a:off x="5273040" y="2345889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FC98B3-C074-4C11-9D5B-A22B2D3AA2F6}"/>
              </a:ext>
            </a:extLst>
          </p:cNvPr>
          <p:cNvSpPr txBox="1"/>
          <p:nvPr/>
        </p:nvSpPr>
        <p:spPr>
          <a:xfrm>
            <a:off x="5029200" y="2764989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ung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2295C5-3F10-4890-9E00-F7C71FA5BD35}"/>
              </a:ext>
            </a:extLst>
          </p:cNvPr>
          <p:cNvSpPr txBox="1"/>
          <p:nvPr/>
        </p:nvSpPr>
        <p:spPr>
          <a:xfrm>
            <a:off x="5008245" y="3713887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ăng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F8FED2-3056-4FA6-B0EA-0DA8741F4AC2}"/>
              </a:ext>
            </a:extLst>
          </p:cNvPr>
          <p:cNvSpPr txBox="1"/>
          <p:nvPr/>
        </p:nvSpPr>
        <p:spPr>
          <a:xfrm>
            <a:off x="5280660" y="4227984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</a:rPr>
              <a:t>ac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D846A8-7A15-402F-8D01-F1FE43F3E224}"/>
              </a:ext>
            </a:extLst>
          </p:cNvPr>
          <p:cNvSpPr txBox="1"/>
          <p:nvPr/>
        </p:nvSpPr>
        <p:spPr>
          <a:xfrm>
            <a:off x="5029200" y="4643103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ông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27B73C-8D46-48E7-8C79-E39ED695979C}"/>
              </a:ext>
            </a:extLst>
          </p:cNvPr>
          <p:cNvSpPr txBox="1"/>
          <p:nvPr/>
        </p:nvSpPr>
        <p:spPr>
          <a:xfrm>
            <a:off x="5029200" y="1484174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ương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97C032-D8EA-4C08-BE0D-769AD29EED1D}"/>
              </a:ext>
            </a:extLst>
          </p:cNvPr>
          <p:cNvSpPr txBox="1"/>
          <p:nvPr/>
        </p:nvSpPr>
        <p:spPr>
          <a:xfrm>
            <a:off x="5040630" y="5548015"/>
            <a:ext cx="10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ung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C0F918-D00E-4D97-BBA6-F8DCA5F8536D}"/>
              </a:ext>
            </a:extLst>
          </p:cNvPr>
          <p:cNvSpPr txBox="1"/>
          <p:nvPr/>
        </p:nvSpPr>
        <p:spPr>
          <a:xfrm>
            <a:off x="5257800" y="6007447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ôt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6DA6F1-32DD-4A14-B0CE-E7BEF590F3C7}"/>
              </a:ext>
            </a:extLst>
          </p:cNvPr>
          <p:cNvSpPr txBox="1"/>
          <p:nvPr/>
        </p:nvSpPr>
        <p:spPr>
          <a:xfrm>
            <a:off x="5269230" y="648698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B1AE5E-E7B3-48D0-841C-8723F7208256}"/>
              </a:ext>
            </a:extLst>
          </p:cNvPr>
          <p:cNvSpPr txBox="1"/>
          <p:nvPr/>
        </p:nvSpPr>
        <p:spPr>
          <a:xfrm>
            <a:off x="5219700" y="990600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4E821D-1A63-4706-99A7-399B4124E41D}"/>
              </a:ext>
            </a:extLst>
          </p:cNvPr>
          <p:cNvSpPr txBox="1"/>
          <p:nvPr/>
        </p:nvSpPr>
        <p:spPr>
          <a:xfrm>
            <a:off x="5234940" y="1923998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ây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3F2586-5C42-4F34-878A-DC36BEB49743}"/>
              </a:ext>
            </a:extLst>
          </p:cNvPr>
          <p:cNvSpPr txBox="1"/>
          <p:nvPr/>
        </p:nvSpPr>
        <p:spPr>
          <a:xfrm>
            <a:off x="5234940" y="329534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</a:rPr>
              <a:t>uy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439F4FD-C09B-437F-9EEA-6EEDF7C80C1E}"/>
              </a:ext>
            </a:extLst>
          </p:cNvPr>
          <p:cNvSpPr txBox="1"/>
          <p:nvPr/>
        </p:nvSpPr>
        <p:spPr>
          <a:xfrm>
            <a:off x="7277100" y="5334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huyền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70AD590-C7D8-48D2-BAC6-984162ADC6B6}"/>
              </a:ext>
            </a:extLst>
          </p:cNvPr>
          <p:cNvSpPr txBox="1"/>
          <p:nvPr/>
        </p:nvSpPr>
        <p:spPr>
          <a:xfrm>
            <a:off x="7277100" y="1009441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ngang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8032A55-838D-4EEF-8220-CEA8DEB91A0A}"/>
              </a:ext>
            </a:extLst>
          </p:cNvPr>
          <p:cNvSpPr txBox="1"/>
          <p:nvPr/>
        </p:nvSpPr>
        <p:spPr>
          <a:xfrm>
            <a:off x="7429500" y="1942839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sắc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7CCD6BF-AB83-45EC-98FF-8DF1BB18E714}"/>
              </a:ext>
            </a:extLst>
          </p:cNvPr>
          <p:cNvSpPr txBox="1"/>
          <p:nvPr/>
        </p:nvSpPr>
        <p:spPr>
          <a:xfrm>
            <a:off x="7277100" y="144333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ngang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BEDD4F-F002-4474-8160-166632C89DF3}"/>
              </a:ext>
            </a:extLst>
          </p:cNvPr>
          <p:cNvSpPr txBox="1"/>
          <p:nvPr/>
        </p:nvSpPr>
        <p:spPr>
          <a:xfrm>
            <a:off x="7429500" y="238213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sắc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157F9D2-94AA-4E70-8F96-ED5DAAF4387A}"/>
              </a:ext>
            </a:extLst>
          </p:cNvPr>
          <p:cNvSpPr txBox="1"/>
          <p:nvPr/>
        </p:nvSpPr>
        <p:spPr>
          <a:xfrm>
            <a:off x="7292340" y="2781414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huyền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FD11D25-8930-4026-9FA6-AC33BA7C6996}"/>
              </a:ext>
            </a:extLst>
          </p:cNvPr>
          <p:cNvSpPr txBox="1"/>
          <p:nvPr/>
        </p:nvSpPr>
        <p:spPr>
          <a:xfrm>
            <a:off x="7307580" y="323387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ngang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9C31558-E478-4CC7-98B6-96F6425F1297}"/>
              </a:ext>
            </a:extLst>
          </p:cNvPr>
          <p:cNvSpPr txBox="1"/>
          <p:nvPr/>
        </p:nvSpPr>
        <p:spPr>
          <a:xfrm>
            <a:off x="7292340" y="5545334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ngang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8ED4D73-A6DA-4516-80FB-F06C7453AF7A}"/>
              </a:ext>
            </a:extLst>
          </p:cNvPr>
          <p:cNvSpPr txBox="1"/>
          <p:nvPr/>
        </p:nvSpPr>
        <p:spPr>
          <a:xfrm>
            <a:off x="7317105" y="5126176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ngang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DA74B8C-E956-4D24-A479-52E35AF99BC5}"/>
              </a:ext>
            </a:extLst>
          </p:cNvPr>
          <p:cNvSpPr txBox="1"/>
          <p:nvPr/>
        </p:nvSpPr>
        <p:spPr>
          <a:xfrm>
            <a:off x="7317105" y="3752876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huyền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3A4CC72-C4BD-4EFF-99CB-B5F9E162B00C}"/>
              </a:ext>
            </a:extLst>
          </p:cNvPr>
          <p:cNvSpPr txBox="1"/>
          <p:nvPr/>
        </p:nvSpPr>
        <p:spPr>
          <a:xfrm>
            <a:off x="7273290" y="647253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huyền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FA95472-4AE9-4EE8-98E3-91EF12C6EFE4}"/>
              </a:ext>
            </a:extLst>
          </p:cNvPr>
          <p:cNvSpPr txBox="1"/>
          <p:nvPr/>
        </p:nvSpPr>
        <p:spPr>
          <a:xfrm>
            <a:off x="7429500" y="4247354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sắc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01C235C-07C2-43B9-A87D-23ECF0529A08}"/>
              </a:ext>
            </a:extLst>
          </p:cNvPr>
          <p:cNvSpPr txBox="1"/>
          <p:nvPr/>
        </p:nvSpPr>
        <p:spPr>
          <a:xfrm>
            <a:off x="7448550" y="4661163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sắc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367DA00-3105-43BF-8890-82F0CE0520FB}"/>
              </a:ext>
            </a:extLst>
          </p:cNvPr>
          <p:cNvSpPr txBox="1"/>
          <p:nvPr/>
        </p:nvSpPr>
        <p:spPr>
          <a:xfrm>
            <a:off x="7266016" y="6019800"/>
            <a:ext cx="124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B050"/>
                </a:solidFill>
              </a:rPr>
              <a:t>nặng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73" grpId="0"/>
      <p:bldP spid="75" grpId="0"/>
      <p:bldP spid="77" grpId="0"/>
      <p:bldP spid="79" grpId="0"/>
      <p:bldP spid="101" grpId="0"/>
      <p:bldP spid="103" grpId="0"/>
      <p:bldP spid="107" grpId="0"/>
      <p:bldP spid="109" grpId="0"/>
      <p:bldP spid="111" grpId="0"/>
      <p:bldP spid="113" grpId="0"/>
      <p:bldP spid="115" grpId="0"/>
      <p:bldP spid="117" grpId="0"/>
      <p:bldP spid="119" grpId="0"/>
      <p:bldP spid="121" grpId="0"/>
      <p:bldP spid="123" grpId="0"/>
      <p:bldP spid="125" grpId="0"/>
      <p:bldP spid="1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706598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5|9.4|-17.4|18.8|35.2|1.1|2.1|5.6|3.4|3.3|3|2.8|2.4|2.8|3.1|2.4|2.9|2.8|2.2|3.9|5.5|10.5|1.2|2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6|0.4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4|0.4"/>
</p:tagLst>
</file>

<file path=ppt/theme/theme1.xml><?xml version="1.0" encoding="utf-8"?>
<a:theme xmlns:a="http://schemas.openxmlformats.org/drawingml/2006/main" name="https://www.freeppt7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2097</TotalTime>
  <Words>667</Words>
  <Application>Microsoft Office PowerPoint</Application>
  <PresentationFormat>On-screen Show (4:3)</PresentationFormat>
  <Paragraphs>242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HP001 4 hàng</vt:lpstr>
      <vt:lpstr>HP001 5 hàng</vt:lpstr>
      <vt:lpstr>Times New Roman</vt:lpstr>
      <vt:lpstr>Wingdings</vt:lpstr>
      <vt:lpstr>https://www.freeppt7.com</vt:lpstr>
      <vt:lpstr>PowerPoint Presentation</vt:lpstr>
      <vt:lpstr>PowerPoint Presentation</vt:lpstr>
      <vt:lpstr>I. 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Hiệu Phạm Huy</cp:lastModifiedBy>
  <cp:revision>111</cp:revision>
  <dcterms:created xsi:type="dcterms:W3CDTF">2010-02-02T02:32:43Z</dcterms:created>
  <dcterms:modified xsi:type="dcterms:W3CDTF">2021-11-18T05:18:44Z</dcterms:modified>
</cp:coreProperties>
</file>