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695" r:id="rId3"/>
    <p:sldMasterId id="2147483707" r:id="rId4"/>
    <p:sldMasterId id="2147483719" r:id="rId5"/>
  </p:sldMasterIdLst>
  <p:notesMasterIdLst>
    <p:notesMasterId r:id="rId17"/>
  </p:notesMasterIdLst>
  <p:sldIdLst>
    <p:sldId id="272" r:id="rId6"/>
    <p:sldId id="275" r:id="rId7"/>
    <p:sldId id="303" r:id="rId8"/>
    <p:sldId id="276" r:id="rId9"/>
    <p:sldId id="266" r:id="rId10"/>
    <p:sldId id="278" r:id="rId11"/>
    <p:sldId id="267" r:id="rId12"/>
    <p:sldId id="268" r:id="rId13"/>
    <p:sldId id="269" r:id="rId14"/>
    <p:sldId id="304" r:id="rId15"/>
    <p:sldId id="476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F78651-AF64-4111-98F8-EE38E7A95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5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4B63C-A6AB-4971-A09E-4F8362E156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3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78651-AF64-4111-98F8-EE38E7A955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0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13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54326-2D7F-4C98-A6B2-F4DE0EB2D245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05123-EDFA-467E-B1D7-36C5CDB19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C48E-EEE5-4A4F-992A-3F317757356A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0ACB2-025F-47DC-8B02-D42F9FE8B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8A5FB-F9A8-40E2-9A2E-AEE26AA6A416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7559E-8623-4B1B-8819-31FC047D7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5F42C-61DD-4BB7-9E25-B0A8D9453917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E696-5194-4332-AFBC-AAA29783DBC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5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0389-9F03-4159-AF18-935A67B5186B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1A57-7B0D-48AD-B142-9AABCCC76C0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7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0053-8F17-4600-8E83-C42BF934FA93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0358-63FC-42EF-AB67-15650C3B62C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39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B0F3-A6DA-4CBC-AFB4-90D25473A380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0716A-9337-48A8-B531-2743C065797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9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4F8D3-0508-4669-A93B-D43262633102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ECFE6-33D2-4AAD-B281-EFF5333C776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1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88D9-D506-42C6-9E18-4C67CD48C7B5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1B09-0C73-4120-B1F2-DD6B130AF61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55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A77F6-C909-4E92-9ABC-589E7AC818E3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C074-E20C-4B26-9DEA-A6397F21C2C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37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669B-6E95-4798-B88E-8193EDC96D71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2B75-5E22-4FAA-82A2-C8AEEF02143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1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2F7C4-1863-4131-A1BD-5640D03F54E7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6FF8F-2B67-4529-A9FA-F4AAB8311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FC0A-E385-461D-AFFD-BC674D85854B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3DBC7-4088-4BB6-9C49-9A6DAD2F9A3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62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922F-EAE8-45AA-9EEF-5D77562D0411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E054-4C28-4772-BE08-DDCBA752BF0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5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54F1-5D6F-4204-9958-F4F13DD2CC8B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D8C9-EB71-43F0-ADB0-6D9ABAFAF29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72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7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20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34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53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27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21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82419-B461-4B04-B4A6-BBB6FE9AB9ED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8535B-B4FC-4435-8F7F-7136F5607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1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44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77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534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794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9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228974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912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3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288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534381" y="1823180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02357" y="1823180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472221" y="1823180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8940198" y="1823180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84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714503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065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12E18-42FE-4B0C-8238-979906D63C65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0F6D0-BB6F-4630-9B15-3D49B24D6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5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任意多边形: 形状 18"/>
          <p:cNvSpPr>
            <a:spLocks noGrp="1"/>
          </p:cNvSpPr>
          <p:nvPr>
            <p:ph type="pic" sz="quarter" idx="11"/>
          </p:nvPr>
        </p:nvSpPr>
        <p:spPr>
          <a:xfrm>
            <a:off x="2057065" y="1637559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3563551" y="1782259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5197694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407555" y="1932936"/>
            <a:ext cx="2226295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225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671835" y="1651707"/>
            <a:ext cx="2624867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1"/>
          </p:nvPr>
        </p:nvSpPr>
        <p:spPr>
          <a:xfrm>
            <a:off x="3388630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408084" y="1555684"/>
            <a:ext cx="1906123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8084639" y="1499623"/>
            <a:ext cx="2192283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598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509919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509919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0837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3" indent="0" algn="ctr">
              <a:buNone/>
              <a:defRPr/>
            </a:lvl2pPr>
            <a:lvl3pPr marL="914224" indent="0" algn="ctr">
              <a:buNone/>
              <a:defRPr/>
            </a:lvl3pPr>
            <a:lvl4pPr marL="1371337" indent="0" algn="ctr">
              <a:buNone/>
              <a:defRPr/>
            </a:lvl4pPr>
            <a:lvl5pPr marL="1828450" indent="0" algn="ctr">
              <a:buNone/>
              <a:defRPr/>
            </a:lvl5pPr>
            <a:lvl6pPr marL="2285562" indent="0" algn="ctr">
              <a:buNone/>
              <a:defRPr/>
            </a:lvl6pPr>
            <a:lvl7pPr marL="2742674" indent="0" algn="ctr">
              <a:buNone/>
              <a:defRPr/>
            </a:lvl7pPr>
            <a:lvl8pPr marL="3199786" indent="0" algn="ctr">
              <a:buNone/>
              <a:defRPr/>
            </a:lvl8pPr>
            <a:lvl9pPr marL="36568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806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657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13" indent="0">
              <a:buNone/>
              <a:defRPr sz="1799"/>
            </a:lvl2pPr>
            <a:lvl3pPr marL="914224" indent="0">
              <a:buNone/>
              <a:defRPr sz="1599"/>
            </a:lvl3pPr>
            <a:lvl4pPr marL="1371337" indent="0">
              <a:buNone/>
              <a:defRPr sz="1400"/>
            </a:lvl4pPr>
            <a:lvl5pPr marL="1828450" indent="0">
              <a:buNone/>
              <a:defRPr sz="1400"/>
            </a:lvl5pPr>
            <a:lvl6pPr marL="2285562" indent="0">
              <a:buNone/>
              <a:defRPr sz="1400"/>
            </a:lvl6pPr>
            <a:lvl7pPr marL="2742674" indent="0">
              <a:buNone/>
              <a:defRPr sz="1400"/>
            </a:lvl7pPr>
            <a:lvl8pPr marL="3199786" indent="0">
              <a:buNone/>
              <a:defRPr sz="1400"/>
            </a:lvl8pPr>
            <a:lvl9pPr marL="36568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766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097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6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13" indent="0">
              <a:buNone/>
              <a:defRPr sz="1999" b="1"/>
            </a:lvl2pPr>
            <a:lvl3pPr marL="914224" indent="0">
              <a:buNone/>
              <a:defRPr sz="1799" b="1"/>
            </a:lvl3pPr>
            <a:lvl4pPr marL="1371337" indent="0">
              <a:buNone/>
              <a:defRPr sz="1599" b="1"/>
            </a:lvl4pPr>
            <a:lvl5pPr marL="1828450" indent="0">
              <a:buNone/>
              <a:defRPr sz="1599" b="1"/>
            </a:lvl5pPr>
            <a:lvl6pPr marL="2285562" indent="0">
              <a:buNone/>
              <a:defRPr sz="1599" b="1"/>
            </a:lvl6pPr>
            <a:lvl7pPr marL="2742674" indent="0">
              <a:buNone/>
              <a:defRPr sz="1599" b="1"/>
            </a:lvl7pPr>
            <a:lvl8pPr marL="3199786" indent="0">
              <a:buNone/>
              <a:defRPr sz="1599" b="1"/>
            </a:lvl8pPr>
            <a:lvl9pPr marL="3656899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13" indent="0">
              <a:buNone/>
              <a:defRPr sz="1999" b="1"/>
            </a:lvl2pPr>
            <a:lvl3pPr marL="914224" indent="0">
              <a:buNone/>
              <a:defRPr sz="1799" b="1"/>
            </a:lvl3pPr>
            <a:lvl4pPr marL="1371337" indent="0">
              <a:buNone/>
              <a:defRPr sz="1599" b="1"/>
            </a:lvl4pPr>
            <a:lvl5pPr marL="1828450" indent="0">
              <a:buNone/>
              <a:defRPr sz="1599" b="1"/>
            </a:lvl5pPr>
            <a:lvl6pPr marL="2285562" indent="0">
              <a:buNone/>
              <a:defRPr sz="1599" b="1"/>
            </a:lvl6pPr>
            <a:lvl7pPr marL="2742674" indent="0">
              <a:buNone/>
              <a:defRPr sz="1599" b="1"/>
            </a:lvl7pPr>
            <a:lvl8pPr marL="3199786" indent="0">
              <a:buNone/>
              <a:defRPr sz="1599" b="1"/>
            </a:lvl8pPr>
            <a:lvl9pPr marL="3656899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24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358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40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27406-428C-4B50-87AC-44C91DF2A82F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3BA15-593C-4CCC-8C17-DD6B7C804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4" indent="0">
              <a:buNone/>
              <a:defRPr sz="1000"/>
            </a:lvl3pPr>
            <a:lvl4pPr marL="1371337" indent="0">
              <a:buNone/>
              <a:defRPr sz="900"/>
            </a:lvl4pPr>
            <a:lvl5pPr marL="1828450" indent="0">
              <a:buNone/>
              <a:defRPr sz="900"/>
            </a:lvl5pPr>
            <a:lvl6pPr marL="2285562" indent="0">
              <a:buNone/>
              <a:defRPr sz="900"/>
            </a:lvl6pPr>
            <a:lvl7pPr marL="2742674" indent="0">
              <a:buNone/>
              <a:defRPr sz="900"/>
            </a:lvl7pPr>
            <a:lvl8pPr marL="3199786" indent="0">
              <a:buNone/>
              <a:defRPr sz="900"/>
            </a:lvl8pPr>
            <a:lvl9pPr marL="36568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934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13" indent="0">
              <a:buNone/>
              <a:defRPr sz="2799"/>
            </a:lvl2pPr>
            <a:lvl3pPr marL="914224" indent="0">
              <a:buNone/>
              <a:defRPr sz="2399"/>
            </a:lvl3pPr>
            <a:lvl4pPr marL="1371337" indent="0">
              <a:buNone/>
              <a:defRPr sz="1999"/>
            </a:lvl4pPr>
            <a:lvl5pPr marL="1828450" indent="0">
              <a:buNone/>
              <a:defRPr sz="1999"/>
            </a:lvl5pPr>
            <a:lvl6pPr marL="2285562" indent="0">
              <a:buNone/>
              <a:defRPr sz="1999"/>
            </a:lvl6pPr>
            <a:lvl7pPr marL="2742674" indent="0">
              <a:buNone/>
              <a:defRPr sz="1999"/>
            </a:lvl7pPr>
            <a:lvl8pPr marL="3199786" indent="0">
              <a:buNone/>
              <a:defRPr sz="1999"/>
            </a:lvl8pPr>
            <a:lvl9pPr marL="3656899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4" indent="0">
              <a:buNone/>
              <a:defRPr sz="1000"/>
            </a:lvl3pPr>
            <a:lvl4pPr marL="1371337" indent="0">
              <a:buNone/>
              <a:defRPr sz="900"/>
            </a:lvl4pPr>
            <a:lvl5pPr marL="1828450" indent="0">
              <a:buNone/>
              <a:defRPr sz="900"/>
            </a:lvl5pPr>
            <a:lvl6pPr marL="2285562" indent="0">
              <a:buNone/>
              <a:defRPr sz="900"/>
            </a:lvl6pPr>
            <a:lvl7pPr marL="2742674" indent="0">
              <a:buNone/>
              <a:defRPr sz="900"/>
            </a:lvl7pPr>
            <a:lvl8pPr marL="3199786" indent="0">
              <a:buNone/>
              <a:defRPr sz="900"/>
            </a:lvl8pPr>
            <a:lvl9pPr marL="36568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567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75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094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69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1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54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3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30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5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C4EC5-F626-4919-9B74-35670FD790AB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660D8-E106-4B1A-8E5E-5D0DE6035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30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755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72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21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62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53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03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42F92-8DB0-4FB3-BF56-99A01CA6080D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17083-3BF1-4EC9-89F1-959CCB3C1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77CD0-F810-42A8-8816-3FC28D80555B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02CF7-942B-463B-AD01-60749CDCE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9C7F-D41B-4F1D-B5AE-584C38FF3975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3FD3B-29F3-4843-BE8F-8D79DFC77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771024-8B17-4297-8EB4-574FF9788B61}" type="datetime1">
              <a:rPr lang="en-US"/>
              <a:pPr/>
              <a:t>28/10/2021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F3CA19-0940-41E5-A5BA-59686A76A4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AF23F3F6-4CC6-4181-A83B-455CA8919670}" type="datetime10">
              <a:rPr lang="en-US" smtClean="0">
                <a:solidFill>
                  <a:srgbClr val="000000"/>
                </a:solidFill>
              </a:rPr>
              <a:pPr>
                <a:defRPr/>
              </a:pPr>
              <a:t>16:08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BDC464C-F2B2-410F-98D6-304984C669B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1024-8B17-4297-8EB4-574FF9788B61}" type="datetime1">
              <a:rPr lang="en-US" smtClean="0"/>
              <a:pPr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CA19-0940-41E5-A5BA-59686A76A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A171993-4601-471D-AAC0-8506428C0089}"/>
              </a:ext>
            </a:extLst>
          </p:cNvPr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C709656-E629-4023-AF83-E24C2C5CDA0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093200" y="5970962"/>
            <a:ext cx="2815661" cy="747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E16E605-9E4E-4D4B-8F99-604B6BBFF7F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90534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8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75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11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224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337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45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117" indent="-228556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230" indent="-228556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343" indent="-228556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455" indent="-228556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9142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0" algn="l" defTabSz="9142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2" algn="l" defTabSz="9142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4" algn="l" defTabSz="9142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6" algn="l" defTabSz="9142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9" algn="l" defTabSz="9142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9437C2-3787-4C87-BB80-93B19A6B068E}"/>
              </a:ext>
            </a:extLst>
          </p:cNvPr>
          <p:cNvSpPr txBox="1"/>
          <p:nvPr/>
        </p:nvSpPr>
        <p:spPr>
          <a:xfrm>
            <a:off x="1181100" y="914400"/>
            <a:ext cx="982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>
                <a:solidFill>
                  <a:srgbClr val="FF0000"/>
                </a:solidFill>
                <a:latin typeface="Cambria" panose="02040503050406030204" pitchFamily="18" charset="0"/>
                <a:ea typeface="微软雅黑"/>
                <a:cs typeface="Times New Roman" panose="02020603050405020304" pitchFamily="18" charset="0"/>
              </a:rPr>
              <a:t>Chào mừng các con đến với lớp học trực tuyến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C83CF5-6095-4263-814E-51B3A949918E}"/>
              </a:ext>
            </a:extLst>
          </p:cNvPr>
          <p:cNvSpPr txBox="1"/>
          <p:nvPr/>
        </p:nvSpPr>
        <p:spPr>
          <a:xfrm>
            <a:off x="990600" y="3581400"/>
            <a:ext cx="982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>
                <a:latin typeface="Cambria" panose="02040503050406030204" pitchFamily="18" charset="0"/>
                <a:ea typeface="微软雅黑"/>
                <a:cs typeface="Times New Roman" panose="02020603050405020304" pitchFamily="18" charset="0"/>
              </a:rPr>
              <a:t>Toán Lớp 3</a:t>
            </a:r>
          </a:p>
        </p:txBody>
      </p:sp>
    </p:spTree>
    <p:extLst>
      <p:ext uri="{BB962C8B-B14F-4D97-AF65-F5344CB8AC3E}">
        <p14:creationId xmlns:p14="http://schemas.microsoft.com/office/powerpoint/2010/main" val="329456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xmlns="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xmlns="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2925"/>
            <a:ext cx="7696200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2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 noProof="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sáu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29 tháng 10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xmlns="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xmlns="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2387600"/>
            <a:ext cx="813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Luyện tập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D629E8-6F41-4A0D-8C16-D100E324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49" y="3650262"/>
            <a:ext cx="4284922" cy="3334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11CD2C-43A8-46FE-988F-20E473157F7E}"/>
              </a:ext>
            </a:extLst>
          </p:cNvPr>
          <p:cNvSpPr txBox="1"/>
          <p:nvPr/>
        </p:nvSpPr>
        <p:spPr>
          <a:xfrm>
            <a:off x="2255785" y="2009088"/>
            <a:ext cx="8153285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</a:pPr>
            <a:r>
              <a:rPr lang="en-US" sz="5999" b="1">
                <a:solidFill>
                  <a:srgbClr val="FF0000"/>
                </a:solidFill>
                <a:latin typeface="Cambria" panose="02040503050406030204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16200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49">
            <a:extLst>
              <a:ext uri="{FF2B5EF4-FFF2-40B4-BE49-F238E27FC236}">
                <a16:creationId xmlns:a16="http://schemas.microsoft.com/office/drawing/2014/main" xmlns="" id="{DDC03ED1-2583-4C0F-B708-01725F71D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48077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Tìm </a:t>
            </a:r>
            <a:r>
              <a:rPr lang="en-US" altLang="en-US" sz="3600" b="1" i="1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x</a:t>
            </a:r>
          </a:p>
        </p:txBody>
      </p:sp>
      <p:sp>
        <p:nvSpPr>
          <p:cNvPr id="41" name="Text Box 50">
            <a:extLst>
              <a:ext uri="{FF2B5EF4-FFF2-40B4-BE49-F238E27FC236}">
                <a16:creationId xmlns:a16="http://schemas.microsoft.com/office/drawing/2014/main" xmlns="" id="{C14F432D-C3F5-462F-ABE8-A25612607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76400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x</a:t>
            </a:r>
            <a:r>
              <a:rPr lang="en-US" altLang="en-US" sz="4000" b="1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  :  5  =  2</a:t>
            </a:r>
          </a:p>
        </p:txBody>
      </p:sp>
      <p:sp>
        <p:nvSpPr>
          <p:cNvPr id="42" name="Text Box 51">
            <a:extLst>
              <a:ext uri="{FF2B5EF4-FFF2-40B4-BE49-F238E27FC236}">
                <a16:creationId xmlns:a16="http://schemas.microsoft.com/office/drawing/2014/main" xmlns="" id="{70C939FC-A7AC-41F7-A8BF-6B8992A0D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62200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x</a:t>
            </a:r>
            <a:r>
              <a:rPr lang="en-US" altLang="en-US" sz="4000" b="1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 = 2   </a:t>
            </a:r>
            <a:r>
              <a:rPr lang="en-US" altLang="en-US" sz="3600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x</a:t>
            </a:r>
            <a:r>
              <a:rPr lang="en-US" altLang="en-US" sz="4000" b="1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  5</a:t>
            </a:r>
          </a:p>
        </p:txBody>
      </p:sp>
      <p:sp>
        <p:nvSpPr>
          <p:cNvPr id="44" name="Text Box 53">
            <a:extLst>
              <a:ext uri="{FF2B5EF4-FFF2-40B4-BE49-F238E27FC236}">
                <a16:creationId xmlns:a16="http://schemas.microsoft.com/office/drawing/2014/main" xmlns="" id="{04259759-2839-46B3-9D8B-0AE44BA04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12609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x</a:t>
            </a:r>
            <a:r>
              <a:rPr lang="en-US" altLang="en-US" sz="4000" b="1" dirty="0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 = </a:t>
            </a:r>
            <a:r>
              <a:rPr lang="en-US" altLang="en-US" sz="4000" b="1" dirty="0">
                <a:solidFill>
                  <a:srgbClr val="009999"/>
                </a:solidFill>
                <a:latin typeface="Cambria" panose="02040503050406030204" pitchFamily="18" charset="0"/>
                <a:cs typeface="Arial"/>
              </a:rPr>
              <a:t>10</a:t>
            </a:r>
            <a:endParaRPr lang="en-US" altLang="en-US" sz="4000" dirty="0">
              <a:solidFill>
                <a:srgbClr val="000000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45" name="Text Box 54">
            <a:extLst>
              <a:ext uri="{FF2B5EF4-FFF2-40B4-BE49-F238E27FC236}">
                <a16:creationId xmlns:a16="http://schemas.microsoft.com/office/drawing/2014/main" xmlns="" id="{D34C86E7-D9C4-447A-BB9D-DEFC4720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3908286"/>
            <a:ext cx="1104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0000FF"/>
                </a:solidFill>
                <a:latin typeface="Cambria" panose="02040503050406030204" pitchFamily="18" charset="0"/>
                <a:cs typeface="Arial"/>
              </a:rPr>
              <a:t>Hãy nêu thành phần chưa biết của phép tính ?</a:t>
            </a:r>
          </a:p>
        </p:txBody>
      </p:sp>
      <p:sp>
        <p:nvSpPr>
          <p:cNvPr id="46" name="Oval 55">
            <a:extLst>
              <a:ext uri="{FF2B5EF4-FFF2-40B4-BE49-F238E27FC236}">
                <a16:creationId xmlns:a16="http://schemas.microsoft.com/office/drawing/2014/main" xmlns="" id="{27E5948E-2C7A-4067-8770-517CD7D9D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533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>
              <a:solidFill>
                <a:srgbClr val="000000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47" name="AutoShape 57">
            <a:extLst>
              <a:ext uri="{FF2B5EF4-FFF2-40B4-BE49-F238E27FC236}">
                <a16:creationId xmlns:a16="http://schemas.microsoft.com/office/drawing/2014/main" xmlns="" id="{DEEA5E5D-2EE9-4F36-A5EB-F3C6CCFFA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828034"/>
            <a:ext cx="3429000" cy="685800"/>
          </a:xfrm>
          <a:prstGeom prst="wedgeEllipseCallout">
            <a:avLst>
              <a:gd name="adj1" fmla="val -43750"/>
              <a:gd name="adj2" fmla="val 83333"/>
            </a:avLst>
          </a:prstGeom>
          <a:noFill/>
          <a:ln w="28575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Arial"/>
              </a:rPr>
              <a:t>Số bị chia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cs typeface="Arial"/>
            </a:endParaRPr>
          </a:p>
        </p:txBody>
      </p:sp>
      <p:sp>
        <p:nvSpPr>
          <p:cNvPr id="48" name="Text Box 58">
            <a:extLst>
              <a:ext uri="{FF2B5EF4-FFF2-40B4-BE49-F238E27FC236}">
                <a16:creationId xmlns:a16="http://schemas.microsoft.com/office/drawing/2014/main" xmlns="" id="{725671E0-F977-4DC2-866F-BF5FE4A5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198798"/>
            <a:ext cx="83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0000FF"/>
                </a:solidFill>
                <a:latin typeface="Cambria" panose="02040503050406030204" pitchFamily="18" charset="0"/>
                <a:cs typeface="Arial"/>
              </a:rPr>
              <a:t>Muốn tìm số bị chia ta làm thế nào ?</a:t>
            </a:r>
          </a:p>
        </p:txBody>
      </p:sp>
      <p:sp>
        <p:nvSpPr>
          <p:cNvPr id="49" name="Text Box 59">
            <a:extLst>
              <a:ext uri="{FF2B5EF4-FFF2-40B4-BE49-F238E27FC236}">
                <a16:creationId xmlns:a16="http://schemas.microsoft.com/office/drawing/2014/main" xmlns="" id="{DCAE2088-C00F-42E4-BDE4-F4C2ECD17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084319"/>
            <a:ext cx="10896600" cy="64633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/>
              </a:rPr>
              <a:t>Muốn tìm số bị chia ta lấy thương nhân với số chia.</a:t>
            </a:r>
          </a:p>
        </p:txBody>
      </p:sp>
    </p:spTree>
    <p:extLst>
      <p:ext uri="{BB962C8B-B14F-4D97-AF65-F5344CB8AC3E}">
        <p14:creationId xmlns:p14="http://schemas.microsoft.com/office/powerpoint/2010/main" val="33075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5" grpId="1"/>
      <p:bldP spid="46" grpId="0" animBg="1"/>
      <p:bldP spid="47" grpId="0" animBg="1"/>
      <p:bldP spid="48" grpId="0"/>
      <p:bldP spid="48" grpId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xmlns="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xmlns="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2925"/>
            <a:ext cx="7772400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2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năm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28 tháng 10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xmlns="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xmlns="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2387600"/>
            <a:ext cx="813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</a:t>
            </a: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ìm số chia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Box 3">
            <a:extLst>
              <a:ext uri="{FF2B5EF4-FFF2-40B4-BE49-F238E27FC236}">
                <a16:creationId xmlns:a16="http://schemas.microsoft.com/office/drawing/2014/main" xmlns="" id="{CEBF2C01-654F-4EBE-8230-0CC41F90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latin typeface="Cambria" panose="02040503050406030204" pitchFamily="18" charset="0"/>
              </a:rPr>
              <a:t>1.Nhận xét</a:t>
            </a:r>
            <a:endParaRPr lang="en-US" altLang="en-US" sz="3200" b="1">
              <a:latin typeface="Cambria" panose="02040503050406030204" pitchFamily="18" charset="0"/>
            </a:endParaRPr>
          </a:p>
        </p:txBody>
      </p:sp>
      <p:grpSp>
        <p:nvGrpSpPr>
          <p:cNvPr id="86" name="Group 17">
            <a:extLst>
              <a:ext uri="{FF2B5EF4-FFF2-40B4-BE49-F238E27FC236}">
                <a16:creationId xmlns:a16="http://schemas.microsoft.com/office/drawing/2014/main" xmlns="" id="{4B94A5A6-7DEF-432D-BB59-2ECE02312202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447800"/>
            <a:ext cx="3581400" cy="838200"/>
            <a:chOff x="2688" y="1440"/>
            <a:chExt cx="2256" cy="528"/>
          </a:xfrm>
        </p:grpSpPr>
        <p:sp>
          <p:nvSpPr>
            <p:cNvPr id="87" name="Rectangle 5">
              <a:extLst>
                <a:ext uri="{FF2B5EF4-FFF2-40B4-BE49-F238E27FC236}">
                  <a16:creationId xmlns:a16="http://schemas.microsoft.com/office/drawing/2014/main" xmlns="" id="{450A9833-A70F-4071-9724-3B898B27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88" name="Rectangle 6">
              <a:extLst>
                <a:ext uri="{FF2B5EF4-FFF2-40B4-BE49-F238E27FC236}">
                  <a16:creationId xmlns:a16="http://schemas.microsoft.com/office/drawing/2014/main" xmlns="" id="{599C05DC-E423-44BD-A5D6-8D742E25D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89" name="Rectangle 7">
              <a:extLst>
                <a:ext uri="{FF2B5EF4-FFF2-40B4-BE49-F238E27FC236}">
                  <a16:creationId xmlns:a16="http://schemas.microsoft.com/office/drawing/2014/main" xmlns="" id="{830EF18B-AC36-42ED-AA35-6AB7F51F4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7A96D601-55B2-4AC6-8D91-C637B8DF9FF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447800"/>
            <a:ext cx="3429000" cy="838200"/>
            <a:chOff x="240" y="1440"/>
            <a:chExt cx="2160" cy="528"/>
          </a:xfrm>
        </p:grpSpPr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xmlns="" id="{F0420235-7F1C-4BEE-BF95-5E3628DCD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2" name="Rectangle 8">
              <a:extLst>
                <a:ext uri="{FF2B5EF4-FFF2-40B4-BE49-F238E27FC236}">
                  <a16:creationId xmlns:a16="http://schemas.microsoft.com/office/drawing/2014/main" xmlns="" id="{A94178F0-A932-489C-8037-AC18F59E2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xmlns="" id="{4BF1D87F-F01C-4824-9EEF-C8C546E8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94" name="Text Box 10">
            <a:extLst>
              <a:ext uri="{FF2B5EF4-FFF2-40B4-BE49-F238E27FC236}">
                <a16:creationId xmlns:a16="http://schemas.microsoft.com/office/drawing/2014/main" xmlns="" id="{0750241E-9A85-47A6-9C7B-986C9F22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89123"/>
            <a:ext cx="1112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   Có 6 ô vuông, xếp đều thành hai hàng . Hỏi mỗi hàng có mấy ô  vuông ?</a:t>
            </a:r>
          </a:p>
        </p:txBody>
      </p:sp>
      <p:grpSp>
        <p:nvGrpSpPr>
          <p:cNvPr id="95" name="Group 34">
            <a:extLst>
              <a:ext uri="{FF2B5EF4-FFF2-40B4-BE49-F238E27FC236}">
                <a16:creationId xmlns:a16="http://schemas.microsoft.com/office/drawing/2014/main" xmlns="" id="{7F34BE03-6ED4-4E66-B49C-0062CC10231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743200"/>
            <a:ext cx="3429000" cy="838200"/>
            <a:chOff x="240" y="1440"/>
            <a:chExt cx="2160" cy="528"/>
          </a:xfrm>
        </p:grpSpPr>
        <p:sp>
          <p:nvSpPr>
            <p:cNvPr id="96" name="Rectangle 35">
              <a:extLst>
                <a:ext uri="{FF2B5EF4-FFF2-40B4-BE49-F238E27FC236}">
                  <a16:creationId xmlns:a16="http://schemas.microsoft.com/office/drawing/2014/main" xmlns="" id="{B4D80576-2510-415A-8332-3AAE079C1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7" name="Rectangle 36">
              <a:extLst>
                <a:ext uri="{FF2B5EF4-FFF2-40B4-BE49-F238E27FC236}">
                  <a16:creationId xmlns:a16="http://schemas.microsoft.com/office/drawing/2014/main" xmlns="" id="{109AD1C9-E3BA-4213-A916-5ADFB2185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8" name="Rectangle 37">
              <a:extLst>
                <a:ext uri="{FF2B5EF4-FFF2-40B4-BE49-F238E27FC236}">
                  <a16:creationId xmlns:a16="http://schemas.microsoft.com/office/drawing/2014/main" xmlns="" id="{5BAF5EDE-645E-461F-8889-0FE99E9A4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99" name="Line 38">
            <a:extLst>
              <a:ext uri="{FF2B5EF4-FFF2-40B4-BE49-F238E27FC236}">
                <a16:creationId xmlns:a16="http://schemas.microsoft.com/office/drawing/2014/main" xmlns="" id="{23DD4D2D-0450-4012-AF78-0BDED870C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514600"/>
            <a:ext cx="3657600" cy="0"/>
          </a:xfrm>
          <a:prstGeom prst="lin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 Box 39">
            <a:extLst>
              <a:ext uri="{FF2B5EF4-FFF2-40B4-BE49-F238E27FC236}">
                <a16:creationId xmlns:a16="http://schemas.microsoft.com/office/drawing/2014/main" xmlns="" id="{2D976D00-4E9B-41EE-A647-EB09452E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481" y="5410200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 hàng có 3 ô vuông</a:t>
            </a: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6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4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5">
            <a:extLst>
              <a:ext uri="{FF2B5EF4-FFF2-40B4-BE49-F238E27FC236}">
                <a16:creationId xmlns:a16="http://schemas.microsoft.com/office/drawing/2014/main" xmlns="" id="{FBAE2380-5BEF-44A8-BFD9-749F871B8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99" y="2133600"/>
            <a:ext cx="5068147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Arial"/>
              </a:rPr>
              <a:t>  </a:t>
            </a: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Arial"/>
              </a:rPr>
              <a:t>6       :       2      =      3</a:t>
            </a:r>
          </a:p>
        </p:txBody>
      </p:sp>
      <p:grpSp>
        <p:nvGrpSpPr>
          <p:cNvPr id="28" name="Group 16">
            <a:extLst>
              <a:ext uri="{FF2B5EF4-FFF2-40B4-BE49-F238E27FC236}">
                <a16:creationId xmlns:a16="http://schemas.microsoft.com/office/drawing/2014/main" xmlns="" id="{A83920E2-8430-442F-8C06-D4EFCDCCFD2F}"/>
              </a:ext>
            </a:extLst>
          </p:cNvPr>
          <p:cNvGrpSpPr>
            <a:grpSpLocks/>
          </p:cNvGrpSpPr>
          <p:nvPr/>
        </p:nvGrpSpPr>
        <p:grpSpPr bwMode="auto">
          <a:xfrm>
            <a:off x="5840765" y="2705100"/>
            <a:ext cx="1332650" cy="1556388"/>
            <a:chOff x="1200" y="2688"/>
            <a:chExt cx="864" cy="1252"/>
          </a:xfrm>
        </p:grpSpPr>
        <p:sp>
          <p:nvSpPr>
            <p:cNvPr id="54" name="Text Box 17">
              <a:extLst>
                <a:ext uri="{FF2B5EF4-FFF2-40B4-BE49-F238E27FC236}">
                  <a16:creationId xmlns:a16="http://schemas.microsoft.com/office/drawing/2014/main" xmlns="" id="{48CB8EDA-026F-4AB4-846C-83AB120C2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8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</a:rPr>
                <a:t>Số bị chia</a:t>
              </a:r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xmlns="" id="{67ED14C7-023E-4B36-8A77-36B6B54E9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Cambria" panose="02040503050406030204" pitchFamily="18" charset="0"/>
                <a:cs typeface="Arial"/>
              </a:endParaRPr>
            </a:p>
          </p:txBody>
        </p:sp>
      </p:grpSp>
      <p:grpSp>
        <p:nvGrpSpPr>
          <p:cNvPr id="56" name="Group 19">
            <a:extLst>
              <a:ext uri="{FF2B5EF4-FFF2-40B4-BE49-F238E27FC236}">
                <a16:creationId xmlns:a16="http://schemas.microsoft.com/office/drawing/2014/main" xmlns="" id="{9115C120-9B04-46DD-8D17-CE1A75271027}"/>
              </a:ext>
            </a:extLst>
          </p:cNvPr>
          <p:cNvGrpSpPr>
            <a:grpSpLocks/>
          </p:cNvGrpSpPr>
          <p:nvPr/>
        </p:nvGrpSpPr>
        <p:grpSpPr bwMode="auto">
          <a:xfrm>
            <a:off x="9517386" y="2757611"/>
            <a:ext cx="1806773" cy="1496925"/>
            <a:chOff x="4608" y="1200"/>
            <a:chExt cx="672" cy="1406"/>
          </a:xfrm>
        </p:grpSpPr>
        <p:sp>
          <p:nvSpPr>
            <p:cNvPr id="57" name="Text Box 20">
              <a:extLst>
                <a:ext uri="{FF2B5EF4-FFF2-40B4-BE49-F238E27FC236}">
                  <a16:creationId xmlns:a16="http://schemas.microsoft.com/office/drawing/2014/main" xmlns="" id="{8BE64576-ED99-430A-9552-BDE1DC394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584"/>
              <a:ext cx="672" cy="1022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</a:rPr>
                <a:t>Thương</a:t>
              </a:r>
            </a:p>
          </p:txBody>
        </p:sp>
        <p:sp>
          <p:nvSpPr>
            <p:cNvPr id="58" name="Line 21">
              <a:extLst>
                <a:ext uri="{FF2B5EF4-FFF2-40B4-BE49-F238E27FC236}">
                  <a16:creationId xmlns:a16="http://schemas.microsoft.com/office/drawing/2014/main" xmlns="" id="{DE0F437A-D81A-43A2-AA80-92F72E1BF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120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Cambria" panose="02040503050406030204" pitchFamily="18" charset="0"/>
                <a:cs typeface="Arial"/>
              </a:endParaRPr>
            </a:p>
          </p:txBody>
        </p:sp>
      </p:grpSp>
      <p:grpSp>
        <p:nvGrpSpPr>
          <p:cNvPr id="59" name="Group 22">
            <a:extLst>
              <a:ext uri="{FF2B5EF4-FFF2-40B4-BE49-F238E27FC236}">
                <a16:creationId xmlns:a16="http://schemas.microsoft.com/office/drawing/2014/main" xmlns="" id="{2F684698-343C-4F7A-A2B5-311A3AEDAA67}"/>
              </a:ext>
            </a:extLst>
          </p:cNvPr>
          <p:cNvGrpSpPr>
            <a:grpSpLocks/>
          </p:cNvGrpSpPr>
          <p:nvPr/>
        </p:nvGrpSpPr>
        <p:grpSpPr bwMode="auto">
          <a:xfrm>
            <a:off x="7967297" y="2757611"/>
            <a:ext cx="1092883" cy="1525501"/>
            <a:chOff x="3696" y="1200"/>
            <a:chExt cx="672" cy="1293"/>
          </a:xfrm>
        </p:grpSpPr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xmlns="" id="{FFE50FF9-CA72-4C73-A3F2-21D152A4D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580"/>
              <a:ext cx="672" cy="91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latin typeface="Cambria" panose="02040503050406030204" pitchFamily="18" charset="0"/>
                  <a:cs typeface="Arial"/>
                </a:rPr>
                <a:t>  Số chia</a:t>
              </a:r>
              <a:r>
                <a:rPr lang="en-US" altLang="en-US" sz="3200">
                  <a:solidFill>
                    <a:srgbClr val="FF0000"/>
                  </a:solidFill>
                  <a:latin typeface="Cambria" panose="02040503050406030204" pitchFamily="18" charset="0"/>
                  <a:cs typeface="Arial"/>
                </a:rPr>
                <a:t> </a:t>
              </a:r>
            </a:p>
          </p:txBody>
        </p:sp>
        <p:sp>
          <p:nvSpPr>
            <p:cNvPr id="61" name="Line 24">
              <a:extLst>
                <a:ext uri="{FF2B5EF4-FFF2-40B4-BE49-F238E27FC236}">
                  <a16:creationId xmlns:a16="http://schemas.microsoft.com/office/drawing/2014/main" xmlns="" id="{B72E4001-ADBF-46DE-9A52-6AFC723FD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120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Cambria" panose="02040503050406030204" pitchFamily="18" charset="0"/>
                <a:cs typeface="Arial"/>
              </a:endParaRPr>
            </a:p>
          </p:txBody>
        </p:sp>
      </p:grpSp>
      <p:sp>
        <p:nvSpPr>
          <p:cNvPr id="62" name="Rectangle 34">
            <a:extLst>
              <a:ext uri="{FF2B5EF4-FFF2-40B4-BE49-F238E27FC236}">
                <a16:creationId xmlns:a16="http://schemas.microsoft.com/office/drawing/2014/main" xmlns="" id="{1CBB66E1-4449-4135-BBE0-F9C151D0C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43000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1. Nhận xét:</a:t>
            </a:r>
            <a:endParaRPr lang="en-US" altLang="en-US" sz="3200" b="1">
              <a:solidFill>
                <a:srgbClr val="000000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63" name="Rectangle 35">
            <a:extLst>
              <a:ext uri="{FF2B5EF4-FFF2-40B4-BE49-F238E27FC236}">
                <a16:creationId xmlns:a16="http://schemas.microsoft.com/office/drawing/2014/main" xmlns="" id="{434EA163-59EA-4C4F-B973-689429A3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435387"/>
            <a:ext cx="26873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Có phép chia:</a:t>
            </a:r>
          </a:p>
        </p:txBody>
      </p:sp>
      <p:grpSp>
        <p:nvGrpSpPr>
          <p:cNvPr id="64" name="Group 17">
            <a:extLst>
              <a:ext uri="{FF2B5EF4-FFF2-40B4-BE49-F238E27FC236}">
                <a16:creationId xmlns:a16="http://schemas.microsoft.com/office/drawing/2014/main" xmlns="" id="{AF594D6E-09FE-4984-9C9D-3FC23F790B0A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733800"/>
            <a:ext cx="3581400" cy="838200"/>
            <a:chOff x="2688" y="1440"/>
            <a:chExt cx="2256" cy="528"/>
          </a:xfrm>
        </p:grpSpPr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xmlns="" id="{470C857D-5142-4449-A05E-A78F76225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000">
                <a:solidFill>
                  <a:srgbClr val="000000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xmlns="" id="{8DA5EB3B-3B16-4073-B0E4-836760047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000">
                <a:solidFill>
                  <a:srgbClr val="000000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67" name="Rectangle 7">
              <a:extLst>
                <a:ext uri="{FF2B5EF4-FFF2-40B4-BE49-F238E27FC236}">
                  <a16:creationId xmlns:a16="http://schemas.microsoft.com/office/drawing/2014/main" xmlns="" id="{177C9A4E-29A6-48EB-9EEC-B434C678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000">
                <a:solidFill>
                  <a:srgbClr val="000000"/>
                </a:solidFill>
                <a:latin typeface="Cambria" panose="02040503050406030204" pitchFamily="18" charset="0"/>
                <a:cs typeface="Arial"/>
              </a:endParaRPr>
            </a:p>
          </p:txBody>
        </p:sp>
      </p:grpSp>
      <p:grpSp>
        <p:nvGrpSpPr>
          <p:cNvPr id="68" name="Group 16">
            <a:extLst>
              <a:ext uri="{FF2B5EF4-FFF2-40B4-BE49-F238E27FC236}">
                <a16:creationId xmlns:a16="http://schemas.microsoft.com/office/drawing/2014/main" xmlns="" id="{BF33D242-4710-4E7F-9F3D-1A210F2E07A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286000"/>
            <a:ext cx="3581400" cy="838200"/>
            <a:chOff x="240" y="1440"/>
            <a:chExt cx="2160" cy="528"/>
          </a:xfrm>
        </p:grpSpPr>
        <p:sp>
          <p:nvSpPr>
            <p:cNvPr id="69" name="Rectangle 4">
              <a:extLst>
                <a:ext uri="{FF2B5EF4-FFF2-40B4-BE49-F238E27FC236}">
                  <a16:creationId xmlns:a16="http://schemas.microsoft.com/office/drawing/2014/main" xmlns="" id="{D58E2BBD-B891-436B-ADE5-E766F6404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000">
                <a:solidFill>
                  <a:srgbClr val="000000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70" name="Rectangle 8">
              <a:extLst>
                <a:ext uri="{FF2B5EF4-FFF2-40B4-BE49-F238E27FC236}">
                  <a16:creationId xmlns:a16="http://schemas.microsoft.com/office/drawing/2014/main" xmlns="" id="{EA3FED84-7AC2-4C8B-BA1F-1A9E68679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000">
                <a:solidFill>
                  <a:srgbClr val="000000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xmlns="" id="{D0043493-D31B-4F98-961B-AD3EABCF0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440"/>
              <a:ext cx="528" cy="5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000">
                <a:solidFill>
                  <a:srgbClr val="000000"/>
                </a:solidFill>
                <a:latin typeface="Cambria" panose="02040503050406030204" pitchFamily="18" charset="0"/>
                <a:cs typeface="Arial"/>
              </a:endParaRPr>
            </a:p>
          </p:txBody>
        </p:sp>
      </p:grpSp>
      <p:sp>
        <p:nvSpPr>
          <p:cNvPr id="72" name="Line 35">
            <a:extLst>
              <a:ext uri="{FF2B5EF4-FFF2-40B4-BE49-F238E27FC236}">
                <a16:creationId xmlns:a16="http://schemas.microsoft.com/office/drawing/2014/main" xmlns="" id="{347EF425-4274-441F-A761-804BBAB40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429000"/>
            <a:ext cx="3810000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00"/>
              </a:solidFill>
              <a:latin typeface="Cambria" panose="02040503050406030204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4">
            <a:extLst>
              <a:ext uri="{FF2B5EF4-FFF2-40B4-BE49-F238E27FC236}">
                <a16:creationId xmlns:a16="http://schemas.microsoft.com/office/drawing/2014/main" xmlns="" id="{B0674A81-DD47-45CC-B3A5-B61CB64C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988" y="1361077"/>
            <a:ext cx="695321" cy="72172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xmlns="" id="{500F6807-8D1E-420E-9B12-77E636F40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39" y="1359489"/>
            <a:ext cx="718498" cy="7217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xmlns="" id="{21C2BB2C-B5FB-43B6-BDBF-90FEAB555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288" y="2384748"/>
            <a:ext cx="708565" cy="68865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xmlns="" id="{CC33E8EE-32C6-4D9A-86F0-E836225D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63" y="2384748"/>
            <a:ext cx="690355" cy="68865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xmlns="" id="{FD4166A4-BC58-4209-B8AD-EFB37FAE7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852" y="2391098"/>
            <a:ext cx="650621" cy="68865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xmlns="" id="{FC211479-84BB-457D-8B20-A25CD6C2B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988" y="1362867"/>
            <a:ext cx="695321" cy="711996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xmlns="" id="{BFDD6AE4-378B-4A1C-8F88-BE989AF0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213" y="953443"/>
            <a:ext cx="4057521" cy="769441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 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       :          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2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    =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   </a:t>
            </a:r>
          </a:p>
        </p:txBody>
      </p:sp>
      <p:sp>
        <p:nvSpPr>
          <p:cNvPr id="51" name="Rectangle 13">
            <a:extLst>
              <a:ext uri="{FF2B5EF4-FFF2-40B4-BE49-F238E27FC236}">
                <a16:creationId xmlns:a16="http://schemas.microsoft.com/office/drawing/2014/main" xmlns="" id="{FB8C1F42-71F0-47F4-9464-E262B3BA0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624" y="2081212"/>
            <a:ext cx="1924050" cy="5572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Số bị chia</a:t>
            </a: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xmlns="" id="{3846DCF8-FD45-4EC2-93CB-2E9003F2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974" y="2119312"/>
            <a:ext cx="1562100" cy="53340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Số chia</a:t>
            </a: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xmlns="" id="{0B0B2B18-FF1B-4FFF-9F7B-90D571668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3073" y="2124075"/>
            <a:ext cx="1562087" cy="49530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mbria" panose="02040503050406030204" pitchFamily="18" charset="0"/>
              </a:rPr>
              <a:t>Thương</a:t>
            </a: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xmlns="" id="{3CAA84DA-4360-4007-BC71-7E1EC44718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1938" y="1671140"/>
            <a:ext cx="3561" cy="44817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xmlns="" id="{776AC247-E53D-45AC-A659-8F4A4B79E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7212" y="1738312"/>
            <a:ext cx="0" cy="395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xmlns="" id="{FF643926-59A8-436B-9CDD-46BB47189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074" y="2974361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</a:rPr>
              <a:t>Ta có :     </a:t>
            </a:r>
          </a:p>
        </p:txBody>
      </p:sp>
      <p:sp>
        <p:nvSpPr>
          <p:cNvPr id="57" name="Rectangle 12">
            <a:extLst>
              <a:ext uri="{FF2B5EF4-FFF2-40B4-BE49-F238E27FC236}">
                <a16:creationId xmlns:a16="http://schemas.microsoft.com/office/drawing/2014/main" xmlns="" id="{9AB86923-D2B7-437D-A88A-8DC6F8FF9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421" y="903082"/>
            <a:ext cx="68580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3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xmlns="" id="{2F3F01C6-B56A-48B9-8ECB-7260DC67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873" y="2979123"/>
            <a:ext cx="362572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</a:rPr>
              <a:t>2    =   6    :   3    </a:t>
            </a:r>
          </a:p>
        </p:txBody>
      </p:sp>
      <p:sp>
        <p:nvSpPr>
          <p:cNvPr id="59" name="Text Box 24">
            <a:extLst>
              <a:ext uri="{FF2B5EF4-FFF2-40B4-BE49-F238E27FC236}">
                <a16:creationId xmlns:a16="http://schemas.microsoft.com/office/drawing/2014/main" xmlns="" id="{E483AA93-75DC-4335-B4CA-10DC12296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25" y="509805"/>
            <a:ext cx="24955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0000"/>
                </a:solidFill>
                <a:latin typeface="Cambria" panose="02040503050406030204" pitchFamily="18" charset="0"/>
              </a:rPr>
              <a:t>1. Nhận xét:</a:t>
            </a: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A21A75F-D195-4C73-963E-518B1C3DA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82" y="5354753"/>
            <a:ext cx="1158593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33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</a:rPr>
              <a:t>*  Trong phép chia hết, muốn tìm số chia ta lấy số bị chia chia cho thương.</a:t>
            </a:r>
          </a:p>
        </p:txBody>
      </p:sp>
      <p:sp>
        <p:nvSpPr>
          <p:cNvPr id="61" name="Text Box 32">
            <a:extLst>
              <a:ext uri="{FF2B5EF4-FFF2-40B4-BE49-F238E27FC236}">
                <a16:creationId xmlns:a16="http://schemas.microsoft.com/office/drawing/2014/main" xmlns="" id="{4D2CF68A-3A74-4CD0-AD57-CD0A3362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951" y="719296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</a:rPr>
              <a:t>Có phép chia:</a:t>
            </a: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xmlns="" id="{F9A44595-4BDD-4CB7-846F-6DCB1A0A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982" y="3848726"/>
            <a:ext cx="13701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TRSON_TV1" pitchFamily="2" charset="0"/>
              </a:rPr>
              <a:t>Số bị chia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xmlns="" id="{223BD999-DC31-4163-8BBA-5B16308C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81" y="3892189"/>
            <a:ext cx="1058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TRSON_TV1" pitchFamily="2" charset="0"/>
              </a:rPr>
              <a:t>Số chia</a:t>
            </a:r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xmlns="" id="{57815D1D-EB32-47CD-A1DE-F7B8614C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3073" y="3741123"/>
            <a:ext cx="1523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330066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TRSON_TV1" pitchFamily="2" charset="0"/>
              </a:rPr>
              <a:t>Thương</a:t>
            </a:r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xmlns="" id="{02F79C56-86DB-4E4C-A8CD-1A6F866D52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3499706"/>
            <a:ext cx="0" cy="40810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/>
          <a:lstStyle/>
          <a:p>
            <a:endParaRPr lang="en-US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Line 13">
            <a:extLst>
              <a:ext uri="{FF2B5EF4-FFF2-40B4-BE49-F238E27FC236}">
                <a16:creationId xmlns:a16="http://schemas.microsoft.com/office/drawing/2014/main" xmlns="" id="{7AC4759F-4D83-45E6-B10F-B0A07F2C53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600" y="3436323"/>
            <a:ext cx="0" cy="3810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/>
          <a:lstStyle/>
          <a:p>
            <a:endParaRPr lang="en-US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Line 13">
            <a:extLst>
              <a:ext uri="{FF2B5EF4-FFF2-40B4-BE49-F238E27FC236}">
                <a16:creationId xmlns:a16="http://schemas.microsoft.com/office/drawing/2014/main" xmlns="" id="{36AA0657-B400-4EC3-9DF3-3D34BA993D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14074" y="3436323"/>
            <a:ext cx="0" cy="3810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/>
          <a:lstStyle/>
          <a:p>
            <a:endParaRPr lang="en-US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xmlns="" id="{D8740741-2C8A-423B-A3AA-B6FC714067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09074" y="1052512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3600" b="1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xmlns="" id="{9CEBE027-6FC9-4A2C-A7FC-B9A2652409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43800" y="28194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3600" b="1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Line 19">
            <a:extLst>
              <a:ext uri="{FF2B5EF4-FFF2-40B4-BE49-F238E27FC236}">
                <a16:creationId xmlns:a16="http://schemas.microsoft.com/office/drawing/2014/main" xmlns="" id="{D15E597F-E706-4704-88E6-AABB2563A0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23611" y="1671140"/>
            <a:ext cx="1" cy="44817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xmlns="" id="{545885B6-9C8C-481E-85B7-77A62134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95" y="3231658"/>
            <a:ext cx="5137267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TRSON_TV1" pitchFamily="2" charset="0"/>
              </a:rPr>
              <a:t>2. Tìm </a:t>
            </a: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TRSON_TV1" pitchFamily="2" charset="0"/>
              </a:rPr>
              <a:t>số chia</a:t>
            </a: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TRSON_TV1" pitchFamily="2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TRSON_TV1" pitchFamily="2" charset="0"/>
              </a:rPr>
              <a:t>x</a:t>
            </a: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TRSON_TV1" pitchFamily="2" charset="0"/>
              </a:rPr>
              <a:t> ch</a:t>
            </a: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TRSON_TV1" pitchFamily="2" charset="0"/>
              </a:rPr>
              <a:t>ưa</a:t>
            </a: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TRSON_TV1" pitchFamily="2" charset="0"/>
              </a:rPr>
              <a:t> biết :</a:t>
            </a:r>
          </a:p>
        </p:txBody>
      </p:sp>
      <p:sp>
        <p:nvSpPr>
          <p:cNvPr id="72" name="Text Box 3">
            <a:extLst>
              <a:ext uri="{FF2B5EF4-FFF2-40B4-BE49-F238E27FC236}">
                <a16:creationId xmlns:a16="http://schemas.microsoft.com/office/drawing/2014/main" xmlns="" id="{4BDD206F-1665-410F-AFEB-37FA440B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054" y="38862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  <a:sym typeface="TRSON_TV1" pitchFamily="2" charset="0"/>
              </a:rPr>
              <a:t>30 </a:t>
            </a:r>
            <a:r>
              <a:rPr lang="en-US" altLang="en-US" sz="3200" b="1">
                <a:solidFill>
                  <a:srgbClr val="330066"/>
                </a:solidFill>
                <a:latin typeface="Cambria" panose="02040503050406030204" pitchFamily="18" charset="0"/>
                <a:sym typeface="TRSON_TV1" pitchFamily="2" charset="0"/>
              </a:rPr>
              <a:t>  </a:t>
            </a:r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  <a:sym typeface="TRSON_TV1" pitchFamily="2" charset="0"/>
              </a:rPr>
              <a:t>:	   </a:t>
            </a:r>
            <a:r>
              <a:rPr lang="en-US" altLang="en-US" sz="3200" b="1" i="1">
                <a:solidFill>
                  <a:srgbClr val="000000"/>
                </a:solidFill>
                <a:latin typeface="Cambria" panose="02040503050406030204" pitchFamily="18" charset="0"/>
                <a:sym typeface="TRSON_TV1" pitchFamily="2" charset="0"/>
              </a:rPr>
              <a:t>x</a:t>
            </a:r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  <a:sym typeface="TRSON_TV1" pitchFamily="2" charset="0"/>
              </a:rPr>
              <a:t>	 =	5</a:t>
            </a:r>
          </a:p>
        </p:txBody>
      </p:sp>
      <p:sp>
        <p:nvSpPr>
          <p:cNvPr id="73" name="Text Box 4">
            <a:extLst>
              <a:ext uri="{FF2B5EF4-FFF2-40B4-BE49-F238E27FC236}">
                <a16:creationId xmlns:a16="http://schemas.microsoft.com/office/drawing/2014/main" xmlns="" id="{5265ED05-2258-49A5-B0ED-CF83E07E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209" y="4359094"/>
            <a:ext cx="403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0000"/>
                </a:solidFill>
                <a:latin typeface="Cambria" panose="02040503050406030204" pitchFamily="18" charset="0"/>
                <a:sym typeface="TRSON_TV1" pitchFamily="2" charset="0"/>
              </a:rPr>
              <a:t>x</a:t>
            </a:r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  <a:sym typeface="TRSON_TV1" pitchFamily="2" charset="0"/>
              </a:rPr>
              <a:t>     =     30   :   5</a:t>
            </a:r>
          </a:p>
        </p:txBody>
      </p:sp>
      <p:sp>
        <p:nvSpPr>
          <p:cNvPr id="74" name="Text Box 5">
            <a:extLst>
              <a:ext uri="{FF2B5EF4-FFF2-40B4-BE49-F238E27FC236}">
                <a16:creationId xmlns:a16="http://schemas.microsoft.com/office/drawing/2014/main" xmlns="" id="{0EDD9F0B-A5A5-4956-83F2-0E076B2B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209" y="4796055"/>
            <a:ext cx="403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0000"/>
                </a:solidFill>
                <a:latin typeface="Cambria" panose="02040503050406030204" pitchFamily="18" charset="0"/>
                <a:sym typeface="TRSON_TV1" pitchFamily="2" charset="0"/>
              </a:rPr>
              <a:t>x</a:t>
            </a:r>
            <a:r>
              <a:rPr lang="en-US" altLang="en-US" sz="3200" b="1">
                <a:solidFill>
                  <a:srgbClr val="000000"/>
                </a:solidFill>
                <a:latin typeface="Cambria" panose="02040503050406030204" pitchFamily="18" charset="0"/>
                <a:sym typeface="TRSON_TV1" pitchFamily="2" charset="0"/>
              </a:rPr>
              <a:t>     =      6</a:t>
            </a:r>
          </a:p>
        </p:txBody>
      </p:sp>
      <p:sp>
        <p:nvSpPr>
          <p:cNvPr id="75" name="Line 10">
            <a:extLst>
              <a:ext uri="{FF2B5EF4-FFF2-40B4-BE49-F238E27FC236}">
                <a16:creationId xmlns:a16="http://schemas.microsoft.com/office/drawing/2014/main" xmlns="" id="{6F04FDE4-C8AE-4417-9DE9-712485337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9747" y="3780547"/>
            <a:ext cx="153669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6" name="Oval 7">
            <a:extLst>
              <a:ext uri="{FF2B5EF4-FFF2-40B4-BE49-F238E27FC236}">
                <a16:creationId xmlns:a16="http://schemas.microsoft.com/office/drawing/2014/main" xmlns="" id="{E6FEF8F0-1C51-4137-9CB3-72F747BD93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59127" y="3911887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3600" b="1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Line 63">
            <a:extLst>
              <a:ext uri="{FF2B5EF4-FFF2-40B4-BE49-F238E27FC236}">
                <a16:creationId xmlns:a16="http://schemas.microsoft.com/office/drawing/2014/main" xmlns="" id="{E3FA2252-5CC2-42CF-87EF-F56C0AE9A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939" y="2285999"/>
            <a:ext cx="2542888" cy="0"/>
          </a:xfrm>
          <a:prstGeom prst="line">
            <a:avLst/>
          </a:prstGeom>
          <a:noFill/>
          <a:ln w="38100">
            <a:solidFill>
              <a:srgbClr val="48D41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0" grpId="0" animBg="1"/>
      <p:bldP spid="62" grpId="0" animBg="1"/>
      <p:bldP spid="63" grpId="0" animBg="1"/>
      <p:bldP spid="64" grpId="0" animBg="1"/>
      <p:bldP spid="68" grpId="0" bldLvl="0" animBg="1" autoUpdateAnimBg="0"/>
      <p:bldP spid="69" grpId="0" bldLvl="0" animBg="1" autoUpdateAnimBg="0"/>
      <p:bldP spid="71" grpId="0" animBg="1"/>
      <p:bldP spid="72" grpId="0"/>
      <p:bldP spid="73" grpId="0"/>
      <p:bldP spid="74" grpId="0"/>
      <p:bldP spid="76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 Box 33"/>
          <p:cNvSpPr txBox="1">
            <a:spLocks noChangeArrowheads="1"/>
          </p:cNvSpPr>
          <p:nvPr/>
        </p:nvSpPr>
        <p:spPr bwMode="auto">
          <a:xfrm>
            <a:off x="609600" y="981293"/>
            <a:ext cx="3894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</a:rPr>
              <a:t>Bài 1: Tính nhẩm 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xmlns="" id="{D0AC997E-3773-467D-AF09-EAD8D31EB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97784"/>
            <a:ext cx="1170644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35 : 5 =          28 : 7 =          24 : 6 =         21 : 3 =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35 : 7 =          28 : 4 =          24 : 4 =         21 : 7 =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xmlns="" id="{3D02EA25-B9FD-43AF-A983-B4237BF9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36" y="178210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xmlns="" id="{B1A7D94A-C37A-4A9A-84C4-5939D6A7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909" y="264874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xmlns="" id="{6A476B32-7BF5-4319-9C2E-0C283A02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937" y="1713349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xmlns="" id="{26EA720F-AE7C-49B9-80C6-BFFAFEF6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610" y="2659559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xmlns="" id="{763C2881-AB53-4023-8E0E-19A87EDA5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997" y="173443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Text Box 39">
            <a:extLst>
              <a:ext uri="{FF2B5EF4-FFF2-40B4-BE49-F238E27FC236}">
                <a16:creationId xmlns:a16="http://schemas.microsoft.com/office/drawing/2014/main" xmlns="" id="{2C0113BA-E2DD-4D88-AF7D-82152AE1D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037" y="1741640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xmlns="" id="{9CA7329D-830E-4DA8-9DC6-5EB0A14E7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997" y="264477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Text Box 41">
            <a:extLst>
              <a:ext uri="{FF2B5EF4-FFF2-40B4-BE49-F238E27FC236}">
                <a16:creationId xmlns:a16="http://schemas.microsoft.com/office/drawing/2014/main" xmlns="" id="{C3A66129-04A5-4318-A664-229C243F7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037" y="264477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AutoShape 42">
            <a:extLst>
              <a:ext uri="{FF2B5EF4-FFF2-40B4-BE49-F238E27FC236}">
                <a16:creationId xmlns:a16="http://schemas.microsoft.com/office/drawing/2014/main" xmlns="" id="{3EE1D20A-604B-4921-BC63-CA6A25C1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34832"/>
            <a:ext cx="7799388" cy="2565968"/>
          </a:xfrm>
          <a:prstGeom prst="cloudCallout">
            <a:avLst>
              <a:gd name="adj1" fmla="val 27098"/>
              <a:gd name="adj2" fmla="val -66568"/>
            </a:avLst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 có nhận xét gì về các thành phần trong mỗi cột  các phép chia trên?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1">
            <a:extLst>
              <a:ext uri="{FF2B5EF4-FFF2-40B4-BE49-F238E27FC236}">
                <a16:creationId xmlns:a16="http://schemas.microsoft.com/office/drawing/2014/main" xmlns="" id="{01B6A154-F5A5-426B-8ED6-967278E9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85" y="632618"/>
            <a:ext cx="45005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2: Tìm </a:t>
            </a:r>
            <a:r>
              <a:rPr lang="en-US" altLang="en-US" sz="4000" b="1" i="1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AutoShape 33">
            <a:extLst>
              <a:ext uri="{FF2B5EF4-FFF2-40B4-BE49-F238E27FC236}">
                <a16:creationId xmlns:a16="http://schemas.microsoft.com/office/drawing/2014/main" xmlns="" id="{D0928B2D-0FE7-4BA9-9B3C-8E371AAF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30" y="1681522"/>
            <a:ext cx="3307440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CE1"/>
              </a:gs>
              <a:gs pos="100000">
                <a:sysClr val="window" lastClr="FFFF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xmlns="" id="{2608D5CB-D731-4347-80D3-D7F11579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85" y="1650974"/>
            <a:ext cx="2441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12 : </a:t>
            </a:r>
            <a:r>
              <a:rPr lang="en-US" altLang="en-US" sz="4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xmlns="" id="{DFED108E-ECA2-40AA-B902-A9BC33B3B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672" y="2097426"/>
            <a:ext cx="18913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 : 2              </a:t>
            </a: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xmlns="" id="{62ACF17A-0329-43AF-877E-A6B8C1DBF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645" y="1618109"/>
            <a:ext cx="3307440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CE1"/>
              </a:gs>
              <a:gs pos="100000">
                <a:sysClr val="window" lastClr="FFFF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xmlns="" id="{08E5A94F-4B70-441D-B834-C23EF9011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53" y="1591478"/>
            <a:ext cx="2554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42 : </a:t>
            </a:r>
            <a:r>
              <a:rPr lang="en-US" altLang="en-US" sz="4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xmlns="" id="{0174693A-C4B8-4029-A2E3-3EDBBE2BC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679" y="2109178"/>
            <a:ext cx="22477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42 : 6                </a:t>
            </a: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AutoShape 30">
            <a:extLst>
              <a:ext uri="{FF2B5EF4-FFF2-40B4-BE49-F238E27FC236}">
                <a16:creationId xmlns:a16="http://schemas.microsoft.com/office/drawing/2014/main" xmlns="" id="{7A1DC9DC-C65E-4DC0-AF47-8F61AAC06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366" y="1588489"/>
            <a:ext cx="3307439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CE1"/>
              </a:gs>
              <a:gs pos="100000">
                <a:sysClr val="window" lastClr="FFFF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xmlns="" id="{781143F5-5C3D-4951-8AE8-E695D78F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639" y="1501658"/>
            <a:ext cx="2371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27 : </a:t>
            </a:r>
            <a:r>
              <a:rPr lang="en-US" altLang="en-US" sz="4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xmlns="" id="{1E206AA7-040E-4974-9929-3AC87BB3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122" y="1959951"/>
            <a:ext cx="250362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27 : 3                </a:t>
            </a: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AutoShape 27">
            <a:extLst>
              <a:ext uri="{FF2B5EF4-FFF2-40B4-BE49-F238E27FC236}">
                <a16:creationId xmlns:a16="http://schemas.microsoft.com/office/drawing/2014/main" xmlns="" id="{C4FD1D3E-60F1-4843-9E2F-8AC60F35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49" y="3834511"/>
            <a:ext cx="3177440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CE1"/>
              </a:gs>
              <a:gs pos="100000">
                <a:sysClr val="window" lastClr="FFFF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xmlns="" id="{2274B39A-F839-45A5-A242-22BB088E2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51420"/>
            <a:ext cx="25971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36 : </a:t>
            </a:r>
            <a:r>
              <a:rPr lang="en-US" altLang="en-US" sz="4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B2A771DE-8218-42D7-B23A-0C142BA8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483" y="4253805"/>
            <a:ext cx="22601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 : 4             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xmlns="" id="{7D09E63E-83D6-4C82-BF8B-CB8AE29DA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644" y="3746500"/>
            <a:ext cx="3307439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CE1"/>
              </a:gs>
              <a:gs pos="100000">
                <a:sysClr val="window" lastClr="FFFF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xmlns="" id="{969BAB8B-DAE8-4F2B-9F68-69164C4F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939" y="3654225"/>
            <a:ext cx="2328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altLang="en-US" sz="4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 = 4</a:t>
            </a: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xmlns="" id="{CC3F1E14-F2CF-4500-B3D6-4F7721C5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448" y="4150261"/>
            <a:ext cx="20642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 x 5                </a:t>
            </a: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0" name="AutoShape 24">
            <a:extLst>
              <a:ext uri="{FF2B5EF4-FFF2-40B4-BE49-F238E27FC236}">
                <a16:creationId xmlns:a16="http://schemas.microsoft.com/office/drawing/2014/main" xmlns="" id="{E7007212-8AF7-460E-917E-1E6710813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723" y="3759200"/>
            <a:ext cx="3297082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CE1"/>
              </a:gs>
              <a:gs pos="100000">
                <a:sysClr val="window" lastClr="FFFF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xmlns="" id="{B2083CDE-127A-4E56-9CF7-3C75A3A6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23" y="3635514"/>
            <a:ext cx="24559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altLang="en-US" sz="4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= 70 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xmlns="" id="{A1492C97-56DD-4F3E-8E8B-89FF97E8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061" y="4114800"/>
            <a:ext cx="24877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70 : 7                </a:t>
            </a: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004FCC9-533F-406E-AF27-46201583D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3" y="3124200"/>
            <a:ext cx="11506200" cy="30469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  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Trong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phép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chia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hết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muốn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tìm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chia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ta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lấy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bị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chia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chia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thương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267A9C-0A7C-4E30-ADA4-92989945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838200"/>
            <a:ext cx="11506200" cy="1754326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Trong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phép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chia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hết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muốn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tìm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chia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ta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làm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như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thế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nào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414</Words>
  <Application>Microsoft Office PowerPoint</Application>
  <PresentationFormat>Widescreen</PresentationFormat>
  <Paragraphs>76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Cambria</vt:lpstr>
      <vt:lpstr>HP001 4 hàng</vt:lpstr>
      <vt:lpstr>Times New Roman</vt:lpstr>
      <vt:lpstr>TRSON_TV1</vt:lpstr>
      <vt:lpstr>Wingdings</vt:lpstr>
      <vt:lpstr>字魂59号-创粗黑</vt:lpstr>
      <vt:lpstr>等线</vt:lpstr>
      <vt:lpstr>Default Design</vt:lpstr>
      <vt:lpstr>2_Default Design</vt:lpstr>
      <vt:lpstr>Office 主题​​</vt:lpstr>
      <vt:lpstr>3_Default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</cp:lastModifiedBy>
  <cp:revision>34</cp:revision>
  <dcterms:created xsi:type="dcterms:W3CDTF">2011-09-08T00:57:57Z</dcterms:created>
  <dcterms:modified xsi:type="dcterms:W3CDTF">2021-10-28T09:10:27Z</dcterms:modified>
</cp:coreProperties>
</file>