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2" r:id="rId4"/>
    <p:sldId id="268" r:id="rId5"/>
    <p:sldId id="264" r:id="rId6"/>
    <p:sldId id="269" r:id="rId7"/>
    <p:sldId id="270" r:id="rId8"/>
    <p:sldId id="273" r:id="rId9"/>
    <p:sldId id="274" r:id="rId10"/>
    <p:sldId id="261" r:id="rId11"/>
    <p:sldId id="257" r:id="rId12"/>
    <p:sldId id="258" r:id="rId13"/>
    <p:sldId id="259" r:id="rId14"/>
    <p:sldId id="260" r:id="rId15"/>
    <p:sldId id="275" r:id="rId16"/>
    <p:sldId id="271" r:id="rId17"/>
    <p:sldId id="276" r:id="rId18"/>
    <p:sldId id="277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84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8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3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2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3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3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82DD2-5833-4F3C-91CC-033AC77D5A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2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491" y="3236119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810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587" y="2195880"/>
            <a:ext cx="10085808" cy="1655762"/>
          </a:xfrm>
        </p:spPr>
        <p:txBody>
          <a:bodyPr>
            <a:noAutofit/>
          </a:bodyPr>
          <a:lstStyle/>
          <a:p>
            <a:pPr algn="ctr" rtl="0"/>
            <a:r>
              <a:rPr lang="en-US" sz="4000" b="1" i="0" u="none" strike="noStrike" kern="1200" baseline="0" dirty="0" err="1">
                <a:solidFill>
                  <a:srgbClr val="FF0000"/>
                </a:solidFill>
                <a:latin typeface="VNI-Avo" pitchFamily="2" charset="0"/>
              </a:rPr>
              <a:t>Chaøo</a:t>
            </a:r>
            <a:r>
              <a:rPr lang="en-US" sz="4000" b="1" i="0" u="none" strike="noStrike" kern="1200" baseline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i="0" u="none" strike="noStrike" kern="1200" baseline="0" dirty="0" err="1">
                <a:solidFill>
                  <a:srgbClr val="FF0000"/>
                </a:solidFill>
                <a:latin typeface="VNI-Avo" pitchFamily="2" charset="0"/>
              </a:rPr>
              <a:t>möøng</a:t>
            </a:r>
            <a:r>
              <a:rPr lang="en-US" sz="4000" b="1" i="0" u="none" strike="noStrike" kern="1200" baseline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i="0" u="none" strike="noStrike" kern="1200" baseline="0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4000" b="1" i="0" u="none" strike="noStrike" kern="1200" baseline="0" dirty="0">
                <a:solidFill>
                  <a:srgbClr val="FF0000"/>
                </a:solidFill>
                <a:latin typeface="VNI-Avo" pitchFamily="2" charset="0"/>
              </a:rPr>
              <a:t> con </a:t>
            </a:r>
            <a:r>
              <a:rPr lang="en-US" sz="4000" b="1" i="0" u="none" strike="noStrike" kern="1200" baseline="0" dirty="0" err="1">
                <a:solidFill>
                  <a:srgbClr val="FF0000"/>
                </a:solidFill>
                <a:latin typeface="VNI-Avo" pitchFamily="2" charset="0"/>
              </a:rPr>
              <a:t>ñeán</a:t>
            </a:r>
            <a:r>
              <a:rPr lang="en-US" sz="4000" b="1" i="0" u="none" strike="noStrike" kern="1200" baseline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i="0" u="none" strike="noStrike" kern="1200" baseline="0" dirty="0" err="1">
                <a:solidFill>
                  <a:srgbClr val="FF0000"/>
                </a:solidFill>
                <a:latin typeface="VNI-Avo" pitchFamily="2" charset="0"/>
              </a:rPr>
              <a:t>vôùi</a:t>
            </a:r>
            <a:r>
              <a:rPr lang="en-US" sz="4000" b="1" i="0" u="none" strike="noStrike" kern="1200" baseline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i="0" u="none" strike="noStrike" kern="1200" baseline="0" dirty="0" err="1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4000" b="1" i="0" u="none" strike="noStrike" kern="1200" baseline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i="0" u="none" strike="noStrike" kern="1200" baseline="0" dirty="0" err="1">
                <a:solidFill>
                  <a:srgbClr val="FF0000"/>
                </a:solidFill>
                <a:latin typeface="VNI-Avo" pitchFamily="2" charset="0"/>
              </a:rPr>
              <a:t>hoïc</a:t>
            </a:r>
            <a:endParaRPr lang="en-US" sz="4000" b="1" i="0" u="none" strike="noStrike" kern="1200" baseline="0" dirty="0">
              <a:solidFill>
                <a:srgbClr val="FF0000"/>
              </a:solidFill>
              <a:latin typeface="VNI-Avo" pitchFamily="2" charset="0"/>
            </a:endParaRPr>
          </a:p>
          <a:p>
            <a:r>
              <a:rPr lang="en-US" sz="6000" b="1" dirty="0" err="1">
                <a:solidFill>
                  <a:srgbClr val="0000FF"/>
                </a:solidFill>
                <a:latin typeface="VNI-Avo" pitchFamily="2" charset="0"/>
              </a:rPr>
              <a:t>Chöõ</a:t>
            </a:r>
            <a:r>
              <a:rPr lang="en-US" sz="60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VNI-Avo" pitchFamily="2" charset="0"/>
              </a:rPr>
              <a:t>hoa</a:t>
            </a:r>
            <a:endParaRPr lang="en-US" sz="60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6" name="Picture 5" descr="unnamed">
            <a:extLst>
              <a:ext uri="{FF2B5EF4-FFF2-40B4-BE49-F238E27FC236}">
                <a16:creationId xmlns:a16="http://schemas.microsoft.com/office/drawing/2014/main" id="{D62AAFD5-1AC2-4A49-AC06-4036F532F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5" y="101600"/>
            <a:ext cx="1728097" cy="10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2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84"/>
            <a:ext cx="12192000" cy="6876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06740"/>
            <a:ext cx="7696200" cy="149033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3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199" y="2543914"/>
            <a:ext cx="5943601" cy="1200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35: </a:t>
            </a:r>
            <a:r>
              <a:rPr lang="en-US" sz="4800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4800" dirty="0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 descr="unna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934"/>
            <a:ext cx="1094491" cy="10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04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3523" y="186083"/>
            <a:ext cx="6905936" cy="7944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UTM Avo" panose="02040603050506020204" pitchFamily="18" charset="0"/>
              </a:rPr>
              <a:t>1. </a:t>
            </a:r>
            <a:r>
              <a:rPr lang="en-US" sz="3600" dirty="0" err="1">
                <a:latin typeface="UTM Avo" panose="020406030505060202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chữ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hoa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trong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câu</a:t>
            </a:r>
            <a:endParaRPr lang="en-US" sz="3600" dirty="0">
              <a:latin typeface="UTM Avo" panose="02040603050506020204" pitchFamily="18" charset="0"/>
            </a:endParaRPr>
          </a:p>
        </p:txBody>
      </p:sp>
      <p:pic>
        <p:nvPicPr>
          <p:cNvPr id="8194" name="Picture 2" descr="100+ hình ảnh y tá hoạt hình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1" b="97839" l="10000" r="90000">
                        <a14:foregroundMark x1="34000" y1="9364" x2="90000" y2="13926"/>
                        <a14:foregroundMark x1="38200" y1="58343" x2="43600" y2="95798"/>
                        <a14:foregroundMark x1="38200" y1="58703" x2="67400" y2="73469"/>
                        <a14:foregroundMark x1="55200" y1="62425" x2="64000" y2="58703"/>
                        <a14:foregroundMark x1="41800" y1="80312" x2="72400" y2="86074"/>
                        <a14:backgroundMark x1="75400" y1="11885" x2="86600" y2="18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4563"/>
            <a:ext cx="2493059" cy="415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361386" y="2009104"/>
            <a:ext cx="8461420" cy="15969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UTM Avo" panose="02040603050506020204" pitchFamily="18" charset="0"/>
              </a:rPr>
              <a:t>Dì</a:t>
            </a:r>
            <a:r>
              <a:rPr lang="en-US" sz="9600" dirty="0">
                <a:latin typeface="UTM Avo" panose="02040603050506020204" pitchFamily="18" charset="0"/>
              </a:rPr>
              <a:t> </a:t>
            </a:r>
            <a:r>
              <a:rPr lang="en-US" sz="9600" dirty="0" err="1">
                <a:latin typeface="UTM Avo" panose="02040603050506020204" pitchFamily="18" charset="0"/>
              </a:rPr>
              <a:t>Tư</a:t>
            </a:r>
            <a:r>
              <a:rPr lang="en-US" sz="9600" dirty="0">
                <a:latin typeface="UTM Avo" panose="02040603050506020204" pitchFamily="18" charset="0"/>
              </a:rPr>
              <a:t> </a:t>
            </a:r>
            <a:r>
              <a:rPr lang="en-US" sz="9600" dirty="0" err="1">
                <a:latin typeface="UTM Avo" panose="02040603050506020204" pitchFamily="18" charset="0"/>
              </a:rPr>
              <a:t>là</a:t>
            </a:r>
            <a:r>
              <a:rPr lang="en-US" sz="9600" dirty="0">
                <a:latin typeface="UTM Avo" panose="02040603050506020204" pitchFamily="18" charset="0"/>
              </a:rPr>
              <a:t> y </a:t>
            </a:r>
            <a:r>
              <a:rPr lang="en-US" sz="9600" dirty="0" err="1">
                <a:latin typeface="UTM Avo" panose="02040603050506020204" pitchFamily="18" charset="0"/>
              </a:rPr>
              <a:t>tá</a:t>
            </a:r>
            <a:r>
              <a:rPr lang="en-US" sz="96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56845" y="3400023"/>
            <a:ext cx="785611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602310" y="3423635"/>
            <a:ext cx="525887" cy="2145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63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46" t="22928" r="19139" b="62351"/>
          <a:stretch/>
        </p:blipFill>
        <p:spPr>
          <a:xfrm>
            <a:off x="352696" y="2331056"/>
            <a:ext cx="11447417" cy="19535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33523" y="186083"/>
            <a:ext cx="6905936" cy="7944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UTM Avo" panose="02040603050506020204" pitchFamily="18" charset="0"/>
              </a:rPr>
              <a:t>2. </a:t>
            </a:r>
            <a:r>
              <a:rPr lang="en-US" sz="3600" dirty="0" err="1">
                <a:latin typeface="UTM Avo" panose="02040603050506020204" pitchFamily="18" charset="0"/>
              </a:rPr>
              <a:t>Ghi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nhớ</a:t>
            </a:r>
            <a:endParaRPr lang="en-US" sz="3600" dirty="0">
              <a:latin typeface="UTM Avo" panose="02040603050506020204" pitchFamily="18" charset="0"/>
            </a:endParaRPr>
          </a:p>
        </p:txBody>
      </p:sp>
      <p:pic>
        <p:nvPicPr>
          <p:cNvPr id="15362" name="Picture 2" descr="Ghim của Vy trên Anime Thỏ con trong 2020 | Anime, Dễ thương, Gấu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67" b="91667" l="7222" r="94167">
                        <a14:foregroundMark x1="38056" y1="11389" x2="67500" y2="12222"/>
                        <a14:foregroundMark x1="39167" y1="12222" x2="6389" y2="86111"/>
                        <a14:foregroundMark x1="67500" y1="13611" x2="92500" y2="81667"/>
                        <a14:foregroundMark x1="7222" y1="84167" x2="91389" y2="82778"/>
                        <a14:foregroundMark x1="41667" y1="30556" x2="68889" y2="75556"/>
                        <a14:foregroundMark x1="43056" y1="17778" x2="83333" y2="69444"/>
                        <a14:foregroundMark x1="56111" y1="17222" x2="62778" y2="25278"/>
                        <a14:foregroundMark x1="29444" y1="38056" x2="69444" y2="75833"/>
                        <a14:foregroundMark x1="74722" y1="59444" x2="70000" y2="75000"/>
                        <a14:foregroundMark x1="14167" y1="73056" x2="59167" y2="69722"/>
                        <a14:foregroundMark x1="16389" y1="69444" x2="43333" y2="49444"/>
                        <a14:foregroundMark x1="29444" y1="84444" x2="71389" y2="91111"/>
                        <a14:foregroundMark x1="28611" y1="90000" x2="70000" y2="84167"/>
                        <a14:foregroundMark x1="29722" y1="90278" x2="71667" y2="9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0" y="4603159"/>
            <a:ext cx="1990385" cy="199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Những hình ảnh cute dễ thương &quot;đốn gục&quot; triệu trái ti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164" y="4299063"/>
            <a:ext cx="2294482" cy="229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65" t="20654" r="26856" b="16360"/>
          <a:stretch/>
        </p:blipFill>
        <p:spPr>
          <a:xfrm>
            <a:off x="2888974" y="1338470"/>
            <a:ext cx="7561312" cy="55195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3523" y="186083"/>
            <a:ext cx="6905936" cy="7944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UTM Avo" panose="02040603050506020204" pitchFamily="18" charset="0"/>
              </a:rPr>
              <a:t>3. </a:t>
            </a:r>
            <a:r>
              <a:rPr lang="en-US" sz="3600" dirty="0" err="1">
                <a:latin typeface="UTM Avo" panose="02040603050506020204" pitchFamily="18" charset="0"/>
              </a:rPr>
              <a:t>Tập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đọc</a:t>
            </a:r>
            <a:endParaRPr lang="en-US" sz="3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36" t="18841" r="28092" b="65398"/>
          <a:stretch/>
        </p:blipFill>
        <p:spPr>
          <a:xfrm>
            <a:off x="2271801" y="0"/>
            <a:ext cx="7945625" cy="1152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765" t="20654" r="26856" b="16360"/>
          <a:stretch/>
        </p:blipFill>
        <p:spPr>
          <a:xfrm>
            <a:off x="2271801" y="1152939"/>
            <a:ext cx="7945625" cy="580006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459896" y="1590261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63079" y="210047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35827" y="210047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98643" y="2531165"/>
            <a:ext cx="1779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42521" y="2531164"/>
            <a:ext cx="1779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37579" y="2100470"/>
            <a:ext cx="1779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12296" y="2531164"/>
            <a:ext cx="1779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23661" y="2948608"/>
            <a:ext cx="1779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02835" y="3425687"/>
            <a:ext cx="1779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nut 19"/>
          <p:cNvSpPr/>
          <p:nvPr/>
        </p:nvSpPr>
        <p:spPr>
          <a:xfrm>
            <a:off x="6029739" y="2199861"/>
            <a:ext cx="238539" cy="331303"/>
          </a:xfrm>
          <a:prstGeom prst="donut">
            <a:avLst>
              <a:gd name="adj" fmla="val 4167"/>
            </a:avLst>
          </a:prstGeom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3912230" y="2199860"/>
            <a:ext cx="238539" cy="331303"/>
          </a:xfrm>
          <a:prstGeom prst="donut">
            <a:avLst>
              <a:gd name="adj" fmla="val 4167"/>
            </a:avLst>
          </a:prstGeom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5161723" y="3048002"/>
            <a:ext cx="238539" cy="331303"/>
          </a:xfrm>
          <a:prstGeom prst="donut">
            <a:avLst>
              <a:gd name="adj" fmla="val 4167"/>
            </a:avLst>
          </a:prstGeom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6175512" y="3048002"/>
            <a:ext cx="238539" cy="331303"/>
          </a:xfrm>
          <a:prstGeom prst="donut">
            <a:avLst>
              <a:gd name="adj" fmla="val 4167"/>
            </a:avLst>
          </a:prstGeom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5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36" t="18841" r="28092" b="65398"/>
          <a:stretch/>
        </p:blipFill>
        <p:spPr>
          <a:xfrm>
            <a:off x="2271801" y="0"/>
            <a:ext cx="7945625" cy="1152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765" t="20654" r="26856" b="53550"/>
          <a:stretch/>
        </p:blipFill>
        <p:spPr>
          <a:xfrm>
            <a:off x="0" y="1152938"/>
            <a:ext cx="12167779" cy="4899991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4939748" y="2027581"/>
            <a:ext cx="7080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849086" y="3110948"/>
            <a:ext cx="352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225079" y="3110948"/>
            <a:ext cx="352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04436" y="3892825"/>
            <a:ext cx="350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178902" y="3892825"/>
            <a:ext cx="205911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9760227" y="3110948"/>
            <a:ext cx="3478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595074" y="3892825"/>
            <a:ext cx="3170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716557" y="5705062"/>
            <a:ext cx="4852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nut 19"/>
          <p:cNvSpPr/>
          <p:nvPr/>
        </p:nvSpPr>
        <p:spPr>
          <a:xfrm>
            <a:off x="5807881" y="3342860"/>
            <a:ext cx="276008" cy="683399"/>
          </a:xfrm>
          <a:prstGeom prst="donut">
            <a:avLst>
              <a:gd name="adj" fmla="val 4167"/>
            </a:avLst>
          </a:prstGeom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819513" y="4770781"/>
            <a:ext cx="382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nut 21"/>
          <p:cNvSpPr/>
          <p:nvPr/>
        </p:nvSpPr>
        <p:spPr>
          <a:xfrm>
            <a:off x="2488017" y="3342859"/>
            <a:ext cx="424147" cy="683399"/>
          </a:xfrm>
          <a:prstGeom prst="donut">
            <a:avLst>
              <a:gd name="adj" fmla="val 4167"/>
            </a:avLst>
          </a:prstGeom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4480181" y="5095462"/>
            <a:ext cx="350235" cy="683399"/>
          </a:xfrm>
          <a:prstGeom prst="donut">
            <a:avLst>
              <a:gd name="adj" fmla="val 0"/>
            </a:avLst>
          </a:prstGeom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5865742" y="5095462"/>
            <a:ext cx="544997" cy="683399"/>
          </a:xfrm>
          <a:prstGeom prst="donut">
            <a:avLst>
              <a:gd name="adj" fmla="val 4167"/>
            </a:avLst>
          </a:prstGeom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5413" cy="6168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Chữ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– </a:t>
            </a:r>
            <a:r>
              <a:rPr lang="en-US" dirty="0" err="1">
                <a:latin typeface="UTM Avo" panose="02040603050506020204" pitchFamily="18" charset="0"/>
              </a:rPr>
              <a:t>chữ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hoa</a:t>
            </a:r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00336" y="0"/>
            <a:ext cx="6196808" cy="6566456"/>
            <a:chOff x="3600336" y="0"/>
            <a:chExt cx="6196808" cy="65664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27706" t="16531" r="24842" b="16159"/>
            <a:stretch/>
          </p:blipFill>
          <p:spPr>
            <a:xfrm>
              <a:off x="3609278" y="0"/>
              <a:ext cx="6173999" cy="49238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27713" t="51994" r="24661" b="18363"/>
            <a:stretch/>
          </p:blipFill>
          <p:spPr>
            <a:xfrm>
              <a:off x="3600336" y="4398021"/>
              <a:ext cx="6196808" cy="2168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65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570E7DB-A16C-4A18-AF68-915F5F6C49F6}"/>
              </a:ext>
            </a:extLst>
          </p:cNvPr>
          <p:cNvGrpSpPr/>
          <p:nvPr/>
        </p:nvGrpSpPr>
        <p:grpSpPr>
          <a:xfrm>
            <a:off x="7339" y="587384"/>
            <a:ext cx="12184661" cy="6270616"/>
            <a:chOff x="-5936" y="293692"/>
            <a:chExt cx="12184661" cy="62706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34A4AE-C5A8-4F53-9C8A-325B82FBF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545" t="6469" r="55406" b="55289"/>
            <a:stretch/>
          </p:blipFill>
          <p:spPr>
            <a:xfrm>
              <a:off x="-5936" y="293692"/>
              <a:ext cx="2637797" cy="627061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E59D276-606C-43E6-B7EA-153BF4E05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965" t="42946" r="58576" b="19380"/>
            <a:stretch/>
          </p:blipFill>
          <p:spPr>
            <a:xfrm>
              <a:off x="2509283" y="446566"/>
              <a:ext cx="2442061" cy="611774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CDD039-D7BD-4F83-9A8E-D2317AD5C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064" t="80887" r="58554"/>
            <a:stretch/>
          </p:blipFill>
          <p:spPr>
            <a:xfrm>
              <a:off x="4951344" y="446564"/>
              <a:ext cx="2420619" cy="310470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6ACFF00-11F7-4760-8A31-01D6F580E8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217" t="11938" r="49331" b="71008"/>
            <a:stretch/>
          </p:blipFill>
          <p:spPr>
            <a:xfrm>
              <a:off x="4951344" y="3484169"/>
              <a:ext cx="2442062" cy="305887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45B1A8-582C-4C34-8C0B-9CE5CEACD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217" t="29457" r="49157" b="35659"/>
            <a:stretch/>
          </p:blipFill>
          <p:spPr>
            <a:xfrm>
              <a:off x="7371963" y="446564"/>
              <a:ext cx="2558845" cy="609647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054B59C-0E7B-46C4-A81A-F7EE8E557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217" t="64188" r="49331" b="-1"/>
            <a:stretch/>
          </p:blipFill>
          <p:spPr>
            <a:xfrm>
              <a:off x="9819219" y="457198"/>
              <a:ext cx="2359506" cy="6096476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0C380E2-4C13-4BB4-A157-0CC3733CE981}"/>
              </a:ext>
            </a:extLst>
          </p:cNvPr>
          <p:cNvSpPr/>
          <p:nvPr/>
        </p:nvSpPr>
        <p:spPr>
          <a:xfrm>
            <a:off x="3743588" y="47009"/>
            <a:ext cx="4157330" cy="6168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Chữ</a:t>
            </a:r>
            <a:r>
              <a:rPr lang="en-US" dirty="0">
                <a:latin typeface="UTM Avo" panose="02040603050506020204" pitchFamily="18" charset="0"/>
              </a:rPr>
              <a:t> in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– </a:t>
            </a:r>
            <a:r>
              <a:rPr lang="en-US" dirty="0" err="1">
                <a:latin typeface="UTM Avo" panose="02040603050506020204" pitchFamily="18" charset="0"/>
              </a:rPr>
              <a:t>chữ</a:t>
            </a:r>
            <a:r>
              <a:rPr lang="en-US" dirty="0">
                <a:latin typeface="UTM Avo" panose="02040603050506020204" pitchFamily="18" charset="0"/>
              </a:rPr>
              <a:t> in </a:t>
            </a:r>
            <a:r>
              <a:rPr lang="en-US" dirty="0" err="1">
                <a:latin typeface="UTM Avo" panose="02040603050506020204" pitchFamily="18" charset="0"/>
              </a:rPr>
              <a:t>hoa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96D71A9-56A3-4CBA-AF7B-4EB8AED4E401}"/>
              </a:ext>
            </a:extLst>
          </p:cNvPr>
          <p:cNvGrpSpPr/>
          <p:nvPr/>
        </p:nvGrpSpPr>
        <p:grpSpPr>
          <a:xfrm>
            <a:off x="487793" y="762745"/>
            <a:ext cx="11216413" cy="5961435"/>
            <a:chOff x="0" y="510240"/>
            <a:chExt cx="11216413" cy="53325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3E6AB33-3DB9-4EAC-B649-B84C621A8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593" t="11008" r="36773" b="51783"/>
            <a:stretch/>
          </p:blipFill>
          <p:spPr>
            <a:xfrm>
              <a:off x="0" y="530021"/>
              <a:ext cx="2151354" cy="521539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DF9304-4191-4319-991E-696283850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942" t="48063" r="36948" b="13006"/>
            <a:stretch/>
          </p:blipFill>
          <p:spPr>
            <a:xfrm>
              <a:off x="2151354" y="530021"/>
              <a:ext cx="1931548" cy="521539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E4B6F04-C702-4510-9EF2-FEAD94109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116" t="87132" r="36948"/>
            <a:stretch/>
          </p:blipFill>
          <p:spPr>
            <a:xfrm>
              <a:off x="4082901" y="530021"/>
              <a:ext cx="2381694" cy="176661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6CB27DD-5871-4AEA-8A1D-80A5552EE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750" t="11473" r="27878" b="66202"/>
            <a:stretch/>
          </p:blipFill>
          <p:spPr>
            <a:xfrm>
              <a:off x="4061633" y="2200939"/>
              <a:ext cx="2291307" cy="35246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69BD25-CDE4-4A9A-92EF-55A3458A0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990" t="34070" r="27442" b="31473"/>
            <a:stretch/>
          </p:blipFill>
          <p:spPr>
            <a:xfrm>
              <a:off x="6370667" y="510240"/>
              <a:ext cx="2270040" cy="52153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E0539CA-261D-4A88-9D93-18A2BAAE7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663" t="68682" r="27529"/>
            <a:stretch/>
          </p:blipFill>
          <p:spPr>
            <a:xfrm>
              <a:off x="8560047" y="530021"/>
              <a:ext cx="2656366" cy="5312727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28D2538-DDAC-49FC-9457-747E3843E1D9}"/>
              </a:ext>
            </a:extLst>
          </p:cNvPr>
          <p:cNvSpPr/>
          <p:nvPr/>
        </p:nvSpPr>
        <p:spPr>
          <a:xfrm>
            <a:off x="2227969" y="133819"/>
            <a:ext cx="6900531" cy="616810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VNI-Avo" pitchFamily="2" charset="0"/>
              </a:rPr>
              <a:t>Chöõ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– </a:t>
            </a:r>
            <a:r>
              <a:rPr lang="en-US" sz="2800" dirty="0" err="1">
                <a:latin typeface="VNI-Avo" pitchFamily="2" charset="0"/>
              </a:rPr>
              <a:t>chöõ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</a:t>
            </a:r>
            <a:endParaRPr lang="en-US" sz="2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5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 Thank-You Letters to Send to People in Your Network Who Matt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6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ua Welcome Banner Burlap - First Day of School Banner - Teach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9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8129">
            <a:off x="3927476" y="4097339"/>
            <a:ext cx="2270125" cy="1704975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>
            <a:grpSpLocks/>
          </p:cNvGrpSpPr>
          <p:nvPr/>
        </p:nvGrpSpPr>
        <p:grpSpPr bwMode="auto">
          <a:xfrm>
            <a:off x="2208213" y="-458788"/>
            <a:ext cx="4151312" cy="5988051"/>
            <a:chOff x="13465" y="-603448"/>
            <a:chExt cx="4152106" cy="5989423"/>
          </a:xfrm>
        </p:grpSpPr>
        <p:grpSp>
          <p:nvGrpSpPr>
            <p:cNvPr id="70664" name="5 Grupo"/>
            <p:cNvGrpSpPr>
              <a:grpSpLocks/>
            </p:cNvGrpSpPr>
            <p:nvPr/>
          </p:nvGrpSpPr>
          <p:grpSpPr bwMode="auto">
            <a:xfrm>
              <a:off x="13465" y="-603448"/>
              <a:ext cx="4152106" cy="5989423"/>
              <a:chOff x="85473" y="-205943"/>
              <a:chExt cx="4152106" cy="5989423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4350" y="-205943"/>
                <a:ext cx="673229" cy="3941079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pic>
            <p:nvPicPr>
              <p:cNvPr id="70668" name="1 Imagen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473" y="874177"/>
                <a:ext cx="4152106" cy="4909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325623" y="417549"/>
              <a:ext cx="290568" cy="439839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82911" y="2289641"/>
              <a:ext cx="263575" cy="439838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70661" name="205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620713"/>
            <a:ext cx="41513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5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8064" y="5886450"/>
            <a:ext cx="1577975" cy="787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6744072" y="2477799"/>
            <a:ext cx="2335212" cy="862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63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-392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8129">
            <a:off x="4554539" y="3810001"/>
            <a:ext cx="2270125" cy="1704975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/>
          </p:cNvGrpSpPr>
          <p:nvPr/>
        </p:nvGrpSpPr>
        <p:grpSpPr bwMode="auto">
          <a:xfrm>
            <a:off x="3846424" y="-578132"/>
            <a:ext cx="3049588" cy="6118225"/>
            <a:chOff x="3851920" y="-603448"/>
            <a:chExt cx="3049955" cy="6118067"/>
          </a:xfrm>
        </p:grpSpPr>
        <p:pic>
          <p:nvPicPr>
            <p:cNvPr id="72731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732" name="30 Grupo"/>
            <p:cNvGrpSpPr>
              <a:grpSpLocks/>
            </p:cNvGrpSpPr>
            <p:nvPr/>
          </p:nvGrpSpPr>
          <p:grpSpPr bwMode="auto"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72733" name="31 Grupo"/>
              <p:cNvGrpSpPr>
                <a:grpSpLocks/>
              </p:cNvGrpSpPr>
              <p:nvPr/>
            </p:nvGrpSpPr>
            <p:grpSpPr bwMode="auto"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4398" y="-205943"/>
                  <a:ext cx="673181" cy="3941661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pic>
              <p:nvPicPr>
                <p:cNvPr id="72737" name="35 Imagen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1988840"/>
                  <a:ext cx="3041653" cy="3596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181" y="926862"/>
                <a:ext cx="292135" cy="439727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131" y="1633282"/>
                <a:ext cx="263557" cy="439726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</p:grpSp>
      <p:sp>
        <p:nvSpPr>
          <p:cNvPr id="2055" name="2054 CuadroTexto"/>
          <p:cNvSpPr txBox="1"/>
          <p:nvPr/>
        </p:nvSpPr>
        <p:spPr>
          <a:xfrm>
            <a:off x="1462342" y="5035280"/>
            <a:ext cx="4241037" cy="173664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9600" dirty="0" err="1">
                <a:latin typeface="VNI-Avo" pitchFamily="2" charset="0"/>
              </a:rPr>
              <a:t>vo</a:t>
            </a:r>
            <a:r>
              <a:rPr lang="es-ES" sz="9600" dirty="0">
                <a:latin typeface="VNI-Avo" pitchFamily="2" charset="0"/>
              </a:rPr>
              <a:t> ve</a:t>
            </a:r>
          </a:p>
        </p:txBody>
      </p:sp>
      <p:sp>
        <p:nvSpPr>
          <p:cNvPr id="2057" name="2056 Llamada ovalada"/>
          <p:cNvSpPr/>
          <p:nvPr/>
        </p:nvSpPr>
        <p:spPr>
          <a:xfrm>
            <a:off x="6577013" y="2052834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2950" y="5930900"/>
            <a:ext cx="927100" cy="738188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9" name="42 CuadroTexto"/>
          <p:cNvSpPr txBox="1">
            <a:spLocks noChangeArrowheads="1"/>
          </p:cNvSpPr>
          <p:nvPr/>
        </p:nvSpPr>
        <p:spPr bwMode="auto">
          <a:xfrm>
            <a:off x="9551989" y="260351"/>
            <a:ext cx="93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_tradnl" sz="2400" b="1">
                <a:solidFill>
                  <a:srgbClr val="00FF00"/>
                </a:solidFill>
              </a:rPr>
              <a:t>1/10</a:t>
            </a:r>
            <a:endParaRPr lang="es-ES" sz="2400" b="1">
              <a:solidFill>
                <a:srgbClr val="00FF00"/>
              </a:solidFill>
            </a:endParaRPr>
          </a:p>
        </p:txBody>
      </p:sp>
      <p:pic>
        <p:nvPicPr>
          <p:cNvPr id="7272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2974975" y="200026"/>
            <a:ext cx="19939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6118225" y="130175"/>
            <a:ext cx="19954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6874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-392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8129">
            <a:off x="4554539" y="3810001"/>
            <a:ext cx="2270125" cy="1704975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/>
          </p:cNvGrpSpPr>
          <p:nvPr/>
        </p:nvGrpSpPr>
        <p:grpSpPr bwMode="auto">
          <a:xfrm>
            <a:off x="3859586" y="-561095"/>
            <a:ext cx="3049588" cy="6118225"/>
            <a:chOff x="3851920" y="-603448"/>
            <a:chExt cx="3049955" cy="6118067"/>
          </a:xfrm>
        </p:grpSpPr>
        <p:pic>
          <p:nvPicPr>
            <p:cNvPr id="72731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732" name="30 Grupo"/>
            <p:cNvGrpSpPr>
              <a:grpSpLocks/>
            </p:cNvGrpSpPr>
            <p:nvPr/>
          </p:nvGrpSpPr>
          <p:grpSpPr bwMode="auto"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72733" name="31 Grupo"/>
              <p:cNvGrpSpPr>
                <a:grpSpLocks/>
              </p:cNvGrpSpPr>
              <p:nvPr/>
            </p:nvGrpSpPr>
            <p:grpSpPr bwMode="auto"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4398" y="-205943"/>
                  <a:ext cx="673181" cy="3941661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pic>
              <p:nvPicPr>
                <p:cNvPr id="72737" name="35 Imagen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1988840"/>
                  <a:ext cx="3041653" cy="3596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181" y="926862"/>
                <a:ext cx="292135" cy="439727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131" y="1633282"/>
                <a:ext cx="263557" cy="439726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</p:grpSp>
      <p:sp>
        <p:nvSpPr>
          <p:cNvPr id="2055" name="2054 CuadroTexto"/>
          <p:cNvSpPr txBox="1"/>
          <p:nvPr/>
        </p:nvSpPr>
        <p:spPr>
          <a:xfrm>
            <a:off x="1462342" y="5035280"/>
            <a:ext cx="4241037" cy="173664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9600" dirty="0" err="1">
                <a:latin typeface="VNI-Avo" pitchFamily="2" charset="0"/>
              </a:rPr>
              <a:t>voø</a:t>
            </a:r>
            <a:r>
              <a:rPr lang="es-ES" sz="9600" dirty="0">
                <a:latin typeface="VNI-Avo" pitchFamily="2" charset="0"/>
              </a:rPr>
              <a:t> </a:t>
            </a:r>
            <a:r>
              <a:rPr lang="es-ES" sz="9600" dirty="0" err="1">
                <a:latin typeface="VNI-Avo" pitchFamily="2" charset="0"/>
              </a:rPr>
              <a:t>veõ</a:t>
            </a:r>
            <a:endParaRPr lang="es-ES" sz="9600" dirty="0">
              <a:latin typeface="VNI-Avo" pitchFamily="2" charset="0"/>
            </a:endParaRPr>
          </a:p>
        </p:txBody>
      </p:sp>
      <p:sp>
        <p:nvSpPr>
          <p:cNvPr id="2057" name="2056 Llamada ovalada"/>
          <p:cNvSpPr/>
          <p:nvPr/>
        </p:nvSpPr>
        <p:spPr>
          <a:xfrm>
            <a:off x="6527800" y="17301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2950" y="5930900"/>
            <a:ext cx="927100" cy="738188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9" name="42 CuadroTexto"/>
          <p:cNvSpPr txBox="1">
            <a:spLocks noChangeArrowheads="1"/>
          </p:cNvSpPr>
          <p:nvPr/>
        </p:nvSpPr>
        <p:spPr bwMode="auto">
          <a:xfrm>
            <a:off x="9551989" y="260351"/>
            <a:ext cx="93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_tradnl" sz="2400" b="1">
                <a:solidFill>
                  <a:srgbClr val="00FF00"/>
                </a:solidFill>
              </a:rPr>
              <a:t>1/10</a:t>
            </a:r>
            <a:endParaRPr lang="es-ES" sz="2400" b="1">
              <a:solidFill>
                <a:srgbClr val="00FF00"/>
              </a:solidFill>
            </a:endParaRPr>
          </a:p>
        </p:txBody>
      </p:sp>
      <p:pic>
        <p:nvPicPr>
          <p:cNvPr id="7272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2974975" y="200026"/>
            <a:ext cx="19939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6118225" y="130175"/>
            <a:ext cx="19954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137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-392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8129">
            <a:off x="4554539" y="3810001"/>
            <a:ext cx="2270125" cy="1704975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/>
          </p:cNvGrpSpPr>
          <p:nvPr/>
        </p:nvGrpSpPr>
        <p:grpSpPr bwMode="auto">
          <a:xfrm>
            <a:off x="3861517" y="-561095"/>
            <a:ext cx="3049588" cy="6118225"/>
            <a:chOff x="3851920" y="-603448"/>
            <a:chExt cx="3049955" cy="6118067"/>
          </a:xfrm>
        </p:grpSpPr>
        <p:pic>
          <p:nvPicPr>
            <p:cNvPr id="72731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732" name="30 Grupo"/>
            <p:cNvGrpSpPr>
              <a:grpSpLocks/>
            </p:cNvGrpSpPr>
            <p:nvPr/>
          </p:nvGrpSpPr>
          <p:grpSpPr bwMode="auto"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72733" name="31 Grupo"/>
              <p:cNvGrpSpPr>
                <a:grpSpLocks/>
              </p:cNvGrpSpPr>
              <p:nvPr/>
            </p:nvGrpSpPr>
            <p:grpSpPr bwMode="auto"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4398" y="-205943"/>
                  <a:ext cx="673181" cy="3941661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pic>
              <p:nvPicPr>
                <p:cNvPr id="72737" name="35 Imagen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1988840"/>
                  <a:ext cx="3041653" cy="3596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181" y="926862"/>
                <a:ext cx="292135" cy="439727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131" y="1633282"/>
                <a:ext cx="263557" cy="439726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</p:grpSp>
      <p:sp>
        <p:nvSpPr>
          <p:cNvPr id="2055" name="2054 CuadroTexto"/>
          <p:cNvSpPr txBox="1"/>
          <p:nvPr/>
        </p:nvSpPr>
        <p:spPr>
          <a:xfrm>
            <a:off x="1462342" y="5035280"/>
            <a:ext cx="4241037" cy="173664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9600" dirty="0" err="1">
                <a:latin typeface="VNI-Avo" pitchFamily="2" charset="0"/>
              </a:rPr>
              <a:t>vôû</a:t>
            </a:r>
            <a:r>
              <a:rPr lang="es-ES" sz="9600" dirty="0">
                <a:latin typeface="VNI-Avo" pitchFamily="2" charset="0"/>
              </a:rPr>
              <a:t> </a:t>
            </a:r>
            <a:r>
              <a:rPr lang="es-ES" sz="9600" dirty="0" err="1">
                <a:latin typeface="VNI-Avo" pitchFamily="2" charset="0"/>
              </a:rPr>
              <a:t>veõ</a:t>
            </a:r>
            <a:endParaRPr lang="es-ES" sz="9600" dirty="0">
              <a:latin typeface="VNI-Avo" pitchFamily="2" charset="0"/>
            </a:endParaRPr>
          </a:p>
        </p:txBody>
      </p:sp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2950" y="5930900"/>
            <a:ext cx="927100" cy="738188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9" name="42 CuadroTexto"/>
          <p:cNvSpPr txBox="1">
            <a:spLocks noChangeArrowheads="1"/>
          </p:cNvSpPr>
          <p:nvPr/>
        </p:nvSpPr>
        <p:spPr bwMode="auto">
          <a:xfrm>
            <a:off x="9551989" y="260351"/>
            <a:ext cx="93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_tradnl" sz="2400" b="1">
                <a:solidFill>
                  <a:srgbClr val="00FF00"/>
                </a:solidFill>
              </a:rPr>
              <a:t>1/10</a:t>
            </a:r>
            <a:endParaRPr lang="es-ES" sz="2400" b="1">
              <a:solidFill>
                <a:srgbClr val="00FF00"/>
              </a:solidFill>
            </a:endParaRPr>
          </a:p>
        </p:txBody>
      </p:sp>
      <p:pic>
        <p:nvPicPr>
          <p:cNvPr id="7272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2974975" y="200026"/>
            <a:ext cx="19939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6118225" y="130175"/>
            <a:ext cx="19954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869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-392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8129">
            <a:off x="4554539" y="3810001"/>
            <a:ext cx="2270125" cy="1704975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/>
          </p:cNvGrpSpPr>
          <p:nvPr/>
        </p:nvGrpSpPr>
        <p:grpSpPr bwMode="auto">
          <a:xfrm>
            <a:off x="3881956" y="-561095"/>
            <a:ext cx="3049588" cy="6118225"/>
            <a:chOff x="3851920" y="-603448"/>
            <a:chExt cx="3049955" cy="6118067"/>
          </a:xfrm>
        </p:grpSpPr>
        <p:pic>
          <p:nvPicPr>
            <p:cNvPr id="72731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732" name="30 Grupo"/>
            <p:cNvGrpSpPr>
              <a:grpSpLocks/>
            </p:cNvGrpSpPr>
            <p:nvPr/>
          </p:nvGrpSpPr>
          <p:grpSpPr bwMode="auto"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72733" name="31 Grupo"/>
              <p:cNvGrpSpPr>
                <a:grpSpLocks/>
              </p:cNvGrpSpPr>
              <p:nvPr/>
            </p:nvGrpSpPr>
            <p:grpSpPr bwMode="auto"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4398" y="-205943"/>
                  <a:ext cx="673181" cy="3941661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pic>
              <p:nvPicPr>
                <p:cNvPr id="72737" name="35 Imagen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1988840"/>
                  <a:ext cx="3041653" cy="3596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181" y="926862"/>
                <a:ext cx="292135" cy="439727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131" y="1633282"/>
                <a:ext cx="263557" cy="439726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</p:grpSp>
      <p:sp>
        <p:nvSpPr>
          <p:cNvPr id="2055" name="2054 CuadroTexto"/>
          <p:cNvSpPr txBox="1"/>
          <p:nvPr/>
        </p:nvSpPr>
        <p:spPr>
          <a:xfrm>
            <a:off x="1462342" y="5035280"/>
            <a:ext cx="4241037" cy="173664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9600" dirty="0">
                <a:latin typeface="VNI-Avo" pitchFamily="2" charset="0"/>
              </a:rPr>
              <a:t>y </a:t>
            </a:r>
            <a:r>
              <a:rPr lang="es-ES" sz="9600" dirty="0" err="1">
                <a:latin typeface="VNI-Avo" pitchFamily="2" charset="0"/>
              </a:rPr>
              <a:t>taù</a:t>
            </a:r>
            <a:endParaRPr lang="es-ES" sz="9600" dirty="0">
              <a:latin typeface="VNI-Avo" pitchFamily="2" charset="0"/>
            </a:endParaRPr>
          </a:p>
        </p:txBody>
      </p:sp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2950" y="5930900"/>
            <a:ext cx="927100" cy="738188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9" name="42 CuadroTexto"/>
          <p:cNvSpPr txBox="1">
            <a:spLocks noChangeArrowheads="1"/>
          </p:cNvSpPr>
          <p:nvPr/>
        </p:nvSpPr>
        <p:spPr bwMode="auto">
          <a:xfrm>
            <a:off x="9551989" y="260351"/>
            <a:ext cx="93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_tradnl" sz="2400" b="1">
                <a:solidFill>
                  <a:srgbClr val="00FF00"/>
                </a:solidFill>
              </a:rPr>
              <a:t>1/10</a:t>
            </a:r>
            <a:endParaRPr lang="es-ES" sz="2400" b="1">
              <a:solidFill>
                <a:srgbClr val="00FF00"/>
              </a:solidFill>
            </a:endParaRPr>
          </a:p>
        </p:txBody>
      </p:sp>
      <p:pic>
        <p:nvPicPr>
          <p:cNvPr id="7272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2974975" y="200026"/>
            <a:ext cx="19939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6118225" y="130175"/>
            <a:ext cx="19954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142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-392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8129">
            <a:off x="4554539" y="3810001"/>
            <a:ext cx="2270125" cy="1704975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/>
          </p:cNvGrpSpPr>
          <p:nvPr/>
        </p:nvGrpSpPr>
        <p:grpSpPr bwMode="auto">
          <a:xfrm>
            <a:off x="3861517" y="-607165"/>
            <a:ext cx="3049588" cy="6118225"/>
            <a:chOff x="3851920" y="-603448"/>
            <a:chExt cx="3049955" cy="6118067"/>
          </a:xfrm>
        </p:grpSpPr>
        <p:pic>
          <p:nvPicPr>
            <p:cNvPr id="72731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732" name="30 Grupo"/>
            <p:cNvGrpSpPr>
              <a:grpSpLocks/>
            </p:cNvGrpSpPr>
            <p:nvPr/>
          </p:nvGrpSpPr>
          <p:grpSpPr bwMode="auto"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72733" name="31 Grupo"/>
              <p:cNvGrpSpPr>
                <a:grpSpLocks/>
              </p:cNvGrpSpPr>
              <p:nvPr/>
            </p:nvGrpSpPr>
            <p:grpSpPr bwMode="auto"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4398" y="-205943"/>
                  <a:ext cx="673181" cy="3941661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pic>
              <p:nvPicPr>
                <p:cNvPr id="72737" name="35 Imagen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1988840"/>
                  <a:ext cx="3041653" cy="3596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181" y="926862"/>
                <a:ext cx="292135" cy="439727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131" y="1633282"/>
                <a:ext cx="263557" cy="439726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</p:grpSp>
      <p:sp>
        <p:nvSpPr>
          <p:cNvPr id="2055" name="2054 CuadroTexto"/>
          <p:cNvSpPr txBox="1"/>
          <p:nvPr/>
        </p:nvSpPr>
        <p:spPr>
          <a:xfrm>
            <a:off x="1462342" y="5035280"/>
            <a:ext cx="4241037" cy="173664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9600" dirty="0" err="1">
                <a:latin typeface="VNI-Avo" pitchFamily="2" charset="0"/>
              </a:rPr>
              <a:t>chuù</a:t>
            </a:r>
            <a:r>
              <a:rPr lang="es-ES" sz="9600" dirty="0">
                <a:latin typeface="VNI-Avo" pitchFamily="2" charset="0"/>
              </a:rPr>
              <a:t> </a:t>
            </a:r>
            <a:r>
              <a:rPr lang="es-ES" sz="9600" dirty="0" err="1">
                <a:latin typeface="VNI-Avo" pitchFamily="2" charset="0"/>
              </a:rPr>
              <a:t>yù</a:t>
            </a:r>
            <a:endParaRPr lang="es-ES" sz="9600" dirty="0">
              <a:latin typeface="VNI-Avo" pitchFamily="2" charset="0"/>
            </a:endParaRPr>
          </a:p>
        </p:txBody>
      </p:sp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2950" y="5930900"/>
            <a:ext cx="927100" cy="738188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9" name="42 CuadroTexto"/>
          <p:cNvSpPr txBox="1">
            <a:spLocks noChangeArrowheads="1"/>
          </p:cNvSpPr>
          <p:nvPr/>
        </p:nvSpPr>
        <p:spPr bwMode="auto">
          <a:xfrm>
            <a:off x="9551989" y="260351"/>
            <a:ext cx="93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_tradnl" sz="2400" b="1">
                <a:solidFill>
                  <a:srgbClr val="00FF00"/>
                </a:solidFill>
              </a:rPr>
              <a:t>1/10</a:t>
            </a:r>
            <a:endParaRPr lang="es-ES" sz="2400" b="1">
              <a:solidFill>
                <a:srgbClr val="00FF00"/>
              </a:solidFill>
            </a:endParaRPr>
          </a:p>
        </p:txBody>
      </p:sp>
      <p:pic>
        <p:nvPicPr>
          <p:cNvPr id="7272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2974975" y="200026"/>
            <a:ext cx="19939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6118225" y="130175"/>
            <a:ext cx="19954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708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-392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8129">
            <a:off x="4554539" y="3810001"/>
            <a:ext cx="2270125" cy="1704975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/>
          </p:cNvGrpSpPr>
          <p:nvPr/>
        </p:nvGrpSpPr>
        <p:grpSpPr bwMode="auto">
          <a:xfrm>
            <a:off x="3859586" y="-561095"/>
            <a:ext cx="3049588" cy="6118225"/>
            <a:chOff x="3851920" y="-603448"/>
            <a:chExt cx="3049955" cy="6118067"/>
          </a:xfrm>
        </p:grpSpPr>
        <p:pic>
          <p:nvPicPr>
            <p:cNvPr id="72731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732" name="30 Grupo"/>
            <p:cNvGrpSpPr>
              <a:grpSpLocks/>
            </p:cNvGrpSpPr>
            <p:nvPr/>
          </p:nvGrpSpPr>
          <p:grpSpPr bwMode="auto"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72733" name="31 Grupo"/>
              <p:cNvGrpSpPr>
                <a:grpSpLocks/>
              </p:cNvGrpSpPr>
              <p:nvPr/>
            </p:nvGrpSpPr>
            <p:grpSpPr bwMode="auto"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4398" y="-205943"/>
                  <a:ext cx="673181" cy="3941661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pic>
              <p:nvPicPr>
                <p:cNvPr id="72737" name="35 Imagen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1988840"/>
                  <a:ext cx="3041653" cy="3596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181" y="926862"/>
                <a:ext cx="292135" cy="439727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131" y="1633282"/>
                <a:ext cx="263557" cy="439726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</p:grpSp>
      <p:sp>
        <p:nvSpPr>
          <p:cNvPr id="2055" name="2054 CuadroTexto"/>
          <p:cNvSpPr txBox="1"/>
          <p:nvPr/>
        </p:nvSpPr>
        <p:spPr>
          <a:xfrm>
            <a:off x="1462342" y="5035280"/>
            <a:ext cx="4633658" cy="173664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9600" dirty="0" err="1">
                <a:latin typeface="VNI-Avo" pitchFamily="2" charset="0"/>
              </a:rPr>
              <a:t>yù</a:t>
            </a:r>
            <a:r>
              <a:rPr lang="es-ES" sz="9600" dirty="0">
                <a:latin typeface="VNI-Avo" pitchFamily="2" charset="0"/>
              </a:rPr>
              <a:t> </a:t>
            </a:r>
            <a:r>
              <a:rPr lang="es-ES" sz="9600" dirty="0" err="1">
                <a:latin typeface="VNI-Avo" pitchFamily="2" charset="0"/>
              </a:rPr>
              <a:t>nghó</a:t>
            </a:r>
            <a:endParaRPr lang="es-ES" sz="9600" dirty="0">
              <a:latin typeface="VNI-Avo" pitchFamily="2" charset="0"/>
            </a:endParaRPr>
          </a:p>
        </p:txBody>
      </p:sp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2950" y="5930900"/>
            <a:ext cx="927100" cy="738188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9" name="42 CuadroTexto"/>
          <p:cNvSpPr txBox="1">
            <a:spLocks noChangeArrowheads="1"/>
          </p:cNvSpPr>
          <p:nvPr/>
        </p:nvSpPr>
        <p:spPr bwMode="auto">
          <a:xfrm>
            <a:off x="9551989" y="260351"/>
            <a:ext cx="93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_tradnl" sz="2400" b="1">
                <a:solidFill>
                  <a:srgbClr val="00FF00"/>
                </a:solidFill>
              </a:rPr>
              <a:t>1/10</a:t>
            </a:r>
            <a:endParaRPr lang="es-ES" sz="2400" b="1">
              <a:solidFill>
                <a:srgbClr val="00FF00"/>
              </a:solidFill>
            </a:endParaRPr>
          </a:p>
        </p:txBody>
      </p:sp>
      <p:pic>
        <p:nvPicPr>
          <p:cNvPr id="7272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2974975" y="200026"/>
            <a:ext cx="19939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6118225" y="130175"/>
            <a:ext cx="19954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608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104</Words>
  <Application>Microsoft Office PowerPoint</Application>
  <PresentationFormat>Widescreen</PresentationFormat>
  <Paragraphs>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Laptophaidang.com</cp:lastModifiedBy>
  <cp:revision>32</cp:revision>
  <dcterms:created xsi:type="dcterms:W3CDTF">2020-08-05T08:13:31Z</dcterms:created>
  <dcterms:modified xsi:type="dcterms:W3CDTF">2020-10-17T07:54:37Z</dcterms:modified>
</cp:coreProperties>
</file>