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47" r:id="rId3"/>
    <p:sldId id="256" r:id="rId4"/>
    <p:sldId id="257" r:id="rId5"/>
    <p:sldId id="333" r:id="rId6"/>
    <p:sldId id="348" r:id="rId7"/>
    <p:sldId id="344" r:id="rId8"/>
    <p:sldId id="345" r:id="rId9"/>
    <p:sldId id="282" r:id="rId10"/>
    <p:sldId id="337" r:id="rId11"/>
    <p:sldId id="336" r:id="rId12"/>
    <p:sldId id="346" r:id="rId13"/>
    <p:sldId id="323" r:id="rId14"/>
    <p:sldId id="349" r:id="rId15"/>
    <p:sldId id="308" r:id="rId16"/>
  </p:sldIdLst>
  <p:sldSz cx="9144000" cy="5715000" type="screen16x1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宋体" pitchFamily="2" charset="-122"/>
      <p:regular r:id="rId22"/>
    </p:embeddedFont>
    <p:embeddedFont>
      <p:font typeface="VNI-Thufap2" pitchFamily="2" charset="0"/>
      <p:regular r:id="rId23"/>
    </p:embeddedFont>
    <p:embeddedFont>
      <p:font typeface="Tahoma" pitchFamily="34" charset="0"/>
      <p:regular r:id="rId24"/>
      <p:bold r:id="rId25"/>
    </p:embeddedFont>
    <p:embeddedFont>
      <p:font typeface=".VnTifani Heavy" pitchFamily="34" charset="0"/>
      <p:regular r:id="rId26"/>
    </p:embeddedFont>
    <p:embeddedFont>
      <p:font typeface=".VnAvant" pitchFamily="34" charset="0"/>
      <p:regular r:id="rId27"/>
      <p:bold r:id="rId28"/>
      <p:italic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FFCC"/>
    <a:srgbClr val="FF99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am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ap­.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am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ap­.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gµ (1)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8" y="1006705"/>
            <a:ext cx="5329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C¶ </a:t>
            </a:r>
            <a:r>
              <a:rPr lang="en-US" sz="2800" dirty="0" err="1" smtClean="0">
                <a:latin typeface=".VnAvant" pitchFamily="34" charset="0"/>
              </a:rPr>
              <a:t>mïa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hÌ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ve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chØ</a:t>
            </a:r>
            <a:r>
              <a:rPr lang="en-US" sz="2800" dirty="0" smtClean="0">
                <a:latin typeface=".VnAvant" pitchFamily="34" charset="0"/>
              </a:rPr>
              <a:t> ham </a:t>
            </a:r>
            <a:r>
              <a:rPr lang="en-US" sz="2800" dirty="0" err="1" smtClean="0">
                <a:latin typeface=".VnAvant" pitchFamily="34" charset="0"/>
              </a:rPr>
              <a:t>móa</a:t>
            </a:r>
            <a:r>
              <a:rPr lang="en-US" sz="2800" dirty="0" smtClean="0">
                <a:latin typeface=".VnAvant" pitchFamily="34" charset="0"/>
              </a:rPr>
              <a:t> ca. </a:t>
            </a:r>
            <a:r>
              <a:rPr lang="en-US" sz="2800" dirty="0" err="1" smtClean="0">
                <a:latin typeface=".VnAvant" pitchFamily="34" charset="0"/>
              </a:rPr>
              <a:t>Ngã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chÞ</a:t>
            </a:r>
            <a:r>
              <a:rPr lang="en-US" sz="2800" dirty="0" smtClean="0">
                <a:latin typeface=".VnAvant" pitchFamily="34" charset="0"/>
              </a:rPr>
              <a:t> gµ ®¹p ®¹p, </a:t>
            </a:r>
            <a:r>
              <a:rPr lang="en-US" sz="2800" dirty="0" err="1" smtClean="0">
                <a:latin typeface=".VnAvant" pitchFamily="34" charset="0"/>
              </a:rPr>
              <a:t>giò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giò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lóa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ve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thá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thÎ</a:t>
            </a:r>
            <a:r>
              <a:rPr lang="en-US" sz="2800" dirty="0" smtClean="0">
                <a:latin typeface=".VnAvant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.VnAvant" pitchFamily="34" charset="0"/>
              </a:rPr>
              <a:t>Lµm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</a:t>
            </a:r>
            <a:r>
              <a:rPr lang="en-US" sz="2800" dirty="0" smtClean="0">
                <a:latin typeface=".VnAvant" pitchFamily="34" charset="0"/>
              </a:rPr>
              <a:t>×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g× </a:t>
            </a:r>
            <a:r>
              <a:rPr lang="en-US" sz="2800" dirty="0" err="1" smtClean="0">
                <a:latin typeface=".VnAvant" pitchFamily="34" charset="0"/>
              </a:rPr>
              <a:t>thó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vÞ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nhØ</a:t>
            </a:r>
            <a:r>
              <a:rPr lang="en-US" sz="2800" dirty="0" smtClean="0">
                <a:latin typeface=".VnAvant" pitchFamily="34" charset="0"/>
              </a:rPr>
              <a:t>?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Gµ ®¸p.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- </a:t>
            </a:r>
            <a:r>
              <a:rPr lang="en-US" sz="2800" dirty="0" err="1" smtClean="0">
                <a:latin typeface=".VnAvant" pitchFamily="34" charset="0"/>
              </a:rPr>
              <a:t>ChÞ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lµm</a:t>
            </a:r>
            <a:r>
              <a:rPr lang="en-US" sz="2800" smtClean="0">
                <a:latin typeface=".VnAvant" pitchFamily="34" charset="0"/>
              </a:rPr>
              <a:t> ®Ó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lóa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cho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trÎ</a:t>
            </a:r>
            <a:r>
              <a:rPr lang="en-US" sz="2800" dirty="0" smtClean="0">
                <a:latin typeface=".VnAvant" pitchFamily="34" charset="0"/>
              </a:rPr>
              <a:t>.</a:t>
            </a:r>
            <a:endParaRPr lang="en-US" sz="2800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65" y="1071771"/>
            <a:ext cx="3196747" cy="25475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046514" y="3777735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hông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- Ten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306" y="4361999"/>
            <a:ext cx="8752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chia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thµnh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nhãm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ph©n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vai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256" y="70543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hîp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1" y="919162"/>
            <a:ext cx="80200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402" y="1136801"/>
            <a:ext cx="8020050" cy="1775051"/>
            <a:chOff x="489402" y="3643086"/>
            <a:chExt cx="8020050" cy="17750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06"/>
            <a:stretch/>
          </p:blipFill>
          <p:spPr>
            <a:xfrm>
              <a:off x="489402" y="3831771"/>
              <a:ext cx="8020050" cy="1586366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645474" y="3643086"/>
              <a:ext cx="4623212" cy="5805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5474" y="953174"/>
            <a:ext cx="3849965" cy="4924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a)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Ve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chØ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 ham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móa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.VnAvant" pitchFamily="34" charset="0"/>
              </a:rPr>
              <a:t>ca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256" y="70543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hîp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1360226"/>
            <a:ext cx="83153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pic>
        <p:nvPicPr>
          <p:cNvPr id="6" name="Bai 3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00" t="19246" r="2857" b="21072"/>
          <a:stretch/>
        </p:blipFill>
        <p:spPr>
          <a:xfrm>
            <a:off x="638628" y="667657"/>
            <a:ext cx="7823201" cy="41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3257" y="-4057"/>
            <a:ext cx="455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KiÓm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tra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cò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D:\LOP 1 CANH DIEU\TV 1 canh dieu\Bai 36. am - ap\Package - Lesson\Data\tv1b035tr064h01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9" y="934729"/>
            <a:ext cx="3057751" cy="268076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LOP 1 CANH DIEU\TV 1 canh dieu\Bai 36. am - ap\Package - Lesson\Data\dau_h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8" y="3757386"/>
            <a:ext cx="1017814" cy="10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7143" y="789589"/>
            <a:ext cx="5696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M¸ ë </a:t>
            </a:r>
            <a:r>
              <a:rPr lang="en-US" sz="2800" dirty="0" err="1" smtClean="0">
                <a:latin typeface=".VnAvant" pitchFamily="34" charset="0"/>
              </a:rPr>
              <a:t>thÞ</a:t>
            </a:r>
            <a:r>
              <a:rPr lang="en-US" sz="2800" dirty="0" smtClean="0">
                <a:latin typeface=".VnAvant" pitchFamily="34" charset="0"/>
              </a:rPr>
              <a:t> x· vª. M¸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qu</a:t>
            </a:r>
            <a:r>
              <a:rPr lang="en-US" sz="2800" dirty="0" smtClean="0">
                <a:latin typeface=".VnAvant" pitchFamily="34" charset="0"/>
              </a:rPr>
              <a:t>µ </a:t>
            </a:r>
            <a:r>
              <a:rPr lang="en-US" sz="2800" dirty="0" err="1" smtClean="0">
                <a:latin typeface=".VnAvant" pitchFamily="34" charset="0"/>
              </a:rPr>
              <a:t>cho</a:t>
            </a:r>
            <a:r>
              <a:rPr lang="en-US" sz="2800" dirty="0" smtClean="0">
                <a:latin typeface=".VnAvant" pitchFamily="34" charset="0"/>
              </a:rPr>
              <a:t> c¶ </a:t>
            </a: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µ. Bµ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nho</a:t>
            </a:r>
            <a:r>
              <a:rPr lang="en-US" sz="2800" dirty="0" smtClean="0">
                <a:latin typeface=".VnAvant" pitchFamily="34" charset="0"/>
              </a:rPr>
              <a:t>. Ba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tr</a:t>
            </a:r>
            <a:r>
              <a:rPr lang="en-US" sz="2800" dirty="0" smtClean="0">
                <a:latin typeface=".VnAvant" pitchFamily="34" charset="0"/>
              </a:rPr>
              <a:t>µ. Hµ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mÝa</a:t>
            </a:r>
            <a:r>
              <a:rPr lang="en-US" sz="2800" dirty="0" smtClean="0">
                <a:latin typeface=".VnAvant" pitchFamily="34" charset="0"/>
              </a:rPr>
              <a:t>. BÐ Lª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s÷.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¥ </a:t>
            </a:r>
            <a:r>
              <a:rPr lang="en-US" sz="2800" dirty="0" err="1" smtClean="0">
                <a:latin typeface=".VnAvant" pitchFamily="34" charset="0"/>
              </a:rPr>
              <a:t>qu</a:t>
            </a:r>
            <a:r>
              <a:rPr lang="en-US" sz="2800" dirty="0" smtClean="0">
                <a:latin typeface=".VnAvant" pitchFamily="34" charset="0"/>
              </a:rPr>
              <a:t>µ </a:t>
            </a:r>
            <a:r>
              <a:rPr lang="en-US" sz="2800" dirty="0" err="1" smtClean="0">
                <a:latin typeface=".VnAvant" pitchFamily="34" charset="0"/>
              </a:rPr>
              <a:t>cña</a:t>
            </a:r>
            <a:r>
              <a:rPr lang="en-US" sz="2800" dirty="0" smtClean="0">
                <a:latin typeface=".VnAvant" pitchFamily="34" charset="0"/>
              </a:rPr>
              <a:t> m¸ lµ g× </a:t>
            </a:r>
            <a:r>
              <a:rPr lang="en-US" sz="2800" dirty="0" err="1" smtClean="0">
                <a:latin typeface=".VnAvant" pitchFamily="34" charset="0"/>
              </a:rPr>
              <a:t>nhØ</a:t>
            </a:r>
            <a:r>
              <a:rPr lang="en-US" sz="2800" dirty="0" smtClean="0">
                <a:latin typeface=".VnAvant" pitchFamily="34" charset="0"/>
              </a:rPr>
              <a:t>?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µ, m¸ ®·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Lª,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Hµ lµ </a:t>
            </a:r>
            <a:r>
              <a:rPr lang="en-US" sz="2800" dirty="0" err="1" smtClean="0">
                <a:latin typeface=".VnAvant" pitchFamily="34" charset="0"/>
              </a:rPr>
              <a:t>qu</a:t>
            </a:r>
            <a:r>
              <a:rPr lang="en-US" sz="2800" dirty="0" smtClean="0">
                <a:latin typeface=".VnAvant" pitchFamily="34" charset="0"/>
              </a:rPr>
              <a:t>µ </a:t>
            </a:r>
            <a:r>
              <a:rPr lang="en-US" sz="2800" dirty="0" err="1" smtClean="0">
                <a:latin typeface=".VnAvant" pitchFamily="34" charset="0"/>
              </a:rPr>
              <a:t>quý</a:t>
            </a:r>
            <a:r>
              <a:rPr lang="en-US" sz="2800" dirty="0" smtClean="0">
                <a:latin typeface=".VnAvant" pitchFamily="34" charset="0"/>
              </a:rPr>
              <a:t>.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9448" y="4004683"/>
            <a:ext cx="695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ùơc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viÕt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”</a:t>
            </a:r>
            <a:endParaRPr lang="en-US" sz="2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9676" y="4756789"/>
            <a:ext cx="6374267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Chia, M¸, Bµ, Ba, Hµ, BÐ, Lª, ¥, </a:t>
            </a:r>
            <a:r>
              <a:rPr lang="pt-BR" sz="2800" b="1" dirty="0">
                <a:solidFill>
                  <a:srgbClr val="006600"/>
                </a:solidFill>
              </a:rPr>
              <a:t>À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07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36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am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ap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08" y="2193017"/>
            <a:ext cx="2942092" cy="27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5" y="3951147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¶ 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5165" y="390354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36: am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ap­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3" y="1238249"/>
            <a:ext cx="2900464" cy="2665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08" y="1238249"/>
            <a:ext cx="39052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8906" y="1115135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195234" y="172626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171902" y="167839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787" y="2905927"/>
            <a:ext cx="259081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.VnAvant" pitchFamily="34" charset="0"/>
              </a:rPr>
              <a:t>a – </a:t>
            </a:r>
            <a:r>
              <a:rPr lang="en-US" sz="3200" dirty="0" err="1" smtClean="0">
                <a:latin typeface=".VnAvant" pitchFamily="34" charset="0"/>
              </a:rPr>
              <a:t>mê</a:t>
            </a:r>
            <a:r>
              <a:rPr lang="en-US" sz="3200" dirty="0" smtClean="0">
                <a:latin typeface=".VnAvant" pitchFamily="34" charset="0"/>
              </a:rPr>
              <a:t> - am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787" y="3608125"/>
            <a:ext cx="2590812" cy="1569660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a-</a:t>
            </a:r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mờ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-am</a:t>
            </a: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cờ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-am-cam</a:t>
            </a:r>
          </a:p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3200" dirty="0" smtClean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cam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3428" y="375601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¶ 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96" y="1043121"/>
            <a:ext cx="2900464" cy="26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330" y="1202335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ap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868658" y="181346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45326" y="176559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010" y="2993008"/>
            <a:ext cx="251098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.VnAvant" pitchFamily="34" charset="0"/>
              </a:rPr>
              <a:t>a – </a:t>
            </a:r>
            <a:r>
              <a:rPr lang="en-US" sz="3200" dirty="0" err="1" smtClean="0">
                <a:latin typeface=".VnAvant" pitchFamily="34" charset="0"/>
              </a:rPr>
              <a:t>pê</a:t>
            </a:r>
            <a:r>
              <a:rPr lang="en-US" sz="3200" dirty="0" smtClean="0">
                <a:latin typeface=".VnAvant" pitchFamily="34" charset="0"/>
              </a:rPr>
              <a:t> - </a:t>
            </a:r>
            <a:r>
              <a:rPr lang="en-US" sz="3200" dirty="0" err="1" smtClean="0">
                <a:latin typeface=".VnAvant" pitchFamily="34" charset="0"/>
              </a:rPr>
              <a:t>ap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7459" y="385411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02" y="1188819"/>
            <a:ext cx="3905250" cy="27527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7845" y="3854110"/>
            <a:ext cx="4843534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a – </a:t>
            </a:r>
            <a:r>
              <a:rPr lang="en-US" sz="2800" dirty="0" err="1" smtClean="0">
                <a:latin typeface=".VnAvant" pitchFamily="34" charset="0"/>
              </a:rPr>
              <a:t>pê</a:t>
            </a:r>
            <a:r>
              <a:rPr lang="en-US" sz="2800" dirty="0" smtClean="0">
                <a:latin typeface=".VnAvant" pitchFamily="34" charset="0"/>
              </a:rPr>
              <a:t> – </a:t>
            </a:r>
            <a:r>
              <a:rPr lang="en-US" sz="2800" dirty="0" err="1" smtClean="0">
                <a:latin typeface=".VnAvant" pitchFamily="34" charset="0"/>
              </a:rPr>
              <a:t>ap</a:t>
            </a:r>
            <a:endParaRPr lang="en-US" sz="2800" dirty="0" smtClean="0">
              <a:latin typeface=".VnAvant" pitchFamily="34" charset="0"/>
            </a:endParaRPr>
          </a:p>
          <a:p>
            <a:pPr algn="just"/>
            <a:r>
              <a:rPr lang="en-US" sz="2800" dirty="0" smtClean="0">
                <a:latin typeface=".VnAvant" pitchFamily="34" charset="0"/>
              </a:rPr>
              <a:t>®ê - ¸m - ®¸p – </a:t>
            </a:r>
            <a:r>
              <a:rPr lang="en-US" sz="2800" dirty="0" err="1" smtClean="0">
                <a:latin typeface=".VnAvant" pitchFamily="34" charset="0"/>
              </a:rPr>
              <a:t>nÆng</a:t>
            </a:r>
            <a:r>
              <a:rPr lang="en-US" sz="2800" dirty="0" smtClean="0">
                <a:latin typeface=".VnAvant" pitchFamily="34" charset="0"/>
              </a:rPr>
              <a:t> ®¹p</a:t>
            </a:r>
          </a:p>
          <a:p>
            <a:pPr algn="just"/>
            <a:r>
              <a:rPr lang="en-US" sz="2800" dirty="0" err="1" smtClean="0">
                <a:latin typeface=".VnAvant" pitchFamily="34" charset="0"/>
              </a:rPr>
              <a:t>Xe</a:t>
            </a:r>
            <a:r>
              <a:rPr lang="en-US" sz="2800" dirty="0" smtClean="0">
                <a:latin typeface=".VnAvant" pitchFamily="34" charset="0"/>
              </a:rPr>
              <a:t> ®¹p</a:t>
            </a:r>
            <a:endParaRPr lang="en-US" sz="28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1" y="850220"/>
            <a:ext cx="2638425" cy="189547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6" y="834799"/>
            <a:ext cx="3214968" cy="195194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24" y="834799"/>
            <a:ext cx="2353393" cy="195922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391886" y="2887041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0266" y="2889089"/>
            <a:ext cx="256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th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828" y="2887041"/>
            <a:ext cx="271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qu</a:t>
            </a:r>
            <a:r>
              <a:rPr lang="en-US" sz="4000" b="1" dirty="0" smtClean="0">
                <a:latin typeface=".VnAvant" pitchFamily="34" charset="0"/>
              </a:rPr>
              <a:t>¶ </a:t>
            </a:r>
            <a:r>
              <a:rPr lang="en-US" sz="4000" b="1" dirty="0" err="1" smtClean="0">
                <a:latin typeface=".VnAvant" pitchFamily="34" charset="0"/>
              </a:rPr>
              <a:t>tr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8302" y="2803399"/>
            <a:ext cx="245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v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¹m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vì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1918" y="2803399"/>
            <a:ext cx="243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móa</a:t>
            </a:r>
            <a:r>
              <a:rPr lang="en-US" sz="4000" b="1" dirty="0" smtClean="0">
                <a:latin typeface=".VnAvant" pitchFamily="34" charset="0"/>
              </a:rPr>
              <a:t> s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¹p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640" y="2858013"/>
            <a:ext cx="221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s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¸p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nÎ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8" y="917751"/>
            <a:ext cx="2236789" cy="178523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6" y="921807"/>
            <a:ext cx="3286125" cy="1781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82" y="917750"/>
            <a:ext cx="2247445" cy="180229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36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</TotalTime>
  <Words>524</Words>
  <Application>Microsoft Office PowerPoint</Application>
  <PresentationFormat>On-screen Show (16:10)</PresentationFormat>
  <Paragraphs>102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宋体</vt:lpstr>
      <vt:lpstr>VNI-Thufap2</vt:lpstr>
      <vt:lpstr>Times New Roman</vt:lpstr>
      <vt:lpstr>Tahoma</vt:lpstr>
      <vt:lpstr>.VnTifani Heavy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224</cp:revision>
  <dcterms:created xsi:type="dcterms:W3CDTF">2020-02-10T09:35:50Z</dcterms:created>
  <dcterms:modified xsi:type="dcterms:W3CDTF">2020-09-21T03:36:21Z</dcterms:modified>
</cp:coreProperties>
</file>