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15"/>
  </p:notesMasterIdLst>
  <p:sldIdLst>
    <p:sldId id="356" r:id="rId2"/>
    <p:sldId id="332" r:id="rId3"/>
    <p:sldId id="352" r:id="rId4"/>
    <p:sldId id="362" r:id="rId5"/>
    <p:sldId id="336" r:id="rId6"/>
    <p:sldId id="368" r:id="rId7"/>
    <p:sldId id="366" r:id="rId8"/>
    <p:sldId id="364" r:id="rId9"/>
    <p:sldId id="343" r:id="rId10"/>
    <p:sldId id="340" r:id="rId11"/>
    <p:sldId id="358" r:id="rId12"/>
    <p:sldId id="354" r:id="rId13"/>
    <p:sldId id="313" r:id="rId14"/>
  </p:sldIdLst>
  <p:sldSz cx="9144000" cy="6858000" type="screen4x3"/>
  <p:notesSz cx="6858000" cy="9144000"/>
  <p:defaultTextStyle>
    <a:defPPr>
      <a:defRPr lang="en-US"/>
    </a:defPPr>
    <a:lvl1pPr algn="ctr" rtl="0" fontAlgn="base">
      <a:spcBef>
        <a:spcPct val="0"/>
      </a:spcBef>
      <a:spcAft>
        <a:spcPct val="0"/>
      </a:spcAft>
      <a:defRPr sz="2800" kern="1200">
        <a:solidFill>
          <a:schemeClr val="tx2"/>
        </a:solidFill>
        <a:latin typeface="Times New Roman" pitchFamily="18" charset="0"/>
        <a:ea typeface="+mn-ea"/>
        <a:cs typeface="+mn-cs"/>
      </a:defRPr>
    </a:lvl1pPr>
    <a:lvl2pPr marL="457200" algn="ctr" rtl="0" fontAlgn="base">
      <a:spcBef>
        <a:spcPct val="0"/>
      </a:spcBef>
      <a:spcAft>
        <a:spcPct val="0"/>
      </a:spcAft>
      <a:defRPr sz="2800" kern="1200">
        <a:solidFill>
          <a:schemeClr val="tx2"/>
        </a:solidFill>
        <a:latin typeface="Times New Roman" pitchFamily="18" charset="0"/>
        <a:ea typeface="+mn-ea"/>
        <a:cs typeface="+mn-cs"/>
      </a:defRPr>
    </a:lvl2pPr>
    <a:lvl3pPr marL="914400" algn="ctr" rtl="0" fontAlgn="base">
      <a:spcBef>
        <a:spcPct val="0"/>
      </a:spcBef>
      <a:spcAft>
        <a:spcPct val="0"/>
      </a:spcAft>
      <a:defRPr sz="2800" kern="1200">
        <a:solidFill>
          <a:schemeClr val="tx2"/>
        </a:solidFill>
        <a:latin typeface="Times New Roman" pitchFamily="18" charset="0"/>
        <a:ea typeface="+mn-ea"/>
        <a:cs typeface="+mn-cs"/>
      </a:defRPr>
    </a:lvl3pPr>
    <a:lvl4pPr marL="1371600" algn="ctr" rtl="0" fontAlgn="base">
      <a:spcBef>
        <a:spcPct val="0"/>
      </a:spcBef>
      <a:spcAft>
        <a:spcPct val="0"/>
      </a:spcAft>
      <a:defRPr sz="2800" kern="1200">
        <a:solidFill>
          <a:schemeClr val="tx2"/>
        </a:solidFill>
        <a:latin typeface="Times New Roman" pitchFamily="18" charset="0"/>
        <a:ea typeface="+mn-ea"/>
        <a:cs typeface="+mn-cs"/>
      </a:defRPr>
    </a:lvl4pPr>
    <a:lvl5pPr marL="1828800" algn="ctr" rtl="0" fontAlgn="base">
      <a:spcBef>
        <a:spcPct val="0"/>
      </a:spcBef>
      <a:spcAft>
        <a:spcPct val="0"/>
      </a:spcAft>
      <a:defRPr sz="2800" kern="1200">
        <a:solidFill>
          <a:schemeClr val="tx2"/>
        </a:solidFill>
        <a:latin typeface="Times New Roman" pitchFamily="18" charset="0"/>
        <a:ea typeface="+mn-ea"/>
        <a:cs typeface="+mn-cs"/>
      </a:defRPr>
    </a:lvl5pPr>
    <a:lvl6pPr marL="2286000" algn="l" defTabSz="914400" rtl="0" eaLnBrk="1" latinLnBrk="0" hangingPunct="1">
      <a:defRPr sz="2800" kern="1200">
        <a:solidFill>
          <a:schemeClr val="tx2"/>
        </a:solidFill>
        <a:latin typeface="Times New Roman" pitchFamily="18" charset="0"/>
        <a:ea typeface="+mn-ea"/>
        <a:cs typeface="+mn-cs"/>
      </a:defRPr>
    </a:lvl6pPr>
    <a:lvl7pPr marL="2743200" algn="l" defTabSz="914400" rtl="0" eaLnBrk="1" latinLnBrk="0" hangingPunct="1">
      <a:defRPr sz="2800" kern="1200">
        <a:solidFill>
          <a:schemeClr val="tx2"/>
        </a:solidFill>
        <a:latin typeface="Times New Roman" pitchFamily="18" charset="0"/>
        <a:ea typeface="+mn-ea"/>
        <a:cs typeface="+mn-cs"/>
      </a:defRPr>
    </a:lvl7pPr>
    <a:lvl8pPr marL="3200400" algn="l" defTabSz="914400" rtl="0" eaLnBrk="1" latinLnBrk="0" hangingPunct="1">
      <a:defRPr sz="2800" kern="1200">
        <a:solidFill>
          <a:schemeClr val="tx2"/>
        </a:solidFill>
        <a:latin typeface="Times New Roman" pitchFamily="18" charset="0"/>
        <a:ea typeface="+mn-ea"/>
        <a:cs typeface="+mn-cs"/>
      </a:defRPr>
    </a:lvl8pPr>
    <a:lvl9pPr marL="3657600" algn="l" defTabSz="914400" rtl="0" eaLnBrk="1" latinLnBrk="0" hangingPunct="1">
      <a:defRPr sz="2800" kern="1200">
        <a:solidFill>
          <a:schemeClr val="tx2"/>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CCCC"/>
    <a:srgbClr val="000066"/>
    <a:srgbClr val="FF0000"/>
    <a:srgbClr val="0000FA"/>
    <a:srgbClr val="CC9900"/>
    <a:srgbClr val="FFFF66"/>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207" autoAdjust="0"/>
    <p:restoredTop sz="94664" autoAdjust="0"/>
  </p:normalViewPr>
  <p:slideViewPr>
    <p:cSldViewPr>
      <p:cViewPr varScale="1">
        <p:scale>
          <a:sx n="95" d="100"/>
          <a:sy n="95" d="100"/>
        </p:scale>
        <p:origin x="1291"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16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solidFill>
                  <a:schemeClr val="tx1"/>
                </a:solidFill>
                <a:latin typeface="Arial" charset="0"/>
              </a:defRPr>
            </a:lvl1pPr>
          </a:lstStyle>
          <a:p>
            <a:pPr>
              <a:defRPr/>
            </a:pPr>
            <a:endParaRPr lang="en-US"/>
          </a:p>
        </p:txBody>
      </p:sp>
      <p:sp>
        <p:nvSpPr>
          <p:cNvPr id="1116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Arial" charset="0"/>
              </a:defRPr>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116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16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solidFill>
                  <a:schemeClr val="tx1"/>
                </a:solidFill>
                <a:latin typeface="Arial" charset="0"/>
              </a:defRPr>
            </a:lvl1pPr>
          </a:lstStyle>
          <a:p>
            <a:pPr>
              <a:defRPr/>
            </a:pPr>
            <a:endParaRPr lang="en-US"/>
          </a:p>
        </p:txBody>
      </p:sp>
      <p:sp>
        <p:nvSpPr>
          <p:cNvPr id="1116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Arial" charset="0"/>
              </a:defRPr>
            </a:lvl1pPr>
          </a:lstStyle>
          <a:p>
            <a:pPr>
              <a:defRPr/>
            </a:pPr>
            <a:fld id="{E68E8928-EA17-4B0A-89CE-8E00BC618B1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8763" cy="6851650"/>
            <a:chOff x="1" y="0"/>
            <a:chExt cx="5763" cy="4316"/>
          </a:xfrm>
        </p:grpSpPr>
        <p:sp>
          <p:nvSpPr>
            <p:cNvPr id="5"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6"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7"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grpSp>
          <p:nvGrpSpPr>
            <p:cNvPr id="8" name="Group 6"/>
            <p:cNvGrpSpPr>
              <a:grpSpLocks/>
            </p:cNvGrpSpPr>
            <p:nvPr/>
          </p:nvGrpSpPr>
          <p:grpSpPr bwMode="auto">
            <a:xfrm>
              <a:off x="288" y="0"/>
              <a:ext cx="5098" cy="4316"/>
              <a:chOff x="288" y="0"/>
              <a:chExt cx="5098" cy="4316"/>
            </a:xfrm>
          </p:grpSpPr>
          <p:sp>
            <p:nvSpPr>
              <p:cNvPr id="28"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29"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0"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1"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2"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3"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4"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5"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6"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7"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8"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9"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40"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grpSp>
        <p:sp>
          <p:nvSpPr>
            <p:cNvPr id="9"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10"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11"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12" name="Freeform 23"/>
            <p:cNvSpPr>
              <a:spLocks/>
            </p:cNvSpPr>
            <p:nvPr/>
          </p:nvSpPr>
          <p:spPr bwMode="hidden">
            <a:xfrm>
              <a:off x="5041" y="0"/>
              <a:ext cx="719" cy="845"/>
            </a:xfrm>
            <a:custGeom>
              <a:avLst/>
              <a:gdLst>
                <a:gd name="T0" fmla="*/ 717 w 717"/>
                <a:gd name="T1" fmla="*/ 845 h 845"/>
                <a:gd name="T2" fmla="*/ 717 w 717"/>
                <a:gd name="T3" fmla="*/ 821 h 845"/>
                <a:gd name="T4" fmla="*/ 574 w 717"/>
                <a:gd name="T5" fmla="*/ 605 h 845"/>
                <a:gd name="T6" fmla="*/ 406 w 717"/>
                <a:gd name="T7" fmla="*/ 396 h 845"/>
                <a:gd name="T8" fmla="*/ 221 w 717"/>
                <a:gd name="T9" fmla="*/ 192 h 845"/>
                <a:gd name="T10" fmla="*/ 17 w 717"/>
                <a:gd name="T11" fmla="*/ 0 h 845"/>
                <a:gd name="T12" fmla="*/ 0 w 717"/>
                <a:gd name="T13" fmla="*/ 0 h 845"/>
                <a:gd name="T14" fmla="*/ 209 w 717"/>
                <a:gd name="T15" fmla="*/ 198 h 845"/>
                <a:gd name="T16" fmla="*/ 400 w 717"/>
                <a:gd name="T17" fmla="*/ 408 h 845"/>
                <a:gd name="T18" fmla="*/ 568 w 717"/>
                <a:gd name="T19" fmla="*/ 623 h 845"/>
                <a:gd name="T20" fmla="*/ 717 w 717"/>
                <a:gd name="T21" fmla="*/ 845 h 845"/>
                <a:gd name="T22" fmla="*/ 717 w 717"/>
                <a:gd name="T23" fmla="*/ 845 h 8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w="9525">
              <a:noFill/>
              <a:round/>
              <a:headEnd/>
              <a:tailEnd/>
            </a:ln>
          </p:spPr>
          <p:txBody>
            <a:bodyPr/>
            <a:lstStyle/>
            <a:p>
              <a:pPr>
                <a:defRPr/>
              </a:pPr>
              <a:endParaRPr lang="en-US"/>
            </a:p>
          </p:txBody>
        </p:sp>
        <p:sp>
          <p:nvSpPr>
            <p:cNvPr id="13" name="Freeform 24"/>
            <p:cNvSpPr>
              <a:spLocks/>
            </p:cNvSpPr>
            <p:nvPr/>
          </p:nvSpPr>
          <p:spPr bwMode="hidden">
            <a:xfrm>
              <a:off x="5352" y="0"/>
              <a:ext cx="408" cy="414"/>
            </a:xfrm>
            <a:custGeom>
              <a:avLst/>
              <a:gdLst>
                <a:gd name="T0" fmla="*/ 407 w 407"/>
                <a:gd name="T1" fmla="*/ 414 h 414"/>
                <a:gd name="T2" fmla="*/ 407 w 407"/>
                <a:gd name="T3" fmla="*/ 396 h 414"/>
                <a:gd name="T4" fmla="*/ 222 w 407"/>
                <a:gd name="T5" fmla="*/ 192 h 414"/>
                <a:gd name="T6" fmla="*/ 12 w 407"/>
                <a:gd name="T7" fmla="*/ 0 h 414"/>
                <a:gd name="T8" fmla="*/ 0 w 407"/>
                <a:gd name="T9" fmla="*/ 0 h 414"/>
                <a:gd name="T10" fmla="*/ 108 w 407"/>
                <a:gd name="T11" fmla="*/ 102 h 414"/>
                <a:gd name="T12" fmla="*/ 216 w 407"/>
                <a:gd name="T13" fmla="*/ 204 h 414"/>
                <a:gd name="T14" fmla="*/ 407 w 407"/>
                <a:gd name="T15" fmla="*/ 414 h 414"/>
                <a:gd name="T16" fmla="*/ 407 w 407"/>
                <a:gd name="T17" fmla="*/ 414 h 4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w="9525">
              <a:noFill/>
              <a:round/>
              <a:headEnd/>
              <a:tailEnd/>
            </a:ln>
          </p:spPr>
          <p:txBody>
            <a:bodyPr/>
            <a:lstStyle/>
            <a:p>
              <a:pPr>
                <a:defRPr/>
              </a:pPr>
              <a:endParaRPr lang="en-US"/>
            </a:p>
          </p:txBody>
        </p:sp>
        <p:sp>
          <p:nvSpPr>
            <p:cNvPr id="14"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15" name="Freeform 26"/>
            <p:cNvSpPr>
              <a:spLocks/>
            </p:cNvSpPr>
            <p:nvPr/>
          </p:nvSpPr>
          <p:spPr bwMode="hidden">
            <a:xfrm>
              <a:off x="6" y="0"/>
              <a:ext cx="588" cy="599"/>
            </a:xfrm>
            <a:custGeom>
              <a:avLst/>
              <a:gdLst>
                <a:gd name="T0" fmla="*/ 586 w 586"/>
                <a:gd name="T1" fmla="*/ 0 h 599"/>
                <a:gd name="T2" fmla="*/ 568 w 586"/>
                <a:gd name="T3" fmla="*/ 0 h 599"/>
                <a:gd name="T4" fmla="*/ 407 w 586"/>
                <a:gd name="T5" fmla="*/ 132 h 599"/>
                <a:gd name="T6" fmla="*/ 257 w 586"/>
                <a:gd name="T7" fmla="*/ 270 h 599"/>
                <a:gd name="T8" fmla="*/ 120 w 586"/>
                <a:gd name="T9" fmla="*/ 420 h 599"/>
                <a:gd name="T10" fmla="*/ 0 w 586"/>
                <a:gd name="T11" fmla="*/ 575 h 599"/>
                <a:gd name="T12" fmla="*/ 0 w 586"/>
                <a:gd name="T13" fmla="*/ 599 h 599"/>
                <a:gd name="T14" fmla="*/ 120 w 586"/>
                <a:gd name="T15" fmla="*/ 432 h 599"/>
                <a:gd name="T16" fmla="*/ 257 w 586"/>
                <a:gd name="T17" fmla="*/ 282 h 599"/>
                <a:gd name="T18" fmla="*/ 413 w 586"/>
                <a:gd name="T19" fmla="*/ 138 h 599"/>
                <a:gd name="T20" fmla="*/ 586 w 586"/>
                <a:gd name="T21" fmla="*/ 0 h 599"/>
                <a:gd name="T22" fmla="*/ 586 w 586"/>
                <a:gd name="T23" fmla="*/ 0 h 5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w="9525">
              <a:noFill/>
              <a:round/>
              <a:headEnd/>
              <a:tailEnd/>
            </a:ln>
          </p:spPr>
          <p:txBody>
            <a:bodyPr/>
            <a:lstStyle/>
            <a:p>
              <a:pPr>
                <a:defRPr/>
              </a:pPr>
              <a:endParaRPr lang="en-US"/>
            </a:p>
          </p:txBody>
        </p:sp>
        <p:sp>
          <p:nvSpPr>
            <p:cNvPr id="16" name="Freeform 27"/>
            <p:cNvSpPr>
              <a:spLocks/>
            </p:cNvSpPr>
            <p:nvPr/>
          </p:nvSpPr>
          <p:spPr bwMode="hidden">
            <a:xfrm>
              <a:off x="6" y="0"/>
              <a:ext cx="270" cy="252"/>
            </a:xfrm>
            <a:custGeom>
              <a:avLst/>
              <a:gdLst>
                <a:gd name="T0" fmla="*/ 269 w 269"/>
                <a:gd name="T1" fmla="*/ 0 h 252"/>
                <a:gd name="T2" fmla="*/ 251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69 w 269"/>
                <a:gd name="T15" fmla="*/ 0 h 252"/>
                <a:gd name="T16" fmla="*/ 269 w 269"/>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w="9525">
              <a:noFill/>
              <a:round/>
              <a:headEnd/>
              <a:tailEnd/>
            </a:ln>
          </p:spPr>
          <p:txBody>
            <a:bodyPr/>
            <a:lstStyle/>
            <a:p>
              <a:pPr>
                <a:defRPr/>
              </a:pPr>
              <a:endParaRPr lang="en-US"/>
            </a:p>
          </p:txBody>
        </p:sp>
        <p:sp>
          <p:nvSpPr>
            <p:cNvPr id="17" name="Line 28"/>
            <p:cNvSpPr>
              <a:spLocks noChangeShapeType="1"/>
            </p:cNvSpPr>
            <p:nvPr/>
          </p:nvSpPr>
          <p:spPr bwMode="hidden">
            <a:xfrm>
              <a:off x="1" y="2749"/>
              <a:ext cx="5758" cy="0"/>
            </a:xfrm>
            <a:prstGeom prst="line">
              <a:avLst/>
            </a:prstGeom>
            <a:noFill/>
            <a:ln w="15875">
              <a:solidFill>
                <a:schemeClr val="bg1"/>
              </a:solidFill>
              <a:round/>
              <a:headEnd/>
              <a:tailEnd/>
            </a:ln>
          </p:spPr>
          <p:txBody>
            <a:bodyPr/>
            <a:lstStyle/>
            <a:p>
              <a:pPr>
                <a:defRPr/>
              </a:pPr>
              <a:endParaRPr lang="en-US"/>
            </a:p>
          </p:txBody>
        </p:sp>
        <p:sp>
          <p:nvSpPr>
            <p:cNvPr id="18" name="Line 29"/>
            <p:cNvSpPr>
              <a:spLocks noChangeShapeType="1"/>
            </p:cNvSpPr>
            <p:nvPr/>
          </p:nvSpPr>
          <p:spPr bwMode="hidden">
            <a:xfrm>
              <a:off x="1" y="2356"/>
              <a:ext cx="5758" cy="0"/>
            </a:xfrm>
            <a:prstGeom prst="line">
              <a:avLst/>
            </a:prstGeom>
            <a:noFill/>
            <a:ln w="15875">
              <a:solidFill>
                <a:schemeClr val="bg1"/>
              </a:solidFill>
              <a:round/>
              <a:headEnd/>
              <a:tailEnd/>
            </a:ln>
          </p:spPr>
          <p:txBody>
            <a:bodyPr/>
            <a:lstStyle/>
            <a:p>
              <a:pPr>
                <a:defRPr/>
              </a:pPr>
              <a:endParaRPr lang="en-US"/>
            </a:p>
          </p:txBody>
        </p:sp>
        <p:sp>
          <p:nvSpPr>
            <p:cNvPr id="19" name="Line 30"/>
            <p:cNvSpPr>
              <a:spLocks noChangeShapeType="1"/>
            </p:cNvSpPr>
            <p:nvPr/>
          </p:nvSpPr>
          <p:spPr bwMode="hidden">
            <a:xfrm>
              <a:off x="1" y="3142"/>
              <a:ext cx="5758" cy="0"/>
            </a:xfrm>
            <a:prstGeom prst="line">
              <a:avLst/>
            </a:prstGeom>
            <a:noFill/>
            <a:ln w="15875">
              <a:solidFill>
                <a:schemeClr val="bg2"/>
              </a:solidFill>
              <a:round/>
              <a:headEnd/>
              <a:tailEnd/>
            </a:ln>
          </p:spPr>
          <p:txBody>
            <a:bodyPr/>
            <a:lstStyle/>
            <a:p>
              <a:pPr>
                <a:defRPr/>
              </a:pPr>
              <a:endParaRPr lang="en-US"/>
            </a:p>
          </p:txBody>
        </p:sp>
        <p:grpSp>
          <p:nvGrpSpPr>
            <p:cNvPr id="20" name="Group 31"/>
            <p:cNvGrpSpPr>
              <a:grpSpLocks/>
            </p:cNvGrpSpPr>
            <p:nvPr/>
          </p:nvGrpSpPr>
          <p:grpSpPr bwMode="auto">
            <a:xfrm>
              <a:off x="1" y="392"/>
              <a:ext cx="5758" cy="1571"/>
              <a:chOff x="1" y="392"/>
              <a:chExt cx="5758" cy="1571"/>
            </a:xfrm>
          </p:grpSpPr>
          <p:sp>
            <p:nvSpPr>
              <p:cNvPr id="23" name="Line 32"/>
              <p:cNvSpPr>
                <a:spLocks noChangeShapeType="1"/>
              </p:cNvSpPr>
              <p:nvPr userDrawn="1"/>
            </p:nvSpPr>
            <p:spPr bwMode="hidden">
              <a:xfrm>
                <a:off x="1" y="784"/>
                <a:ext cx="5758" cy="0"/>
              </a:xfrm>
              <a:prstGeom prst="line">
                <a:avLst/>
              </a:prstGeom>
              <a:noFill/>
              <a:ln w="15875">
                <a:solidFill>
                  <a:schemeClr val="bg1"/>
                </a:solidFill>
                <a:round/>
                <a:headEnd/>
                <a:tailEnd/>
              </a:ln>
            </p:spPr>
            <p:txBody>
              <a:bodyPr/>
              <a:lstStyle/>
              <a:p>
                <a:pPr>
                  <a:defRPr/>
                </a:pPr>
                <a:endParaRPr lang="en-US"/>
              </a:p>
            </p:txBody>
          </p:sp>
          <p:sp>
            <p:nvSpPr>
              <p:cNvPr id="24" name="Line 33"/>
              <p:cNvSpPr>
                <a:spLocks noChangeShapeType="1"/>
              </p:cNvSpPr>
              <p:nvPr userDrawn="1"/>
            </p:nvSpPr>
            <p:spPr bwMode="hidden">
              <a:xfrm>
                <a:off x="1" y="1963"/>
                <a:ext cx="5758" cy="0"/>
              </a:xfrm>
              <a:prstGeom prst="line">
                <a:avLst/>
              </a:prstGeom>
              <a:noFill/>
              <a:ln w="15875">
                <a:solidFill>
                  <a:schemeClr val="bg1"/>
                </a:solidFill>
                <a:round/>
                <a:headEnd/>
                <a:tailEnd/>
              </a:ln>
            </p:spPr>
            <p:txBody>
              <a:bodyPr/>
              <a:lstStyle/>
              <a:p>
                <a:pPr>
                  <a:defRPr/>
                </a:pPr>
                <a:endParaRPr lang="en-US"/>
              </a:p>
            </p:txBody>
          </p:sp>
          <p:sp>
            <p:nvSpPr>
              <p:cNvPr id="25" name="Line 34"/>
              <p:cNvSpPr>
                <a:spLocks noChangeShapeType="1"/>
              </p:cNvSpPr>
              <p:nvPr userDrawn="1"/>
            </p:nvSpPr>
            <p:spPr bwMode="hidden">
              <a:xfrm>
                <a:off x="1" y="1570"/>
                <a:ext cx="5758" cy="0"/>
              </a:xfrm>
              <a:prstGeom prst="line">
                <a:avLst/>
              </a:prstGeom>
              <a:noFill/>
              <a:ln w="15875">
                <a:solidFill>
                  <a:schemeClr val="bg1"/>
                </a:solidFill>
                <a:round/>
                <a:headEnd/>
                <a:tailEnd/>
              </a:ln>
            </p:spPr>
            <p:txBody>
              <a:bodyPr/>
              <a:lstStyle/>
              <a:p>
                <a:pPr>
                  <a:defRPr/>
                </a:pPr>
                <a:endParaRPr lang="en-US"/>
              </a:p>
            </p:txBody>
          </p:sp>
          <p:sp>
            <p:nvSpPr>
              <p:cNvPr id="26" name="Line 35"/>
              <p:cNvSpPr>
                <a:spLocks noChangeShapeType="1"/>
              </p:cNvSpPr>
              <p:nvPr userDrawn="1"/>
            </p:nvSpPr>
            <p:spPr bwMode="hidden">
              <a:xfrm>
                <a:off x="1" y="1177"/>
                <a:ext cx="5758" cy="0"/>
              </a:xfrm>
              <a:prstGeom prst="line">
                <a:avLst/>
              </a:prstGeom>
              <a:noFill/>
              <a:ln w="15875">
                <a:solidFill>
                  <a:schemeClr val="bg1"/>
                </a:solidFill>
                <a:round/>
                <a:headEnd/>
                <a:tailEnd/>
              </a:ln>
            </p:spPr>
            <p:txBody>
              <a:bodyPr/>
              <a:lstStyle/>
              <a:p>
                <a:pPr>
                  <a:defRPr/>
                </a:pPr>
                <a:endParaRPr lang="en-US"/>
              </a:p>
            </p:txBody>
          </p:sp>
          <p:sp>
            <p:nvSpPr>
              <p:cNvPr id="27" name="Line 36"/>
              <p:cNvSpPr>
                <a:spLocks noChangeShapeType="1"/>
              </p:cNvSpPr>
              <p:nvPr userDrawn="1"/>
            </p:nvSpPr>
            <p:spPr bwMode="hidden">
              <a:xfrm>
                <a:off x="1" y="392"/>
                <a:ext cx="5758" cy="0"/>
              </a:xfrm>
              <a:prstGeom prst="line">
                <a:avLst/>
              </a:prstGeom>
              <a:noFill/>
              <a:ln w="15875">
                <a:solidFill>
                  <a:schemeClr val="bg1"/>
                </a:solidFill>
                <a:round/>
                <a:headEnd/>
                <a:tailEnd/>
              </a:ln>
            </p:spPr>
            <p:txBody>
              <a:bodyPr/>
              <a:lstStyle/>
              <a:p>
                <a:pPr>
                  <a:defRPr/>
                </a:pPr>
                <a:endParaRPr lang="en-US"/>
              </a:p>
            </p:txBody>
          </p:sp>
        </p:grpSp>
        <p:sp>
          <p:nvSpPr>
            <p:cNvPr id="21" name="Line 37"/>
            <p:cNvSpPr>
              <a:spLocks noChangeShapeType="1"/>
            </p:cNvSpPr>
            <p:nvPr/>
          </p:nvSpPr>
          <p:spPr bwMode="hidden">
            <a:xfrm>
              <a:off x="1" y="3928"/>
              <a:ext cx="5758" cy="0"/>
            </a:xfrm>
            <a:prstGeom prst="line">
              <a:avLst/>
            </a:prstGeom>
            <a:noFill/>
            <a:ln w="15875">
              <a:solidFill>
                <a:schemeClr val="bg2"/>
              </a:solidFill>
              <a:round/>
              <a:headEnd/>
              <a:tailEnd/>
            </a:ln>
          </p:spPr>
          <p:txBody>
            <a:bodyPr/>
            <a:lstStyle/>
            <a:p>
              <a:pPr>
                <a:defRPr/>
              </a:pPr>
              <a:endParaRPr lang="en-US"/>
            </a:p>
          </p:txBody>
        </p:sp>
        <p:sp>
          <p:nvSpPr>
            <p:cNvPr id="22" name="Line 38"/>
            <p:cNvSpPr>
              <a:spLocks noChangeShapeType="1"/>
            </p:cNvSpPr>
            <p:nvPr/>
          </p:nvSpPr>
          <p:spPr bwMode="hidden">
            <a:xfrm>
              <a:off x="1" y="3535"/>
              <a:ext cx="5758" cy="0"/>
            </a:xfrm>
            <a:prstGeom prst="line">
              <a:avLst/>
            </a:prstGeom>
            <a:noFill/>
            <a:ln w="15875">
              <a:solidFill>
                <a:schemeClr val="bg2"/>
              </a:solidFill>
              <a:round/>
              <a:headEnd/>
              <a:tailEnd/>
            </a:ln>
          </p:spPr>
          <p:txBody>
            <a:bodyPr/>
            <a:lstStyle/>
            <a:p>
              <a:pPr>
                <a:defRPr/>
              </a:pPr>
              <a:endParaRPr lang="en-US"/>
            </a:p>
          </p:txBody>
        </p:sp>
      </p:grpSp>
      <p:sp>
        <p:nvSpPr>
          <p:cNvPr id="194599" name="Rectangle 39"/>
          <p:cNvSpPr>
            <a:spLocks noGrp="1" noChangeArrowheads="1"/>
          </p:cNvSpPr>
          <p:nvPr>
            <p:ph type="ctrTitle" sz="quarter"/>
          </p:nvPr>
        </p:nvSpPr>
        <p:spPr>
          <a:xfrm>
            <a:off x="685800" y="1692275"/>
            <a:ext cx="7772400" cy="1736725"/>
          </a:xfrm>
        </p:spPr>
        <p:txBody>
          <a:bodyPr anchor="b"/>
          <a:lstStyle>
            <a:lvl1pPr>
              <a:defRPr sz="5400"/>
            </a:lvl1pPr>
          </a:lstStyle>
          <a:p>
            <a:r>
              <a:rPr lang="en-US"/>
              <a:t>Click to edit Master title style</a:t>
            </a:r>
          </a:p>
        </p:txBody>
      </p:sp>
      <p:sp>
        <p:nvSpPr>
          <p:cNvPr id="194600"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1" name="Rectangle 41"/>
          <p:cNvSpPr>
            <a:spLocks noGrp="1" noChangeArrowheads="1"/>
          </p:cNvSpPr>
          <p:nvPr>
            <p:ph type="dt" sz="quarter" idx="10"/>
          </p:nvPr>
        </p:nvSpPr>
        <p:spPr/>
        <p:txBody>
          <a:bodyPr/>
          <a:lstStyle>
            <a:lvl1pPr>
              <a:defRPr/>
            </a:lvl1pPr>
          </a:lstStyle>
          <a:p>
            <a:pPr>
              <a:defRPr/>
            </a:pPr>
            <a:endParaRPr lang="en-US"/>
          </a:p>
        </p:txBody>
      </p:sp>
      <p:sp>
        <p:nvSpPr>
          <p:cNvPr id="42" name="Rectangle 42"/>
          <p:cNvSpPr>
            <a:spLocks noGrp="1" noChangeArrowheads="1"/>
          </p:cNvSpPr>
          <p:nvPr>
            <p:ph type="ftr" sz="quarter" idx="11"/>
          </p:nvPr>
        </p:nvSpPr>
        <p:spPr/>
        <p:txBody>
          <a:bodyPr/>
          <a:lstStyle>
            <a:lvl1pPr>
              <a:defRPr/>
            </a:lvl1pPr>
          </a:lstStyle>
          <a:p>
            <a:pPr>
              <a:defRPr/>
            </a:pPr>
            <a:endParaRPr lang="en-US"/>
          </a:p>
        </p:txBody>
      </p:sp>
      <p:sp>
        <p:nvSpPr>
          <p:cNvPr id="43" name="Rectangle 43"/>
          <p:cNvSpPr>
            <a:spLocks noGrp="1" noChangeArrowheads="1"/>
          </p:cNvSpPr>
          <p:nvPr>
            <p:ph type="sldNum" sz="quarter" idx="12"/>
          </p:nvPr>
        </p:nvSpPr>
        <p:spPr/>
        <p:txBody>
          <a:bodyPr/>
          <a:lstStyle>
            <a:lvl1pPr>
              <a:defRPr/>
            </a:lvl1pPr>
          </a:lstStyle>
          <a:p>
            <a:pPr>
              <a:defRPr/>
            </a:pPr>
            <a:fld id="{A8AB7474-3ADF-4FF3-A0CD-BC1D20D9C61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B64294AB-84F3-4E9E-B6D1-C513D1763CF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030C7681-3C9A-4B46-B45B-E05627AF6190}"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0"/>
          <p:cNvSpPr>
            <a:spLocks noGrp="1" noChangeArrowheads="1"/>
          </p:cNvSpPr>
          <p:nvPr>
            <p:ph type="dt" sz="half" idx="10"/>
          </p:nvPr>
        </p:nvSpPr>
        <p:spPr>
          <a:ln/>
        </p:spPr>
        <p:txBody>
          <a:bodyPr/>
          <a:lstStyle>
            <a:lvl1pPr>
              <a:defRPr/>
            </a:lvl1pPr>
          </a:lstStyle>
          <a:p>
            <a:pPr>
              <a:defRPr/>
            </a:pPr>
            <a:endParaRPr lang="en-US"/>
          </a:p>
        </p:txBody>
      </p:sp>
      <p:sp>
        <p:nvSpPr>
          <p:cNvPr id="4" name="Rectangle 41"/>
          <p:cNvSpPr>
            <a:spLocks noGrp="1" noChangeArrowheads="1"/>
          </p:cNvSpPr>
          <p:nvPr>
            <p:ph type="ftr" sz="quarter" idx="11"/>
          </p:nvPr>
        </p:nvSpPr>
        <p:spPr>
          <a:ln/>
        </p:spPr>
        <p:txBody>
          <a:bodyPr/>
          <a:lstStyle>
            <a:lvl1pPr>
              <a:defRPr/>
            </a:lvl1pPr>
          </a:lstStyle>
          <a:p>
            <a:pPr>
              <a:defRPr/>
            </a:pPr>
            <a:endParaRPr lang="en-US"/>
          </a:p>
        </p:txBody>
      </p:sp>
      <p:sp>
        <p:nvSpPr>
          <p:cNvPr id="5" name="Rectangle 42"/>
          <p:cNvSpPr>
            <a:spLocks noGrp="1" noChangeArrowheads="1"/>
          </p:cNvSpPr>
          <p:nvPr>
            <p:ph type="sldNum" sz="quarter" idx="12"/>
          </p:nvPr>
        </p:nvSpPr>
        <p:spPr>
          <a:ln/>
        </p:spPr>
        <p:txBody>
          <a:bodyPr/>
          <a:lstStyle>
            <a:lvl1pPr>
              <a:defRPr/>
            </a:lvl1pPr>
          </a:lstStyle>
          <a:p>
            <a:pPr>
              <a:defRPr/>
            </a:pPr>
            <a:fld id="{BC2FE1CD-6C4D-41D7-80B3-9DEC48C757A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A1EAA9FB-7CEF-4CF2-9B8F-2FC7651BA25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0"/>
          <p:cNvSpPr>
            <a:spLocks noGrp="1" noChangeArrowheads="1"/>
          </p:cNvSpPr>
          <p:nvPr>
            <p:ph type="dt" sz="half" idx="10"/>
          </p:nvPr>
        </p:nvSpPr>
        <p:spPr>
          <a:ln/>
        </p:spPr>
        <p:txBody>
          <a:bodyPr/>
          <a:lstStyle>
            <a:lvl1pPr>
              <a:defRPr/>
            </a:lvl1pPr>
          </a:lstStyle>
          <a:p>
            <a:pPr>
              <a:defRPr/>
            </a:pPr>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806DD32D-7947-466F-856A-2C27BE65D29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0"/>
          <p:cNvSpPr>
            <a:spLocks noGrp="1" noChangeArrowheads="1"/>
          </p:cNvSpPr>
          <p:nvPr>
            <p:ph type="dt" sz="half" idx="10"/>
          </p:nvPr>
        </p:nvSpPr>
        <p:spPr>
          <a:ln/>
        </p:spPr>
        <p:txBody>
          <a:bodyPr/>
          <a:lstStyle>
            <a:lvl1pPr>
              <a:defRPr/>
            </a:lvl1pPr>
          </a:lstStyle>
          <a:p>
            <a:pPr>
              <a:defRPr/>
            </a:pPr>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C2ABDACB-64B8-4235-98E7-1BA9C4EC994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0"/>
          <p:cNvSpPr>
            <a:spLocks noGrp="1" noChangeArrowheads="1"/>
          </p:cNvSpPr>
          <p:nvPr>
            <p:ph type="dt" sz="half" idx="10"/>
          </p:nvPr>
        </p:nvSpPr>
        <p:spPr>
          <a:ln/>
        </p:spPr>
        <p:txBody>
          <a:bodyPr/>
          <a:lstStyle>
            <a:lvl1pPr>
              <a:defRPr/>
            </a:lvl1pPr>
          </a:lstStyle>
          <a:p>
            <a:pPr>
              <a:defRPr/>
            </a:pPr>
            <a:endParaRPr lang="en-US"/>
          </a:p>
        </p:txBody>
      </p:sp>
      <p:sp>
        <p:nvSpPr>
          <p:cNvPr id="8" name="Rectangle 41"/>
          <p:cNvSpPr>
            <a:spLocks noGrp="1" noChangeArrowheads="1"/>
          </p:cNvSpPr>
          <p:nvPr>
            <p:ph type="ftr" sz="quarter" idx="11"/>
          </p:nvPr>
        </p:nvSpPr>
        <p:spPr>
          <a:ln/>
        </p:spPr>
        <p:txBody>
          <a:bodyPr/>
          <a:lstStyle>
            <a:lvl1pPr>
              <a:defRPr/>
            </a:lvl1pPr>
          </a:lstStyle>
          <a:p>
            <a:pPr>
              <a:defRPr/>
            </a:pPr>
            <a:endParaRPr lang="en-US"/>
          </a:p>
        </p:txBody>
      </p:sp>
      <p:sp>
        <p:nvSpPr>
          <p:cNvPr id="9" name="Rectangle 42"/>
          <p:cNvSpPr>
            <a:spLocks noGrp="1" noChangeArrowheads="1"/>
          </p:cNvSpPr>
          <p:nvPr>
            <p:ph type="sldNum" sz="quarter" idx="12"/>
          </p:nvPr>
        </p:nvSpPr>
        <p:spPr>
          <a:ln/>
        </p:spPr>
        <p:txBody>
          <a:bodyPr/>
          <a:lstStyle>
            <a:lvl1pPr>
              <a:defRPr/>
            </a:lvl1pPr>
          </a:lstStyle>
          <a:p>
            <a:pPr>
              <a:defRPr/>
            </a:pPr>
            <a:fld id="{F5E70B82-6CDF-43EB-B44B-481871E2A8A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0"/>
          <p:cNvSpPr>
            <a:spLocks noGrp="1" noChangeArrowheads="1"/>
          </p:cNvSpPr>
          <p:nvPr>
            <p:ph type="dt" sz="half" idx="10"/>
          </p:nvPr>
        </p:nvSpPr>
        <p:spPr>
          <a:ln/>
        </p:spPr>
        <p:txBody>
          <a:bodyPr/>
          <a:lstStyle>
            <a:lvl1pPr>
              <a:defRPr/>
            </a:lvl1pPr>
          </a:lstStyle>
          <a:p>
            <a:pPr>
              <a:defRPr/>
            </a:pPr>
            <a:endParaRPr lang="en-US"/>
          </a:p>
        </p:txBody>
      </p:sp>
      <p:sp>
        <p:nvSpPr>
          <p:cNvPr id="4" name="Rectangle 41"/>
          <p:cNvSpPr>
            <a:spLocks noGrp="1" noChangeArrowheads="1"/>
          </p:cNvSpPr>
          <p:nvPr>
            <p:ph type="ftr" sz="quarter" idx="11"/>
          </p:nvPr>
        </p:nvSpPr>
        <p:spPr>
          <a:ln/>
        </p:spPr>
        <p:txBody>
          <a:bodyPr/>
          <a:lstStyle>
            <a:lvl1pPr>
              <a:defRPr/>
            </a:lvl1pPr>
          </a:lstStyle>
          <a:p>
            <a:pPr>
              <a:defRPr/>
            </a:pPr>
            <a:endParaRPr lang="en-US"/>
          </a:p>
        </p:txBody>
      </p:sp>
      <p:sp>
        <p:nvSpPr>
          <p:cNvPr id="5" name="Rectangle 42"/>
          <p:cNvSpPr>
            <a:spLocks noGrp="1" noChangeArrowheads="1"/>
          </p:cNvSpPr>
          <p:nvPr>
            <p:ph type="sldNum" sz="quarter" idx="12"/>
          </p:nvPr>
        </p:nvSpPr>
        <p:spPr>
          <a:ln/>
        </p:spPr>
        <p:txBody>
          <a:bodyPr/>
          <a:lstStyle>
            <a:lvl1pPr>
              <a:defRPr/>
            </a:lvl1pPr>
          </a:lstStyle>
          <a:p>
            <a:pPr>
              <a:defRPr/>
            </a:pPr>
            <a:fld id="{9F1E575E-9B92-435F-9EF7-FF32B860B05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0"/>
          <p:cNvSpPr>
            <a:spLocks noGrp="1" noChangeArrowheads="1"/>
          </p:cNvSpPr>
          <p:nvPr>
            <p:ph type="dt" sz="half" idx="10"/>
          </p:nvPr>
        </p:nvSpPr>
        <p:spPr>
          <a:ln/>
        </p:spPr>
        <p:txBody>
          <a:bodyPr/>
          <a:lstStyle>
            <a:lvl1pPr>
              <a:defRPr/>
            </a:lvl1pPr>
          </a:lstStyle>
          <a:p>
            <a:pPr>
              <a:defRPr/>
            </a:pPr>
            <a:endParaRPr lang="en-US"/>
          </a:p>
        </p:txBody>
      </p:sp>
      <p:sp>
        <p:nvSpPr>
          <p:cNvPr id="3" name="Rectangle 41"/>
          <p:cNvSpPr>
            <a:spLocks noGrp="1" noChangeArrowheads="1"/>
          </p:cNvSpPr>
          <p:nvPr>
            <p:ph type="ftr" sz="quarter" idx="11"/>
          </p:nvPr>
        </p:nvSpPr>
        <p:spPr>
          <a:ln/>
        </p:spPr>
        <p:txBody>
          <a:bodyPr/>
          <a:lstStyle>
            <a:lvl1pPr>
              <a:defRPr/>
            </a:lvl1pPr>
          </a:lstStyle>
          <a:p>
            <a:pPr>
              <a:defRPr/>
            </a:pPr>
            <a:endParaRPr lang="en-US"/>
          </a:p>
        </p:txBody>
      </p:sp>
      <p:sp>
        <p:nvSpPr>
          <p:cNvPr id="4" name="Rectangle 42"/>
          <p:cNvSpPr>
            <a:spLocks noGrp="1" noChangeArrowheads="1"/>
          </p:cNvSpPr>
          <p:nvPr>
            <p:ph type="sldNum" sz="quarter" idx="12"/>
          </p:nvPr>
        </p:nvSpPr>
        <p:spPr>
          <a:ln/>
        </p:spPr>
        <p:txBody>
          <a:bodyPr/>
          <a:lstStyle>
            <a:lvl1pPr>
              <a:defRPr/>
            </a:lvl1pPr>
          </a:lstStyle>
          <a:p>
            <a:pPr>
              <a:defRPr/>
            </a:pPr>
            <a:fld id="{14147D03-B150-4697-9753-94AC872664B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0"/>
          <p:cNvSpPr>
            <a:spLocks noGrp="1" noChangeArrowheads="1"/>
          </p:cNvSpPr>
          <p:nvPr>
            <p:ph type="dt" sz="half" idx="10"/>
          </p:nvPr>
        </p:nvSpPr>
        <p:spPr>
          <a:ln/>
        </p:spPr>
        <p:txBody>
          <a:bodyPr/>
          <a:lstStyle>
            <a:lvl1pPr>
              <a:defRPr/>
            </a:lvl1pPr>
          </a:lstStyle>
          <a:p>
            <a:pPr>
              <a:defRPr/>
            </a:pPr>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2A58191E-DEEF-4E72-BD39-824205960F6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0"/>
          <p:cNvSpPr>
            <a:spLocks noGrp="1" noChangeArrowheads="1"/>
          </p:cNvSpPr>
          <p:nvPr>
            <p:ph type="dt" sz="half" idx="10"/>
          </p:nvPr>
        </p:nvSpPr>
        <p:spPr>
          <a:ln/>
        </p:spPr>
        <p:txBody>
          <a:bodyPr/>
          <a:lstStyle>
            <a:lvl1pPr>
              <a:defRPr/>
            </a:lvl1pPr>
          </a:lstStyle>
          <a:p>
            <a:pPr>
              <a:defRPr/>
            </a:pPr>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0D07C83C-DF25-46EA-BDDF-C767172BF41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588" y="0"/>
            <a:ext cx="9148762" cy="6851650"/>
            <a:chOff x="1" y="0"/>
            <a:chExt cx="5763" cy="4316"/>
          </a:xfrm>
        </p:grpSpPr>
        <p:sp>
          <p:nvSpPr>
            <p:cNvPr id="193539"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193540"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193541"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grpSp>
          <p:nvGrpSpPr>
            <p:cNvPr id="1035" name="Group 6"/>
            <p:cNvGrpSpPr>
              <a:grpSpLocks/>
            </p:cNvGrpSpPr>
            <p:nvPr/>
          </p:nvGrpSpPr>
          <p:grpSpPr bwMode="auto">
            <a:xfrm>
              <a:off x="288" y="0"/>
              <a:ext cx="5098" cy="4316"/>
              <a:chOff x="288" y="0"/>
              <a:chExt cx="5098" cy="4316"/>
            </a:xfrm>
          </p:grpSpPr>
          <p:sp>
            <p:nvSpPr>
              <p:cNvPr id="193543"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93544"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93545"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93546"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93547"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93548"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93549"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93550"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93551"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93552"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93553"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93554"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93555"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grpSp>
        <p:sp>
          <p:nvSpPr>
            <p:cNvPr id="193556"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193557"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193558"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1039" name="Freeform 23"/>
            <p:cNvSpPr>
              <a:spLocks/>
            </p:cNvSpPr>
            <p:nvPr/>
          </p:nvSpPr>
          <p:spPr bwMode="hidden">
            <a:xfrm>
              <a:off x="5041" y="0"/>
              <a:ext cx="719" cy="845"/>
            </a:xfrm>
            <a:custGeom>
              <a:avLst/>
              <a:gdLst>
                <a:gd name="T0" fmla="*/ 717 w 717"/>
                <a:gd name="T1" fmla="*/ 845 h 845"/>
                <a:gd name="T2" fmla="*/ 717 w 717"/>
                <a:gd name="T3" fmla="*/ 821 h 845"/>
                <a:gd name="T4" fmla="*/ 574 w 717"/>
                <a:gd name="T5" fmla="*/ 605 h 845"/>
                <a:gd name="T6" fmla="*/ 406 w 717"/>
                <a:gd name="T7" fmla="*/ 396 h 845"/>
                <a:gd name="T8" fmla="*/ 221 w 717"/>
                <a:gd name="T9" fmla="*/ 192 h 845"/>
                <a:gd name="T10" fmla="*/ 17 w 717"/>
                <a:gd name="T11" fmla="*/ 0 h 845"/>
                <a:gd name="T12" fmla="*/ 0 w 717"/>
                <a:gd name="T13" fmla="*/ 0 h 845"/>
                <a:gd name="T14" fmla="*/ 209 w 717"/>
                <a:gd name="T15" fmla="*/ 198 h 845"/>
                <a:gd name="T16" fmla="*/ 400 w 717"/>
                <a:gd name="T17" fmla="*/ 408 h 845"/>
                <a:gd name="T18" fmla="*/ 568 w 717"/>
                <a:gd name="T19" fmla="*/ 623 h 845"/>
                <a:gd name="T20" fmla="*/ 717 w 717"/>
                <a:gd name="T21" fmla="*/ 845 h 845"/>
                <a:gd name="T22" fmla="*/ 717 w 717"/>
                <a:gd name="T23" fmla="*/ 845 h 8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w="9525">
              <a:noFill/>
              <a:round/>
              <a:headEnd/>
              <a:tailEnd/>
            </a:ln>
          </p:spPr>
          <p:txBody>
            <a:bodyPr/>
            <a:lstStyle/>
            <a:p>
              <a:pPr>
                <a:defRPr/>
              </a:pPr>
              <a:endParaRPr lang="en-US"/>
            </a:p>
          </p:txBody>
        </p:sp>
        <p:sp>
          <p:nvSpPr>
            <p:cNvPr id="1040" name="Freeform 24"/>
            <p:cNvSpPr>
              <a:spLocks/>
            </p:cNvSpPr>
            <p:nvPr/>
          </p:nvSpPr>
          <p:spPr bwMode="hidden">
            <a:xfrm>
              <a:off x="5352" y="0"/>
              <a:ext cx="408" cy="414"/>
            </a:xfrm>
            <a:custGeom>
              <a:avLst/>
              <a:gdLst>
                <a:gd name="T0" fmla="*/ 407 w 407"/>
                <a:gd name="T1" fmla="*/ 414 h 414"/>
                <a:gd name="T2" fmla="*/ 407 w 407"/>
                <a:gd name="T3" fmla="*/ 396 h 414"/>
                <a:gd name="T4" fmla="*/ 222 w 407"/>
                <a:gd name="T5" fmla="*/ 192 h 414"/>
                <a:gd name="T6" fmla="*/ 12 w 407"/>
                <a:gd name="T7" fmla="*/ 0 h 414"/>
                <a:gd name="T8" fmla="*/ 0 w 407"/>
                <a:gd name="T9" fmla="*/ 0 h 414"/>
                <a:gd name="T10" fmla="*/ 108 w 407"/>
                <a:gd name="T11" fmla="*/ 102 h 414"/>
                <a:gd name="T12" fmla="*/ 216 w 407"/>
                <a:gd name="T13" fmla="*/ 204 h 414"/>
                <a:gd name="T14" fmla="*/ 407 w 407"/>
                <a:gd name="T15" fmla="*/ 414 h 414"/>
                <a:gd name="T16" fmla="*/ 407 w 407"/>
                <a:gd name="T17" fmla="*/ 414 h 4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w="9525">
              <a:noFill/>
              <a:round/>
              <a:headEnd/>
              <a:tailEnd/>
            </a:ln>
          </p:spPr>
          <p:txBody>
            <a:bodyPr/>
            <a:lstStyle/>
            <a:p>
              <a:pPr>
                <a:defRPr/>
              </a:pPr>
              <a:endParaRPr lang="en-US"/>
            </a:p>
          </p:txBody>
        </p:sp>
        <p:sp>
          <p:nvSpPr>
            <p:cNvPr id="193561"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1042" name="Freeform 26"/>
            <p:cNvSpPr>
              <a:spLocks/>
            </p:cNvSpPr>
            <p:nvPr/>
          </p:nvSpPr>
          <p:spPr bwMode="hidden">
            <a:xfrm>
              <a:off x="6" y="0"/>
              <a:ext cx="588" cy="599"/>
            </a:xfrm>
            <a:custGeom>
              <a:avLst/>
              <a:gdLst>
                <a:gd name="T0" fmla="*/ 586 w 586"/>
                <a:gd name="T1" fmla="*/ 0 h 599"/>
                <a:gd name="T2" fmla="*/ 568 w 586"/>
                <a:gd name="T3" fmla="*/ 0 h 599"/>
                <a:gd name="T4" fmla="*/ 407 w 586"/>
                <a:gd name="T5" fmla="*/ 132 h 599"/>
                <a:gd name="T6" fmla="*/ 257 w 586"/>
                <a:gd name="T7" fmla="*/ 270 h 599"/>
                <a:gd name="T8" fmla="*/ 120 w 586"/>
                <a:gd name="T9" fmla="*/ 420 h 599"/>
                <a:gd name="T10" fmla="*/ 0 w 586"/>
                <a:gd name="T11" fmla="*/ 575 h 599"/>
                <a:gd name="T12" fmla="*/ 0 w 586"/>
                <a:gd name="T13" fmla="*/ 599 h 599"/>
                <a:gd name="T14" fmla="*/ 120 w 586"/>
                <a:gd name="T15" fmla="*/ 432 h 599"/>
                <a:gd name="T16" fmla="*/ 257 w 586"/>
                <a:gd name="T17" fmla="*/ 282 h 599"/>
                <a:gd name="T18" fmla="*/ 413 w 586"/>
                <a:gd name="T19" fmla="*/ 138 h 599"/>
                <a:gd name="T20" fmla="*/ 586 w 586"/>
                <a:gd name="T21" fmla="*/ 0 h 599"/>
                <a:gd name="T22" fmla="*/ 586 w 586"/>
                <a:gd name="T23" fmla="*/ 0 h 5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w="9525">
              <a:noFill/>
              <a:round/>
              <a:headEnd/>
              <a:tailEnd/>
            </a:ln>
          </p:spPr>
          <p:txBody>
            <a:bodyPr/>
            <a:lstStyle/>
            <a:p>
              <a:pPr>
                <a:defRPr/>
              </a:pPr>
              <a:endParaRPr lang="en-US"/>
            </a:p>
          </p:txBody>
        </p:sp>
        <p:sp>
          <p:nvSpPr>
            <p:cNvPr id="1043" name="Freeform 27"/>
            <p:cNvSpPr>
              <a:spLocks/>
            </p:cNvSpPr>
            <p:nvPr/>
          </p:nvSpPr>
          <p:spPr bwMode="hidden">
            <a:xfrm>
              <a:off x="6" y="0"/>
              <a:ext cx="270" cy="252"/>
            </a:xfrm>
            <a:custGeom>
              <a:avLst/>
              <a:gdLst>
                <a:gd name="T0" fmla="*/ 269 w 269"/>
                <a:gd name="T1" fmla="*/ 0 h 252"/>
                <a:gd name="T2" fmla="*/ 251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69 w 269"/>
                <a:gd name="T15" fmla="*/ 0 h 252"/>
                <a:gd name="T16" fmla="*/ 269 w 269"/>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w="9525">
              <a:noFill/>
              <a:round/>
              <a:headEnd/>
              <a:tailEnd/>
            </a:ln>
          </p:spPr>
          <p:txBody>
            <a:bodyPr/>
            <a:lstStyle/>
            <a:p>
              <a:pPr>
                <a:defRPr/>
              </a:pPr>
              <a:endParaRPr lang="en-US"/>
            </a:p>
          </p:txBody>
        </p:sp>
        <p:sp>
          <p:nvSpPr>
            <p:cNvPr id="1044" name="Line 28"/>
            <p:cNvSpPr>
              <a:spLocks noChangeShapeType="1"/>
            </p:cNvSpPr>
            <p:nvPr/>
          </p:nvSpPr>
          <p:spPr bwMode="hidden">
            <a:xfrm>
              <a:off x="1" y="2749"/>
              <a:ext cx="5758" cy="0"/>
            </a:xfrm>
            <a:prstGeom prst="line">
              <a:avLst/>
            </a:prstGeom>
            <a:noFill/>
            <a:ln w="15875">
              <a:solidFill>
                <a:schemeClr val="bg1"/>
              </a:solidFill>
              <a:round/>
              <a:headEnd/>
              <a:tailEnd/>
            </a:ln>
          </p:spPr>
          <p:txBody>
            <a:bodyPr/>
            <a:lstStyle/>
            <a:p>
              <a:pPr>
                <a:defRPr/>
              </a:pPr>
              <a:endParaRPr lang="en-US"/>
            </a:p>
          </p:txBody>
        </p:sp>
        <p:sp>
          <p:nvSpPr>
            <p:cNvPr id="1045" name="Line 29"/>
            <p:cNvSpPr>
              <a:spLocks noChangeShapeType="1"/>
            </p:cNvSpPr>
            <p:nvPr/>
          </p:nvSpPr>
          <p:spPr bwMode="hidden">
            <a:xfrm>
              <a:off x="1" y="2356"/>
              <a:ext cx="5758" cy="0"/>
            </a:xfrm>
            <a:prstGeom prst="line">
              <a:avLst/>
            </a:prstGeom>
            <a:noFill/>
            <a:ln w="15875">
              <a:solidFill>
                <a:schemeClr val="bg1"/>
              </a:solidFill>
              <a:round/>
              <a:headEnd/>
              <a:tailEnd/>
            </a:ln>
          </p:spPr>
          <p:txBody>
            <a:bodyPr/>
            <a:lstStyle/>
            <a:p>
              <a:pPr>
                <a:defRPr/>
              </a:pPr>
              <a:endParaRPr lang="en-US"/>
            </a:p>
          </p:txBody>
        </p:sp>
        <p:sp>
          <p:nvSpPr>
            <p:cNvPr id="1046" name="Line 30"/>
            <p:cNvSpPr>
              <a:spLocks noChangeShapeType="1"/>
            </p:cNvSpPr>
            <p:nvPr/>
          </p:nvSpPr>
          <p:spPr bwMode="hidden">
            <a:xfrm>
              <a:off x="1" y="3142"/>
              <a:ext cx="5758" cy="0"/>
            </a:xfrm>
            <a:prstGeom prst="line">
              <a:avLst/>
            </a:prstGeom>
            <a:noFill/>
            <a:ln w="15875">
              <a:solidFill>
                <a:schemeClr val="bg2"/>
              </a:solidFill>
              <a:round/>
              <a:headEnd/>
              <a:tailEnd/>
            </a:ln>
          </p:spPr>
          <p:txBody>
            <a:bodyPr/>
            <a:lstStyle/>
            <a:p>
              <a:pPr>
                <a:defRPr/>
              </a:pPr>
              <a:endParaRPr lang="en-US"/>
            </a:p>
          </p:txBody>
        </p:sp>
        <p:grpSp>
          <p:nvGrpSpPr>
            <p:cNvPr id="1047" name="Group 31"/>
            <p:cNvGrpSpPr>
              <a:grpSpLocks/>
            </p:cNvGrpSpPr>
            <p:nvPr/>
          </p:nvGrpSpPr>
          <p:grpSpPr bwMode="auto">
            <a:xfrm>
              <a:off x="1" y="392"/>
              <a:ext cx="5758" cy="1571"/>
              <a:chOff x="1" y="392"/>
              <a:chExt cx="5758" cy="1571"/>
            </a:xfrm>
          </p:grpSpPr>
          <p:sp>
            <p:nvSpPr>
              <p:cNvPr id="1050" name="Line 32"/>
              <p:cNvSpPr>
                <a:spLocks noChangeShapeType="1"/>
              </p:cNvSpPr>
              <p:nvPr userDrawn="1"/>
            </p:nvSpPr>
            <p:spPr bwMode="hidden">
              <a:xfrm>
                <a:off x="1" y="784"/>
                <a:ext cx="5758" cy="0"/>
              </a:xfrm>
              <a:prstGeom prst="line">
                <a:avLst/>
              </a:prstGeom>
              <a:noFill/>
              <a:ln w="15875">
                <a:solidFill>
                  <a:schemeClr val="bg1"/>
                </a:solidFill>
                <a:round/>
                <a:headEnd/>
                <a:tailEnd/>
              </a:ln>
            </p:spPr>
            <p:txBody>
              <a:bodyPr/>
              <a:lstStyle/>
              <a:p>
                <a:pPr>
                  <a:defRPr/>
                </a:pPr>
                <a:endParaRPr lang="en-US"/>
              </a:p>
            </p:txBody>
          </p:sp>
          <p:sp>
            <p:nvSpPr>
              <p:cNvPr id="1051" name="Line 33"/>
              <p:cNvSpPr>
                <a:spLocks noChangeShapeType="1"/>
              </p:cNvSpPr>
              <p:nvPr userDrawn="1"/>
            </p:nvSpPr>
            <p:spPr bwMode="hidden">
              <a:xfrm>
                <a:off x="1" y="1963"/>
                <a:ext cx="5758" cy="0"/>
              </a:xfrm>
              <a:prstGeom prst="line">
                <a:avLst/>
              </a:prstGeom>
              <a:noFill/>
              <a:ln w="15875">
                <a:solidFill>
                  <a:schemeClr val="bg1"/>
                </a:solidFill>
                <a:round/>
                <a:headEnd/>
                <a:tailEnd/>
              </a:ln>
            </p:spPr>
            <p:txBody>
              <a:bodyPr/>
              <a:lstStyle/>
              <a:p>
                <a:pPr>
                  <a:defRPr/>
                </a:pPr>
                <a:endParaRPr lang="en-US"/>
              </a:p>
            </p:txBody>
          </p:sp>
          <p:sp>
            <p:nvSpPr>
              <p:cNvPr id="1052" name="Line 34"/>
              <p:cNvSpPr>
                <a:spLocks noChangeShapeType="1"/>
              </p:cNvSpPr>
              <p:nvPr userDrawn="1"/>
            </p:nvSpPr>
            <p:spPr bwMode="hidden">
              <a:xfrm>
                <a:off x="1" y="1570"/>
                <a:ext cx="5758" cy="0"/>
              </a:xfrm>
              <a:prstGeom prst="line">
                <a:avLst/>
              </a:prstGeom>
              <a:noFill/>
              <a:ln w="15875">
                <a:solidFill>
                  <a:schemeClr val="bg1"/>
                </a:solidFill>
                <a:round/>
                <a:headEnd/>
                <a:tailEnd/>
              </a:ln>
            </p:spPr>
            <p:txBody>
              <a:bodyPr/>
              <a:lstStyle/>
              <a:p>
                <a:pPr>
                  <a:defRPr/>
                </a:pPr>
                <a:endParaRPr lang="en-US"/>
              </a:p>
            </p:txBody>
          </p:sp>
          <p:sp>
            <p:nvSpPr>
              <p:cNvPr id="1053" name="Line 35"/>
              <p:cNvSpPr>
                <a:spLocks noChangeShapeType="1"/>
              </p:cNvSpPr>
              <p:nvPr userDrawn="1"/>
            </p:nvSpPr>
            <p:spPr bwMode="hidden">
              <a:xfrm>
                <a:off x="1" y="1177"/>
                <a:ext cx="5758" cy="0"/>
              </a:xfrm>
              <a:prstGeom prst="line">
                <a:avLst/>
              </a:prstGeom>
              <a:noFill/>
              <a:ln w="15875">
                <a:solidFill>
                  <a:schemeClr val="bg1"/>
                </a:solidFill>
                <a:round/>
                <a:headEnd/>
                <a:tailEnd/>
              </a:ln>
            </p:spPr>
            <p:txBody>
              <a:bodyPr/>
              <a:lstStyle/>
              <a:p>
                <a:pPr>
                  <a:defRPr/>
                </a:pPr>
                <a:endParaRPr lang="en-US"/>
              </a:p>
            </p:txBody>
          </p:sp>
          <p:sp>
            <p:nvSpPr>
              <p:cNvPr id="1054" name="Line 36"/>
              <p:cNvSpPr>
                <a:spLocks noChangeShapeType="1"/>
              </p:cNvSpPr>
              <p:nvPr userDrawn="1"/>
            </p:nvSpPr>
            <p:spPr bwMode="hidden">
              <a:xfrm>
                <a:off x="1" y="392"/>
                <a:ext cx="5758" cy="0"/>
              </a:xfrm>
              <a:prstGeom prst="line">
                <a:avLst/>
              </a:prstGeom>
              <a:noFill/>
              <a:ln w="15875">
                <a:solidFill>
                  <a:schemeClr val="bg1"/>
                </a:solidFill>
                <a:round/>
                <a:headEnd/>
                <a:tailEnd/>
              </a:ln>
            </p:spPr>
            <p:txBody>
              <a:bodyPr/>
              <a:lstStyle/>
              <a:p>
                <a:pPr>
                  <a:defRPr/>
                </a:pPr>
                <a:endParaRPr lang="en-US"/>
              </a:p>
            </p:txBody>
          </p:sp>
        </p:grpSp>
        <p:sp>
          <p:nvSpPr>
            <p:cNvPr id="1048" name="Line 37"/>
            <p:cNvSpPr>
              <a:spLocks noChangeShapeType="1"/>
            </p:cNvSpPr>
            <p:nvPr/>
          </p:nvSpPr>
          <p:spPr bwMode="hidden">
            <a:xfrm>
              <a:off x="1" y="3928"/>
              <a:ext cx="5758" cy="0"/>
            </a:xfrm>
            <a:prstGeom prst="line">
              <a:avLst/>
            </a:prstGeom>
            <a:noFill/>
            <a:ln w="15875">
              <a:solidFill>
                <a:schemeClr val="bg2"/>
              </a:solidFill>
              <a:round/>
              <a:headEnd/>
              <a:tailEnd/>
            </a:ln>
          </p:spPr>
          <p:txBody>
            <a:bodyPr/>
            <a:lstStyle/>
            <a:p>
              <a:pPr>
                <a:defRPr/>
              </a:pPr>
              <a:endParaRPr lang="en-US"/>
            </a:p>
          </p:txBody>
        </p:sp>
        <p:sp>
          <p:nvSpPr>
            <p:cNvPr id="1049" name="Line 38"/>
            <p:cNvSpPr>
              <a:spLocks noChangeShapeType="1"/>
            </p:cNvSpPr>
            <p:nvPr/>
          </p:nvSpPr>
          <p:spPr bwMode="hidden">
            <a:xfrm>
              <a:off x="1" y="3535"/>
              <a:ext cx="5758" cy="0"/>
            </a:xfrm>
            <a:prstGeom prst="line">
              <a:avLst/>
            </a:prstGeom>
            <a:noFill/>
            <a:ln w="15875">
              <a:solidFill>
                <a:schemeClr val="bg2"/>
              </a:solidFill>
              <a:round/>
              <a:headEnd/>
              <a:tailEnd/>
            </a:ln>
          </p:spPr>
          <p:txBody>
            <a:bodyPr/>
            <a:lstStyle/>
            <a:p>
              <a:pPr>
                <a:defRPr/>
              </a:pPr>
              <a:endParaRPr lang="en-US"/>
            </a:p>
          </p:txBody>
        </p:sp>
      </p:grpSp>
      <p:sp>
        <p:nvSpPr>
          <p:cNvPr id="193575" name="Rectangle 39"/>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a:t>Click to edit Master title style</a:t>
            </a:r>
          </a:p>
        </p:txBody>
      </p:sp>
      <p:sp>
        <p:nvSpPr>
          <p:cNvPr id="193576" name="Rectangle 40"/>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solidFill>
                  <a:schemeClr val="tx1"/>
                </a:solidFill>
                <a:effectLst>
                  <a:outerShdw blurRad="38100" dist="38100" dir="2700000" algn="tl">
                    <a:srgbClr val="000000"/>
                  </a:outerShdw>
                </a:effectLst>
                <a:latin typeface="+mn-lt"/>
              </a:defRPr>
            </a:lvl1pPr>
          </a:lstStyle>
          <a:p>
            <a:pPr>
              <a:defRPr/>
            </a:pPr>
            <a:endParaRPr lang="en-US"/>
          </a:p>
        </p:txBody>
      </p:sp>
      <p:sp>
        <p:nvSpPr>
          <p:cNvPr id="193577" name="Rectangle 41"/>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chemeClr val="tx1"/>
                </a:solidFill>
                <a:effectLst>
                  <a:outerShdw blurRad="38100" dist="38100" dir="2700000" algn="tl">
                    <a:srgbClr val="000000"/>
                  </a:outerShdw>
                </a:effectLst>
                <a:latin typeface="+mn-lt"/>
              </a:defRPr>
            </a:lvl1pPr>
          </a:lstStyle>
          <a:p>
            <a:pPr>
              <a:defRPr/>
            </a:pPr>
            <a:endParaRPr lang="en-US"/>
          </a:p>
        </p:txBody>
      </p:sp>
      <p:sp>
        <p:nvSpPr>
          <p:cNvPr id="193578" name="Rectangle 42"/>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solidFill>
                  <a:schemeClr val="tx1"/>
                </a:solidFill>
                <a:effectLst>
                  <a:outerShdw blurRad="38100" dist="38100" dir="2700000" algn="tl">
                    <a:srgbClr val="000000"/>
                  </a:outerShdw>
                </a:effectLst>
                <a:latin typeface="+mn-lt"/>
              </a:defRPr>
            </a:lvl1pPr>
          </a:lstStyle>
          <a:p>
            <a:pPr>
              <a:defRPr/>
            </a:pPr>
            <a:fld id="{52A6AAA4-1A73-48E8-A947-EDE2F5AE8E30}" type="slidenum">
              <a:rPr lang="en-US"/>
              <a:pPr>
                <a:defRPr/>
              </a:pPr>
              <a:t>‹#›</a:t>
            </a:fld>
            <a:endParaRPr lang="en-US"/>
          </a:p>
        </p:txBody>
      </p:sp>
      <p:sp>
        <p:nvSpPr>
          <p:cNvPr id="193579"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714"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6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10" Type="http://schemas.openxmlformats.org/officeDocument/2006/relationships/image" Target="../media/image14.jpeg"/><Relationship Id="rId4" Type="http://schemas.openxmlformats.org/officeDocument/2006/relationships/image" Target="../media/image8.jpeg"/><Relationship Id="rId9" Type="http://schemas.openxmlformats.org/officeDocument/2006/relationships/image" Target="../media/image13.png"/></Relationships>
</file>

<file path=ppt/slides/_rels/slide11.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900" name="AutoShape 4"/>
          <p:cNvSpPr>
            <a:spLocks noChangeArrowheads="1"/>
          </p:cNvSpPr>
          <p:nvPr/>
        </p:nvSpPr>
        <p:spPr bwMode="auto">
          <a:xfrm>
            <a:off x="228600" y="1066800"/>
            <a:ext cx="8610600" cy="5029200"/>
          </a:xfrm>
          <a:prstGeom prst="horizontalScroll">
            <a:avLst>
              <a:gd name="adj" fmla="val 12500"/>
            </a:avLst>
          </a:prstGeom>
          <a:solidFill>
            <a:srgbClr val="0000FF"/>
          </a:solidFill>
          <a:ln w="9525">
            <a:solidFill>
              <a:srgbClr val="00FF00"/>
            </a:solidFill>
            <a:round/>
            <a:headEnd/>
            <a:tailEnd/>
          </a:ln>
          <a:effectLst/>
        </p:spPr>
        <p:txBody>
          <a:bodyPr/>
          <a:lstStyle/>
          <a:p>
            <a:pPr>
              <a:lnSpc>
                <a:spcPct val="90000"/>
              </a:lnSpc>
              <a:spcBef>
                <a:spcPct val="50000"/>
              </a:spcBef>
              <a:buClr>
                <a:schemeClr val="tx1"/>
              </a:buClr>
              <a:buSzPct val="60000"/>
              <a:buFont typeface="Wingdings" pitchFamily="2" charset="2"/>
              <a:buNone/>
              <a:defRPr/>
            </a:pPr>
            <a:r>
              <a:rPr lang="en-US" sz="2400">
                <a:solidFill>
                  <a:srgbClr val="FFFF00"/>
                </a:solidFill>
                <a:effectLst>
                  <a:outerShdw blurRad="38100" dist="38100" dir="2700000" algn="tl">
                    <a:srgbClr val="000000"/>
                  </a:outerShdw>
                </a:effectLst>
                <a:latin typeface="Arial"/>
              </a:rPr>
              <a:t>1. Bài văn miêu tả đồ vật có ba phần là mở bài, thân bài và kết bài.</a:t>
            </a:r>
          </a:p>
          <a:p>
            <a:pPr algn="l">
              <a:lnSpc>
                <a:spcPct val="90000"/>
              </a:lnSpc>
              <a:spcBef>
                <a:spcPct val="50000"/>
              </a:spcBef>
              <a:buClr>
                <a:schemeClr val="tx1"/>
              </a:buClr>
              <a:buSzPct val="60000"/>
              <a:buFont typeface="Wingdings" pitchFamily="2" charset="2"/>
              <a:buNone/>
              <a:defRPr/>
            </a:pPr>
            <a:r>
              <a:rPr lang="en-US" sz="2400">
                <a:solidFill>
                  <a:srgbClr val="FFFF00"/>
                </a:solidFill>
                <a:effectLst>
                  <a:outerShdw blurRad="38100" dist="38100" dir="2700000" algn="tl">
                    <a:srgbClr val="000000"/>
                  </a:outerShdw>
                </a:effectLst>
                <a:latin typeface="Arial"/>
              </a:rPr>
              <a:t>2. Có thể mở bài theo kiểu trực tiếp hay gián tiếp và kết bài theo kiểu mở rộng hoặc không mở rộng.</a:t>
            </a:r>
          </a:p>
          <a:p>
            <a:pPr algn="l">
              <a:lnSpc>
                <a:spcPct val="90000"/>
              </a:lnSpc>
              <a:spcBef>
                <a:spcPct val="50000"/>
              </a:spcBef>
              <a:buClr>
                <a:schemeClr val="tx1"/>
              </a:buClr>
              <a:buSzPct val="60000"/>
              <a:buFont typeface="Wingdings" pitchFamily="2" charset="2"/>
              <a:buNone/>
              <a:defRPr/>
            </a:pPr>
            <a:r>
              <a:rPr lang="en-US" sz="2400">
                <a:solidFill>
                  <a:srgbClr val="FFFF00"/>
                </a:solidFill>
                <a:effectLst>
                  <a:outerShdw blurRad="38100" dist="38100" dir="2700000" algn="tl">
                    <a:srgbClr val="000000"/>
                  </a:outerShdw>
                </a:effectLst>
                <a:latin typeface="Arial"/>
              </a:rPr>
              <a:t>3. Trong phần thân bài, trước hết nên tả bao quát toàn bộ đồ vật, rồi tả những bộ phân có đặc điểm nổi bật.</a:t>
            </a:r>
          </a:p>
        </p:txBody>
      </p:sp>
      <p:sp>
        <p:nvSpPr>
          <p:cNvPr id="3075" name="Text Box 6"/>
          <p:cNvSpPr txBox="1">
            <a:spLocks noChangeArrowheads="1"/>
          </p:cNvSpPr>
          <p:nvPr/>
        </p:nvSpPr>
        <p:spPr bwMode="auto">
          <a:xfrm>
            <a:off x="452438" y="142875"/>
            <a:ext cx="8158162" cy="830263"/>
          </a:xfrm>
          <a:prstGeom prst="rect">
            <a:avLst/>
          </a:prstGeom>
          <a:noFill/>
          <a:ln w="9525" algn="ctr">
            <a:noFill/>
            <a:miter lim="800000"/>
            <a:headEnd/>
            <a:tailEnd/>
          </a:ln>
        </p:spPr>
        <p:txBody>
          <a:bodyPr>
            <a:spAutoFit/>
          </a:bodyPr>
          <a:lstStyle/>
          <a:p>
            <a:endParaRPr lang="en-US" sz="2400" b="1" i="1">
              <a:solidFill>
                <a:schemeClr val="tx1"/>
              </a:solidFill>
              <a:latin typeface="Arial" charset="0"/>
            </a:endParaRPr>
          </a:p>
          <a:p>
            <a:r>
              <a:rPr lang="en-US" sz="2400" b="1">
                <a:solidFill>
                  <a:schemeClr val="tx1"/>
                </a:solidFill>
                <a:latin typeface="Arial" charset="0"/>
              </a:rPr>
              <a:t>    Tập làm văn</a:t>
            </a:r>
            <a:r>
              <a:rPr lang="en-US" sz="2400">
                <a:solidFill>
                  <a:schemeClr val="tx1"/>
                </a:solidFill>
                <a:latin typeface="Arial" charset="0"/>
              </a:rPr>
              <a:t> </a:t>
            </a:r>
          </a:p>
        </p:txBody>
      </p:sp>
      <p:sp>
        <p:nvSpPr>
          <p:cNvPr id="208903" name="AutoShape 7"/>
          <p:cNvSpPr>
            <a:spLocks noChangeArrowheads="1"/>
          </p:cNvSpPr>
          <p:nvPr/>
        </p:nvSpPr>
        <p:spPr bwMode="auto">
          <a:xfrm>
            <a:off x="2311400" y="1790700"/>
            <a:ext cx="5029200" cy="2895600"/>
          </a:xfrm>
          <a:prstGeom prst="cloudCallout">
            <a:avLst>
              <a:gd name="adj1" fmla="val 15343"/>
              <a:gd name="adj2" fmla="val 53565"/>
            </a:avLst>
          </a:prstGeom>
          <a:gradFill rotWithShape="1">
            <a:gsLst>
              <a:gs pos="0">
                <a:srgbClr val="FFFF99"/>
              </a:gs>
              <a:gs pos="100000">
                <a:srgbClr val="CACA79"/>
              </a:gs>
            </a:gsLst>
            <a:lin ang="5400000" scaled="1"/>
          </a:gradFill>
          <a:ln w="9525">
            <a:solidFill>
              <a:srgbClr val="FF6600"/>
            </a:solidFill>
            <a:round/>
            <a:headEnd/>
            <a:tailEnd/>
          </a:ln>
        </p:spPr>
        <p:txBody>
          <a:bodyPr/>
          <a:lstStyle/>
          <a:p>
            <a:pPr eaLnBrk="0" hangingPunct="0"/>
            <a:r>
              <a:rPr lang="en-US" sz="2400" b="1">
                <a:solidFill>
                  <a:srgbClr val="3333CC"/>
                </a:solidFill>
                <a:latin typeface="Arial" charset="0"/>
              </a:rPr>
              <a:t>Em hãy nêu cấu tạo của bài văn miêu tả đồ vật?</a:t>
            </a:r>
          </a:p>
          <a:p>
            <a:pPr algn="l" eaLnBrk="0" hangingPunct="0"/>
            <a:r>
              <a:rPr lang="en-US" sz="2400" b="1">
                <a:solidFill>
                  <a:srgbClr val="3333CC"/>
                </a:solidFill>
                <a:latin typeface="Arial" charset="0"/>
              </a:rPr>
              <a:t>  </a:t>
            </a:r>
            <a:endParaRPr lang="en-US" sz="2400" b="1">
              <a:solidFill>
                <a:srgbClr val="FF3300"/>
              </a:solidFill>
              <a:latin typeface="Arial" charset="0"/>
            </a:endParaRPr>
          </a:p>
        </p:txBody>
      </p:sp>
      <p:sp>
        <p:nvSpPr>
          <p:cNvPr id="208905" name="Line 9"/>
          <p:cNvSpPr>
            <a:spLocks noChangeShapeType="1"/>
          </p:cNvSpPr>
          <p:nvPr/>
        </p:nvSpPr>
        <p:spPr bwMode="auto">
          <a:xfrm>
            <a:off x="6629400" y="2133600"/>
            <a:ext cx="1143000" cy="0"/>
          </a:xfrm>
          <a:prstGeom prst="line">
            <a:avLst/>
          </a:prstGeom>
          <a:noFill/>
          <a:ln w="28575">
            <a:solidFill>
              <a:schemeClr val="tx1"/>
            </a:solidFill>
            <a:round/>
            <a:headEnd/>
            <a:tailEnd/>
          </a:ln>
        </p:spPr>
        <p:txBody>
          <a:bodyPr anchor="ctr"/>
          <a:lstStyle/>
          <a:p>
            <a:endParaRPr lang="en-US"/>
          </a:p>
        </p:txBody>
      </p:sp>
      <p:sp>
        <p:nvSpPr>
          <p:cNvPr id="208906" name="Line 10"/>
          <p:cNvSpPr>
            <a:spLocks noChangeShapeType="1"/>
          </p:cNvSpPr>
          <p:nvPr/>
        </p:nvSpPr>
        <p:spPr bwMode="auto">
          <a:xfrm>
            <a:off x="5181600" y="2133600"/>
            <a:ext cx="1066800" cy="0"/>
          </a:xfrm>
          <a:prstGeom prst="line">
            <a:avLst/>
          </a:prstGeom>
          <a:noFill/>
          <a:ln w="28575">
            <a:solidFill>
              <a:schemeClr val="tx1"/>
            </a:solidFill>
            <a:round/>
            <a:headEnd/>
            <a:tailEnd/>
          </a:ln>
        </p:spPr>
        <p:txBody>
          <a:bodyPr anchor="ctr"/>
          <a:lstStyle/>
          <a:p>
            <a:endParaRPr lang="en-US"/>
          </a:p>
        </p:txBody>
      </p:sp>
      <p:sp>
        <p:nvSpPr>
          <p:cNvPr id="208907" name="Line 11"/>
          <p:cNvSpPr>
            <a:spLocks noChangeShapeType="1"/>
          </p:cNvSpPr>
          <p:nvPr/>
        </p:nvSpPr>
        <p:spPr bwMode="auto">
          <a:xfrm>
            <a:off x="4724400" y="2514600"/>
            <a:ext cx="990600" cy="0"/>
          </a:xfrm>
          <a:prstGeom prst="line">
            <a:avLst/>
          </a:prstGeom>
          <a:noFill/>
          <a:ln w="28575">
            <a:solidFill>
              <a:schemeClr val="tx1"/>
            </a:solidFill>
            <a:round/>
            <a:headEnd/>
            <a:tailEnd/>
          </a:ln>
        </p:spPr>
        <p:txBody>
          <a:bodyPr anchor="ctr"/>
          <a:lstStyle/>
          <a:p>
            <a:endParaRPr lang="en-US"/>
          </a:p>
        </p:txBody>
      </p:sp>
      <p:sp>
        <p:nvSpPr>
          <p:cNvPr id="208908" name="Line 12"/>
          <p:cNvSpPr>
            <a:spLocks noChangeShapeType="1"/>
          </p:cNvSpPr>
          <p:nvPr/>
        </p:nvSpPr>
        <p:spPr bwMode="auto">
          <a:xfrm>
            <a:off x="1143000" y="4876800"/>
            <a:ext cx="762000" cy="0"/>
          </a:xfrm>
          <a:prstGeom prst="line">
            <a:avLst/>
          </a:prstGeom>
          <a:noFill/>
          <a:ln w="28575">
            <a:solidFill>
              <a:schemeClr val="tx1"/>
            </a:solidFill>
            <a:round/>
            <a:headEnd/>
            <a:tailEnd/>
          </a:ln>
        </p:spPr>
        <p:txBody>
          <a:bodyPr anchor="ctr"/>
          <a:lstStyle/>
          <a:p>
            <a:endParaRPr lang="en-US"/>
          </a:p>
        </p:txBody>
      </p:sp>
      <p:sp>
        <p:nvSpPr>
          <p:cNvPr id="208909" name="Line 13"/>
          <p:cNvSpPr>
            <a:spLocks noChangeShapeType="1"/>
          </p:cNvSpPr>
          <p:nvPr/>
        </p:nvSpPr>
        <p:spPr bwMode="auto">
          <a:xfrm>
            <a:off x="7924800" y="2133600"/>
            <a:ext cx="457200" cy="0"/>
          </a:xfrm>
          <a:prstGeom prst="line">
            <a:avLst/>
          </a:prstGeom>
          <a:noFill/>
          <a:ln w="28575">
            <a:solidFill>
              <a:schemeClr val="tx1"/>
            </a:solidFill>
            <a:round/>
            <a:headEnd/>
            <a:tailEnd/>
          </a:ln>
        </p:spPr>
        <p:txBody>
          <a:bodyPr anchor="ctr"/>
          <a:lstStyle/>
          <a:p>
            <a:endParaRPr lang="en-US"/>
          </a:p>
        </p:txBody>
      </p:sp>
      <p:sp>
        <p:nvSpPr>
          <p:cNvPr id="208910" name="Line 14"/>
          <p:cNvSpPr>
            <a:spLocks noChangeShapeType="1"/>
          </p:cNvSpPr>
          <p:nvPr/>
        </p:nvSpPr>
        <p:spPr bwMode="auto">
          <a:xfrm>
            <a:off x="4876800" y="3124200"/>
            <a:ext cx="1066800" cy="0"/>
          </a:xfrm>
          <a:prstGeom prst="line">
            <a:avLst/>
          </a:prstGeom>
          <a:noFill/>
          <a:ln w="28575">
            <a:solidFill>
              <a:schemeClr val="tx1"/>
            </a:solidFill>
            <a:round/>
            <a:headEnd/>
            <a:tailEnd/>
          </a:ln>
        </p:spPr>
        <p:txBody>
          <a:bodyPr anchor="ctr"/>
          <a:lstStyle/>
          <a:p>
            <a:endParaRPr lang="en-US"/>
          </a:p>
        </p:txBody>
      </p:sp>
      <p:sp>
        <p:nvSpPr>
          <p:cNvPr id="208911" name="Line 15"/>
          <p:cNvSpPr>
            <a:spLocks noChangeShapeType="1"/>
          </p:cNvSpPr>
          <p:nvPr/>
        </p:nvSpPr>
        <p:spPr bwMode="auto">
          <a:xfrm>
            <a:off x="6781800" y="3124200"/>
            <a:ext cx="1066800" cy="0"/>
          </a:xfrm>
          <a:prstGeom prst="line">
            <a:avLst/>
          </a:prstGeom>
          <a:noFill/>
          <a:ln w="28575">
            <a:solidFill>
              <a:schemeClr val="tx1"/>
            </a:solidFill>
            <a:round/>
            <a:headEnd/>
            <a:tailEnd/>
          </a:ln>
        </p:spPr>
        <p:txBody>
          <a:bodyPr anchor="ctr"/>
          <a:lstStyle/>
          <a:p>
            <a:endParaRPr lang="en-US"/>
          </a:p>
        </p:txBody>
      </p:sp>
      <p:sp>
        <p:nvSpPr>
          <p:cNvPr id="208912" name="Line 16"/>
          <p:cNvSpPr>
            <a:spLocks noChangeShapeType="1"/>
          </p:cNvSpPr>
          <p:nvPr/>
        </p:nvSpPr>
        <p:spPr bwMode="auto">
          <a:xfrm>
            <a:off x="6400800" y="4114800"/>
            <a:ext cx="1524000" cy="0"/>
          </a:xfrm>
          <a:prstGeom prst="line">
            <a:avLst/>
          </a:prstGeom>
          <a:noFill/>
          <a:ln w="28575">
            <a:solidFill>
              <a:schemeClr val="tx1"/>
            </a:solidFill>
            <a:round/>
            <a:headEnd/>
            <a:tailEnd/>
          </a:ln>
        </p:spPr>
        <p:txBody>
          <a:bodyPr anchor="ctr"/>
          <a:lstStyle/>
          <a:p>
            <a:endParaRPr lang="en-US"/>
          </a:p>
        </p:txBody>
      </p:sp>
      <p:sp>
        <p:nvSpPr>
          <p:cNvPr id="208913" name="Line 17"/>
          <p:cNvSpPr>
            <a:spLocks noChangeShapeType="1"/>
          </p:cNvSpPr>
          <p:nvPr/>
        </p:nvSpPr>
        <p:spPr bwMode="auto">
          <a:xfrm flipV="1">
            <a:off x="3505200" y="4495800"/>
            <a:ext cx="4572000" cy="0"/>
          </a:xfrm>
          <a:prstGeom prst="line">
            <a:avLst/>
          </a:prstGeom>
          <a:noFill/>
          <a:ln w="28575">
            <a:solidFill>
              <a:schemeClr val="tx1"/>
            </a:solidFill>
            <a:round/>
            <a:headEnd/>
            <a:tailEnd/>
          </a:ln>
        </p:spPr>
        <p:txBody>
          <a:bodyPr anchor="ctr"/>
          <a:lstStyle/>
          <a:p>
            <a:endParaRPr lang="en-US"/>
          </a:p>
        </p:txBody>
      </p:sp>
      <p:sp>
        <p:nvSpPr>
          <p:cNvPr id="208914" name="Line 18"/>
          <p:cNvSpPr>
            <a:spLocks noChangeShapeType="1"/>
          </p:cNvSpPr>
          <p:nvPr/>
        </p:nvSpPr>
        <p:spPr bwMode="auto">
          <a:xfrm>
            <a:off x="1143000" y="4495800"/>
            <a:ext cx="1828800" cy="0"/>
          </a:xfrm>
          <a:prstGeom prst="line">
            <a:avLst/>
          </a:prstGeom>
          <a:noFill/>
          <a:ln w="28575">
            <a:solidFill>
              <a:schemeClr val="tx1"/>
            </a:solidFill>
            <a:round/>
            <a:headEnd/>
            <a:tailEnd/>
          </a:ln>
        </p:spPr>
        <p:txBody>
          <a:bodyPr anchor="ctr"/>
          <a:lstStyle/>
          <a:p>
            <a:endParaRPr lang="en-US"/>
          </a:p>
        </p:txBody>
      </p:sp>
      <p:sp>
        <p:nvSpPr>
          <p:cNvPr id="208915" name="Text Box 19"/>
          <p:cNvSpPr txBox="1">
            <a:spLocks noChangeArrowheads="1"/>
          </p:cNvSpPr>
          <p:nvPr/>
        </p:nvSpPr>
        <p:spPr bwMode="auto">
          <a:xfrm>
            <a:off x="457200" y="1143000"/>
            <a:ext cx="2819400" cy="461963"/>
          </a:xfrm>
          <a:prstGeom prst="rect">
            <a:avLst/>
          </a:prstGeom>
          <a:noFill/>
          <a:ln w="9525" algn="ctr">
            <a:noFill/>
            <a:miter lim="800000"/>
            <a:headEnd/>
            <a:tailEnd/>
          </a:ln>
        </p:spPr>
        <p:txBody>
          <a:bodyPr>
            <a:spAutoFit/>
          </a:bodyPr>
          <a:lstStyle/>
          <a:p>
            <a:pPr>
              <a:spcBef>
                <a:spcPct val="50000"/>
              </a:spcBef>
            </a:pPr>
            <a:r>
              <a:rPr lang="en-US" sz="2400" b="1" dirty="0">
                <a:latin typeface="Arial" charset="0"/>
              </a:rPr>
              <a:t> </a:t>
            </a:r>
            <a:r>
              <a:rPr lang="en-US" sz="2400" b="1" dirty="0" err="1">
                <a:latin typeface="Arial" charset="0"/>
              </a:rPr>
              <a:t>bài</a:t>
            </a:r>
            <a:r>
              <a:rPr lang="en-US" sz="2400" b="1" dirty="0">
                <a:latin typeface="Arial" charset="0"/>
              </a:rPr>
              <a:t> </a:t>
            </a:r>
            <a:r>
              <a:rPr lang="en-US" sz="2400" b="1" dirty="0" err="1">
                <a:latin typeface="Arial" charset="0"/>
              </a:rPr>
              <a:t>cũ</a:t>
            </a:r>
            <a:r>
              <a:rPr lang="en-US" sz="2400" b="1" dirty="0">
                <a:latin typeface="Arial"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08915"/>
                                        </p:tgtEl>
                                        <p:attrNameLst>
                                          <p:attrName>style.visibility</p:attrName>
                                        </p:attrNameLst>
                                      </p:cBhvr>
                                      <p:to>
                                        <p:strVal val="visible"/>
                                      </p:to>
                                    </p:set>
                                    <p:animEffect transition="in" filter="wheel(4)">
                                      <p:cBhvr>
                                        <p:cTn id="7" dur="2000"/>
                                        <p:tgtEl>
                                          <p:spTgt spid="20891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208903"/>
                                        </p:tgtEl>
                                        <p:attrNameLst>
                                          <p:attrName>style.visibility</p:attrName>
                                        </p:attrNameLst>
                                      </p:cBhvr>
                                      <p:to>
                                        <p:strVal val="visible"/>
                                      </p:to>
                                    </p:set>
                                    <p:animEffect transition="in" filter="wheel(4)">
                                      <p:cBhvr>
                                        <p:cTn id="12" dur="1000"/>
                                        <p:tgtEl>
                                          <p:spTgt spid="20890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3" presetClass="exit" presetSubtype="16" fill="hold" grpId="1" nodeType="clickEffect">
                                  <p:stCondLst>
                                    <p:cond delay="0"/>
                                  </p:stCondLst>
                                  <p:childTnLst>
                                    <p:animEffect transition="out" filter="plus(in)">
                                      <p:cBhvr>
                                        <p:cTn id="16" dur="2000"/>
                                        <p:tgtEl>
                                          <p:spTgt spid="208903"/>
                                        </p:tgtEl>
                                      </p:cBhvr>
                                    </p:animEffect>
                                    <p:set>
                                      <p:cBhvr>
                                        <p:cTn id="17" dur="1" fill="hold">
                                          <p:stCondLst>
                                            <p:cond delay="1999"/>
                                          </p:stCondLst>
                                        </p:cTn>
                                        <p:tgtEl>
                                          <p:spTgt spid="208903"/>
                                        </p:tgtEl>
                                        <p:attrNameLst>
                                          <p:attrName>style.visibility</p:attrName>
                                        </p:attrNameLst>
                                      </p:cBhvr>
                                      <p:to>
                                        <p:strVal val="hidden"/>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208900"/>
                                        </p:tgtEl>
                                        <p:attrNameLst>
                                          <p:attrName>style.visibility</p:attrName>
                                        </p:attrNameLst>
                                      </p:cBhvr>
                                      <p:to>
                                        <p:strVal val="visible"/>
                                      </p:to>
                                    </p:set>
                                    <p:anim calcmode="lin" valueType="num">
                                      <p:cBhvr additive="base">
                                        <p:cTn id="22" dur="500" fill="hold"/>
                                        <p:tgtEl>
                                          <p:spTgt spid="208900"/>
                                        </p:tgtEl>
                                        <p:attrNameLst>
                                          <p:attrName>ppt_x</p:attrName>
                                        </p:attrNameLst>
                                      </p:cBhvr>
                                      <p:tavLst>
                                        <p:tav tm="0">
                                          <p:val>
                                            <p:strVal val="#ppt_x"/>
                                          </p:val>
                                        </p:tav>
                                        <p:tav tm="100000">
                                          <p:val>
                                            <p:strVal val="#ppt_x"/>
                                          </p:val>
                                        </p:tav>
                                      </p:tavLst>
                                    </p:anim>
                                    <p:anim calcmode="lin" valueType="num">
                                      <p:cBhvr additive="base">
                                        <p:cTn id="23" dur="500" fill="hold"/>
                                        <p:tgtEl>
                                          <p:spTgt spid="208900"/>
                                        </p:tgtEl>
                                        <p:attrNameLst>
                                          <p:attrName>ppt_y</p:attrName>
                                        </p:attrNameLst>
                                      </p:cBhvr>
                                      <p:tavLst>
                                        <p:tav tm="0">
                                          <p:val>
                                            <p:strVal val="1+#ppt_h/2"/>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208909"/>
                                        </p:tgtEl>
                                        <p:attrNameLst>
                                          <p:attrName>style.visibility</p:attrName>
                                        </p:attrNameLst>
                                      </p:cBhvr>
                                      <p:to>
                                        <p:strVal val="visible"/>
                                      </p:to>
                                    </p:set>
                                    <p:anim calcmode="lin" valueType="num">
                                      <p:cBhvr additive="base">
                                        <p:cTn id="28" dur="500" fill="hold"/>
                                        <p:tgtEl>
                                          <p:spTgt spid="208909"/>
                                        </p:tgtEl>
                                        <p:attrNameLst>
                                          <p:attrName>ppt_x</p:attrName>
                                        </p:attrNameLst>
                                      </p:cBhvr>
                                      <p:tavLst>
                                        <p:tav tm="0">
                                          <p:val>
                                            <p:strVal val="#ppt_x"/>
                                          </p:val>
                                        </p:tav>
                                        <p:tav tm="100000">
                                          <p:val>
                                            <p:strVal val="#ppt_x"/>
                                          </p:val>
                                        </p:tav>
                                      </p:tavLst>
                                    </p:anim>
                                    <p:anim calcmode="lin" valueType="num">
                                      <p:cBhvr additive="base">
                                        <p:cTn id="29" dur="500" fill="hold"/>
                                        <p:tgtEl>
                                          <p:spTgt spid="208909"/>
                                        </p:tgtEl>
                                        <p:attrNameLst>
                                          <p:attrName>ppt_y</p:attrName>
                                        </p:attrNameLst>
                                      </p:cBhvr>
                                      <p:tavLst>
                                        <p:tav tm="0">
                                          <p:val>
                                            <p:strVal val="1+#ppt_h/2"/>
                                          </p:val>
                                        </p:tav>
                                        <p:tav tm="100000">
                                          <p:val>
                                            <p:strVal val="#ppt_y"/>
                                          </p:val>
                                        </p:tav>
                                      </p:tavLst>
                                    </p:anim>
                                  </p:childTnLst>
                                </p:cTn>
                              </p:par>
                              <p:par>
                                <p:cTn id="30" presetID="4" presetClass="entr" presetSubtype="16" fill="hold" grpId="0" nodeType="withEffect">
                                  <p:stCondLst>
                                    <p:cond delay="0"/>
                                  </p:stCondLst>
                                  <p:childTnLst>
                                    <p:set>
                                      <p:cBhvr>
                                        <p:cTn id="31" dur="1" fill="hold">
                                          <p:stCondLst>
                                            <p:cond delay="0"/>
                                          </p:stCondLst>
                                        </p:cTn>
                                        <p:tgtEl>
                                          <p:spTgt spid="208905"/>
                                        </p:tgtEl>
                                        <p:attrNameLst>
                                          <p:attrName>style.visibility</p:attrName>
                                        </p:attrNameLst>
                                      </p:cBhvr>
                                      <p:to>
                                        <p:strVal val="visible"/>
                                      </p:to>
                                    </p:set>
                                    <p:animEffect transition="in" filter="box(in)">
                                      <p:cBhvr>
                                        <p:cTn id="32" dur="500"/>
                                        <p:tgtEl>
                                          <p:spTgt spid="208905"/>
                                        </p:tgtEl>
                                      </p:cBhvr>
                                    </p:animEffect>
                                  </p:childTnLst>
                                </p:cTn>
                              </p:par>
                              <p:par>
                                <p:cTn id="33" presetID="2" presetClass="entr" presetSubtype="4" fill="hold" grpId="0" nodeType="withEffect">
                                  <p:stCondLst>
                                    <p:cond delay="0"/>
                                  </p:stCondLst>
                                  <p:childTnLst>
                                    <p:set>
                                      <p:cBhvr>
                                        <p:cTn id="34" dur="1" fill="hold">
                                          <p:stCondLst>
                                            <p:cond delay="0"/>
                                          </p:stCondLst>
                                        </p:cTn>
                                        <p:tgtEl>
                                          <p:spTgt spid="208906"/>
                                        </p:tgtEl>
                                        <p:attrNameLst>
                                          <p:attrName>style.visibility</p:attrName>
                                        </p:attrNameLst>
                                      </p:cBhvr>
                                      <p:to>
                                        <p:strVal val="visible"/>
                                      </p:to>
                                    </p:set>
                                    <p:anim calcmode="lin" valueType="num">
                                      <p:cBhvr additive="base">
                                        <p:cTn id="35" dur="500" fill="hold"/>
                                        <p:tgtEl>
                                          <p:spTgt spid="208906"/>
                                        </p:tgtEl>
                                        <p:attrNameLst>
                                          <p:attrName>ppt_x</p:attrName>
                                        </p:attrNameLst>
                                      </p:cBhvr>
                                      <p:tavLst>
                                        <p:tav tm="0">
                                          <p:val>
                                            <p:strVal val="#ppt_x"/>
                                          </p:val>
                                        </p:tav>
                                        <p:tav tm="100000">
                                          <p:val>
                                            <p:strVal val="#ppt_x"/>
                                          </p:val>
                                        </p:tav>
                                      </p:tavLst>
                                    </p:anim>
                                    <p:anim calcmode="lin" valueType="num">
                                      <p:cBhvr additive="base">
                                        <p:cTn id="36" dur="500" fill="hold"/>
                                        <p:tgtEl>
                                          <p:spTgt spid="208906"/>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08907"/>
                                        </p:tgtEl>
                                        <p:attrNameLst>
                                          <p:attrName>style.visibility</p:attrName>
                                        </p:attrNameLst>
                                      </p:cBhvr>
                                      <p:to>
                                        <p:strVal val="visible"/>
                                      </p:to>
                                    </p:set>
                                    <p:anim calcmode="lin" valueType="num">
                                      <p:cBhvr additive="base">
                                        <p:cTn id="39" dur="500" fill="hold"/>
                                        <p:tgtEl>
                                          <p:spTgt spid="208907"/>
                                        </p:tgtEl>
                                        <p:attrNameLst>
                                          <p:attrName>ppt_x</p:attrName>
                                        </p:attrNameLst>
                                      </p:cBhvr>
                                      <p:tavLst>
                                        <p:tav tm="0">
                                          <p:val>
                                            <p:strVal val="#ppt_x"/>
                                          </p:val>
                                        </p:tav>
                                        <p:tav tm="100000">
                                          <p:val>
                                            <p:strVal val="#ppt_x"/>
                                          </p:val>
                                        </p:tav>
                                      </p:tavLst>
                                    </p:anim>
                                    <p:anim calcmode="lin" valueType="num">
                                      <p:cBhvr additive="base">
                                        <p:cTn id="40" dur="500" fill="hold"/>
                                        <p:tgtEl>
                                          <p:spTgt spid="208907"/>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08910"/>
                                        </p:tgtEl>
                                        <p:attrNameLst>
                                          <p:attrName>style.visibility</p:attrName>
                                        </p:attrNameLst>
                                      </p:cBhvr>
                                      <p:to>
                                        <p:strVal val="visible"/>
                                      </p:to>
                                    </p:set>
                                    <p:anim calcmode="lin" valueType="num">
                                      <p:cBhvr additive="base">
                                        <p:cTn id="43" dur="500" fill="hold"/>
                                        <p:tgtEl>
                                          <p:spTgt spid="208910"/>
                                        </p:tgtEl>
                                        <p:attrNameLst>
                                          <p:attrName>ppt_x</p:attrName>
                                        </p:attrNameLst>
                                      </p:cBhvr>
                                      <p:tavLst>
                                        <p:tav tm="0">
                                          <p:val>
                                            <p:strVal val="#ppt_x"/>
                                          </p:val>
                                        </p:tav>
                                        <p:tav tm="100000">
                                          <p:val>
                                            <p:strVal val="#ppt_x"/>
                                          </p:val>
                                        </p:tav>
                                      </p:tavLst>
                                    </p:anim>
                                    <p:anim calcmode="lin" valueType="num">
                                      <p:cBhvr additive="base">
                                        <p:cTn id="44" dur="500" fill="hold"/>
                                        <p:tgtEl>
                                          <p:spTgt spid="208910"/>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08911"/>
                                        </p:tgtEl>
                                        <p:attrNameLst>
                                          <p:attrName>style.visibility</p:attrName>
                                        </p:attrNameLst>
                                      </p:cBhvr>
                                      <p:to>
                                        <p:strVal val="visible"/>
                                      </p:to>
                                    </p:set>
                                    <p:anim calcmode="lin" valueType="num">
                                      <p:cBhvr additive="base">
                                        <p:cTn id="47" dur="500" fill="hold"/>
                                        <p:tgtEl>
                                          <p:spTgt spid="208911"/>
                                        </p:tgtEl>
                                        <p:attrNameLst>
                                          <p:attrName>ppt_x</p:attrName>
                                        </p:attrNameLst>
                                      </p:cBhvr>
                                      <p:tavLst>
                                        <p:tav tm="0">
                                          <p:val>
                                            <p:strVal val="#ppt_x"/>
                                          </p:val>
                                        </p:tav>
                                        <p:tav tm="100000">
                                          <p:val>
                                            <p:strVal val="#ppt_x"/>
                                          </p:val>
                                        </p:tav>
                                      </p:tavLst>
                                    </p:anim>
                                    <p:anim calcmode="lin" valueType="num">
                                      <p:cBhvr additive="base">
                                        <p:cTn id="48" dur="500" fill="hold"/>
                                        <p:tgtEl>
                                          <p:spTgt spid="208911"/>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08912"/>
                                        </p:tgtEl>
                                        <p:attrNameLst>
                                          <p:attrName>style.visibility</p:attrName>
                                        </p:attrNameLst>
                                      </p:cBhvr>
                                      <p:to>
                                        <p:strVal val="visible"/>
                                      </p:to>
                                    </p:set>
                                    <p:anim calcmode="lin" valueType="num">
                                      <p:cBhvr additive="base">
                                        <p:cTn id="51" dur="500" fill="hold"/>
                                        <p:tgtEl>
                                          <p:spTgt spid="208912"/>
                                        </p:tgtEl>
                                        <p:attrNameLst>
                                          <p:attrName>ppt_x</p:attrName>
                                        </p:attrNameLst>
                                      </p:cBhvr>
                                      <p:tavLst>
                                        <p:tav tm="0">
                                          <p:val>
                                            <p:strVal val="#ppt_x"/>
                                          </p:val>
                                        </p:tav>
                                        <p:tav tm="100000">
                                          <p:val>
                                            <p:strVal val="#ppt_x"/>
                                          </p:val>
                                        </p:tav>
                                      </p:tavLst>
                                    </p:anim>
                                    <p:anim calcmode="lin" valueType="num">
                                      <p:cBhvr additive="base">
                                        <p:cTn id="52" dur="500" fill="hold"/>
                                        <p:tgtEl>
                                          <p:spTgt spid="208912"/>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08913"/>
                                        </p:tgtEl>
                                        <p:attrNameLst>
                                          <p:attrName>style.visibility</p:attrName>
                                        </p:attrNameLst>
                                      </p:cBhvr>
                                      <p:to>
                                        <p:strVal val="visible"/>
                                      </p:to>
                                    </p:set>
                                    <p:anim calcmode="lin" valueType="num">
                                      <p:cBhvr additive="base">
                                        <p:cTn id="55" dur="500" fill="hold"/>
                                        <p:tgtEl>
                                          <p:spTgt spid="208913"/>
                                        </p:tgtEl>
                                        <p:attrNameLst>
                                          <p:attrName>ppt_x</p:attrName>
                                        </p:attrNameLst>
                                      </p:cBhvr>
                                      <p:tavLst>
                                        <p:tav tm="0">
                                          <p:val>
                                            <p:strVal val="#ppt_x"/>
                                          </p:val>
                                        </p:tav>
                                        <p:tav tm="100000">
                                          <p:val>
                                            <p:strVal val="#ppt_x"/>
                                          </p:val>
                                        </p:tav>
                                      </p:tavLst>
                                    </p:anim>
                                    <p:anim calcmode="lin" valueType="num">
                                      <p:cBhvr additive="base">
                                        <p:cTn id="56" dur="500" fill="hold"/>
                                        <p:tgtEl>
                                          <p:spTgt spid="208913"/>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08914"/>
                                        </p:tgtEl>
                                        <p:attrNameLst>
                                          <p:attrName>style.visibility</p:attrName>
                                        </p:attrNameLst>
                                      </p:cBhvr>
                                      <p:to>
                                        <p:strVal val="visible"/>
                                      </p:to>
                                    </p:set>
                                    <p:anim calcmode="lin" valueType="num">
                                      <p:cBhvr additive="base">
                                        <p:cTn id="59" dur="500" fill="hold"/>
                                        <p:tgtEl>
                                          <p:spTgt spid="208914"/>
                                        </p:tgtEl>
                                        <p:attrNameLst>
                                          <p:attrName>ppt_x</p:attrName>
                                        </p:attrNameLst>
                                      </p:cBhvr>
                                      <p:tavLst>
                                        <p:tav tm="0">
                                          <p:val>
                                            <p:strVal val="#ppt_x"/>
                                          </p:val>
                                        </p:tav>
                                        <p:tav tm="100000">
                                          <p:val>
                                            <p:strVal val="#ppt_x"/>
                                          </p:val>
                                        </p:tav>
                                      </p:tavLst>
                                    </p:anim>
                                    <p:anim calcmode="lin" valueType="num">
                                      <p:cBhvr additive="base">
                                        <p:cTn id="60" dur="500" fill="hold"/>
                                        <p:tgtEl>
                                          <p:spTgt spid="208914"/>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208908"/>
                                        </p:tgtEl>
                                        <p:attrNameLst>
                                          <p:attrName>style.visibility</p:attrName>
                                        </p:attrNameLst>
                                      </p:cBhvr>
                                      <p:to>
                                        <p:strVal val="visible"/>
                                      </p:to>
                                    </p:set>
                                    <p:anim calcmode="lin" valueType="num">
                                      <p:cBhvr additive="base">
                                        <p:cTn id="63" dur="500" fill="hold"/>
                                        <p:tgtEl>
                                          <p:spTgt spid="208908"/>
                                        </p:tgtEl>
                                        <p:attrNameLst>
                                          <p:attrName>ppt_x</p:attrName>
                                        </p:attrNameLst>
                                      </p:cBhvr>
                                      <p:tavLst>
                                        <p:tav tm="0">
                                          <p:val>
                                            <p:strVal val="#ppt_x"/>
                                          </p:val>
                                        </p:tav>
                                        <p:tav tm="100000">
                                          <p:val>
                                            <p:strVal val="#ppt_x"/>
                                          </p:val>
                                        </p:tav>
                                      </p:tavLst>
                                    </p:anim>
                                    <p:anim calcmode="lin" valueType="num">
                                      <p:cBhvr additive="base">
                                        <p:cTn id="64" dur="500" fill="hold"/>
                                        <p:tgtEl>
                                          <p:spTgt spid="20890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8900" grpId="0" animBg="1"/>
      <p:bldP spid="208903" grpId="0" animBg="1"/>
      <p:bldP spid="208903" grpId="1" animBg="1"/>
      <p:bldP spid="208905" grpId="0" animBg="1"/>
      <p:bldP spid="208906" grpId="0" animBg="1"/>
      <p:bldP spid="208907" grpId="0" animBg="1"/>
      <p:bldP spid="208908" grpId="0" animBg="1"/>
      <p:bldP spid="208909" grpId="0" animBg="1"/>
      <p:bldP spid="208910" grpId="0" animBg="1"/>
      <p:bldP spid="208911" grpId="0" animBg="1"/>
      <p:bldP spid="208912" grpId="0" animBg="1"/>
      <p:bldP spid="208913" grpId="0" animBg="1"/>
      <p:bldP spid="208914" grpId="0" animBg="1"/>
      <p:bldP spid="20891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5"/>
          <p:cNvPicPr>
            <a:picLocks noChangeAspect="1" noChangeArrowheads="1"/>
          </p:cNvPicPr>
          <p:nvPr/>
        </p:nvPicPr>
        <p:blipFill>
          <a:blip r:embed="rId2"/>
          <a:srcRect/>
          <a:stretch>
            <a:fillRect/>
          </a:stretch>
        </p:blipFill>
        <p:spPr bwMode="auto">
          <a:xfrm>
            <a:off x="228600" y="0"/>
            <a:ext cx="2339975" cy="2362200"/>
          </a:xfrm>
          <a:prstGeom prst="rect">
            <a:avLst/>
          </a:prstGeom>
          <a:noFill/>
          <a:ln w="19050" algn="ctr">
            <a:solidFill>
              <a:schemeClr val="tx1"/>
            </a:solidFill>
            <a:miter lim="800000"/>
            <a:headEnd/>
            <a:tailEnd/>
          </a:ln>
        </p:spPr>
      </p:pic>
      <p:pic>
        <p:nvPicPr>
          <p:cNvPr id="12291" name="Picture 6"/>
          <p:cNvPicPr>
            <a:picLocks noChangeAspect="1" noChangeArrowheads="1"/>
          </p:cNvPicPr>
          <p:nvPr/>
        </p:nvPicPr>
        <p:blipFill>
          <a:blip r:embed="rId3"/>
          <a:srcRect/>
          <a:stretch>
            <a:fillRect/>
          </a:stretch>
        </p:blipFill>
        <p:spPr bwMode="auto">
          <a:xfrm>
            <a:off x="2971800" y="0"/>
            <a:ext cx="3048000" cy="2514600"/>
          </a:xfrm>
          <a:prstGeom prst="rect">
            <a:avLst/>
          </a:prstGeom>
          <a:noFill/>
          <a:ln w="19050" algn="ctr">
            <a:solidFill>
              <a:schemeClr val="tx1"/>
            </a:solidFill>
            <a:miter lim="800000"/>
            <a:headEnd/>
            <a:tailEnd/>
          </a:ln>
        </p:spPr>
      </p:pic>
      <p:pic>
        <p:nvPicPr>
          <p:cNvPr id="12292" name="Picture 7"/>
          <p:cNvPicPr>
            <a:picLocks noChangeAspect="1" noChangeArrowheads="1"/>
          </p:cNvPicPr>
          <p:nvPr/>
        </p:nvPicPr>
        <p:blipFill>
          <a:blip r:embed="rId4"/>
          <a:srcRect/>
          <a:stretch>
            <a:fillRect/>
          </a:stretch>
        </p:blipFill>
        <p:spPr bwMode="auto">
          <a:xfrm>
            <a:off x="228600" y="4648200"/>
            <a:ext cx="2362200" cy="2247900"/>
          </a:xfrm>
          <a:prstGeom prst="rect">
            <a:avLst/>
          </a:prstGeom>
          <a:noFill/>
          <a:ln w="28575" algn="ctr">
            <a:solidFill>
              <a:schemeClr val="tx1"/>
            </a:solidFill>
            <a:miter lim="800000"/>
            <a:headEnd/>
            <a:tailEnd/>
          </a:ln>
        </p:spPr>
      </p:pic>
      <p:pic>
        <p:nvPicPr>
          <p:cNvPr id="12293" name="Picture 8"/>
          <p:cNvPicPr>
            <a:picLocks noChangeAspect="1" noChangeArrowheads="1"/>
          </p:cNvPicPr>
          <p:nvPr/>
        </p:nvPicPr>
        <p:blipFill>
          <a:blip r:embed="rId5"/>
          <a:srcRect/>
          <a:stretch>
            <a:fillRect/>
          </a:stretch>
        </p:blipFill>
        <p:spPr bwMode="auto">
          <a:xfrm>
            <a:off x="2971800" y="4699000"/>
            <a:ext cx="3048000" cy="2159000"/>
          </a:xfrm>
          <a:prstGeom prst="rect">
            <a:avLst/>
          </a:prstGeom>
          <a:noFill/>
          <a:ln w="28575" algn="ctr">
            <a:solidFill>
              <a:schemeClr val="tx1"/>
            </a:solidFill>
            <a:miter lim="800000"/>
            <a:headEnd/>
            <a:tailEnd/>
          </a:ln>
        </p:spPr>
      </p:pic>
      <p:pic>
        <p:nvPicPr>
          <p:cNvPr id="12294" name="Picture 9"/>
          <p:cNvPicPr>
            <a:picLocks noChangeAspect="1" noChangeArrowheads="1"/>
          </p:cNvPicPr>
          <p:nvPr/>
        </p:nvPicPr>
        <p:blipFill>
          <a:blip r:embed="rId6"/>
          <a:srcRect/>
          <a:stretch>
            <a:fillRect/>
          </a:stretch>
        </p:blipFill>
        <p:spPr bwMode="auto">
          <a:xfrm>
            <a:off x="2971800" y="2587625"/>
            <a:ext cx="3048000" cy="1984375"/>
          </a:xfrm>
          <a:prstGeom prst="rect">
            <a:avLst/>
          </a:prstGeom>
          <a:noFill/>
          <a:ln w="19050" algn="ctr">
            <a:solidFill>
              <a:schemeClr val="tx1"/>
            </a:solidFill>
            <a:miter lim="800000"/>
            <a:headEnd/>
            <a:tailEnd/>
          </a:ln>
        </p:spPr>
      </p:pic>
      <p:pic>
        <p:nvPicPr>
          <p:cNvPr id="12295" name="Picture 10"/>
          <p:cNvPicPr>
            <a:picLocks noChangeAspect="1" noChangeArrowheads="1"/>
          </p:cNvPicPr>
          <p:nvPr/>
        </p:nvPicPr>
        <p:blipFill>
          <a:blip r:embed="rId7"/>
          <a:srcRect/>
          <a:stretch>
            <a:fillRect/>
          </a:stretch>
        </p:blipFill>
        <p:spPr bwMode="auto">
          <a:xfrm>
            <a:off x="6248400" y="2359025"/>
            <a:ext cx="2667000" cy="2136775"/>
          </a:xfrm>
          <a:prstGeom prst="rect">
            <a:avLst/>
          </a:prstGeom>
          <a:noFill/>
          <a:ln w="19050" algn="ctr">
            <a:solidFill>
              <a:schemeClr val="tx1"/>
            </a:solidFill>
            <a:miter lim="800000"/>
            <a:headEnd/>
            <a:tailEnd/>
          </a:ln>
        </p:spPr>
      </p:pic>
      <p:pic>
        <p:nvPicPr>
          <p:cNvPr id="12296" name="Picture 11"/>
          <p:cNvPicPr>
            <a:picLocks noChangeAspect="1" noChangeArrowheads="1"/>
          </p:cNvPicPr>
          <p:nvPr/>
        </p:nvPicPr>
        <p:blipFill>
          <a:blip r:embed="rId8"/>
          <a:srcRect/>
          <a:stretch>
            <a:fillRect/>
          </a:stretch>
        </p:blipFill>
        <p:spPr bwMode="auto">
          <a:xfrm>
            <a:off x="222250" y="2428875"/>
            <a:ext cx="2368550" cy="2143125"/>
          </a:xfrm>
          <a:prstGeom prst="rect">
            <a:avLst/>
          </a:prstGeom>
          <a:noFill/>
          <a:ln w="19050" algn="ctr">
            <a:solidFill>
              <a:schemeClr val="tx1"/>
            </a:solidFill>
            <a:miter lim="800000"/>
            <a:headEnd/>
            <a:tailEnd/>
          </a:ln>
        </p:spPr>
      </p:pic>
      <p:pic>
        <p:nvPicPr>
          <p:cNvPr id="12297" name="Picture 12"/>
          <p:cNvPicPr>
            <a:picLocks noChangeAspect="1" noChangeArrowheads="1"/>
          </p:cNvPicPr>
          <p:nvPr/>
        </p:nvPicPr>
        <p:blipFill>
          <a:blip r:embed="rId9"/>
          <a:srcRect/>
          <a:stretch>
            <a:fillRect/>
          </a:stretch>
        </p:blipFill>
        <p:spPr bwMode="auto">
          <a:xfrm>
            <a:off x="6248400" y="4572000"/>
            <a:ext cx="2667000" cy="2286000"/>
          </a:xfrm>
          <a:prstGeom prst="rect">
            <a:avLst/>
          </a:prstGeom>
          <a:noFill/>
          <a:ln w="19050" algn="ctr">
            <a:solidFill>
              <a:schemeClr val="tx1"/>
            </a:solidFill>
            <a:miter lim="800000"/>
            <a:headEnd/>
            <a:tailEnd/>
          </a:ln>
        </p:spPr>
      </p:pic>
      <p:pic>
        <p:nvPicPr>
          <p:cNvPr id="12298" name="Picture 14"/>
          <p:cNvPicPr>
            <a:picLocks noChangeAspect="1" noChangeArrowheads="1"/>
          </p:cNvPicPr>
          <p:nvPr/>
        </p:nvPicPr>
        <p:blipFill>
          <a:blip r:embed="rId10"/>
          <a:srcRect/>
          <a:stretch>
            <a:fillRect/>
          </a:stretch>
        </p:blipFill>
        <p:spPr bwMode="auto">
          <a:xfrm>
            <a:off x="6248400" y="17463"/>
            <a:ext cx="2667000" cy="2116137"/>
          </a:xfrm>
          <a:prstGeom prst="rect">
            <a:avLst/>
          </a:prstGeom>
          <a:noFill/>
          <a:ln w="19050" algn="ctr">
            <a:solidFill>
              <a:schemeClr val="tx1"/>
            </a:solid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5"/>
          <p:cNvSpPr>
            <a:spLocks noChangeArrowheads="1"/>
          </p:cNvSpPr>
          <p:nvPr/>
        </p:nvSpPr>
        <p:spPr bwMode="auto">
          <a:xfrm>
            <a:off x="2819400" y="4114800"/>
            <a:ext cx="990600" cy="1066800"/>
          </a:xfrm>
          <a:prstGeom prst="star16">
            <a:avLst>
              <a:gd name="adj" fmla="val 37500"/>
            </a:avLst>
          </a:prstGeom>
          <a:noFill/>
          <a:ln w="9525" algn="ctr">
            <a:noFill/>
            <a:miter lim="800000"/>
            <a:headEnd/>
            <a:tailEnd/>
          </a:ln>
        </p:spPr>
        <p:txBody>
          <a:bodyPr wrap="none" anchor="ctr"/>
          <a:lstStyle/>
          <a:p>
            <a:endParaRPr lang="en-US">
              <a:latin typeface="Arial" charset="0"/>
            </a:endParaRPr>
          </a:p>
        </p:txBody>
      </p:sp>
      <p:sp>
        <p:nvSpPr>
          <p:cNvPr id="13315" name="AutoShape 6"/>
          <p:cNvSpPr>
            <a:spLocks noChangeArrowheads="1"/>
          </p:cNvSpPr>
          <p:nvPr/>
        </p:nvSpPr>
        <p:spPr bwMode="auto">
          <a:xfrm>
            <a:off x="2362200" y="4419600"/>
            <a:ext cx="838200" cy="914400"/>
          </a:xfrm>
          <a:prstGeom prst="star16">
            <a:avLst>
              <a:gd name="adj" fmla="val 37500"/>
            </a:avLst>
          </a:prstGeom>
          <a:noFill/>
          <a:ln w="9525" algn="ctr">
            <a:noFill/>
            <a:miter lim="800000"/>
            <a:headEnd/>
            <a:tailEnd/>
          </a:ln>
        </p:spPr>
        <p:txBody>
          <a:bodyPr wrap="none" anchor="ctr"/>
          <a:lstStyle/>
          <a:p>
            <a:endParaRPr lang="en-US">
              <a:latin typeface="Arial" charset="0"/>
            </a:endParaRPr>
          </a:p>
        </p:txBody>
      </p:sp>
      <p:grpSp>
        <p:nvGrpSpPr>
          <p:cNvPr id="2" name="Group 15"/>
          <p:cNvGrpSpPr>
            <a:grpSpLocks/>
          </p:cNvGrpSpPr>
          <p:nvPr/>
        </p:nvGrpSpPr>
        <p:grpSpPr bwMode="auto">
          <a:xfrm>
            <a:off x="6781800" y="381000"/>
            <a:ext cx="1600200" cy="1295400"/>
            <a:chOff x="1536" y="1632"/>
            <a:chExt cx="1008" cy="816"/>
          </a:xfrm>
        </p:grpSpPr>
        <p:sp>
          <p:nvSpPr>
            <p:cNvPr id="13346" name="AutoShape 13"/>
            <p:cNvSpPr>
              <a:spLocks noChangeArrowheads="1"/>
            </p:cNvSpPr>
            <p:nvPr/>
          </p:nvSpPr>
          <p:spPr bwMode="auto">
            <a:xfrm>
              <a:off x="1536" y="1632"/>
              <a:ext cx="960" cy="816"/>
            </a:xfrm>
            <a:prstGeom prst="star32">
              <a:avLst>
                <a:gd name="adj" fmla="val 37500"/>
              </a:avLst>
            </a:prstGeom>
            <a:solidFill>
              <a:srgbClr val="FF0000"/>
            </a:solidFill>
            <a:ln w="9525" cap="rnd" algn="ctr">
              <a:solidFill>
                <a:srgbClr val="00FF00"/>
              </a:solidFill>
              <a:prstDash val="sysDot"/>
              <a:miter lim="800000"/>
              <a:headEnd/>
              <a:tailEnd/>
            </a:ln>
          </p:spPr>
          <p:txBody>
            <a:bodyPr wrap="none" anchor="ctr"/>
            <a:lstStyle/>
            <a:p>
              <a:endParaRPr lang="en-US">
                <a:latin typeface="Arial" charset="0"/>
              </a:endParaRPr>
            </a:p>
          </p:txBody>
        </p:sp>
        <p:sp>
          <p:nvSpPr>
            <p:cNvPr id="13347" name="Text Box 14"/>
            <p:cNvSpPr txBox="1">
              <a:spLocks noChangeArrowheads="1"/>
            </p:cNvSpPr>
            <p:nvPr/>
          </p:nvSpPr>
          <p:spPr bwMode="auto">
            <a:xfrm>
              <a:off x="1536" y="1872"/>
              <a:ext cx="1008" cy="327"/>
            </a:xfrm>
            <a:prstGeom prst="rect">
              <a:avLst/>
            </a:prstGeom>
            <a:noFill/>
            <a:ln w="9525" algn="ctr">
              <a:noFill/>
              <a:miter lim="800000"/>
              <a:headEnd/>
              <a:tailEnd/>
            </a:ln>
          </p:spPr>
          <p:txBody>
            <a:bodyPr>
              <a:spAutoFit/>
            </a:bodyPr>
            <a:lstStyle/>
            <a:p>
              <a:pPr>
                <a:spcBef>
                  <a:spcPct val="50000"/>
                </a:spcBef>
              </a:pPr>
              <a:r>
                <a:rPr lang="en-US">
                  <a:latin typeface="Arial" charset="0"/>
                </a:rPr>
                <a:t>Hết Giờ</a:t>
              </a:r>
            </a:p>
          </p:txBody>
        </p:sp>
      </p:grpSp>
      <p:grpSp>
        <p:nvGrpSpPr>
          <p:cNvPr id="3" name="Group 19"/>
          <p:cNvGrpSpPr>
            <a:grpSpLocks/>
          </p:cNvGrpSpPr>
          <p:nvPr/>
        </p:nvGrpSpPr>
        <p:grpSpPr bwMode="auto">
          <a:xfrm>
            <a:off x="6629400" y="457200"/>
            <a:ext cx="1524000" cy="1433513"/>
            <a:chOff x="2544" y="2169"/>
            <a:chExt cx="960" cy="903"/>
          </a:xfrm>
        </p:grpSpPr>
        <p:sp>
          <p:nvSpPr>
            <p:cNvPr id="13344" name="AutoShape 17"/>
            <p:cNvSpPr>
              <a:spLocks noChangeArrowheads="1"/>
            </p:cNvSpPr>
            <p:nvPr/>
          </p:nvSpPr>
          <p:spPr bwMode="auto">
            <a:xfrm>
              <a:off x="2544" y="2208"/>
              <a:ext cx="960" cy="816"/>
            </a:xfrm>
            <a:prstGeom prst="star32">
              <a:avLst>
                <a:gd name="adj" fmla="val 37500"/>
              </a:avLst>
            </a:prstGeom>
            <a:solidFill>
              <a:srgbClr val="FF0000"/>
            </a:solidFill>
            <a:ln w="9525" cap="rnd" algn="ctr">
              <a:solidFill>
                <a:srgbClr val="00FF00"/>
              </a:solidFill>
              <a:prstDash val="sysDot"/>
              <a:miter lim="800000"/>
              <a:headEnd/>
              <a:tailEnd/>
            </a:ln>
          </p:spPr>
          <p:txBody>
            <a:bodyPr wrap="none" anchor="ctr"/>
            <a:lstStyle/>
            <a:p>
              <a:endParaRPr lang="en-US">
                <a:latin typeface="Arial" charset="0"/>
              </a:endParaRPr>
            </a:p>
          </p:txBody>
        </p:sp>
        <p:sp>
          <p:nvSpPr>
            <p:cNvPr id="13345" name="Text Box 18"/>
            <p:cNvSpPr txBox="1">
              <a:spLocks noChangeArrowheads="1"/>
            </p:cNvSpPr>
            <p:nvPr/>
          </p:nvSpPr>
          <p:spPr bwMode="auto">
            <a:xfrm>
              <a:off x="2640" y="2169"/>
              <a:ext cx="816" cy="903"/>
            </a:xfrm>
            <a:prstGeom prst="rect">
              <a:avLst/>
            </a:prstGeom>
            <a:noFill/>
            <a:ln w="9525" algn="ctr">
              <a:noFill/>
              <a:miter lim="800000"/>
              <a:headEnd/>
              <a:tailEnd/>
            </a:ln>
          </p:spPr>
          <p:txBody>
            <a:bodyPr>
              <a:spAutoFit/>
            </a:bodyPr>
            <a:lstStyle/>
            <a:p>
              <a:pPr>
                <a:spcBef>
                  <a:spcPct val="50000"/>
                </a:spcBef>
              </a:pPr>
              <a:r>
                <a:rPr lang="en-US" sz="8800" b="1">
                  <a:latin typeface="Arial" charset="0"/>
                </a:rPr>
                <a:t>1</a:t>
              </a:r>
            </a:p>
          </p:txBody>
        </p:sp>
      </p:grpSp>
      <p:grpSp>
        <p:nvGrpSpPr>
          <p:cNvPr id="4" name="Group 20"/>
          <p:cNvGrpSpPr>
            <a:grpSpLocks/>
          </p:cNvGrpSpPr>
          <p:nvPr/>
        </p:nvGrpSpPr>
        <p:grpSpPr bwMode="auto">
          <a:xfrm>
            <a:off x="6629400" y="381000"/>
            <a:ext cx="1524000" cy="1433513"/>
            <a:chOff x="2544" y="2169"/>
            <a:chExt cx="960" cy="903"/>
          </a:xfrm>
        </p:grpSpPr>
        <p:sp>
          <p:nvSpPr>
            <p:cNvPr id="13342" name="AutoShape 21"/>
            <p:cNvSpPr>
              <a:spLocks noChangeArrowheads="1"/>
            </p:cNvSpPr>
            <p:nvPr/>
          </p:nvSpPr>
          <p:spPr bwMode="auto">
            <a:xfrm>
              <a:off x="2544" y="2208"/>
              <a:ext cx="960" cy="816"/>
            </a:xfrm>
            <a:prstGeom prst="star32">
              <a:avLst>
                <a:gd name="adj" fmla="val 37500"/>
              </a:avLst>
            </a:prstGeom>
            <a:solidFill>
              <a:srgbClr val="FF0000"/>
            </a:solidFill>
            <a:ln w="9525" cap="rnd" algn="ctr">
              <a:solidFill>
                <a:srgbClr val="00FF00"/>
              </a:solidFill>
              <a:prstDash val="sysDot"/>
              <a:miter lim="800000"/>
              <a:headEnd/>
              <a:tailEnd/>
            </a:ln>
          </p:spPr>
          <p:txBody>
            <a:bodyPr wrap="none" anchor="ctr"/>
            <a:lstStyle/>
            <a:p>
              <a:endParaRPr lang="en-US">
                <a:latin typeface="Arial" charset="0"/>
              </a:endParaRPr>
            </a:p>
          </p:txBody>
        </p:sp>
        <p:sp>
          <p:nvSpPr>
            <p:cNvPr id="13343" name="Text Box 22"/>
            <p:cNvSpPr txBox="1">
              <a:spLocks noChangeArrowheads="1"/>
            </p:cNvSpPr>
            <p:nvPr/>
          </p:nvSpPr>
          <p:spPr bwMode="auto">
            <a:xfrm>
              <a:off x="2640" y="2169"/>
              <a:ext cx="816" cy="903"/>
            </a:xfrm>
            <a:prstGeom prst="rect">
              <a:avLst/>
            </a:prstGeom>
            <a:noFill/>
            <a:ln w="9525" algn="ctr">
              <a:noFill/>
              <a:miter lim="800000"/>
              <a:headEnd/>
              <a:tailEnd/>
            </a:ln>
          </p:spPr>
          <p:txBody>
            <a:bodyPr>
              <a:spAutoFit/>
            </a:bodyPr>
            <a:lstStyle/>
            <a:p>
              <a:pPr>
                <a:spcBef>
                  <a:spcPct val="50000"/>
                </a:spcBef>
              </a:pPr>
              <a:r>
                <a:rPr lang="en-US" sz="8800" b="1">
                  <a:latin typeface="Arial" charset="0"/>
                </a:rPr>
                <a:t>2</a:t>
              </a:r>
            </a:p>
          </p:txBody>
        </p:sp>
      </p:grpSp>
      <p:grpSp>
        <p:nvGrpSpPr>
          <p:cNvPr id="5" name="Group 23"/>
          <p:cNvGrpSpPr>
            <a:grpSpLocks/>
          </p:cNvGrpSpPr>
          <p:nvPr/>
        </p:nvGrpSpPr>
        <p:grpSpPr bwMode="auto">
          <a:xfrm>
            <a:off x="6553200" y="381000"/>
            <a:ext cx="1524000" cy="1433513"/>
            <a:chOff x="2544" y="2169"/>
            <a:chExt cx="960" cy="903"/>
          </a:xfrm>
        </p:grpSpPr>
        <p:sp>
          <p:nvSpPr>
            <p:cNvPr id="13340" name="AutoShape 24"/>
            <p:cNvSpPr>
              <a:spLocks noChangeArrowheads="1"/>
            </p:cNvSpPr>
            <p:nvPr/>
          </p:nvSpPr>
          <p:spPr bwMode="auto">
            <a:xfrm>
              <a:off x="2544" y="2208"/>
              <a:ext cx="960" cy="816"/>
            </a:xfrm>
            <a:prstGeom prst="star32">
              <a:avLst>
                <a:gd name="adj" fmla="val 37500"/>
              </a:avLst>
            </a:prstGeom>
            <a:solidFill>
              <a:srgbClr val="FF0000"/>
            </a:solidFill>
            <a:ln w="9525" cap="rnd" algn="ctr">
              <a:solidFill>
                <a:srgbClr val="00FF00"/>
              </a:solidFill>
              <a:prstDash val="sysDot"/>
              <a:miter lim="800000"/>
              <a:headEnd/>
              <a:tailEnd/>
            </a:ln>
          </p:spPr>
          <p:txBody>
            <a:bodyPr wrap="none" anchor="ctr"/>
            <a:lstStyle/>
            <a:p>
              <a:endParaRPr lang="en-US">
                <a:latin typeface="Arial" charset="0"/>
              </a:endParaRPr>
            </a:p>
          </p:txBody>
        </p:sp>
        <p:sp>
          <p:nvSpPr>
            <p:cNvPr id="13341" name="Text Box 25"/>
            <p:cNvSpPr txBox="1">
              <a:spLocks noChangeArrowheads="1"/>
            </p:cNvSpPr>
            <p:nvPr/>
          </p:nvSpPr>
          <p:spPr bwMode="auto">
            <a:xfrm>
              <a:off x="2640" y="2169"/>
              <a:ext cx="816" cy="903"/>
            </a:xfrm>
            <a:prstGeom prst="rect">
              <a:avLst/>
            </a:prstGeom>
            <a:noFill/>
            <a:ln w="9525" algn="ctr">
              <a:noFill/>
              <a:miter lim="800000"/>
              <a:headEnd/>
              <a:tailEnd/>
            </a:ln>
          </p:spPr>
          <p:txBody>
            <a:bodyPr>
              <a:spAutoFit/>
            </a:bodyPr>
            <a:lstStyle/>
            <a:p>
              <a:pPr>
                <a:spcBef>
                  <a:spcPct val="50000"/>
                </a:spcBef>
              </a:pPr>
              <a:r>
                <a:rPr lang="en-US" sz="8800" b="1">
                  <a:latin typeface="Arial" charset="0"/>
                </a:rPr>
                <a:t>3</a:t>
              </a:r>
            </a:p>
          </p:txBody>
        </p:sp>
      </p:grpSp>
      <p:grpSp>
        <p:nvGrpSpPr>
          <p:cNvPr id="6" name="Group 26"/>
          <p:cNvGrpSpPr>
            <a:grpSpLocks/>
          </p:cNvGrpSpPr>
          <p:nvPr/>
        </p:nvGrpSpPr>
        <p:grpSpPr bwMode="auto">
          <a:xfrm>
            <a:off x="6629400" y="457200"/>
            <a:ext cx="1524000" cy="1433513"/>
            <a:chOff x="2544" y="2169"/>
            <a:chExt cx="960" cy="903"/>
          </a:xfrm>
        </p:grpSpPr>
        <p:sp>
          <p:nvSpPr>
            <p:cNvPr id="13338" name="AutoShape 27"/>
            <p:cNvSpPr>
              <a:spLocks noChangeArrowheads="1"/>
            </p:cNvSpPr>
            <p:nvPr/>
          </p:nvSpPr>
          <p:spPr bwMode="auto">
            <a:xfrm>
              <a:off x="2544" y="2208"/>
              <a:ext cx="960" cy="816"/>
            </a:xfrm>
            <a:prstGeom prst="star32">
              <a:avLst>
                <a:gd name="adj" fmla="val 37500"/>
              </a:avLst>
            </a:prstGeom>
            <a:solidFill>
              <a:srgbClr val="FF0000"/>
            </a:solidFill>
            <a:ln w="9525" cap="rnd" algn="ctr">
              <a:solidFill>
                <a:srgbClr val="00FF00"/>
              </a:solidFill>
              <a:prstDash val="sysDot"/>
              <a:miter lim="800000"/>
              <a:headEnd/>
              <a:tailEnd/>
            </a:ln>
          </p:spPr>
          <p:txBody>
            <a:bodyPr wrap="none" anchor="ctr"/>
            <a:lstStyle/>
            <a:p>
              <a:endParaRPr lang="en-US">
                <a:latin typeface="Arial" charset="0"/>
              </a:endParaRPr>
            </a:p>
          </p:txBody>
        </p:sp>
        <p:sp>
          <p:nvSpPr>
            <p:cNvPr id="13339" name="Text Box 28"/>
            <p:cNvSpPr txBox="1">
              <a:spLocks noChangeArrowheads="1"/>
            </p:cNvSpPr>
            <p:nvPr/>
          </p:nvSpPr>
          <p:spPr bwMode="auto">
            <a:xfrm>
              <a:off x="2640" y="2169"/>
              <a:ext cx="816" cy="903"/>
            </a:xfrm>
            <a:prstGeom prst="rect">
              <a:avLst/>
            </a:prstGeom>
            <a:noFill/>
            <a:ln w="9525" algn="ctr">
              <a:noFill/>
              <a:miter lim="800000"/>
              <a:headEnd/>
              <a:tailEnd/>
            </a:ln>
          </p:spPr>
          <p:txBody>
            <a:bodyPr>
              <a:spAutoFit/>
            </a:bodyPr>
            <a:lstStyle/>
            <a:p>
              <a:pPr>
                <a:spcBef>
                  <a:spcPct val="50000"/>
                </a:spcBef>
              </a:pPr>
              <a:r>
                <a:rPr lang="en-US" sz="8800" b="1">
                  <a:latin typeface="Arial" charset="0"/>
                </a:rPr>
                <a:t>4</a:t>
              </a:r>
            </a:p>
          </p:txBody>
        </p:sp>
      </p:grpSp>
      <p:grpSp>
        <p:nvGrpSpPr>
          <p:cNvPr id="7" name="Group 29"/>
          <p:cNvGrpSpPr>
            <a:grpSpLocks/>
          </p:cNvGrpSpPr>
          <p:nvPr/>
        </p:nvGrpSpPr>
        <p:grpSpPr bwMode="auto">
          <a:xfrm>
            <a:off x="6705600" y="457200"/>
            <a:ext cx="1524000" cy="1433513"/>
            <a:chOff x="2544" y="2169"/>
            <a:chExt cx="960" cy="903"/>
          </a:xfrm>
        </p:grpSpPr>
        <p:sp>
          <p:nvSpPr>
            <p:cNvPr id="13336" name="AutoShape 30"/>
            <p:cNvSpPr>
              <a:spLocks noChangeArrowheads="1"/>
            </p:cNvSpPr>
            <p:nvPr/>
          </p:nvSpPr>
          <p:spPr bwMode="auto">
            <a:xfrm>
              <a:off x="2544" y="2208"/>
              <a:ext cx="960" cy="816"/>
            </a:xfrm>
            <a:prstGeom prst="star32">
              <a:avLst>
                <a:gd name="adj" fmla="val 37500"/>
              </a:avLst>
            </a:prstGeom>
            <a:solidFill>
              <a:srgbClr val="FF0000"/>
            </a:solidFill>
            <a:ln w="9525" cap="rnd" algn="ctr">
              <a:solidFill>
                <a:srgbClr val="00FF00"/>
              </a:solidFill>
              <a:prstDash val="sysDot"/>
              <a:miter lim="800000"/>
              <a:headEnd/>
              <a:tailEnd/>
            </a:ln>
          </p:spPr>
          <p:txBody>
            <a:bodyPr wrap="none" anchor="ctr"/>
            <a:lstStyle/>
            <a:p>
              <a:endParaRPr lang="en-US">
                <a:latin typeface="Arial" charset="0"/>
              </a:endParaRPr>
            </a:p>
          </p:txBody>
        </p:sp>
        <p:sp>
          <p:nvSpPr>
            <p:cNvPr id="13337" name="Text Box 31"/>
            <p:cNvSpPr txBox="1">
              <a:spLocks noChangeArrowheads="1"/>
            </p:cNvSpPr>
            <p:nvPr/>
          </p:nvSpPr>
          <p:spPr bwMode="auto">
            <a:xfrm>
              <a:off x="2640" y="2169"/>
              <a:ext cx="816" cy="903"/>
            </a:xfrm>
            <a:prstGeom prst="rect">
              <a:avLst/>
            </a:prstGeom>
            <a:noFill/>
            <a:ln w="9525" algn="ctr">
              <a:noFill/>
              <a:miter lim="800000"/>
              <a:headEnd/>
              <a:tailEnd/>
            </a:ln>
          </p:spPr>
          <p:txBody>
            <a:bodyPr>
              <a:spAutoFit/>
            </a:bodyPr>
            <a:lstStyle/>
            <a:p>
              <a:pPr>
                <a:spcBef>
                  <a:spcPct val="50000"/>
                </a:spcBef>
              </a:pPr>
              <a:r>
                <a:rPr lang="en-US" sz="8800" b="1">
                  <a:latin typeface="Arial" charset="0"/>
                </a:rPr>
                <a:t>5</a:t>
              </a:r>
            </a:p>
          </p:txBody>
        </p:sp>
      </p:grpSp>
      <p:sp>
        <p:nvSpPr>
          <p:cNvPr id="212000" name="Text Box 32"/>
          <p:cNvSpPr txBox="1">
            <a:spLocks noChangeArrowheads="1"/>
          </p:cNvSpPr>
          <p:nvPr/>
        </p:nvSpPr>
        <p:spPr bwMode="auto">
          <a:xfrm>
            <a:off x="762000" y="0"/>
            <a:ext cx="6248400" cy="1465263"/>
          </a:xfrm>
          <a:prstGeom prst="rect">
            <a:avLst/>
          </a:prstGeom>
          <a:noFill/>
          <a:ln w="9525" algn="ctr">
            <a:noFill/>
            <a:miter lim="800000"/>
            <a:headEnd/>
            <a:tailEnd/>
          </a:ln>
        </p:spPr>
        <p:txBody>
          <a:bodyPr>
            <a:spAutoFit/>
          </a:bodyPr>
          <a:lstStyle/>
          <a:p>
            <a:pPr>
              <a:spcBef>
                <a:spcPct val="50000"/>
              </a:spcBef>
            </a:pPr>
            <a:r>
              <a:rPr lang="en-US" sz="3600">
                <a:solidFill>
                  <a:srgbClr val="FFFF66"/>
                </a:solidFill>
                <a:latin typeface="Arial" charset="0"/>
              </a:rPr>
              <a:t>C</a:t>
            </a:r>
            <a:r>
              <a:rPr lang="en-US">
                <a:solidFill>
                  <a:srgbClr val="FFFF66"/>
                </a:solidFill>
                <a:latin typeface="Arial" charset="0"/>
              </a:rPr>
              <a:t>ác em làm phiếu cá nhân.</a:t>
            </a:r>
          </a:p>
          <a:p>
            <a:pPr>
              <a:spcBef>
                <a:spcPct val="50000"/>
              </a:spcBef>
            </a:pPr>
            <a:r>
              <a:rPr lang="en-US" sz="3600">
                <a:solidFill>
                  <a:srgbClr val="FFFF66"/>
                </a:solidFill>
                <a:latin typeface="Arial" charset="0"/>
              </a:rPr>
              <a:t>Thời gian làm bài: 8 phút</a:t>
            </a:r>
          </a:p>
        </p:txBody>
      </p:sp>
      <p:sp>
        <p:nvSpPr>
          <p:cNvPr id="212001" name="Text Box 33"/>
          <p:cNvSpPr txBox="1">
            <a:spLocks noChangeArrowheads="1"/>
          </p:cNvSpPr>
          <p:nvPr/>
        </p:nvSpPr>
        <p:spPr bwMode="auto">
          <a:xfrm>
            <a:off x="-304800" y="152400"/>
            <a:ext cx="8839200" cy="1555750"/>
          </a:xfrm>
          <a:prstGeom prst="rect">
            <a:avLst/>
          </a:prstGeom>
          <a:noFill/>
          <a:ln w="9525">
            <a:noFill/>
            <a:miter lim="800000"/>
            <a:headEnd/>
            <a:tailEnd/>
          </a:ln>
        </p:spPr>
        <p:txBody>
          <a:bodyPr>
            <a:spAutoFit/>
          </a:bodyPr>
          <a:lstStyle/>
          <a:p>
            <a:r>
              <a:rPr lang="en-US" sz="4800" b="1">
                <a:solidFill>
                  <a:srgbClr val="FF0000"/>
                </a:solidFill>
                <a:latin typeface="Arial" charset="0"/>
              </a:rPr>
              <a:t>Chúc mừng bạn </a:t>
            </a:r>
          </a:p>
          <a:p>
            <a:r>
              <a:rPr lang="vi-VN" sz="4800" b="1">
                <a:solidFill>
                  <a:srgbClr val="FF0000"/>
                </a:solidFill>
                <a:latin typeface="Arial" charset="0"/>
              </a:rPr>
              <a:t>đ</a:t>
            </a:r>
            <a:r>
              <a:rPr lang="en-US" sz="4800" b="1">
                <a:solidFill>
                  <a:srgbClr val="FF0000"/>
                </a:solidFill>
                <a:latin typeface="Arial" charset="0"/>
              </a:rPr>
              <a:t>ã hoàn thành b</a:t>
            </a:r>
            <a:r>
              <a:rPr lang="en-US" b="1">
                <a:solidFill>
                  <a:srgbClr val="FF0000"/>
                </a:solidFill>
                <a:latin typeface="Arial" charset="0"/>
              </a:rPr>
              <a:t>ài</a:t>
            </a:r>
            <a:r>
              <a:rPr lang="en-US" sz="4800" b="1">
                <a:solidFill>
                  <a:srgbClr val="FF0000"/>
                </a:solidFill>
                <a:latin typeface="Arial" charset="0"/>
              </a:rPr>
              <a:t> của mình</a:t>
            </a:r>
          </a:p>
        </p:txBody>
      </p:sp>
      <p:grpSp>
        <p:nvGrpSpPr>
          <p:cNvPr id="8" name="Group 36"/>
          <p:cNvGrpSpPr>
            <a:grpSpLocks/>
          </p:cNvGrpSpPr>
          <p:nvPr/>
        </p:nvGrpSpPr>
        <p:grpSpPr bwMode="auto">
          <a:xfrm>
            <a:off x="6629400" y="457200"/>
            <a:ext cx="1524000" cy="1433513"/>
            <a:chOff x="2544" y="2169"/>
            <a:chExt cx="960" cy="903"/>
          </a:xfrm>
        </p:grpSpPr>
        <p:sp>
          <p:nvSpPr>
            <p:cNvPr id="13334" name="AutoShape 37"/>
            <p:cNvSpPr>
              <a:spLocks noChangeArrowheads="1"/>
            </p:cNvSpPr>
            <p:nvPr/>
          </p:nvSpPr>
          <p:spPr bwMode="auto">
            <a:xfrm>
              <a:off x="2544" y="2208"/>
              <a:ext cx="960" cy="816"/>
            </a:xfrm>
            <a:prstGeom prst="star32">
              <a:avLst>
                <a:gd name="adj" fmla="val 37500"/>
              </a:avLst>
            </a:prstGeom>
            <a:solidFill>
              <a:srgbClr val="FF0000"/>
            </a:solidFill>
            <a:ln w="9525" cap="rnd" algn="ctr">
              <a:solidFill>
                <a:srgbClr val="00FF00"/>
              </a:solidFill>
              <a:prstDash val="sysDot"/>
              <a:miter lim="800000"/>
              <a:headEnd/>
              <a:tailEnd/>
            </a:ln>
          </p:spPr>
          <p:txBody>
            <a:bodyPr wrap="none" anchor="ctr"/>
            <a:lstStyle/>
            <a:p>
              <a:endParaRPr lang="en-US">
                <a:latin typeface="Arial" charset="0"/>
              </a:endParaRPr>
            </a:p>
          </p:txBody>
        </p:sp>
        <p:sp>
          <p:nvSpPr>
            <p:cNvPr id="13335" name="Text Box 38"/>
            <p:cNvSpPr txBox="1">
              <a:spLocks noChangeArrowheads="1"/>
            </p:cNvSpPr>
            <p:nvPr/>
          </p:nvSpPr>
          <p:spPr bwMode="auto">
            <a:xfrm>
              <a:off x="2640" y="2169"/>
              <a:ext cx="816" cy="903"/>
            </a:xfrm>
            <a:prstGeom prst="rect">
              <a:avLst/>
            </a:prstGeom>
            <a:noFill/>
            <a:ln w="9525" algn="ctr">
              <a:noFill/>
              <a:miter lim="800000"/>
              <a:headEnd/>
              <a:tailEnd/>
            </a:ln>
          </p:spPr>
          <p:txBody>
            <a:bodyPr>
              <a:spAutoFit/>
            </a:bodyPr>
            <a:lstStyle/>
            <a:p>
              <a:pPr>
                <a:spcBef>
                  <a:spcPct val="50000"/>
                </a:spcBef>
              </a:pPr>
              <a:r>
                <a:rPr lang="en-US" sz="8800" b="1">
                  <a:latin typeface="Arial" charset="0"/>
                </a:rPr>
                <a:t>6</a:t>
              </a:r>
            </a:p>
          </p:txBody>
        </p:sp>
      </p:grpSp>
      <p:grpSp>
        <p:nvGrpSpPr>
          <p:cNvPr id="9" name="Group 39"/>
          <p:cNvGrpSpPr>
            <a:grpSpLocks/>
          </p:cNvGrpSpPr>
          <p:nvPr/>
        </p:nvGrpSpPr>
        <p:grpSpPr bwMode="auto">
          <a:xfrm>
            <a:off x="6629400" y="304800"/>
            <a:ext cx="1524000" cy="1433513"/>
            <a:chOff x="2544" y="2169"/>
            <a:chExt cx="960" cy="903"/>
          </a:xfrm>
        </p:grpSpPr>
        <p:sp>
          <p:nvSpPr>
            <p:cNvPr id="13332" name="AutoShape 40"/>
            <p:cNvSpPr>
              <a:spLocks noChangeArrowheads="1"/>
            </p:cNvSpPr>
            <p:nvPr/>
          </p:nvSpPr>
          <p:spPr bwMode="auto">
            <a:xfrm>
              <a:off x="2544" y="2208"/>
              <a:ext cx="960" cy="816"/>
            </a:xfrm>
            <a:prstGeom prst="star32">
              <a:avLst>
                <a:gd name="adj" fmla="val 37500"/>
              </a:avLst>
            </a:prstGeom>
            <a:solidFill>
              <a:srgbClr val="FF0000"/>
            </a:solidFill>
            <a:ln w="9525" cap="rnd" algn="ctr">
              <a:solidFill>
                <a:srgbClr val="00FF00"/>
              </a:solidFill>
              <a:prstDash val="sysDot"/>
              <a:miter lim="800000"/>
              <a:headEnd/>
              <a:tailEnd/>
            </a:ln>
          </p:spPr>
          <p:txBody>
            <a:bodyPr wrap="none" anchor="ctr"/>
            <a:lstStyle/>
            <a:p>
              <a:endParaRPr lang="en-US">
                <a:latin typeface="Arial" charset="0"/>
              </a:endParaRPr>
            </a:p>
          </p:txBody>
        </p:sp>
        <p:sp>
          <p:nvSpPr>
            <p:cNvPr id="13333" name="Text Box 41"/>
            <p:cNvSpPr txBox="1">
              <a:spLocks noChangeArrowheads="1"/>
            </p:cNvSpPr>
            <p:nvPr/>
          </p:nvSpPr>
          <p:spPr bwMode="auto">
            <a:xfrm>
              <a:off x="2640" y="2169"/>
              <a:ext cx="816" cy="903"/>
            </a:xfrm>
            <a:prstGeom prst="rect">
              <a:avLst/>
            </a:prstGeom>
            <a:noFill/>
            <a:ln w="9525" algn="ctr">
              <a:noFill/>
              <a:miter lim="800000"/>
              <a:headEnd/>
              <a:tailEnd/>
            </a:ln>
          </p:spPr>
          <p:txBody>
            <a:bodyPr>
              <a:spAutoFit/>
            </a:bodyPr>
            <a:lstStyle/>
            <a:p>
              <a:pPr>
                <a:spcBef>
                  <a:spcPct val="50000"/>
                </a:spcBef>
              </a:pPr>
              <a:r>
                <a:rPr lang="en-US" sz="8800" b="1">
                  <a:latin typeface="Arial" charset="0"/>
                </a:rPr>
                <a:t>7</a:t>
              </a:r>
            </a:p>
          </p:txBody>
        </p:sp>
      </p:grpSp>
      <p:grpSp>
        <p:nvGrpSpPr>
          <p:cNvPr id="10" name="Group 45"/>
          <p:cNvGrpSpPr>
            <a:grpSpLocks/>
          </p:cNvGrpSpPr>
          <p:nvPr/>
        </p:nvGrpSpPr>
        <p:grpSpPr bwMode="auto">
          <a:xfrm>
            <a:off x="6629400" y="381000"/>
            <a:ext cx="1524000" cy="1433513"/>
            <a:chOff x="2544" y="2169"/>
            <a:chExt cx="960" cy="903"/>
          </a:xfrm>
        </p:grpSpPr>
        <p:sp>
          <p:nvSpPr>
            <p:cNvPr id="13330" name="AutoShape 46"/>
            <p:cNvSpPr>
              <a:spLocks noChangeArrowheads="1"/>
            </p:cNvSpPr>
            <p:nvPr/>
          </p:nvSpPr>
          <p:spPr bwMode="auto">
            <a:xfrm>
              <a:off x="2544" y="2208"/>
              <a:ext cx="960" cy="816"/>
            </a:xfrm>
            <a:prstGeom prst="star32">
              <a:avLst>
                <a:gd name="adj" fmla="val 37500"/>
              </a:avLst>
            </a:prstGeom>
            <a:solidFill>
              <a:srgbClr val="FF0000"/>
            </a:solidFill>
            <a:ln w="9525" cap="rnd" algn="ctr">
              <a:solidFill>
                <a:srgbClr val="00FF00"/>
              </a:solidFill>
              <a:prstDash val="sysDot"/>
              <a:miter lim="800000"/>
              <a:headEnd/>
              <a:tailEnd/>
            </a:ln>
          </p:spPr>
          <p:txBody>
            <a:bodyPr wrap="none" anchor="ctr"/>
            <a:lstStyle/>
            <a:p>
              <a:endParaRPr lang="en-US">
                <a:latin typeface="Arial" charset="0"/>
              </a:endParaRPr>
            </a:p>
          </p:txBody>
        </p:sp>
        <p:sp>
          <p:nvSpPr>
            <p:cNvPr id="13331" name="Text Box 47"/>
            <p:cNvSpPr txBox="1">
              <a:spLocks noChangeArrowheads="1"/>
            </p:cNvSpPr>
            <p:nvPr/>
          </p:nvSpPr>
          <p:spPr bwMode="auto">
            <a:xfrm>
              <a:off x="2640" y="2169"/>
              <a:ext cx="816" cy="903"/>
            </a:xfrm>
            <a:prstGeom prst="rect">
              <a:avLst/>
            </a:prstGeom>
            <a:noFill/>
            <a:ln w="9525" algn="ctr">
              <a:noFill/>
              <a:miter lim="800000"/>
              <a:headEnd/>
              <a:tailEnd/>
            </a:ln>
          </p:spPr>
          <p:txBody>
            <a:bodyPr>
              <a:spAutoFit/>
            </a:bodyPr>
            <a:lstStyle/>
            <a:p>
              <a:pPr>
                <a:spcBef>
                  <a:spcPct val="50000"/>
                </a:spcBef>
              </a:pPr>
              <a:r>
                <a:rPr lang="en-US" sz="8800" b="1">
                  <a:latin typeface="Arial" charset="0"/>
                </a:rPr>
                <a:t>8</a:t>
              </a:r>
            </a:p>
          </p:txBody>
        </p:sp>
      </p:grpSp>
      <p:pic>
        <p:nvPicPr>
          <p:cNvPr id="13327" name="Picture 51" descr="81"/>
          <p:cNvPicPr>
            <a:picLocks noChangeAspect="1" noChangeArrowheads="1" noCrop="1"/>
          </p:cNvPicPr>
          <p:nvPr/>
        </p:nvPicPr>
        <p:blipFill>
          <a:blip r:embed="rId2"/>
          <a:srcRect/>
          <a:stretch>
            <a:fillRect/>
          </a:stretch>
        </p:blipFill>
        <p:spPr bwMode="auto">
          <a:xfrm>
            <a:off x="7391400" y="5105400"/>
            <a:ext cx="1600200" cy="1447800"/>
          </a:xfrm>
          <a:prstGeom prst="rect">
            <a:avLst/>
          </a:prstGeom>
          <a:noFill/>
          <a:ln w="9525">
            <a:noFill/>
            <a:miter lim="800000"/>
            <a:headEnd/>
            <a:tailEnd/>
          </a:ln>
        </p:spPr>
      </p:pic>
      <p:pic>
        <p:nvPicPr>
          <p:cNvPr id="13328" name="Picture 52" descr="084"/>
          <p:cNvPicPr>
            <a:picLocks noChangeAspect="1" noChangeArrowheads="1" noCrop="1"/>
          </p:cNvPicPr>
          <p:nvPr/>
        </p:nvPicPr>
        <p:blipFill>
          <a:blip r:embed="rId3"/>
          <a:srcRect/>
          <a:stretch>
            <a:fillRect/>
          </a:stretch>
        </p:blipFill>
        <p:spPr bwMode="auto">
          <a:xfrm>
            <a:off x="152400" y="5105400"/>
            <a:ext cx="1676400" cy="1447800"/>
          </a:xfrm>
          <a:prstGeom prst="rect">
            <a:avLst/>
          </a:prstGeom>
          <a:noFill/>
          <a:ln w="9525">
            <a:noFill/>
            <a:miter lim="800000"/>
            <a:headEnd/>
            <a:tailEnd/>
          </a:ln>
        </p:spPr>
      </p:pic>
      <p:sp>
        <p:nvSpPr>
          <p:cNvPr id="212002" name="Text Box 34"/>
          <p:cNvSpPr txBox="1">
            <a:spLocks noChangeArrowheads="1"/>
          </p:cNvSpPr>
          <p:nvPr/>
        </p:nvSpPr>
        <p:spPr bwMode="auto">
          <a:xfrm>
            <a:off x="990600" y="2057400"/>
            <a:ext cx="7543800" cy="4894263"/>
          </a:xfrm>
          <a:prstGeom prst="rect">
            <a:avLst/>
          </a:prstGeom>
          <a:solidFill>
            <a:srgbClr val="FFFF00"/>
          </a:solidFill>
          <a:ln w="9525" algn="ctr">
            <a:noFill/>
            <a:miter lim="800000"/>
            <a:headEnd/>
            <a:tailEnd/>
          </a:ln>
        </p:spPr>
        <p:txBody>
          <a:bodyPr>
            <a:spAutoFit/>
          </a:bodyPr>
          <a:lstStyle/>
          <a:p>
            <a:pPr>
              <a:spcBef>
                <a:spcPct val="50000"/>
              </a:spcBef>
            </a:pPr>
            <a:r>
              <a:rPr lang="en-US" sz="3200" b="1">
                <a:solidFill>
                  <a:srgbClr val="0000FF"/>
                </a:solidFill>
                <a:latin typeface="Arial" charset="0"/>
              </a:rPr>
              <a:t>Tiêu chí đánh giá</a:t>
            </a:r>
          </a:p>
          <a:p>
            <a:pPr algn="l">
              <a:spcBef>
                <a:spcPct val="50000"/>
              </a:spcBef>
            </a:pPr>
            <a:r>
              <a:rPr lang="en-US">
                <a:solidFill>
                  <a:srgbClr val="0000FA"/>
                </a:solidFill>
                <a:latin typeface="Arial" charset="0"/>
              </a:rPr>
              <a:t>.- Đã nêu đủ 3 phần: mở bài, thân bài, kết bài chưa?</a:t>
            </a:r>
          </a:p>
          <a:p>
            <a:pPr algn="l">
              <a:spcBef>
                <a:spcPct val="50000"/>
              </a:spcBef>
              <a:buFontTx/>
              <a:buChar char="-"/>
            </a:pPr>
            <a:r>
              <a:rPr lang="en-US">
                <a:solidFill>
                  <a:srgbClr val="0000FA"/>
                </a:solidFill>
                <a:latin typeface="Arial" charset="0"/>
              </a:rPr>
              <a:t> Đã sắp xếp các ý định tả theo một trình tự hợp lí chưa? Cách dùng từ ngữ để miêu tả có phù hợp không?</a:t>
            </a:r>
          </a:p>
          <a:p>
            <a:pPr algn="l">
              <a:spcBef>
                <a:spcPct val="50000"/>
              </a:spcBef>
              <a:buFontTx/>
              <a:buChar char="-"/>
            </a:pPr>
            <a:r>
              <a:rPr lang="en-US">
                <a:solidFill>
                  <a:srgbClr val="0000FA"/>
                </a:solidFill>
                <a:latin typeface="Arial" charset="0"/>
              </a:rPr>
              <a:t> Đã nêu được tình cảm của mình với đồ chơi đó chưa?</a:t>
            </a:r>
          </a:p>
          <a:p>
            <a:pPr algn="l">
              <a:spcBef>
                <a:spcPct val="50000"/>
              </a:spcBef>
              <a:buFontTx/>
              <a:buChar char="-"/>
            </a:pPr>
            <a:endParaRPr lang="en-US">
              <a:solidFill>
                <a:srgbClr val="0000FA"/>
              </a:solidFill>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12000"/>
                                        </p:tgtEl>
                                        <p:attrNameLst>
                                          <p:attrName>style.visibility</p:attrName>
                                        </p:attrNameLst>
                                      </p:cBhvr>
                                      <p:to>
                                        <p:strVal val="visible"/>
                                      </p:to>
                                    </p:set>
                                    <p:animEffect transition="in" filter="wipe(down)">
                                      <p:cBhvr>
                                        <p:cTn id="7" dur="500"/>
                                        <p:tgtEl>
                                          <p:spTgt spid="2120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xit" presetSubtype="4" fill="hold" grpId="1" nodeType="clickEffect">
                                  <p:stCondLst>
                                    <p:cond delay="0"/>
                                  </p:stCondLst>
                                  <p:childTnLst>
                                    <p:anim calcmode="lin" valueType="num">
                                      <p:cBhvr additive="base">
                                        <p:cTn id="11" dur="500"/>
                                        <p:tgtEl>
                                          <p:spTgt spid="212000"/>
                                        </p:tgtEl>
                                        <p:attrNameLst>
                                          <p:attrName>ppt_x</p:attrName>
                                        </p:attrNameLst>
                                      </p:cBhvr>
                                      <p:tavLst>
                                        <p:tav tm="0">
                                          <p:val>
                                            <p:strVal val="ppt_x"/>
                                          </p:val>
                                        </p:tav>
                                        <p:tav tm="100000">
                                          <p:val>
                                            <p:strVal val="ppt_x"/>
                                          </p:val>
                                        </p:tav>
                                      </p:tavLst>
                                    </p:anim>
                                    <p:anim calcmode="lin" valueType="num">
                                      <p:cBhvr additive="base">
                                        <p:cTn id="12" dur="500"/>
                                        <p:tgtEl>
                                          <p:spTgt spid="212000"/>
                                        </p:tgtEl>
                                        <p:attrNameLst>
                                          <p:attrName>ppt_y</p:attrName>
                                        </p:attrNameLst>
                                      </p:cBhvr>
                                      <p:tavLst>
                                        <p:tav tm="0">
                                          <p:val>
                                            <p:strVal val="ppt_y"/>
                                          </p:val>
                                        </p:tav>
                                        <p:tav tm="100000">
                                          <p:val>
                                            <p:strVal val="1+ppt_h/2"/>
                                          </p:val>
                                        </p:tav>
                                      </p:tavLst>
                                    </p:anim>
                                    <p:set>
                                      <p:cBhvr>
                                        <p:cTn id="13" dur="1" fill="hold">
                                          <p:stCondLst>
                                            <p:cond delay="499"/>
                                          </p:stCondLst>
                                        </p:cTn>
                                        <p:tgtEl>
                                          <p:spTgt spid="212000"/>
                                        </p:tgtEl>
                                        <p:attrNameLst>
                                          <p:attrName>style.visibility</p:attrName>
                                        </p:attrNameLst>
                                      </p:cBhvr>
                                      <p:to>
                                        <p:strVal val="hidden"/>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4"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wipe(down)">
                                      <p:cBhvr>
                                        <p:cTn id="18" dur="500"/>
                                        <p:tgtEl>
                                          <p:spTgt spid="2"/>
                                        </p:tgtEl>
                                      </p:cBhvr>
                                    </p:animEffect>
                                  </p:childTnLst>
                                </p:cTn>
                              </p:par>
                              <p:par>
                                <p:cTn id="19" presetID="22" presetClass="entr" presetSubtype="4" fill="hold"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ipe(down)">
                                      <p:cBhvr>
                                        <p:cTn id="21" dur="500"/>
                                        <p:tgtEl>
                                          <p:spTgt spid="8"/>
                                        </p:tgtEl>
                                      </p:cBhvr>
                                    </p:animEffect>
                                  </p:childTnLst>
                                </p:cTn>
                              </p:par>
                              <p:par>
                                <p:cTn id="22" presetID="22" presetClass="entr" presetSubtype="4" fill="hold" nodeType="with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wipe(down)">
                                      <p:cBhvr>
                                        <p:cTn id="24" dur="500"/>
                                        <p:tgtEl>
                                          <p:spTgt spid="3"/>
                                        </p:tgtEl>
                                      </p:cBhvr>
                                    </p:animEffect>
                                  </p:childTnLst>
                                </p:cTn>
                              </p:par>
                              <p:par>
                                <p:cTn id="25" presetID="22" presetClass="entr" presetSubtype="4" fill="hold" nodeType="with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down)">
                                      <p:cBhvr>
                                        <p:cTn id="27" dur="500"/>
                                        <p:tgtEl>
                                          <p:spTgt spid="10"/>
                                        </p:tgtEl>
                                      </p:cBhvr>
                                    </p:animEffect>
                                  </p:childTnLst>
                                </p:cTn>
                              </p:par>
                              <p:par>
                                <p:cTn id="28" presetID="22" presetClass="entr" presetSubtype="4" fill="hold" nodeType="with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wipe(down)">
                                      <p:cBhvr>
                                        <p:cTn id="30" dur="500"/>
                                        <p:tgtEl>
                                          <p:spTgt spid="5"/>
                                        </p:tgtEl>
                                      </p:cBhvr>
                                    </p:animEffect>
                                  </p:childTnLst>
                                </p:cTn>
                              </p:par>
                              <p:par>
                                <p:cTn id="31" presetID="22" presetClass="entr" presetSubtype="4" fill="hold" nodeType="with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wipe(down)">
                                      <p:cBhvr>
                                        <p:cTn id="33" dur="500"/>
                                        <p:tgtEl>
                                          <p:spTgt spid="7"/>
                                        </p:tgtEl>
                                      </p:cBhvr>
                                    </p:animEffect>
                                  </p:childTnLst>
                                </p:cTn>
                              </p:par>
                              <p:par>
                                <p:cTn id="34" presetID="22" presetClass="entr" presetSubtype="4" fill="hold" nodeType="with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wipe(down)">
                                      <p:cBhvr>
                                        <p:cTn id="36" dur="500"/>
                                        <p:tgtEl>
                                          <p:spTgt spid="4"/>
                                        </p:tgtEl>
                                      </p:cBhvr>
                                    </p:animEffect>
                                  </p:childTnLst>
                                </p:cTn>
                              </p:par>
                              <p:par>
                                <p:cTn id="37" presetID="22" presetClass="entr" presetSubtype="4" fill="hold" nodeType="with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wipe(down)">
                                      <p:cBhvr>
                                        <p:cTn id="39" dur="500"/>
                                        <p:tgtEl>
                                          <p:spTgt spid="6"/>
                                        </p:tgtEl>
                                      </p:cBhvr>
                                    </p:animEffect>
                                  </p:childTnLst>
                                </p:cTn>
                              </p:par>
                              <p:par>
                                <p:cTn id="40" presetID="22" presetClass="entr" presetSubtype="4" fill="hold" nodeType="with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wipe(down)">
                                      <p:cBhvr>
                                        <p:cTn id="42" dur="500"/>
                                        <p:tgtEl>
                                          <p:spTgt spid="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xit" presetSubtype="4" fill="hold" nodeType="clickEffect">
                                  <p:stCondLst>
                                    <p:cond delay="60000"/>
                                  </p:stCondLst>
                                  <p:childTnLst>
                                    <p:animEffect transition="out" filter="wipe(down)">
                                      <p:cBhvr>
                                        <p:cTn id="46" dur="500"/>
                                        <p:tgtEl>
                                          <p:spTgt spid="10"/>
                                        </p:tgtEl>
                                      </p:cBhvr>
                                    </p:animEffect>
                                    <p:set>
                                      <p:cBhvr>
                                        <p:cTn id="47" dur="1" fill="hold">
                                          <p:stCondLst>
                                            <p:cond delay="499"/>
                                          </p:stCondLst>
                                        </p:cTn>
                                        <p:tgtEl>
                                          <p:spTgt spid="10"/>
                                        </p:tgtEl>
                                        <p:attrNameLst>
                                          <p:attrName>style.visibility</p:attrName>
                                        </p:attrNameLst>
                                      </p:cBhvr>
                                      <p:to>
                                        <p:strVal val="hidden"/>
                                      </p:to>
                                    </p:set>
                                  </p:childTnLst>
                                </p:cTn>
                              </p:par>
                            </p:childTnLst>
                          </p:cTn>
                        </p:par>
                        <p:par>
                          <p:cTn id="48" fill="hold" nodeType="afterGroup">
                            <p:stCondLst>
                              <p:cond delay="60500"/>
                            </p:stCondLst>
                            <p:childTnLst>
                              <p:par>
                                <p:cTn id="49" presetID="22" presetClass="exit" presetSubtype="4" fill="hold" nodeType="afterEffect">
                                  <p:stCondLst>
                                    <p:cond delay="60000"/>
                                  </p:stCondLst>
                                  <p:childTnLst>
                                    <p:animEffect transition="out" filter="wipe(down)">
                                      <p:cBhvr>
                                        <p:cTn id="50" dur="500"/>
                                        <p:tgtEl>
                                          <p:spTgt spid="9"/>
                                        </p:tgtEl>
                                      </p:cBhvr>
                                    </p:animEffect>
                                    <p:set>
                                      <p:cBhvr>
                                        <p:cTn id="51" dur="1" fill="hold">
                                          <p:stCondLst>
                                            <p:cond delay="499"/>
                                          </p:stCondLst>
                                        </p:cTn>
                                        <p:tgtEl>
                                          <p:spTgt spid="9"/>
                                        </p:tgtEl>
                                        <p:attrNameLst>
                                          <p:attrName>style.visibility</p:attrName>
                                        </p:attrNameLst>
                                      </p:cBhvr>
                                      <p:to>
                                        <p:strVal val="hidden"/>
                                      </p:to>
                                    </p:set>
                                  </p:childTnLst>
                                </p:cTn>
                              </p:par>
                            </p:childTnLst>
                          </p:cTn>
                        </p:par>
                        <p:par>
                          <p:cTn id="52" fill="hold" nodeType="afterGroup">
                            <p:stCondLst>
                              <p:cond delay="121000"/>
                            </p:stCondLst>
                            <p:childTnLst>
                              <p:par>
                                <p:cTn id="53" presetID="22" presetClass="exit" presetSubtype="4" fill="hold" nodeType="afterEffect">
                                  <p:stCondLst>
                                    <p:cond delay="60000"/>
                                  </p:stCondLst>
                                  <p:childTnLst>
                                    <p:animEffect transition="out" filter="wipe(down)">
                                      <p:cBhvr>
                                        <p:cTn id="54" dur="500"/>
                                        <p:tgtEl>
                                          <p:spTgt spid="8"/>
                                        </p:tgtEl>
                                      </p:cBhvr>
                                    </p:animEffect>
                                    <p:set>
                                      <p:cBhvr>
                                        <p:cTn id="55" dur="1" fill="hold">
                                          <p:stCondLst>
                                            <p:cond delay="499"/>
                                          </p:stCondLst>
                                        </p:cTn>
                                        <p:tgtEl>
                                          <p:spTgt spid="8"/>
                                        </p:tgtEl>
                                        <p:attrNameLst>
                                          <p:attrName>style.visibility</p:attrName>
                                        </p:attrNameLst>
                                      </p:cBhvr>
                                      <p:to>
                                        <p:strVal val="hidden"/>
                                      </p:to>
                                    </p:set>
                                  </p:childTnLst>
                                </p:cTn>
                              </p:par>
                            </p:childTnLst>
                          </p:cTn>
                        </p:par>
                        <p:par>
                          <p:cTn id="56" fill="hold" nodeType="afterGroup">
                            <p:stCondLst>
                              <p:cond delay="181500"/>
                            </p:stCondLst>
                            <p:childTnLst>
                              <p:par>
                                <p:cTn id="57" presetID="22" presetClass="exit" presetSubtype="4" fill="hold" nodeType="afterEffect">
                                  <p:stCondLst>
                                    <p:cond delay="60000"/>
                                  </p:stCondLst>
                                  <p:childTnLst>
                                    <p:animEffect transition="out" filter="wipe(down)">
                                      <p:cBhvr>
                                        <p:cTn id="58" dur="500"/>
                                        <p:tgtEl>
                                          <p:spTgt spid="7"/>
                                        </p:tgtEl>
                                      </p:cBhvr>
                                    </p:animEffect>
                                    <p:set>
                                      <p:cBhvr>
                                        <p:cTn id="59" dur="1" fill="hold">
                                          <p:stCondLst>
                                            <p:cond delay="499"/>
                                          </p:stCondLst>
                                        </p:cTn>
                                        <p:tgtEl>
                                          <p:spTgt spid="7"/>
                                        </p:tgtEl>
                                        <p:attrNameLst>
                                          <p:attrName>style.visibility</p:attrName>
                                        </p:attrNameLst>
                                      </p:cBhvr>
                                      <p:to>
                                        <p:strVal val="hidden"/>
                                      </p:to>
                                    </p:set>
                                  </p:childTnLst>
                                </p:cTn>
                              </p:par>
                            </p:childTnLst>
                          </p:cTn>
                        </p:par>
                        <p:par>
                          <p:cTn id="60" fill="hold" nodeType="afterGroup">
                            <p:stCondLst>
                              <p:cond delay="242000"/>
                            </p:stCondLst>
                            <p:childTnLst>
                              <p:par>
                                <p:cTn id="61" presetID="22" presetClass="exit" presetSubtype="4" fill="hold" nodeType="afterEffect">
                                  <p:stCondLst>
                                    <p:cond delay="60000"/>
                                  </p:stCondLst>
                                  <p:childTnLst>
                                    <p:animEffect transition="out" filter="wipe(down)">
                                      <p:cBhvr>
                                        <p:cTn id="62" dur="500"/>
                                        <p:tgtEl>
                                          <p:spTgt spid="6"/>
                                        </p:tgtEl>
                                      </p:cBhvr>
                                    </p:animEffect>
                                    <p:set>
                                      <p:cBhvr>
                                        <p:cTn id="63" dur="1" fill="hold">
                                          <p:stCondLst>
                                            <p:cond delay="499"/>
                                          </p:stCondLst>
                                        </p:cTn>
                                        <p:tgtEl>
                                          <p:spTgt spid="6"/>
                                        </p:tgtEl>
                                        <p:attrNameLst>
                                          <p:attrName>style.visibility</p:attrName>
                                        </p:attrNameLst>
                                      </p:cBhvr>
                                      <p:to>
                                        <p:strVal val="hidden"/>
                                      </p:to>
                                    </p:set>
                                  </p:childTnLst>
                                </p:cTn>
                              </p:par>
                            </p:childTnLst>
                          </p:cTn>
                        </p:par>
                        <p:par>
                          <p:cTn id="64" fill="hold" nodeType="afterGroup">
                            <p:stCondLst>
                              <p:cond delay="302500"/>
                            </p:stCondLst>
                            <p:childTnLst>
                              <p:par>
                                <p:cTn id="65" presetID="22" presetClass="exit" presetSubtype="4" fill="hold" nodeType="afterEffect">
                                  <p:stCondLst>
                                    <p:cond delay="60000"/>
                                  </p:stCondLst>
                                  <p:childTnLst>
                                    <p:animEffect transition="out" filter="wipe(down)">
                                      <p:cBhvr>
                                        <p:cTn id="66" dur="500"/>
                                        <p:tgtEl>
                                          <p:spTgt spid="5"/>
                                        </p:tgtEl>
                                      </p:cBhvr>
                                    </p:animEffect>
                                    <p:set>
                                      <p:cBhvr>
                                        <p:cTn id="67" dur="1" fill="hold">
                                          <p:stCondLst>
                                            <p:cond delay="499"/>
                                          </p:stCondLst>
                                        </p:cTn>
                                        <p:tgtEl>
                                          <p:spTgt spid="5"/>
                                        </p:tgtEl>
                                        <p:attrNameLst>
                                          <p:attrName>style.visibility</p:attrName>
                                        </p:attrNameLst>
                                      </p:cBhvr>
                                      <p:to>
                                        <p:strVal val="hidden"/>
                                      </p:to>
                                    </p:set>
                                  </p:childTnLst>
                                </p:cTn>
                              </p:par>
                            </p:childTnLst>
                          </p:cTn>
                        </p:par>
                        <p:par>
                          <p:cTn id="68" fill="hold" nodeType="afterGroup">
                            <p:stCondLst>
                              <p:cond delay="363000"/>
                            </p:stCondLst>
                            <p:childTnLst>
                              <p:par>
                                <p:cTn id="69" presetID="22" presetClass="exit" presetSubtype="4" fill="hold" nodeType="afterEffect">
                                  <p:stCondLst>
                                    <p:cond delay="60000"/>
                                  </p:stCondLst>
                                  <p:childTnLst>
                                    <p:animEffect transition="out" filter="wipe(down)">
                                      <p:cBhvr>
                                        <p:cTn id="70" dur="500"/>
                                        <p:tgtEl>
                                          <p:spTgt spid="4"/>
                                        </p:tgtEl>
                                      </p:cBhvr>
                                    </p:animEffect>
                                    <p:set>
                                      <p:cBhvr>
                                        <p:cTn id="71" dur="1" fill="hold">
                                          <p:stCondLst>
                                            <p:cond delay="499"/>
                                          </p:stCondLst>
                                        </p:cTn>
                                        <p:tgtEl>
                                          <p:spTgt spid="4"/>
                                        </p:tgtEl>
                                        <p:attrNameLst>
                                          <p:attrName>style.visibility</p:attrName>
                                        </p:attrNameLst>
                                      </p:cBhvr>
                                      <p:to>
                                        <p:strVal val="hidden"/>
                                      </p:to>
                                    </p:set>
                                  </p:childTnLst>
                                </p:cTn>
                              </p:par>
                            </p:childTnLst>
                          </p:cTn>
                        </p:par>
                        <p:par>
                          <p:cTn id="72" fill="hold" nodeType="afterGroup">
                            <p:stCondLst>
                              <p:cond delay="423500"/>
                            </p:stCondLst>
                            <p:childTnLst>
                              <p:par>
                                <p:cTn id="73" presetID="22" presetClass="exit" presetSubtype="4" fill="hold" nodeType="afterEffect">
                                  <p:stCondLst>
                                    <p:cond delay="60000"/>
                                  </p:stCondLst>
                                  <p:childTnLst>
                                    <p:animEffect transition="out" filter="wipe(down)">
                                      <p:cBhvr>
                                        <p:cTn id="74" dur="500"/>
                                        <p:tgtEl>
                                          <p:spTgt spid="3"/>
                                        </p:tgtEl>
                                      </p:cBhvr>
                                    </p:animEffect>
                                    <p:set>
                                      <p:cBhvr>
                                        <p:cTn id="75" dur="1" fill="hold">
                                          <p:stCondLst>
                                            <p:cond delay="499"/>
                                          </p:stCondLst>
                                        </p:cTn>
                                        <p:tgtEl>
                                          <p:spTgt spid="3"/>
                                        </p:tgtEl>
                                        <p:attrNameLst>
                                          <p:attrName>style.visibility</p:attrName>
                                        </p:attrNameLst>
                                      </p:cBhvr>
                                      <p:to>
                                        <p:strVal val="hidden"/>
                                      </p:to>
                                    </p:set>
                                  </p:childTnLst>
                                </p:cTn>
                              </p:par>
                            </p:childTnLst>
                          </p:cTn>
                        </p:par>
                      </p:childTnLst>
                    </p:cTn>
                  </p:par>
                  <p:par>
                    <p:cTn id="76" fill="hold" nodeType="clickPar">
                      <p:stCondLst>
                        <p:cond delay="indefinite"/>
                      </p:stCondLst>
                      <p:childTnLst>
                        <p:par>
                          <p:cTn id="77" fill="hold" nodeType="withGroup">
                            <p:stCondLst>
                              <p:cond delay="0"/>
                            </p:stCondLst>
                            <p:childTnLst>
                              <p:par>
                                <p:cTn id="78" presetID="20" presetClass="exit" presetSubtype="0" fill="hold" nodeType="clickEffect">
                                  <p:stCondLst>
                                    <p:cond delay="0"/>
                                  </p:stCondLst>
                                  <p:childTnLst>
                                    <p:animEffect transition="out" filter="wedge">
                                      <p:cBhvr>
                                        <p:cTn id="79" dur="2000"/>
                                        <p:tgtEl>
                                          <p:spTgt spid="2"/>
                                        </p:tgtEl>
                                      </p:cBhvr>
                                    </p:animEffect>
                                    <p:set>
                                      <p:cBhvr>
                                        <p:cTn id="80" dur="1" fill="hold">
                                          <p:stCondLst>
                                            <p:cond delay="1999"/>
                                          </p:stCondLst>
                                        </p:cTn>
                                        <p:tgtEl>
                                          <p:spTgt spid="2"/>
                                        </p:tgtEl>
                                        <p:attrNameLst>
                                          <p:attrName>style.visibility</p:attrName>
                                        </p:attrNameLst>
                                      </p:cBhvr>
                                      <p:to>
                                        <p:strVal val="hidden"/>
                                      </p:to>
                                    </p:set>
                                  </p:childTnLst>
                                </p:cTn>
                              </p:par>
                            </p:childTnLst>
                          </p:cTn>
                        </p:par>
                      </p:childTnLst>
                    </p:cTn>
                  </p:par>
                  <p:par>
                    <p:cTn id="81" fill="hold" nodeType="clickPar">
                      <p:stCondLst>
                        <p:cond delay="indefinite"/>
                      </p:stCondLst>
                      <p:childTnLst>
                        <p:par>
                          <p:cTn id="82" fill="hold" nodeType="withGroup">
                            <p:stCondLst>
                              <p:cond delay="0"/>
                            </p:stCondLst>
                            <p:childTnLst>
                              <p:par>
                                <p:cTn id="83" presetID="16" presetClass="entr" presetSubtype="26" fill="hold" grpId="0" nodeType="clickEffect">
                                  <p:stCondLst>
                                    <p:cond delay="0"/>
                                  </p:stCondLst>
                                  <p:childTnLst>
                                    <p:set>
                                      <p:cBhvr>
                                        <p:cTn id="84" dur="1" fill="hold">
                                          <p:stCondLst>
                                            <p:cond delay="0"/>
                                          </p:stCondLst>
                                        </p:cTn>
                                        <p:tgtEl>
                                          <p:spTgt spid="212001"/>
                                        </p:tgtEl>
                                        <p:attrNameLst>
                                          <p:attrName>style.visibility</p:attrName>
                                        </p:attrNameLst>
                                      </p:cBhvr>
                                      <p:to>
                                        <p:strVal val="visible"/>
                                      </p:to>
                                    </p:set>
                                    <p:animEffect transition="in" filter="barn(inHorizontal)">
                                      <p:cBhvr>
                                        <p:cTn id="85" dur="500"/>
                                        <p:tgtEl>
                                          <p:spTgt spid="212001"/>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21" presetClass="entr" presetSubtype="4" fill="hold" grpId="0" nodeType="clickEffect">
                                  <p:stCondLst>
                                    <p:cond delay="0"/>
                                  </p:stCondLst>
                                  <p:childTnLst>
                                    <p:set>
                                      <p:cBhvr>
                                        <p:cTn id="89" dur="1" fill="hold">
                                          <p:stCondLst>
                                            <p:cond delay="0"/>
                                          </p:stCondLst>
                                        </p:cTn>
                                        <p:tgtEl>
                                          <p:spTgt spid="212002"/>
                                        </p:tgtEl>
                                        <p:attrNameLst>
                                          <p:attrName>style.visibility</p:attrName>
                                        </p:attrNameLst>
                                      </p:cBhvr>
                                      <p:to>
                                        <p:strVal val="visible"/>
                                      </p:to>
                                    </p:set>
                                    <p:animEffect transition="in" filter="wheel(4)">
                                      <p:cBhvr>
                                        <p:cTn id="90" dur="2000"/>
                                        <p:tgtEl>
                                          <p:spTgt spid="2120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000" grpId="0"/>
      <p:bldP spid="212000" grpId="1"/>
      <p:bldP spid="212001" grpId="0"/>
      <p:bldP spid="21200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4"/>
          <p:cNvSpPr txBox="1">
            <a:spLocks noChangeArrowheads="1"/>
          </p:cNvSpPr>
          <p:nvPr/>
        </p:nvSpPr>
        <p:spPr bwMode="auto">
          <a:xfrm>
            <a:off x="3981450" y="136525"/>
            <a:ext cx="1517650" cy="646113"/>
          </a:xfrm>
          <a:prstGeom prst="rect">
            <a:avLst/>
          </a:prstGeom>
          <a:noFill/>
          <a:ln w="9525" algn="ctr">
            <a:noFill/>
            <a:miter lim="800000"/>
            <a:headEnd/>
            <a:tailEnd/>
          </a:ln>
        </p:spPr>
        <p:txBody>
          <a:bodyPr wrap="none">
            <a:spAutoFit/>
          </a:bodyPr>
          <a:lstStyle/>
          <a:p>
            <a:r>
              <a:rPr lang="en-US" sz="3600">
                <a:solidFill>
                  <a:srgbClr val="FF0066"/>
                </a:solidFill>
                <a:latin typeface="Arial" charset="0"/>
              </a:rPr>
              <a:t>Dàn ý:</a:t>
            </a:r>
          </a:p>
        </p:txBody>
      </p:sp>
      <p:sp>
        <p:nvSpPr>
          <p:cNvPr id="14339" name="Text Box 5"/>
          <p:cNvSpPr txBox="1">
            <a:spLocks noChangeArrowheads="1"/>
          </p:cNvSpPr>
          <p:nvPr/>
        </p:nvSpPr>
        <p:spPr bwMode="auto">
          <a:xfrm>
            <a:off x="-76200" y="558800"/>
            <a:ext cx="8943975" cy="5754688"/>
          </a:xfrm>
          <a:prstGeom prst="rect">
            <a:avLst/>
          </a:prstGeom>
          <a:noFill/>
          <a:ln w="9525" algn="ctr">
            <a:noFill/>
            <a:miter lim="800000"/>
            <a:headEnd/>
            <a:tailEnd/>
          </a:ln>
        </p:spPr>
        <p:txBody>
          <a:bodyPr wrap="none">
            <a:spAutoFit/>
          </a:bodyPr>
          <a:lstStyle/>
          <a:p>
            <a:pPr algn="l"/>
            <a:r>
              <a:rPr lang="en-US" sz="2400">
                <a:solidFill>
                  <a:schemeClr val="tx1"/>
                </a:solidFill>
                <a:latin typeface="Arial" charset="0"/>
              </a:rPr>
              <a:t>1.Mở bài: </a:t>
            </a:r>
          </a:p>
          <a:p>
            <a:pPr algn="l">
              <a:buFontTx/>
              <a:buChar char="-"/>
            </a:pPr>
            <a:r>
              <a:rPr lang="en-US" sz="2400">
                <a:solidFill>
                  <a:schemeClr val="tx1"/>
                </a:solidFill>
                <a:latin typeface="Arial" charset="0"/>
              </a:rPr>
              <a:t>Giới thiệu gấu bông đồ chơi em thích nhất.</a:t>
            </a:r>
          </a:p>
          <a:p>
            <a:pPr algn="l"/>
            <a:r>
              <a:rPr lang="en-US" sz="2400">
                <a:solidFill>
                  <a:schemeClr val="tx1"/>
                </a:solidFill>
                <a:latin typeface="Arial" charset="0"/>
              </a:rPr>
              <a:t>2. Thân bài:</a:t>
            </a:r>
          </a:p>
          <a:p>
            <a:pPr algn="l">
              <a:buFontTx/>
              <a:buChar char="-"/>
            </a:pPr>
            <a:r>
              <a:rPr lang="en-US" sz="2400" b="1">
                <a:solidFill>
                  <a:srgbClr val="FFFF66"/>
                </a:solidFill>
                <a:latin typeface="Arial" charset="0"/>
              </a:rPr>
              <a:t>Hình dáng</a:t>
            </a:r>
            <a:r>
              <a:rPr lang="en-US" sz="2400">
                <a:solidFill>
                  <a:srgbClr val="FFFF66"/>
                </a:solidFill>
                <a:latin typeface="Arial" charset="0"/>
              </a:rPr>
              <a:t>:</a:t>
            </a:r>
            <a:r>
              <a:rPr lang="en-US" sz="2400">
                <a:solidFill>
                  <a:schemeClr val="tx1"/>
                </a:solidFill>
                <a:latin typeface="Arial" charset="0"/>
              </a:rPr>
              <a:t> Gấu bông không to, là gấu ngồi, dáng người tròn,</a:t>
            </a:r>
          </a:p>
          <a:p>
            <a:pPr algn="l"/>
            <a:r>
              <a:rPr lang="en-US" sz="2400">
                <a:solidFill>
                  <a:schemeClr val="tx1"/>
                </a:solidFill>
                <a:latin typeface="Arial" charset="0"/>
              </a:rPr>
              <a:t> hai tay chắp thu lu trước bụng.</a:t>
            </a:r>
          </a:p>
          <a:p>
            <a:pPr algn="l">
              <a:buFontTx/>
              <a:buChar char="-"/>
            </a:pPr>
            <a:r>
              <a:rPr lang="en-US" sz="2400" b="1">
                <a:solidFill>
                  <a:srgbClr val="FFFF66"/>
                </a:solidFill>
                <a:latin typeface="Arial" charset="0"/>
              </a:rPr>
              <a:t>Bộ lông</a:t>
            </a:r>
            <a:r>
              <a:rPr lang="en-US" sz="2400">
                <a:solidFill>
                  <a:schemeClr val="tx1"/>
                </a:solidFill>
                <a:latin typeface="Arial" charset="0"/>
              </a:rPr>
              <a:t>: màu nâu sáng pha mấy mảng hồng nhạt ở tai mõm, </a:t>
            </a:r>
          </a:p>
          <a:p>
            <a:pPr algn="l"/>
            <a:r>
              <a:rPr lang="en-US" sz="2400">
                <a:solidFill>
                  <a:schemeClr val="tx1"/>
                </a:solidFill>
                <a:latin typeface="Arial" charset="0"/>
              </a:rPr>
              <a:t>gan bàn chân làm nó có vẻ rất khác những con gấu khác.</a:t>
            </a:r>
          </a:p>
          <a:p>
            <a:pPr algn="l">
              <a:buFontTx/>
              <a:buChar char="-"/>
            </a:pPr>
            <a:r>
              <a:rPr lang="en-US" sz="2400" b="1">
                <a:solidFill>
                  <a:srgbClr val="FFFF66"/>
                </a:solidFill>
                <a:latin typeface="Arial" charset="0"/>
              </a:rPr>
              <a:t>Hai mắt</a:t>
            </a:r>
            <a:r>
              <a:rPr lang="en-US" sz="2400">
                <a:solidFill>
                  <a:schemeClr val="tx1"/>
                </a:solidFill>
                <a:latin typeface="Arial" charset="0"/>
              </a:rPr>
              <a:t>: Đen láy,trông như mắt thật, rất nghịch và thông minh.</a:t>
            </a:r>
          </a:p>
          <a:p>
            <a:pPr algn="l">
              <a:buFontTx/>
              <a:buChar char="-"/>
            </a:pPr>
            <a:r>
              <a:rPr lang="en-US" sz="2400" b="1">
                <a:solidFill>
                  <a:srgbClr val="FFFF66"/>
                </a:solidFill>
                <a:latin typeface="Arial" charset="0"/>
              </a:rPr>
              <a:t>Mũi:</a:t>
            </a:r>
            <a:r>
              <a:rPr lang="en-US" sz="2400">
                <a:solidFill>
                  <a:schemeClr val="tx1"/>
                </a:solidFill>
                <a:latin typeface="Arial" charset="0"/>
              </a:rPr>
              <a:t> Màu nâu, nhỏ, trông như một chiếc cúc áo, gắn trên mõm.</a:t>
            </a:r>
          </a:p>
          <a:p>
            <a:pPr algn="l">
              <a:buFontTx/>
              <a:buChar char="-"/>
            </a:pPr>
            <a:r>
              <a:rPr lang="en-US" sz="2400" b="1">
                <a:solidFill>
                  <a:srgbClr val="FFFF66"/>
                </a:solidFill>
                <a:latin typeface="Arial" charset="0"/>
              </a:rPr>
              <a:t>Trên cổ</a:t>
            </a:r>
            <a:r>
              <a:rPr lang="en-US" sz="2400">
                <a:solidFill>
                  <a:srgbClr val="FFFF66"/>
                </a:solidFill>
                <a:latin typeface="Arial" charset="0"/>
              </a:rPr>
              <a:t>:</a:t>
            </a:r>
            <a:r>
              <a:rPr lang="en-US" sz="2400">
                <a:solidFill>
                  <a:schemeClr val="tx1"/>
                </a:solidFill>
                <a:latin typeface="Arial" charset="0"/>
              </a:rPr>
              <a:t> Thắt một chiếc nơ đỏ chói làm nó thật bảnh.</a:t>
            </a:r>
          </a:p>
          <a:p>
            <a:pPr algn="l">
              <a:buFontTx/>
              <a:buChar char="-"/>
            </a:pPr>
            <a:r>
              <a:rPr lang="en-US" sz="2400" b="1">
                <a:solidFill>
                  <a:srgbClr val="FFFF66"/>
                </a:solidFill>
                <a:latin typeface="Arial" charset="0"/>
              </a:rPr>
              <a:t>Trên đôi tay</a:t>
            </a:r>
            <a:r>
              <a:rPr lang="en-US" sz="2400">
                <a:solidFill>
                  <a:schemeClr val="tx1"/>
                </a:solidFill>
                <a:latin typeface="Arial" charset="0"/>
              </a:rPr>
              <a:t> chắp lại trước bụng gấu: có một bông hoa giấy </a:t>
            </a:r>
          </a:p>
          <a:p>
            <a:pPr algn="l"/>
            <a:r>
              <a:rPr lang="en-US" sz="2400">
                <a:solidFill>
                  <a:schemeClr val="tx1"/>
                </a:solidFill>
                <a:latin typeface="Arial" charset="0"/>
              </a:rPr>
              <a:t>màu trắng làm nó càng đáng yêu.</a:t>
            </a:r>
          </a:p>
          <a:p>
            <a:pPr algn="l"/>
            <a:r>
              <a:rPr lang="en-US" sz="2400">
                <a:solidFill>
                  <a:schemeClr val="tx1"/>
                </a:solidFill>
                <a:latin typeface="Arial" charset="0"/>
              </a:rPr>
              <a:t>3. Kết luận : Em rất yêu gấu bông. Ôm chú  mềm mại ấm áp </a:t>
            </a:r>
          </a:p>
          <a:p>
            <a:pPr algn="l"/>
            <a:r>
              <a:rPr lang="en-US" sz="2400">
                <a:solidFill>
                  <a:schemeClr val="tx1"/>
                </a:solidFill>
                <a:latin typeface="Arial" charset="0"/>
              </a:rPr>
              <a:t>vào lòng, em  thấy rất dễ chịu  thích thú.</a:t>
            </a:r>
          </a:p>
          <a:p>
            <a:pPr algn="l"/>
            <a:endParaRPr lang="en-US" sz="2400">
              <a:solidFill>
                <a:schemeClr val="tx1"/>
              </a:solidFill>
              <a:latin typeface="Arial"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0" y="1447800"/>
            <a:ext cx="9144000" cy="1524000"/>
          </a:xfrm>
        </p:spPr>
        <p:txBody>
          <a:bodyPr/>
          <a:lstStyle/>
          <a:p>
            <a:pPr eaLnBrk="1" hangingPunct="1">
              <a:defRPr/>
            </a:pPr>
            <a:r>
              <a:rPr lang="en-US" sz="2400">
                <a:solidFill>
                  <a:srgbClr val="3E35F7"/>
                </a:solidFill>
              </a:rPr>
              <a:t>1/ Những cây nấm rừng </a:t>
            </a:r>
            <a:r>
              <a:rPr lang="en-US" sz="2000">
                <a:solidFill>
                  <a:srgbClr val="3E35F7"/>
                </a:solidFill>
              </a:rPr>
              <a:t>đ</a:t>
            </a:r>
            <a:r>
              <a:rPr lang="en-US" sz="2400">
                <a:solidFill>
                  <a:srgbClr val="3E35F7"/>
                </a:solidFill>
              </a:rPr>
              <a:t>ã khiến tác giả có những liên tưởng thú vị gì? Bằng biện pháp nghệ thuật nào?</a:t>
            </a:r>
          </a:p>
        </p:txBody>
      </p:sp>
      <p:sp>
        <p:nvSpPr>
          <p:cNvPr id="93187" name="Rectangle 3"/>
          <p:cNvSpPr>
            <a:spLocks noGrp="1" noChangeArrowheads="1"/>
          </p:cNvSpPr>
          <p:nvPr>
            <p:ph type="body" idx="1"/>
          </p:nvPr>
        </p:nvSpPr>
        <p:spPr>
          <a:xfrm>
            <a:off x="228600" y="2514600"/>
            <a:ext cx="8915400" cy="2057400"/>
          </a:xfrm>
        </p:spPr>
        <p:txBody>
          <a:bodyPr/>
          <a:lstStyle/>
          <a:p>
            <a:pPr marL="0" indent="0" eaLnBrk="1" hangingPunct="1">
              <a:lnSpc>
                <a:spcPct val="90000"/>
              </a:lnSpc>
              <a:buFont typeface="Wingdings" pitchFamily="2" charset="2"/>
              <a:buNone/>
              <a:defRPr/>
            </a:pPr>
            <a:r>
              <a:rPr lang="en-US" sz="3600">
                <a:solidFill>
                  <a:srgbClr val="3E35F7"/>
                </a:solidFill>
                <a:latin typeface="Arial"/>
              </a:rPr>
              <a:t>      *</a:t>
            </a:r>
            <a:r>
              <a:rPr lang="en-US" sz="3600">
                <a:latin typeface="Arial"/>
              </a:rPr>
              <a:t> </a:t>
            </a:r>
            <a:r>
              <a:rPr lang="en-US" sz="2000">
                <a:solidFill>
                  <a:srgbClr val="0000CC"/>
                </a:solidFill>
                <a:latin typeface="Arial"/>
              </a:rPr>
              <a:t>Tác giả liên tưởng đây như một thành phố nấm, mỗi chiếc nấm như một lâu đài kiến trúc tân kì,tác giả như một người khổng lồ đi lạc vào kinh đô của vương quốc những người tí hon với những đền đài, miếu mạo, cung điện lúp xúp dưới chân.</a:t>
            </a:r>
          </a:p>
          <a:p>
            <a:pPr marL="0" indent="0" eaLnBrk="1" hangingPunct="1">
              <a:lnSpc>
                <a:spcPct val="90000"/>
              </a:lnSpc>
              <a:buFont typeface="Wingdings" pitchFamily="2" charset="2"/>
              <a:buNone/>
              <a:defRPr/>
            </a:pPr>
            <a:r>
              <a:rPr lang="en-US" sz="2000">
                <a:solidFill>
                  <a:srgbClr val="0000CC"/>
                </a:solidFill>
                <a:latin typeface="Arial"/>
              </a:rPr>
              <a:t>Tác giả sử dụng biện pháp so sánh để tả.</a:t>
            </a:r>
          </a:p>
        </p:txBody>
      </p:sp>
      <p:sp>
        <p:nvSpPr>
          <p:cNvPr id="93189" name="Rectangle 5"/>
          <p:cNvSpPr>
            <a:spLocks noChangeArrowheads="1"/>
          </p:cNvSpPr>
          <p:nvPr/>
        </p:nvSpPr>
        <p:spPr bwMode="auto">
          <a:xfrm>
            <a:off x="1600200" y="76200"/>
            <a:ext cx="6477000" cy="762000"/>
          </a:xfrm>
          <a:prstGeom prst="rect">
            <a:avLst/>
          </a:prstGeom>
          <a:noFill/>
          <a:ln w="9525">
            <a:noFill/>
            <a:miter lim="800000"/>
            <a:headEnd/>
            <a:tailEnd/>
          </a:ln>
          <a:effectLst/>
        </p:spPr>
        <p:txBody>
          <a:bodyPr anchor="ctr"/>
          <a:lstStyle/>
          <a:p>
            <a:pPr>
              <a:defRPr/>
            </a:pPr>
            <a:r>
              <a:rPr lang="en-US" sz="2400" b="1">
                <a:solidFill>
                  <a:srgbClr val="3E35F7"/>
                </a:solidFill>
                <a:effectLst>
                  <a:outerShdw blurRad="38100" dist="38100" dir="2700000" algn="tl">
                    <a:srgbClr val="000000"/>
                  </a:outerShdw>
                </a:effectLst>
                <a:latin typeface="Arial"/>
              </a:rPr>
              <a:t>Thứ hai ,ngày 28 tháng 9 năm 2009</a:t>
            </a:r>
          </a:p>
        </p:txBody>
      </p:sp>
      <p:sp>
        <p:nvSpPr>
          <p:cNvPr id="93190" name="Rectangle 6"/>
          <p:cNvSpPr>
            <a:spLocks noChangeArrowheads="1"/>
          </p:cNvSpPr>
          <p:nvPr/>
        </p:nvSpPr>
        <p:spPr bwMode="auto">
          <a:xfrm>
            <a:off x="2667000" y="609600"/>
            <a:ext cx="4800600" cy="609600"/>
          </a:xfrm>
          <a:prstGeom prst="rect">
            <a:avLst/>
          </a:prstGeom>
          <a:noFill/>
          <a:ln w="9525">
            <a:noFill/>
            <a:miter lim="800000"/>
            <a:headEnd/>
            <a:tailEnd/>
          </a:ln>
          <a:effectLst/>
        </p:spPr>
        <p:txBody>
          <a:bodyPr/>
          <a:lstStyle/>
          <a:p>
            <a:pPr marL="342900" indent="-342900" algn="l">
              <a:spcBef>
                <a:spcPct val="20000"/>
              </a:spcBef>
              <a:buClr>
                <a:schemeClr val="hlink"/>
              </a:buClr>
              <a:buSzPct val="60000"/>
              <a:buFont typeface="Wingdings" pitchFamily="2" charset="2"/>
              <a:buNone/>
              <a:defRPr/>
            </a:pPr>
            <a:r>
              <a:rPr lang="en-US">
                <a:solidFill>
                  <a:srgbClr val="3E35F7"/>
                </a:solidFill>
                <a:effectLst>
                  <a:outerShdw blurRad="38100" dist="38100" dir="2700000" algn="tl">
                    <a:srgbClr val="000000"/>
                  </a:outerShdw>
                </a:effectLst>
                <a:latin typeface="Arial"/>
              </a:rPr>
              <a:t>            </a:t>
            </a:r>
            <a:r>
              <a:rPr lang="en-US" sz="2400" u="sng">
                <a:solidFill>
                  <a:srgbClr val="3E35F7"/>
                </a:solidFill>
                <a:effectLst>
                  <a:outerShdw blurRad="38100" dist="38100" dir="2700000" algn="tl">
                    <a:srgbClr val="000000"/>
                  </a:outerShdw>
                </a:effectLst>
                <a:latin typeface="Arial"/>
              </a:rPr>
              <a:t>Tập đọc:</a:t>
            </a:r>
            <a:r>
              <a:rPr lang="en-US">
                <a:solidFill>
                  <a:schemeClr val="tx1"/>
                </a:solidFill>
                <a:effectLst>
                  <a:outerShdw blurRad="38100" dist="38100" dir="2700000" algn="tl">
                    <a:srgbClr val="000000"/>
                  </a:outerShdw>
                </a:effectLst>
                <a:latin typeface="Arial"/>
              </a:rPr>
              <a:t> </a:t>
            </a:r>
          </a:p>
        </p:txBody>
      </p:sp>
      <p:sp>
        <p:nvSpPr>
          <p:cNvPr id="15366" name="Rectangle 7"/>
          <p:cNvSpPr>
            <a:spLocks noChangeArrowheads="1"/>
          </p:cNvSpPr>
          <p:nvPr/>
        </p:nvSpPr>
        <p:spPr bwMode="auto">
          <a:xfrm>
            <a:off x="2894013" y="1143000"/>
            <a:ext cx="2900362" cy="461963"/>
          </a:xfrm>
          <a:prstGeom prst="rect">
            <a:avLst/>
          </a:prstGeom>
          <a:noFill/>
          <a:ln w="9525" algn="ctr">
            <a:noFill/>
            <a:miter lim="800000"/>
            <a:headEnd/>
            <a:tailEnd/>
          </a:ln>
        </p:spPr>
        <p:txBody>
          <a:bodyPr wrap="none">
            <a:spAutoFit/>
          </a:bodyPr>
          <a:lstStyle/>
          <a:p>
            <a:pPr>
              <a:spcBef>
                <a:spcPct val="20000"/>
              </a:spcBef>
            </a:pPr>
            <a:r>
              <a:rPr lang="en-US" sz="2400">
                <a:latin typeface="Arial" charset="0"/>
              </a:rPr>
              <a:t> </a:t>
            </a:r>
            <a:r>
              <a:rPr lang="en-US" sz="2400" b="1">
                <a:solidFill>
                  <a:srgbClr val="006600"/>
                </a:solidFill>
                <a:latin typeface="Arial" charset="0"/>
              </a:rPr>
              <a:t>Kì diệu rừng xanh</a:t>
            </a:r>
          </a:p>
        </p:txBody>
      </p:sp>
      <p:pic>
        <p:nvPicPr>
          <p:cNvPr id="15367" name="Picture 8" descr="2"/>
          <p:cNvPicPr>
            <a:picLocks noChangeAspect="1" noChangeArrowheads="1"/>
          </p:cNvPicPr>
          <p:nvPr/>
        </p:nvPicPr>
        <p:blipFill>
          <a:blip r:embed="rId2"/>
          <a:srcRect/>
          <a:stretch>
            <a:fillRect/>
          </a:stretch>
        </p:blipFill>
        <p:spPr bwMode="auto">
          <a:xfrm>
            <a:off x="0" y="0"/>
            <a:ext cx="9601200" cy="6858000"/>
          </a:xfrm>
          <a:prstGeom prst="rect">
            <a:avLst/>
          </a:prstGeom>
          <a:gradFill rotWithShape="1">
            <a:gsLst>
              <a:gs pos="0">
                <a:srgbClr val="00FFFF"/>
              </a:gs>
              <a:gs pos="100000">
                <a:srgbClr val="FFFFFF"/>
              </a:gs>
            </a:gsLst>
            <a:lin ang="5400000" scaled="1"/>
          </a:gradFill>
          <a:ln w="9525">
            <a:noFill/>
            <a:miter lim="800000"/>
            <a:headEnd/>
            <a:tailEnd/>
          </a:ln>
        </p:spPr>
      </p:pic>
      <p:sp>
        <p:nvSpPr>
          <p:cNvPr id="93193" name="AutoShape 9"/>
          <p:cNvSpPr>
            <a:spLocks noChangeArrowheads="1"/>
          </p:cNvSpPr>
          <p:nvPr/>
        </p:nvSpPr>
        <p:spPr bwMode="auto">
          <a:xfrm>
            <a:off x="2133600" y="914400"/>
            <a:ext cx="4800600" cy="838200"/>
          </a:xfrm>
          <a:prstGeom prst="ribbon2">
            <a:avLst>
              <a:gd name="adj1" fmla="val 12500"/>
              <a:gd name="adj2" fmla="val 50000"/>
            </a:avLst>
          </a:prstGeom>
          <a:solidFill>
            <a:schemeClr val="accent1"/>
          </a:solidFill>
          <a:ln w="9525">
            <a:solidFill>
              <a:schemeClr val="tx1"/>
            </a:solidFill>
            <a:round/>
            <a:headEnd/>
            <a:tailEnd/>
          </a:ln>
        </p:spPr>
        <p:txBody>
          <a:bodyPr wrap="none" anchor="ctr"/>
          <a:lstStyle/>
          <a:p>
            <a:pPr eaLnBrk="0" hangingPunct="0"/>
            <a:r>
              <a:rPr lang="en-US" sz="3600" b="1">
                <a:solidFill>
                  <a:srgbClr val="FF0066"/>
                </a:solidFill>
                <a:latin typeface="Arial" charset="0"/>
              </a:rPr>
              <a:t>Củng cố</a:t>
            </a:r>
          </a:p>
        </p:txBody>
      </p:sp>
      <p:sp>
        <p:nvSpPr>
          <p:cNvPr id="15369" name="Text Box 10"/>
          <p:cNvSpPr txBox="1">
            <a:spLocks noChangeArrowheads="1"/>
          </p:cNvSpPr>
          <p:nvPr/>
        </p:nvSpPr>
        <p:spPr bwMode="auto">
          <a:xfrm>
            <a:off x="3108325" y="2962275"/>
            <a:ext cx="184150" cy="461963"/>
          </a:xfrm>
          <a:prstGeom prst="rect">
            <a:avLst/>
          </a:prstGeom>
          <a:noFill/>
          <a:ln w="9525" algn="ctr">
            <a:noFill/>
            <a:miter lim="800000"/>
            <a:headEnd/>
            <a:tailEnd/>
          </a:ln>
        </p:spPr>
        <p:txBody>
          <a:bodyPr wrap="none">
            <a:spAutoFit/>
          </a:bodyPr>
          <a:lstStyle/>
          <a:p>
            <a:endParaRPr lang="en-US" sz="2400">
              <a:latin typeface="Arial" charset="0"/>
            </a:endParaRPr>
          </a:p>
        </p:txBody>
      </p:sp>
      <p:sp>
        <p:nvSpPr>
          <p:cNvPr id="93195" name="AutoShape 11"/>
          <p:cNvSpPr>
            <a:spLocks noChangeArrowheads="1"/>
          </p:cNvSpPr>
          <p:nvPr/>
        </p:nvSpPr>
        <p:spPr bwMode="auto">
          <a:xfrm>
            <a:off x="304800" y="1752600"/>
            <a:ext cx="8610600" cy="2362200"/>
          </a:xfrm>
          <a:prstGeom prst="horizontalScroll">
            <a:avLst>
              <a:gd name="adj" fmla="val 12500"/>
            </a:avLst>
          </a:prstGeom>
          <a:solidFill>
            <a:schemeClr val="accent1"/>
          </a:solidFill>
          <a:ln w="9525">
            <a:solidFill>
              <a:srgbClr val="000000"/>
            </a:solidFill>
            <a:round/>
            <a:headEnd/>
            <a:tailEnd/>
          </a:ln>
          <a:effectLst/>
        </p:spPr>
        <p:txBody>
          <a:bodyPr wrap="none" anchor="ctr"/>
          <a:lstStyle/>
          <a:p>
            <a:pPr algn="l">
              <a:spcBef>
                <a:spcPct val="20000"/>
              </a:spcBef>
              <a:buClr>
                <a:schemeClr val="hlink"/>
              </a:buClr>
              <a:buSzPct val="120000"/>
              <a:buFontTx/>
              <a:buChar char="•"/>
              <a:defRPr/>
            </a:pPr>
            <a:r>
              <a:rPr lang="en-US" sz="3600">
                <a:solidFill>
                  <a:srgbClr val="A710EA"/>
                </a:solidFill>
                <a:effectLst>
                  <a:outerShdw blurRad="38100" dist="38100" dir="2700000" algn="tl">
                    <a:srgbClr val="000000"/>
                  </a:outerShdw>
                </a:effectLst>
                <a:latin typeface="Arial"/>
              </a:rPr>
              <a:t>Muốn miêu tả đồ vật ta phải làm </a:t>
            </a:r>
          </a:p>
          <a:p>
            <a:pPr algn="l">
              <a:spcBef>
                <a:spcPct val="20000"/>
              </a:spcBef>
              <a:buClr>
                <a:schemeClr val="hlink"/>
              </a:buClr>
              <a:buSzPct val="120000"/>
              <a:defRPr/>
            </a:pPr>
            <a:r>
              <a:rPr lang="en-US" sz="3600">
                <a:solidFill>
                  <a:srgbClr val="A710EA"/>
                </a:solidFill>
                <a:effectLst>
                  <a:outerShdw blurRad="38100" dist="38100" dir="2700000" algn="tl">
                    <a:srgbClr val="000000"/>
                  </a:outerShdw>
                </a:effectLst>
                <a:latin typeface="Arial"/>
              </a:rPr>
              <a:t>như thế nào ? </a:t>
            </a:r>
          </a:p>
        </p:txBody>
      </p:sp>
      <p:sp>
        <p:nvSpPr>
          <p:cNvPr id="15371" name="Text Box 12"/>
          <p:cNvSpPr txBox="1">
            <a:spLocks noChangeArrowheads="1"/>
          </p:cNvSpPr>
          <p:nvPr/>
        </p:nvSpPr>
        <p:spPr bwMode="auto">
          <a:xfrm>
            <a:off x="2270125" y="3952875"/>
            <a:ext cx="184150" cy="461963"/>
          </a:xfrm>
          <a:prstGeom prst="rect">
            <a:avLst/>
          </a:prstGeom>
          <a:noFill/>
          <a:ln w="9525" algn="ctr">
            <a:noFill/>
            <a:miter lim="800000"/>
            <a:headEnd/>
            <a:tailEnd/>
          </a:ln>
        </p:spPr>
        <p:txBody>
          <a:bodyPr wrap="none">
            <a:spAutoFit/>
          </a:bodyPr>
          <a:lstStyle/>
          <a:p>
            <a:endParaRPr lang="en-US" sz="2400">
              <a:latin typeface="Arial" charset="0"/>
            </a:endParaRPr>
          </a:p>
        </p:txBody>
      </p:sp>
      <p:sp>
        <p:nvSpPr>
          <p:cNvPr id="93197" name="AutoShape 13"/>
          <p:cNvSpPr>
            <a:spLocks noChangeArrowheads="1"/>
          </p:cNvSpPr>
          <p:nvPr/>
        </p:nvSpPr>
        <p:spPr bwMode="auto">
          <a:xfrm>
            <a:off x="914400" y="0"/>
            <a:ext cx="8001000" cy="7391400"/>
          </a:xfrm>
          <a:prstGeom prst="horizontalScroll">
            <a:avLst>
              <a:gd name="adj" fmla="val 12500"/>
            </a:avLst>
          </a:prstGeom>
          <a:solidFill>
            <a:srgbClr val="0000FF"/>
          </a:solidFill>
          <a:ln w="9525" cap="rnd">
            <a:solidFill>
              <a:srgbClr val="FFFF00"/>
            </a:solidFill>
            <a:prstDash val="sysDot"/>
            <a:round/>
            <a:headEnd/>
            <a:tailEnd/>
          </a:ln>
          <a:effectLst/>
        </p:spPr>
        <p:txBody>
          <a:bodyPr/>
          <a:lstStyle/>
          <a:p>
            <a:pPr marL="609600" indent="-609600" algn="l">
              <a:lnSpc>
                <a:spcPct val="90000"/>
              </a:lnSpc>
              <a:spcBef>
                <a:spcPct val="50000"/>
              </a:spcBef>
              <a:buClr>
                <a:schemeClr val="tx1"/>
              </a:buClr>
              <a:buSzPct val="60000"/>
              <a:buFont typeface="Wingdings" pitchFamily="2" charset="2"/>
              <a:buNone/>
              <a:defRPr/>
            </a:pPr>
            <a:r>
              <a:rPr lang="en-US" sz="3200">
                <a:solidFill>
                  <a:schemeClr val="tx1"/>
                </a:solidFill>
                <a:effectLst>
                  <a:outerShdw blurRad="38100" dist="38100" dir="2700000" algn="tl">
                    <a:srgbClr val="000000"/>
                  </a:outerShdw>
                </a:effectLst>
                <a:latin typeface="Arial"/>
              </a:rPr>
              <a:t>- Muốn miêu tả đồ vật, trước hết phải quan sát đồ vật đó.</a:t>
            </a:r>
          </a:p>
          <a:p>
            <a:pPr marL="609600" indent="-609600" algn="l">
              <a:lnSpc>
                <a:spcPct val="90000"/>
              </a:lnSpc>
              <a:spcBef>
                <a:spcPct val="50000"/>
              </a:spcBef>
              <a:buClr>
                <a:schemeClr val="tx1"/>
              </a:buClr>
              <a:buSzPct val="60000"/>
              <a:buFont typeface="Wingdings" pitchFamily="2" charset="2"/>
              <a:buNone/>
              <a:defRPr/>
            </a:pPr>
            <a:r>
              <a:rPr lang="en-US" sz="3200">
                <a:solidFill>
                  <a:schemeClr val="tx1"/>
                </a:solidFill>
                <a:effectLst>
                  <a:outerShdw blurRad="38100" dist="38100" dir="2700000" algn="tl">
                    <a:srgbClr val="000000"/>
                  </a:outerShdw>
                </a:effectLst>
                <a:latin typeface="Arial"/>
              </a:rPr>
              <a:t> - Quan sát đồ vật cần theo một trình tự hợp lý, bằng nhiều cách khác nhau</a:t>
            </a:r>
          </a:p>
          <a:p>
            <a:pPr marL="609600" indent="-609600" algn="l">
              <a:lnSpc>
                <a:spcPct val="90000"/>
              </a:lnSpc>
              <a:spcBef>
                <a:spcPct val="50000"/>
              </a:spcBef>
              <a:buClr>
                <a:schemeClr val="tx1"/>
              </a:buClr>
              <a:buSzPct val="60000"/>
              <a:buFont typeface="Wingdings" pitchFamily="2" charset="2"/>
              <a:buNone/>
              <a:defRPr/>
            </a:pPr>
            <a:r>
              <a:rPr lang="en-US" sz="3200">
                <a:solidFill>
                  <a:schemeClr val="tx1"/>
                </a:solidFill>
                <a:effectLst>
                  <a:outerShdw blurRad="38100" dist="38100" dir="2700000" algn="tl">
                    <a:srgbClr val="000000"/>
                  </a:outerShdw>
                </a:effectLst>
                <a:latin typeface="Arial"/>
              </a:rPr>
              <a:t>    (mắt nhìn, tai nghe, tay sờ…).</a:t>
            </a:r>
          </a:p>
          <a:p>
            <a:pPr marL="609600" indent="-609600" algn="l">
              <a:lnSpc>
                <a:spcPct val="90000"/>
              </a:lnSpc>
              <a:spcBef>
                <a:spcPct val="50000"/>
              </a:spcBef>
              <a:buClr>
                <a:schemeClr val="tx1"/>
              </a:buClr>
              <a:buSzPct val="60000"/>
              <a:buFont typeface="Wingdings" pitchFamily="2" charset="2"/>
              <a:buNone/>
              <a:defRPr/>
            </a:pPr>
            <a:r>
              <a:rPr lang="en-US" sz="3200">
                <a:solidFill>
                  <a:schemeClr val="tx1"/>
                </a:solidFill>
                <a:effectLst>
                  <a:outerShdw blurRad="38100" dist="38100" dir="2700000" algn="tl">
                    <a:srgbClr val="000000"/>
                  </a:outerShdw>
                </a:effectLst>
                <a:latin typeface="Arial"/>
              </a:rPr>
              <a:t>  - Cần chú ý phát hiện những đặc điểm riêng, phân biệt đồ vật này với đồ vật khác.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93193"/>
                                        </p:tgtEl>
                                        <p:attrNameLst>
                                          <p:attrName>style.visibility</p:attrName>
                                        </p:attrNameLst>
                                      </p:cBhvr>
                                      <p:to>
                                        <p:strVal val="visible"/>
                                      </p:to>
                                    </p:set>
                                    <p:animEffect transition="in" filter="slide(fromBottom)">
                                      <p:cBhvr>
                                        <p:cTn id="7" dur="500"/>
                                        <p:tgtEl>
                                          <p:spTgt spid="9319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93195"/>
                                        </p:tgtEl>
                                        <p:attrNameLst>
                                          <p:attrName>style.visibility</p:attrName>
                                        </p:attrNameLst>
                                      </p:cBhvr>
                                      <p:to>
                                        <p:strVal val="visible"/>
                                      </p:to>
                                    </p:set>
                                    <p:animEffect transition="in" filter="checkerboard(across)">
                                      <p:cBhvr>
                                        <p:cTn id="12" dur="500"/>
                                        <p:tgtEl>
                                          <p:spTgt spid="9319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4" presetClass="exit" presetSubtype="0" fill="hold" grpId="1" nodeType="clickEffect">
                                  <p:stCondLst>
                                    <p:cond delay="0"/>
                                  </p:stCondLst>
                                  <p:childTnLst>
                                    <p:anim to="" calcmode="lin" valueType="num">
                                      <p:cBhvr>
                                        <p:cTn id="16" dur="1"/>
                                        <p:tgtEl>
                                          <p:spTgt spid="93195"/>
                                        </p:tgtEl>
                                        <p:attrNameLst>
                                          <p:attrName/>
                                        </p:attrNameLst>
                                      </p:cBhvr>
                                    </p:anim>
                                    <p:set>
                                      <p:cBhvr>
                                        <p:cTn id="17" dur="1" fill="hold">
                                          <p:stCondLst>
                                            <p:cond delay="0"/>
                                          </p:stCondLst>
                                        </p:cTn>
                                        <p:tgtEl>
                                          <p:spTgt spid="93195"/>
                                        </p:tgtEl>
                                        <p:attrNameLst>
                                          <p:attrName>style.visibility</p:attrName>
                                        </p:attrNameLst>
                                      </p:cBhvr>
                                      <p:to>
                                        <p:strVal val="hidden"/>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xit" presetSubtype="16" fill="hold" grpId="1" nodeType="clickEffect">
                                  <p:stCondLst>
                                    <p:cond delay="0"/>
                                  </p:stCondLst>
                                  <p:childTnLst>
                                    <p:animEffect transition="out" filter="diamond(in)">
                                      <p:cBhvr>
                                        <p:cTn id="21" dur="2000"/>
                                        <p:tgtEl>
                                          <p:spTgt spid="93193"/>
                                        </p:tgtEl>
                                      </p:cBhvr>
                                    </p:animEffect>
                                    <p:set>
                                      <p:cBhvr>
                                        <p:cTn id="22" dur="1" fill="hold">
                                          <p:stCondLst>
                                            <p:cond delay="1999"/>
                                          </p:stCondLst>
                                        </p:cTn>
                                        <p:tgtEl>
                                          <p:spTgt spid="93193"/>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93197"/>
                                        </p:tgtEl>
                                        <p:attrNameLst>
                                          <p:attrName>style.visibility</p:attrName>
                                        </p:attrNameLst>
                                      </p:cBhvr>
                                      <p:to>
                                        <p:strVal val="visible"/>
                                      </p:to>
                                    </p:set>
                                    <p:anim calcmode="lin" valueType="num">
                                      <p:cBhvr additive="base">
                                        <p:cTn id="27" dur="500" fill="hold"/>
                                        <p:tgtEl>
                                          <p:spTgt spid="93197"/>
                                        </p:tgtEl>
                                        <p:attrNameLst>
                                          <p:attrName>ppt_x</p:attrName>
                                        </p:attrNameLst>
                                      </p:cBhvr>
                                      <p:tavLst>
                                        <p:tav tm="0">
                                          <p:val>
                                            <p:strVal val="#ppt_x"/>
                                          </p:val>
                                        </p:tav>
                                        <p:tav tm="100000">
                                          <p:val>
                                            <p:strVal val="#ppt_x"/>
                                          </p:val>
                                        </p:tav>
                                      </p:tavLst>
                                    </p:anim>
                                    <p:anim calcmode="lin" valueType="num">
                                      <p:cBhvr additive="base">
                                        <p:cTn id="28" dur="500" fill="hold"/>
                                        <p:tgtEl>
                                          <p:spTgt spid="9319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93" grpId="0" animBg="1"/>
      <p:bldP spid="93193" grpId="1" animBg="1"/>
      <p:bldP spid="93195" grpId="0" animBg="1"/>
      <p:bldP spid="93195" grpId="1" animBg="1"/>
      <p:bldP spid="9319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6741" name="Picture 5" descr="SDC10394"/>
          <p:cNvPicPr>
            <a:picLocks noChangeAspect="1" noChangeArrowheads="1"/>
          </p:cNvPicPr>
          <p:nvPr/>
        </p:nvPicPr>
        <p:blipFill>
          <a:blip r:embed="rId2">
            <a:lum bright="6000" contrast="4000"/>
          </a:blip>
          <a:srcRect/>
          <a:stretch>
            <a:fillRect/>
          </a:stretch>
        </p:blipFill>
        <p:spPr bwMode="auto">
          <a:xfrm>
            <a:off x="1295400" y="2590800"/>
            <a:ext cx="6477000" cy="4267200"/>
          </a:xfrm>
          <a:prstGeom prst="rect">
            <a:avLst/>
          </a:prstGeom>
          <a:noFill/>
          <a:ln w="9525">
            <a:noFill/>
            <a:miter lim="800000"/>
            <a:headEnd/>
            <a:tailEnd/>
          </a:ln>
        </p:spPr>
      </p:pic>
      <p:sp>
        <p:nvSpPr>
          <p:cNvPr id="4099" name="Text Box 6"/>
          <p:cNvSpPr txBox="1">
            <a:spLocks noChangeArrowheads="1"/>
          </p:cNvSpPr>
          <p:nvPr/>
        </p:nvSpPr>
        <p:spPr bwMode="auto">
          <a:xfrm>
            <a:off x="990600" y="-76200"/>
            <a:ext cx="6932613" cy="1373188"/>
          </a:xfrm>
          <a:prstGeom prst="rect">
            <a:avLst/>
          </a:prstGeom>
          <a:noFill/>
          <a:ln w="9525" algn="ctr">
            <a:noFill/>
            <a:miter lim="800000"/>
            <a:headEnd/>
            <a:tailEnd/>
          </a:ln>
        </p:spPr>
        <p:txBody>
          <a:bodyPr>
            <a:spAutoFit/>
          </a:bodyPr>
          <a:lstStyle/>
          <a:p>
            <a:pPr algn="r"/>
            <a:endParaRPr lang="en-US" b="1" i="1">
              <a:solidFill>
                <a:schemeClr val="tx1"/>
              </a:solidFill>
              <a:latin typeface="Arial" charset="0"/>
            </a:endParaRPr>
          </a:p>
          <a:p>
            <a:pPr algn="l"/>
            <a:r>
              <a:rPr lang="en-US" b="1">
                <a:solidFill>
                  <a:schemeClr val="tx1"/>
                </a:solidFill>
                <a:latin typeface="Arial" charset="0"/>
              </a:rPr>
              <a:t>                                  Tập làm văn</a:t>
            </a:r>
            <a:r>
              <a:rPr lang="en-US">
                <a:solidFill>
                  <a:srgbClr val="3E35F7"/>
                </a:solidFill>
                <a:latin typeface="Arial" charset="0"/>
              </a:rPr>
              <a:t> </a:t>
            </a:r>
          </a:p>
          <a:p>
            <a:pPr algn="l"/>
            <a:endParaRPr lang="en-US">
              <a:latin typeface="Arial" charset="0"/>
            </a:endParaRPr>
          </a:p>
        </p:txBody>
      </p:sp>
      <p:sp>
        <p:nvSpPr>
          <p:cNvPr id="116743" name="Text Box 7"/>
          <p:cNvSpPr txBox="1">
            <a:spLocks noChangeArrowheads="1"/>
          </p:cNvSpPr>
          <p:nvPr/>
        </p:nvSpPr>
        <p:spPr bwMode="auto">
          <a:xfrm>
            <a:off x="2833688" y="838200"/>
            <a:ext cx="4405312" cy="519113"/>
          </a:xfrm>
          <a:prstGeom prst="rect">
            <a:avLst/>
          </a:prstGeom>
          <a:noFill/>
          <a:ln w="9525" algn="ctr">
            <a:noFill/>
            <a:miter lim="800000"/>
            <a:headEnd/>
            <a:tailEnd/>
          </a:ln>
        </p:spPr>
        <p:txBody>
          <a:bodyPr>
            <a:spAutoFit/>
          </a:bodyPr>
          <a:lstStyle/>
          <a:p>
            <a:r>
              <a:rPr lang="en-US" b="1">
                <a:solidFill>
                  <a:schemeClr val="tx1"/>
                </a:solidFill>
                <a:latin typeface="Arial" charset="0"/>
              </a:rPr>
              <a:t>QUAN SÁT ĐỒ VẬT </a:t>
            </a:r>
            <a:r>
              <a:rPr lang="en-US" sz="2400">
                <a:solidFill>
                  <a:schemeClr val="tx1"/>
                </a:solidFill>
                <a:latin typeface="Arial" charset="0"/>
              </a:rPr>
              <a:t>(153)</a:t>
            </a:r>
          </a:p>
        </p:txBody>
      </p:sp>
      <p:sp>
        <p:nvSpPr>
          <p:cNvPr id="116744" name="Text Box 8"/>
          <p:cNvSpPr txBox="1">
            <a:spLocks noChangeArrowheads="1"/>
          </p:cNvSpPr>
          <p:nvPr/>
        </p:nvSpPr>
        <p:spPr bwMode="auto">
          <a:xfrm>
            <a:off x="457200" y="1066800"/>
            <a:ext cx="8686800" cy="1373188"/>
          </a:xfrm>
          <a:prstGeom prst="rect">
            <a:avLst/>
          </a:prstGeom>
          <a:noFill/>
          <a:ln w="9525" algn="ctr">
            <a:noFill/>
            <a:miter lim="800000"/>
            <a:headEnd/>
            <a:tailEnd/>
          </a:ln>
        </p:spPr>
        <p:txBody>
          <a:bodyPr>
            <a:spAutoFit/>
          </a:bodyPr>
          <a:lstStyle/>
          <a:p>
            <a:pPr marL="457200" indent="-457200" algn="l">
              <a:buFontTx/>
              <a:buAutoNum type="romanUcPeriod"/>
            </a:pPr>
            <a:r>
              <a:rPr lang="en-US">
                <a:solidFill>
                  <a:schemeClr val="tx1"/>
                </a:solidFill>
                <a:latin typeface="Arial" charset="0"/>
              </a:rPr>
              <a:t>Nhận xét     </a:t>
            </a:r>
          </a:p>
          <a:p>
            <a:pPr marL="457200" indent="-457200" algn="l"/>
            <a:r>
              <a:rPr lang="en-US">
                <a:solidFill>
                  <a:schemeClr val="tx1"/>
                </a:solidFill>
                <a:latin typeface="Arial" charset="0"/>
              </a:rPr>
              <a:t>     1. Quan sát một đồ chơi mà em thích và ghi lại những       điều quan sát được.</a:t>
            </a:r>
          </a:p>
        </p:txBody>
      </p:sp>
      <p:sp>
        <p:nvSpPr>
          <p:cNvPr id="116745" name="Line 9"/>
          <p:cNvSpPr>
            <a:spLocks noChangeShapeType="1"/>
          </p:cNvSpPr>
          <p:nvPr/>
        </p:nvSpPr>
        <p:spPr bwMode="auto">
          <a:xfrm>
            <a:off x="1371600" y="1981200"/>
            <a:ext cx="2971800" cy="0"/>
          </a:xfrm>
          <a:prstGeom prst="line">
            <a:avLst/>
          </a:prstGeom>
          <a:noFill/>
          <a:ln w="28575">
            <a:solidFill>
              <a:srgbClr val="FFFF00"/>
            </a:solidFill>
            <a:round/>
            <a:headEnd/>
            <a:tailEnd/>
          </a:ln>
        </p:spPr>
        <p:txBody>
          <a:bodyPr anchor="ctr"/>
          <a:lstStyle/>
          <a:p>
            <a:endParaRPr lang="en-US"/>
          </a:p>
        </p:txBody>
      </p:sp>
      <p:sp>
        <p:nvSpPr>
          <p:cNvPr id="116746" name="Line 10"/>
          <p:cNvSpPr>
            <a:spLocks noChangeShapeType="1"/>
          </p:cNvSpPr>
          <p:nvPr/>
        </p:nvSpPr>
        <p:spPr bwMode="auto">
          <a:xfrm>
            <a:off x="6705600" y="1981200"/>
            <a:ext cx="1981200" cy="0"/>
          </a:xfrm>
          <a:prstGeom prst="line">
            <a:avLst/>
          </a:prstGeom>
          <a:noFill/>
          <a:ln w="28575">
            <a:solidFill>
              <a:srgbClr val="FFFF00"/>
            </a:solidFill>
            <a:round/>
            <a:headEnd/>
            <a:tailEnd/>
          </a:ln>
        </p:spPr>
        <p:txBody>
          <a:bodyPr anchor="ctr"/>
          <a:lstStyle/>
          <a:p>
            <a:endParaRPr lang="en-US"/>
          </a:p>
        </p:txBody>
      </p:sp>
      <p:sp>
        <p:nvSpPr>
          <p:cNvPr id="116747" name="Line 11"/>
          <p:cNvSpPr>
            <a:spLocks noChangeShapeType="1"/>
          </p:cNvSpPr>
          <p:nvPr/>
        </p:nvSpPr>
        <p:spPr bwMode="auto">
          <a:xfrm>
            <a:off x="1066800" y="2438400"/>
            <a:ext cx="2667000" cy="0"/>
          </a:xfrm>
          <a:prstGeom prst="line">
            <a:avLst/>
          </a:prstGeom>
          <a:noFill/>
          <a:ln w="28575">
            <a:solidFill>
              <a:srgbClr val="FFFF00"/>
            </a:solidFill>
            <a:round/>
            <a:headEnd/>
            <a:tailEnd/>
          </a:ln>
        </p:spPr>
        <p:txBody>
          <a:bodyPr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3" presetClass="entr" presetSubtype="16" fill="hold" nodeType="clickEffect">
                                  <p:stCondLst>
                                    <p:cond delay="0"/>
                                  </p:stCondLst>
                                  <p:childTnLst>
                                    <p:set>
                                      <p:cBhvr>
                                        <p:cTn id="6" dur="1" fill="hold">
                                          <p:stCondLst>
                                            <p:cond delay="0"/>
                                          </p:stCondLst>
                                        </p:cTn>
                                        <p:tgtEl>
                                          <p:spTgt spid="116741"/>
                                        </p:tgtEl>
                                        <p:attrNameLst>
                                          <p:attrName>style.visibility</p:attrName>
                                        </p:attrNameLst>
                                      </p:cBhvr>
                                      <p:to>
                                        <p:strVal val="visible"/>
                                      </p:to>
                                    </p:set>
                                    <p:animEffect transition="in" filter="plus(in)">
                                      <p:cBhvr>
                                        <p:cTn id="7" dur="2000"/>
                                        <p:tgtEl>
                                          <p:spTgt spid="11674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116743"/>
                                        </p:tgtEl>
                                        <p:attrNameLst>
                                          <p:attrName>style.visibility</p:attrName>
                                        </p:attrNameLst>
                                      </p:cBhvr>
                                      <p:to>
                                        <p:strVal val="visible"/>
                                      </p:to>
                                    </p:set>
                                    <p:anim calcmode="lin" valueType="num">
                                      <p:cBhvr>
                                        <p:cTn id="12" dur="500" fill="hold"/>
                                        <p:tgtEl>
                                          <p:spTgt spid="116743"/>
                                        </p:tgtEl>
                                        <p:attrNameLst>
                                          <p:attrName>ppt_w</p:attrName>
                                        </p:attrNameLst>
                                      </p:cBhvr>
                                      <p:tavLst>
                                        <p:tav tm="0">
                                          <p:val>
                                            <p:fltVal val="0"/>
                                          </p:val>
                                        </p:tav>
                                        <p:tav tm="100000">
                                          <p:val>
                                            <p:strVal val="#ppt_w"/>
                                          </p:val>
                                        </p:tav>
                                      </p:tavLst>
                                    </p:anim>
                                    <p:anim calcmode="lin" valueType="num">
                                      <p:cBhvr>
                                        <p:cTn id="13" dur="500" fill="hold"/>
                                        <p:tgtEl>
                                          <p:spTgt spid="116743"/>
                                        </p:tgtEl>
                                        <p:attrNameLst>
                                          <p:attrName>ppt_h</p:attrName>
                                        </p:attrNameLst>
                                      </p:cBhvr>
                                      <p:tavLst>
                                        <p:tav tm="0">
                                          <p:val>
                                            <p:fltVal val="0"/>
                                          </p:val>
                                        </p:tav>
                                        <p:tav tm="100000">
                                          <p:val>
                                            <p:strVal val="#ppt_h"/>
                                          </p:val>
                                        </p:tav>
                                      </p:tavLst>
                                    </p:anim>
                                    <p:animEffect transition="in" filter="fade">
                                      <p:cBhvr>
                                        <p:cTn id="14" dur="500"/>
                                        <p:tgtEl>
                                          <p:spTgt spid="116743"/>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0" presetClass="entr" presetSubtype="0" fill="hold" nodeType="clickEffect">
                                  <p:stCondLst>
                                    <p:cond delay="0"/>
                                  </p:stCondLst>
                                  <p:childTnLst>
                                    <p:set>
                                      <p:cBhvr>
                                        <p:cTn id="18" dur="1" fill="hold">
                                          <p:stCondLst>
                                            <p:cond delay="0"/>
                                          </p:stCondLst>
                                        </p:cTn>
                                        <p:tgtEl>
                                          <p:spTgt spid="116744">
                                            <p:txEl>
                                              <p:pRg st="0" end="0"/>
                                            </p:txEl>
                                          </p:spTgt>
                                        </p:tgtEl>
                                        <p:attrNameLst>
                                          <p:attrName>style.visibility</p:attrName>
                                        </p:attrNameLst>
                                      </p:cBhvr>
                                      <p:to>
                                        <p:strVal val="visible"/>
                                      </p:to>
                                    </p:set>
                                    <p:animEffect transition="in" filter="wedge">
                                      <p:cBhvr>
                                        <p:cTn id="19" dur="2000"/>
                                        <p:tgtEl>
                                          <p:spTgt spid="116744">
                                            <p:txEl>
                                              <p:pRg st="0" end="0"/>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0" presetClass="entr" presetSubtype="0" fill="hold" nodeType="clickEffect">
                                  <p:stCondLst>
                                    <p:cond delay="0"/>
                                  </p:stCondLst>
                                  <p:childTnLst>
                                    <p:set>
                                      <p:cBhvr>
                                        <p:cTn id="23" dur="1" fill="hold">
                                          <p:stCondLst>
                                            <p:cond delay="0"/>
                                          </p:stCondLst>
                                        </p:cTn>
                                        <p:tgtEl>
                                          <p:spTgt spid="116744">
                                            <p:txEl>
                                              <p:pRg st="1" end="1"/>
                                            </p:txEl>
                                          </p:spTgt>
                                        </p:tgtEl>
                                        <p:attrNameLst>
                                          <p:attrName>style.visibility</p:attrName>
                                        </p:attrNameLst>
                                      </p:cBhvr>
                                      <p:to>
                                        <p:strVal val="visible"/>
                                      </p:to>
                                    </p:set>
                                    <p:animEffect transition="in" filter="wedge">
                                      <p:cBhvr>
                                        <p:cTn id="24" dur="2000"/>
                                        <p:tgtEl>
                                          <p:spTgt spid="116744">
                                            <p:txEl>
                                              <p:pRg st="1" end="1"/>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16745"/>
                                        </p:tgtEl>
                                        <p:attrNameLst>
                                          <p:attrName>style.visibility</p:attrName>
                                        </p:attrNameLst>
                                      </p:cBhvr>
                                      <p:to>
                                        <p:strVal val="visible"/>
                                      </p:to>
                                    </p:set>
                                    <p:anim calcmode="lin" valueType="num">
                                      <p:cBhvr additive="base">
                                        <p:cTn id="29" dur="500" fill="hold"/>
                                        <p:tgtEl>
                                          <p:spTgt spid="116745"/>
                                        </p:tgtEl>
                                        <p:attrNameLst>
                                          <p:attrName>ppt_x</p:attrName>
                                        </p:attrNameLst>
                                      </p:cBhvr>
                                      <p:tavLst>
                                        <p:tav tm="0">
                                          <p:val>
                                            <p:strVal val="#ppt_x"/>
                                          </p:val>
                                        </p:tav>
                                        <p:tav tm="100000">
                                          <p:val>
                                            <p:strVal val="#ppt_x"/>
                                          </p:val>
                                        </p:tav>
                                      </p:tavLst>
                                    </p:anim>
                                    <p:anim calcmode="lin" valueType="num">
                                      <p:cBhvr additive="base">
                                        <p:cTn id="30" dur="500" fill="hold"/>
                                        <p:tgtEl>
                                          <p:spTgt spid="116745"/>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16746"/>
                                        </p:tgtEl>
                                        <p:attrNameLst>
                                          <p:attrName>style.visibility</p:attrName>
                                        </p:attrNameLst>
                                      </p:cBhvr>
                                      <p:to>
                                        <p:strVal val="visible"/>
                                      </p:to>
                                    </p:set>
                                    <p:anim calcmode="lin" valueType="num">
                                      <p:cBhvr additive="base">
                                        <p:cTn id="33" dur="500" fill="hold"/>
                                        <p:tgtEl>
                                          <p:spTgt spid="116746"/>
                                        </p:tgtEl>
                                        <p:attrNameLst>
                                          <p:attrName>ppt_x</p:attrName>
                                        </p:attrNameLst>
                                      </p:cBhvr>
                                      <p:tavLst>
                                        <p:tav tm="0">
                                          <p:val>
                                            <p:strVal val="#ppt_x"/>
                                          </p:val>
                                        </p:tav>
                                        <p:tav tm="100000">
                                          <p:val>
                                            <p:strVal val="#ppt_x"/>
                                          </p:val>
                                        </p:tav>
                                      </p:tavLst>
                                    </p:anim>
                                    <p:anim calcmode="lin" valueType="num">
                                      <p:cBhvr additive="base">
                                        <p:cTn id="34" dur="500" fill="hold"/>
                                        <p:tgtEl>
                                          <p:spTgt spid="116746"/>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16747"/>
                                        </p:tgtEl>
                                        <p:attrNameLst>
                                          <p:attrName>style.visibility</p:attrName>
                                        </p:attrNameLst>
                                      </p:cBhvr>
                                      <p:to>
                                        <p:strVal val="visible"/>
                                      </p:to>
                                    </p:set>
                                    <p:anim calcmode="lin" valueType="num">
                                      <p:cBhvr additive="base">
                                        <p:cTn id="37" dur="500" fill="hold"/>
                                        <p:tgtEl>
                                          <p:spTgt spid="116747"/>
                                        </p:tgtEl>
                                        <p:attrNameLst>
                                          <p:attrName>ppt_x</p:attrName>
                                        </p:attrNameLst>
                                      </p:cBhvr>
                                      <p:tavLst>
                                        <p:tav tm="0">
                                          <p:val>
                                            <p:strVal val="#ppt_x"/>
                                          </p:val>
                                        </p:tav>
                                        <p:tav tm="100000">
                                          <p:val>
                                            <p:strVal val="#ppt_x"/>
                                          </p:val>
                                        </p:tav>
                                      </p:tavLst>
                                    </p:anim>
                                    <p:anim calcmode="lin" valueType="num">
                                      <p:cBhvr additive="base">
                                        <p:cTn id="38" dur="500" fill="hold"/>
                                        <p:tgtEl>
                                          <p:spTgt spid="11674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43" grpId="0"/>
      <p:bldP spid="116745" grpId="0" animBg="1"/>
      <p:bldP spid="116746" grpId="0" animBg="1"/>
      <p:bldP spid="11674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a:grpSpLocks/>
          </p:cNvGrpSpPr>
          <p:nvPr/>
        </p:nvGrpSpPr>
        <p:grpSpPr bwMode="auto">
          <a:xfrm>
            <a:off x="1600200" y="1219200"/>
            <a:ext cx="6477000" cy="2133600"/>
            <a:chOff x="1680" y="240"/>
            <a:chExt cx="4080" cy="1344"/>
          </a:xfrm>
        </p:grpSpPr>
        <p:sp>
          <p:nvSpPr>
            <p:cNvPr id="5126" name="AutoShape 5"/>
            <p:cNvSpPr>
              <a:spLocks noChangeArrowheads="1"/>
            </p:cNvSpPr>
            <p:nvPr/>
          </p:nvSpPr>
          <p:spPr bwMode="auto">
            <a:xfrm>
              <a:off x="1680" y="240"/>
              <a:ext cx="3984" cy="1344"/>
            </a:xfrm>
            <a:prstGeom prst="wedgeEllipseCallout">
              <a:avLst>
                <a:gd name="adj1" fmla="val -50176"/>
                <a:gd name="adj2" fmla="val 88394"/>
              </a:avLst>
            </a:prstGeom>
            <a:solidFill>
              <a:srgbClr val="FFFF00"/>
            </a:solidFill>
            <a:ln w="9525">
              <a:solidFill>
                <a:schemeClr val="tx1"/>
              </a:solidFill>
              <a:miter lim="800000"/>
              <a:headEnd/>
              <a:tailEnd/>
            </a:ln>
          </p:spPr>
          <p:txBody>
            <a:bodyPr/>
            <a:lstStyle/>
            <a:p>
              <a:endParaRPr lang="en-US" sz="1800">
                <a:solidFill>
                  <a:schemeClr val="tx1"/>
                </a:solidFill>
                <a:latin typeface="Arial" charset="0"/>
              </a:endParaRPr>
            </a:p>
          </p:txBody>
        </p:sp>
        <p:sp>
          <p:nvSpPr>
            <p:cNvPr id="5127" name="Text Box 6"/>
            <p:cNvSpPr txBox="1">
              <a:spLocks noChangeArrowheads="1"/>
            </p:cNvSpPr>
            <p:nvPr/>
          </p:nvSpPr>
          <p:spPr bwMode="auto">
            <a:xfrm>
              <a:off x="1728" y="261"/>
              <a:ext cx="4032" cy="989"/>
            </a:xfrm>
            <a:prstGeom prst="rect">
              <a:avLst/>
            </a:prstGeom>
            <a:noFill/>
            <a:ln w="9525">
              <a:noFill/>
              <a:miter lim="800000"/>
              <a:headEnd/>
              <a:tailEnd/>
            </a:ln>
          </p:spPr>
          <p:txBody>
            <a:bodyPr>
              <a:spAutoFit/>
            </a:bodyPr>
            <a:lstStyle/>
            <a:p>
              <a:pPr algn="l"/>
              <a:endParaRPr lang="en-US" sz="3200">
                <a:solidFill>
                  <a:srgbClr val="0000FF"/>
                </a:solidFill>
                <a:latin typeface="Arial" charset="0"/>
              </a:endParaRPr>
            </a:p>
            <a:p>
              <a:pPr algn="l"/>
              <a:r>
                <a:rPr lang="en-US" sz="2400">
                  <a:solidFill>
                    <a:schemeClr val="hlink"/>
                  </a:solidFill>
                  <a:latin typeface="Arial" charset="0"/>
                </a:rPr>
                <a:t>     </a:t>
              </a:r>
              <a:r>
                <a:rPr lang="en-US" sz="3200">
                  <a:solidFill>
                    <a:srgbClr val="0000FF"/>
                  </a:solidFill>
                </a:rPr>
                <a:t>Em hãy giới thiệu đồ chơi của em đã sưu tầm và mang đến lớp</a:t>
              </a:r>
              <a:r>
                <a:rPr lang="en-US" sz="2400">
                  <a:solidFill>
                    <a:srgbClr val="0000FF"/>
                  </a:solidFill>
                </a:rPr>
                <a:t>?</a:t>
              </a:r>
              <a:endParaRPr lang="en-US" sz="2400">
                <a:solidFill>
                  <a:srgbClr val="0000FF"/>
                </a:solidFill>
                <a:latin typeface=".VnTime" pitchFamily="34" charset="0"/>
              </a:endParaRPr>
            </a:p>
          </p:txBody>
        </p:sp>
      </p:grpSp>
      <p:sp>
        <p:nvSpPr>
          <p:cNvPr id="5123" name="AutoShape 7"/>
          <p:cNvSpPr>
            <a:spLocks noChangeArrowheads="1"/>
          </p:cNvSpPr>
          <p:nvPr/>
        </p:nvSpPr>
        <p:spPr bwMode="auto">
          <a:xfrm>
            <a:off x="1219200" y="3352800"/>
            <a:ext cx="7086600" cy="2743200"/>
          </a:xfrm>
          <a:prstGeom prst="horizontalScroll">
            <a:avLst>
              <a:gd name="adj" fmla="val 12500"/>
            </a:avLst>
          </a:prstGeom>
          <a:noFill/>
          <a:ln w="9525">
            <a:noFill/>
            <a:round/>
            <a:headEnd/>
            <a:tailEnd/>
          </a:ln>
        </p:spPr>
        <p:txBody>
          <a:bodyPr wrap="none" anchor="ctr"/>
          <a:lstStyle/>
          <a:p>
            <a:endParaRPr lang="en-US">
              <a:latin typeface="Arial" charset="0"/>
            </a:endParaRPr>
          </a:p>
        </p:txBody>
      </p:sp>
      <p:sp>
        <p:nvSpPr>
          <p:cNvPr id="5124" name="AutoShape 8"/>
          <p:cNvSpPr>
            <a:spLocks noChangeArrowheads="1"/>
          </p:cNvSpPr>
          <p:nvPr/>
        </p:nvSpPr>
        <p:spPr bwMode="auto">
          <a:xfrm>
            <a:off x="1295400" y="3505200"/>
            <a:ext cx="6629400" cy="2286000"/>
          </a:xfrm>
          <a:prstGeom prst="horizontalScroll">
            <a:avLst>
              <a:gd name="adj" fmla="val 12500"/>
            </a:avLst>
          </a:prstGeom>
          <a:noFill/>
          <a:ln w="9525">
            <a:noFill/>
            <a:round/>
            <a:headEnd/>
            <a:tailEnd/>
          </a:ln>
        </p:spPr>
        <p:txBody>
          <a:bodyPr wrap="none" anchor="ctr"/>
          <a:lstStyle/>
          <a:p>
            <a:endParaRPr lang="en-US">
              <a:solidFill>
                <a:srgbClr val="FFFF00"/>
              </a:solidFill>
              <a:latin typeface="Arial" charset="0"/>
            </a:endParaRPr>
          </a:p>
        </p:txBody>
      </p:sp>
      <p:sp>
        <p:nvSpPr>
          <p:cNvPr id="5125" name="AutoShape 9"/>
          <p:cNvSpPr>
            <a:spLocks noChangeArrowheads="1"/>
          </p:cNvSpPr>
          <p:nvPr/>
        </p:nvSpPr>
        <p:spPr bwMode="auto">
          <a:xfrm>
            <a:off x="1143000" y="4267200"/>
            <a:ext cx="6248400" cy="2590800"/>
          </a:xfrm>
          <a:prstGeom prst="horizontalScroll">
            <a:avLst>
              <a:gd name="adj" fmla="val 12500"/>
            </a:avLst>
          </a:prstGeom>
          <a:noFill/>
          <a:ln w="9525">
            <a:noFill/>
            <a:round/>
            <a:headEnd/>
            <a:tailEnd/>
          </a:ln>
        </p:spPr>
        <p:txBody>
          <a:bodyPr wrap="none" anchor="ctr"/>
          <a:lstStyle/>
          <a:p>
            <a:endParaRPr lang="en-US">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ChangeArrowheads="1"/>
          </p:cNvSpPr>
          <p:nvPr/>
        </p:nvSpPr>
        <p:spPr bwMode="auto">
          <a:xfrm>
            <a:off x="0" y="12700"/>
            <a:ext cx="2979738" cy="1384300"/>
          </a:xfrm>
          <a:prstGeom prst="rect">
            <a:avLst/>
          </a:prstGeom>
          <a:noFill/>
          <a:ln w="9525" algn="ctr">
            <a:noFill/>
            <a:miter lim="800000"/>
            <a:headEnd/>
            <a:tailEnd/>
          </a:ln>
        </p:spPr>
        <p:txBody>
          <a:bodyPr>
            <a:spAutoFit/>
          </a:bodyPr>
          <a:lstStyle/>
          <a:p>
            <a:r>
              <a:rPr lang="en-US" sz="3600">
                <a:solidFill>
                  <a:srgbClr val="FF0000"/>
                </a:solidFill>
                <a:latin typeface="Arial" charset="0"/>
              </a:rPr>
              <a:t>*</a:t>
            </a:r>
            <a:r>
              <a:rPr lang="en-US" sz="2400">
                <a:solidFill>
                  <a:srgbClr val="FF0000"/>
                </a:solidFill>
                <a:latin typeface="Arial" charset="0"/>
              </a:rPr>
              <a:t> </a:t>
            </a:r>
            <a:r>
              <a:rPr lang="en-US" sz="2400" b="1">
                <a:latin typeface="Arial" charset="0"/>
              </a:rPr>
              <a:t> Quan sát theo một trình tự nhất định</a:t>
            </a:r>
            <a:r>
              <a:rPr lang="en-US" sz="2400">
                <a:latin typeface="Arial" charset="0"/>
              </a:rPr>
              <a:t>:</a:t>
            </a:r>
          </a:p>
        </p:txBody>
      </p:sp>
      <p:sp>
        <p:nvSpPr>
          <p:cNvPr id="6147" name="Line 3"/>
          <p:cNvSpPr>
            <a:spLocks noChangeShapeType="1"/>
          </p:cNvSpPr>
          <p:nvPr/>
        </p:nvSpPr>
        <p:spPr bwMode="auto">
          <a:xfrm>
            <a:off x="3048000" y="0"/>
            <a:ext cx="0" cy="6858000"/>
          </a:xfrm>
          <a:prstGeom prst="line">
            <a:avLst/>
          </a:prstGeom>
          <a:noFill/>
          <a:ln w="28575">
            <a:solidFill>
              <a:schemeClr val="tx1"/>
            </a:solidFill>
            <a:round/>
            <a:headEnd/>
            <a:tailEnd/>
          </a:ln>
        </p:spPr>
        <p:txBody>
          <a:bodyPr anchor="ctr"/>
          <a:lstStyle/>
          <a:p>
            <a:endParaRPr lang="en-US"/>
          </a:p>
        </p:txBody>
      </p:sp>
      <p:sp>
        <p:nvSpPr>
          <p:cNvPr id="219140" name="Rectangle 4"/>
          <p:cNvSpPr>
            <a:spLocks noChangeArrowheads="1"/>
          </p:cNvSpPr>
          <p:nvPr/>
        </p:nvSpPr>
        <p:spPr bwMode="auto">
          <a:xfrm>
            <a:off x="3124200" y="152400"/>
            <a:ext cx="6019800" cy="1570038"/>
          </a:xfrm>
          <a:prstGeom prst="rect">
            <a:avLst/>
          </a:prstGeom>
          <a:noFill/>
          <a:ln w="9525" algn="ctr">
            <a:noFill/>
            <a:miter lim="800000"/>
            <a:headEnd/>
            <a:tailEnd/>
          </a:ln>
        </p:spPr>
        <p:txBody>
          <a:bodyPr>
            <a:spAutoFit/>
          </a:bodyPr>
          <a:lstStyle/>
          <a:p>
            <a:pPr algn="l"/>
            <a:r>
              <a:rPr lang="en-US" sz="2400" i="1">
                <a:solidFill>
                  <a:schemeClr val="tx1"/>
                </a:solidFill>
                <a:latin typeface="Arial" charset="0"/>
              </a:rPr>
              <a:t>- Nhìn bao quát </a:t>
            </a:r>
          </a:p>
          <a:p>
            <a:pPr algn="l"/>
            <a:r>
              <a:rPr lang="en-US" sz="2400" i="1">
                <a:solidFill>
                  <a:schemeClr val="tx1"/>
                </a:solidFill>
                <a:latin typeface="Arial" charset="0"/>
              </a:rPr>
              <a:t>- Quan sát từng bộ phận( bên ngoài/ bên trong, bên trên/bên dưới, đầu, mình/ chân tay….)</a:t>
            </a:r>
          </a:p>
        </p:txBody>
      </p:sp>
      <p:sp>
        <p:nvSpPr>
          <p:cNvPr id="219141" name="Rectangle 5"/>
          <p:cNvSpPr>
            <a:spLocks noChangeArrowheads="1"/>
          </p:cNvSpPr>
          <p:nvPr/>
        </p:nvSpPr>
        <p:spPr bwMode="auto">
          <a:xfrm>
            <a:off x="-190500" y="1422400"/>
            <a:ext cx="2689225" cy="1006475"/>
          </a:xfrm>
          <a:prstGeom prst="rect">
            <a:avLst/>
          </a:prstGeom>
          <a:noFill/>
          <a:ln w="9525" algn="ctr">
            <a:noFill/>
            <a:miter lim="800000"/>
            <a:headEnd/>
            <a:tailEnd/>
          </a:ln>
        </p:spPr>
        <p:txBody>
          <a:bodyPr>
            <a:spAutoFit/>
          </a:bodyPr>
          <a:lstStyle/>
          <a:p>
            <a:r>
              <a:rPr lang="en-US" sz="3600" b="1">
                <a:solidFill>
                  <a:srgbClr val="FF0000"/>
                </a:solidFill>
                <a:latin typeface="Arial" charset="0"/>
              </a:rPr>
              <a:t>*</a:t>
            </a:r>
            <a:r>
              <a:rPr lang="en-US" sz="2400" b="1">
                <a:solidFill>
                  <a:schemeClr val="tx1"/>
                </a:solidFill>
                <a:latin typeface="Arial" charset="0"/>
              </a:rPr>
              <a:t>Quan sát bằng nhiều giác quan</a:t>
            </a:r>
            <a:r>
              <a:rPr lang="en-US" sz="2400">
                <a:solidFill>
                  <a:schemeClr val="tx1"/>
                </a:solidFill>
                <a:latin typeface="Arial" charset="0"/>
              </a:rPr>
              <a:t>:</a:t>
            </a:r>
          </a:p>
        </p:txBody>
      </p:sp>
      <p:sp>
        <p:nvSpPr>
          <p:cNvPr id="219142" name="Rectangle 6"/>
          <p:cNvSpPr>
            <a:spLocks noChangeArrowheads="1"/>
          </p:cNvSpPr>
          <p:nvPr/>
        </p:nvSpPr>
        <p:spPr bwMode="auto">
          <a:xfrm>
            <a:off x="-38100" y="4498975"/>
            <a:ext cx="3200400" cy="2432050"/>
          </a:xfrm>
          <a:prstGeom prst="rect">
            <a:avLst/>
          </a:prstGeom>
          <a:noFill/>
          <a:ln w="9525" algn="ctr">
            <a:noFill/>
            <a:miter lim="800000"/>
            <a:headEnd/>
            <a:tailEnd/>
          </a:ln>
        </p:spPr>
        <p:txBody>
          <a:bodyPr>
            <a:spAutoFit/>
          </a:bodyPr>
          <a:lstStyle/>
          <a:p>
            <a:r>
              <a:rPr lang="en-US" sz="3200">
                <a:solidFill>
                  <a:srgbClr val="FF0000"/>
                </a:solidFill>
                <a:latin typeface="Arial" charset="0"/>
              </a:rPr>
              <a:t>*</a:t>
            </a:r>
            <a:r>
              <a:rPr lang="en-US" sz="2400">
                <a:solidFill>
                  <a:schemeClr val="tx1"/>
                </a:solidFill>
                <a:latin typeface="Arial" charset="0"/>
              </a:rPr>
              <a:t> Cố gắng tìm ra những đặc điểm riêng của đồ vật, phân biệt nó với những đồ vật khác, nhất là những đồ vật cùng loại.</a:t>
            </a:r>
          </a:p>
        </p:txBody>
      </p:sp>
      <p:sp>
        <p:nvSpPr>
          <p:cNvPr id="219143" name="Rectangle 7"/>
          <p:cNvSpPr>
            <a:spLocks noChangeArrowheads="1"/>
          </p:cNvSpPr>
          <p:nvPr/>
        </p:nvSpPr>
        <p:spPr bwMode="auto">
          <a:xfrm>
            <a:off x="3060700" y="4824413"/>
            <a:ext cx="5867400" cy="1200150"/>
          </a:xfrm>
          <a:prstGeom prst="rect">
            <a:avLst/>
          </a:prstGeom>
          <a:noFill/>
          <a:ln w="9525" algn="ctr">
            <a:noFill/>
            <a:miter lim="800000"/>
            <a:headEnd/>
            <a:tailEnd/>
          </a:ln>
        </p:spPr>
        <p:txBody>
          <a:bodyPr>
            <a:spAutoFit/>
          </a:bodyPr>
          <a:lstStyle/>
          <a:p>
            <a:r>
              <a:rPr lang="en-US" sz="2400" i="1">
                <a:solidFill>
                  <a:schemeClr val="tx1"/>
                </a:solidFill>
                <a:latin typeface="Arial" charset="0"/>
              </a:rPr>
              <a:t>- Búp bê hay gấu bông của em có thể có một dáng vẻ riêng, không giống của các bạn khác.</a:t>
            </a:r>
          </a:p>
        </p:txBody>
      </p:sp>
      <p:sp>
        <p:nvSpPr>
          <p:cNvPr id="219144" name="Rectangle 8"/>
          <p:cNvSpPr>
            <a:spLocks noChangeArrowheads="1"/>
          </p:cNvSpPr>
          <p:nvPr/>
        </p:nvSpPr>
        <p:spPr bwMode="auto">
          <a:xfrm>
            <a:off x="3048000" y="1562100"/>
            <a:ext cx="6324600" cy="830263"/>
          </a:xfrm>
          <a:prstGeom prst="rect">
            <a:avLst/>
          </a:prstGeom>
          <a:noFill/>
          <a:ln w="9525" algn="ctr">
            <a:noFill/>
            <a:miter lim="800000"/>
            <a:headEnd/>
            <a:tailEnd/>
          </a:ln>
        </p:spPr>
        <p:txBody>
          <a:bodyPr>
            <a:spAutoFit/>
          </a:bodyPr>
          <a:lstStyle/>
          <a:p>
            <a:pPr algn="l"/>
            <a:r>
              <a:rPr lang="en-US" sz="2400" i="1">
                <a:solidFill>
                  <a:schemeClr val="tx1"/>
                </a:solidFill>
                <a:latin typeface="Arial" charset="0"/>
              </a:rPr>
              <a:t>- Dùng mắt để xem hình dáng, kích thước, màu sắc,…. của đồ vật như thế nào.</a:t>
            </a:r>
          </a:p>
        </p:txBody>
      </p:sp>
      <p:sp>
        <p:nvSpPr>
          <p:cNvPr id="219145" name="Rectangle 9"/>
          <p:cNvSpPr>
            <a:spLocks noChangeArrowheads="1"/>
          </p:cNvSpPr>
          <p:nvPr/>
        </p:nvSpPr>
        <p:spPr bwMode="auto">
          <a:xfrm>
            <a:off x="3048000" y="2438400"/>
            <a:ext cx="5867400" cy="884238"/>
          </a:xfrm>
          <a:prstGeom prst="rect">
            <a:avLst/>
          </a:prstGeom>
          <a:noFill/>
          <a:ln w="9525" algn="ctr">
            <a:noFill/>
            <a:miter lim="800000"/>
            <a:headEnd/>
            <a:tailEnd/>
          </a:ln>
        </p:spPr>
        <p:txBody>
          <a:bodyPr>
            <a:spAutoFit/>
          </a:bodyPr>
          <a:lstStyle/>
          <a:p>
            <a:pPr algn="l"/>
            <a:r>
              <a:rPr lang="en-US" sz="2400" i="1">
                <a:solidFill>
                  <a:schemeClr val="tx1"/>
                </a:solidFill>
                <a:latin typeface="Arial" charset="0"/>
              </a:rPr>
              <a:t>- Dùng tay để biết đồ vật mềm hay rắn, nhẵn  nh</a:t>
            </a:r>
            <a:r>
              <a:rPr lang="en-US" i="1">
                <a:latin typeface="Arial" charset="0"/>
              </a:rPr>
              <a:t>ụi</a:t>
            </a:r>
            <a:r>
              <a:rPr lang="en-US" sz="2400" i="1">
                <a:solidFill>
                  <a:schemeClr val="tx1"/>
                </a:solidFill>
                <a:latin typeface="Arial" charset="0"/>
              </a:rPr>
              <a:t> hay thô ráp,nặng hay nhẹ,…</a:t>
            </a:r>
          </a:p>
        </p:txBody>
      </p:sp>
      <p:sp>
        <p:nvSpPr>
          <p:cNvPr id="219146" name="Rectangle 10"/>
          <p:cNvSpPr>
            <a:spLocks noChangeArrowheads="1"/>
          </p:cNvSpPr>
          <p:nvPr/>
        </p:nvSpPr>
        <p:spPr bwMode="auto">
          <a:xfrm>
            <a:off x="3073400" y="3403600"/>
            <a:ext cx="6070600" cy="1570038"/>
          </a:xfrm>
          <a:prstGeom prst="rect">
            <a:avLst/>
          </a:prstGeom>
          <a:noFill/>
          <a:ln w="9525" algn="ctr">
            <a:noFill/>
            <a:miter lim="800000"/>
            <a:headEnd/>
            <a:tailEnd/>
          </a:ln>
        </p:spPr>
        <p:txBody>
          <a:bodyPr>
            <a:spAutoFit/>
          </a:bodyPr>
          <a:lstStyle/>
          <a:p>
            <a:pPr algn="l">
              <a:buFontTx/>
              <a:buChar char="-"/>
            </a:pPr>
            <a:r>
              <a:rPr lang="en-US" sz="2400" i="1">
                <a:solidFill>
                  <a:schemeClr val="tx1"/>
                </a:solidFill>
                <a:latin typeface="Arial" charset="0"/>
              </a:rPr>
              <a:t> Dùng tai để nghe đồ  vật khi được sử dụng, có phát ra tiếng động không, tiếng động ấy </a:t>
            </a:r>
          </a:p>
          <a:p>
            <a:pPr algn="l"/>
            <a:r>
              <a:rPr lang="en-US" sz="2400" i="1">
                <a:solidFill>
                  <a:schemeClr val="tx1"/>
                </a:solidFill>
                <a:latin typeface="Arial" charset="0"/>
              </a:rPr>
              <a:t>như thế nào.</a:t>
            </a:r>
          </a:p>
        </p:txBody>
      </p:sp>
      <p:pic>
        <p:nvPicPr>
          <p:cNvPr id="6155" name="Picture 11" descr="196063"/>
          <p:cNvPicPr>
            <a:picLocks noChangeAspect="1" noChangeArrowheads="1" noCrop="1"/>
          </p:cNvPicPr>
          <p:nvPr/>
        </p:nvPicPr>
        <p:blipFill>
          <a:blip r:embed="rId2"/>
          <a:srcRect/>
          <a:stretch>
            <a:fillRect/>
          </a:stretch>
        </p:blipFill>
        <p:spPr bwMode="auto">
          <a:xfrm>
            <a:off x="7772400" y="5821363"/>
            <a:ext cx="1371600" cy="1036637"/>
          </a:xfrm>
          <a:prstGeom prst="rect">
            <a:avLst/>
          </a:prstGeom>
          <a:noFill/>
          <a:ln w="9525">
            <a:noFill/>
            <a:miter lim="800000"/>
            <a:headEnd/>
            <a:tailEnd/>
          </a:ln>
        </p:spPr>
      </p:pic>
      <p:sp>
        <p:nvSpPr>
          <p:cNvPr id="6156" name="Text Box 12"/>
          <p:cNvSpPr txBox="1">
            <a:spLocks noChangeArrowheads="1"/>
          </p:cNvSpPr>
          <p:nvPr/>
        </p:nvSpPr>
        <p:spPr bwMode="auto">
          <a:xfrm>
            <a:off x="7772400" y="5911850"/>
            <a:ext cx="1371600" cy="946150"/>
          </a:xfrm>
          <a:prstGeom prst="rect">
            <a:avLst/>
          </a:prstGeom>
          <a:noFill/>
          <a:ln w="9525" algn="ctr">
            <a:noFill/>
            <a:miter lim="800000"/>
            <a:headEnd/>
            <a:tailEnd/>
          </a:ln>
        </p:spPr>
        <p:txBody>
          <a:bodyPr>
            <a:spAutoFit/>
          </a:bodyPr>
          <a:lstStyle/>
          <a:p>
            <a:pPr>
              <a:spcBef>
                <a:spcPct val="50000"/>
              </a:spcBef>
            </a:pPr>
            <a:r>
              <a:rPr lang="en-US">
                <a:solidFill>
                  <a:srgbClr val="FFFF66"/>
                </a:solidFill>
                <a:latin typeface="Arial" charset="0"/>
              </a:rPr>
              <a:t>Đọc</a:t>
            </a:r>
            <a:r>
              <a:rPr lang="en-US">
                <a:solidFill>
                  <a:srgbClr val="FF0000"/>
                </a:solidFill>
                <a:latin typeface="Arial" charset="0"/>
              </a:rPr>
              <a:t>L CY</a:t>
            </a:r>
          </a:p>
        </p:txBody>
      </p:sp>
      <p:sp>
        <p:nvSpPr>
          <p:cNvPr id="219152" name="Line 16"/>
          <p:cNvSpPr>
            <a:spLocks noChangeShapeType="1"/>
          </p:cNvSpPr>
          <p:nvPr/>
        </p:nvSpPr>
        <p:spPr bwMode="auto">
          <a:xfrm>
            <a:off x="3352800" y="1981200"/>
            <a:ext cx="1219200" cy="0"/>
          </a:xfrm>
          <a:prstGeom prst="line">
            <a:avLst/>
          </a:prstGeom>
          <a:noFill/>
          <a:ln w="28575">
            <a:solidFill>
              <a:srgbClr val="FFFF66"/>
            </a:solidFill>
            <a:round/>
            <a:headEnd/>
            <a:tailEnd/>
          </a:ln>
        </p:spPr>
        <p:txBody>
          <a:bodyPr anchor="ctr"/>
          <a:lstStyle/>
          <a:p>
            <a:endParaRPr lang="en-US"/>
          </a:p>
        </p:txBody>
      </p:sp>
      <p:sp>
        <p:nvSpPr>
          <p:cNvPr id="219153" name="Line 17"/>
          <p:cNvSpPr>
            <a:spLocks noChangeShapeType="1"/>
          </p:cNvSpPr>
          <p:nvPr/>
        </p:nvSpPr>
        <p:spPr bwMode="auto">
          <a:xfrm>
            <a:off x="3276600" y="2819400"/>
            <a:ext cx="1219200" cy="0"/>
          </a:xfrm>
          <a:prstGeom prst="line">
            <a:avLst/>
          </a:prstGeom>
          <a:noFill/>
          <a:ln w="28575">
            <a:solidFill>
              <a:srgbClr val="FFFF66"/>
            </a:solidFill>
            <a:round/>
            <a:headEnd/>
            <a:tailEnd/>
          </a:ln>
        </p:spPr>
        <p:txBody>
          <a:bodyPr anchor="ctr"/>
          <a:lstStyle/>
          <a:p>
            <a:endParaRPr lang="en-US"/>
          </a:p>
        </p:txBody>
      </p:sp>
      <p:sp>
        <p:nvSpPr>
          <p:cNvPr id="219154" name="Line 18"/>
          <p:cNvSpPr>
            <a:spLocks noChangeShapeType="1"/>
          </p:cNvSpPr>
          <p:nvPr/>
        </p:nvSpPr>
        <p:spPr bwMode="auto">
          <a:xfrm>
            <a:off x="3276600" y="3810000"/>
            <a:ext cx="1219200" cy="0"/>
          </a:xfrm>
          <a:prstGeom prst="line">
            <a:avLst/>
          </a:prstGeom>
          <a:noFill/>
          <a:ln w="28575">
            <a:solidFill>
              <a:srgbClr val="FFFF66"/>
            </a:solidFill>
            <a:round/>
            <a:headEnd/>
            <a:tailEnd/>
          </a:ln>
        </p:spPr>
        <p:txBody>
          <a:bodyPr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19138"/>
                                        </p:tgtEl>
                                        <p:attrNameLst>
                                          <p:attrName>style.visibility</p:attrName>
                                        </p:attrNameLst>
                                      </p:cBhvr>
                                      <p:to>
                                        <p:strVal val="visible"/>
                                      </p:to>
                                    </p:set>
                                    <p:animEffect transition="in" filter="wedge">
                                      <p:cBhvr>
                                        <p:cTn id="7" dur="2000"/>
                                        <p:tgtEl>
                                          <p:spTgt spid="2191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19140"/>
                                        </p:tgtEl>
                                        <p:attrNameLst>
                                          <p:attrName>style.visibility</p:attrName>
                                        </p:attrNameLst>
                                      </p:cBhvr>
                                      <p:to>
                                        <p:strVal val="visible"/>
                                      </p:to>
                                    </p:set>
                                    <p:animEffect transition="in" filter="wipe(down)">
                                      <p:cBhvr>
                                        <p:cTn id="12" dur="500"/>
                                        <p:tgtEl>
                                          <p:spTgt spid="21914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219144"/>
                                        </p:tgtEl>
                                        <p:attrNameLst>
                                          <p:attrName>style.visibility</p:attrName>
                                        </p:attrNameLst>
                                      </p:cBhvr>
                                      <p:to>
                                        <p:strVal val="visible"/>
                                      </p:to>
                                    </p:set>
                                    <p:animEffect transition="in" filter="wedge">
                                      <p:cBhvr>
                                        <p:cTn id="17" dur="2000"/>
                                        <p:tgtEl>
                                          <p:spTgt spid="21914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219145"/>
                                        </p:tgtEl>
                                        <p:attrNameLst>
                                          <p:attrName>style.visibility</p:attrName>
                                        </p:attrNameLst>
                                      </p:cBhvr>
                                      <p:to>
                                        <p:strVal val="visible"/>
                                      </p:to>
                                    </p:set>
                                    <p:animEffect transition="in" filter="wedge">
                                      <p:cBhvr>
                                        <p:cTn id="22" dur="2000"/>
                                        <p:tgtEl>
                                          <p:spTgt spid="21914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19146"/>
                                        </p:tgtEl>
                                        <p:attrNameLst>
                                          <p:attrName>style.visibility</p:attrName>
                                        </p:attrNameLst>
                                      </p:cBhvr>
                                      <p:to>
                                        <p:strVal val="visible"/>
                                      </p:to>
                                    </p:set>
                                    <p:animEffect transition="in" filter="wipe(down)">
                                      <p:cBhvr>
                                        <p:cTn id="27" dur="500"/>
                                        <p:tgtEl>
                                          <p:spTgt spid="21914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219152"/>
                                        </p:tgtEl>
                                        <p:attrNameLst>
                                          <p:attrName>style.visibility</p:attrName>
                                        </p:attrNameLst>
                                      </p:cBhvr>
                                      <p:to>
                                        <p:strVal val="visible"/>
                                      </p:to>
                                    </p:set>
                                    <p:anim calcmode="lin" valueType="num">
                                      <p:cBhvr additive="base">
                                        <p:cTn id="32" dur="500" fill="hold"/>
                                        <p:tgtEl>
                                          <p:spTgt spid="219152"/>
                                        </p:tgtEl>
                                        <p:attrNameLst>
                                          <p:attrName>ppt_x</p:attrName>
                                        </p:attrNameLst>
                                      </p:cBhvr>
                                      <p:tavLst>
                                        <p:tav tm="0">
                                          <p:val>
                                            <p:strVal val="#ppt_x"/>
                                          </p:val>
                                        </p:tav>
                                        <p:tav tm="100000">
                                          <p:val>
                                            <p:strVal val="#ppt_x"/>
                                          </p:val>
                                        </p:tav>
                                      </p:tavLst>
                                    </p:anim>
                                    <p:anim calcmode="lin" valueType="num">
                                      <p:cBhvr additive="base">
                                        <p:cTn id="33" dur="500" fill="hold"/>
                                        <p:tgtEl>
                                          <p:spTgt spid="219152"/>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219153"/>
                                        </p:tgtEl>
                                        <p:attrNameLst>
                                          <p:attrName>style.visibility</p:attrName>
                                        </p:attrNameLst>
                                      </p:cBhvr>
                                      <p:to>
                                        <p:strVal val="visible"/>
                                      </p:to>
                                    </p:set>
                                    <p:anim calcmode="lin" valueType="num">
                                      <p:cBhvr additive="base">
                                        <p:cTn id="36" dur="500" fill="hold"/>
                                        <p:tgtEl>
                                          <p:spTgt spid="219153"/>
                                        </p:tgtEl>
                                        <p:attrNameLst>
                                          <p:attrName>ppt_x</p:attrName>
                                        </p:attrNameLst>
                                      </p:cBhvr>
                                      <p:tavLst>
                                        <p:tav tm="0">
                                          <p:val>
                                            <p:strVal val="#ppt_x"/>
                                          </p:val>
                                        </p:tav>
                                        <p:tav tm="100000">
                                          <p:val>
                                            <p:strVal val="#ppt_x"/>
                                          </p:val>
                                        </p:tav>
                                      </p:tavLst>
                                    </p:anim>
                                    <p:anim calcmode="lin" valueType="num">
                                      <p:cBhvr additive="base">
                                        <p:cTn id="37" dur="500" fill="hold"/>
                                        <p:tgtEl>
                                          <p:spTgt spid="219153"/>
                                        </p:tgtEl>
                                        <p:attrNameLst>
                                          <p:attrName>ppt_y</p:attrName>
                                        </p:attrNameLst>
                                      </p:cBhvr>
                                      <p:tavLst>
                                        <p:tav tm="0">
                                          <p:val>
                                            <p:strVal val="1+#ppt_h/2"/>
                                          </p:val>
                                        </p:tav>
                                        <p:tav tm="100000">
                                          <p:val>
                                            <p:strVal val="#ppt_y"/>
                                          </p:val>
                                        </p:tav>
                                      </p:tavLst>
                                    </p:anim>
                                  </p:childTnLst>
                                </p:cTn>
                              </p:par>
                              <p:par>
                                <p:cTn id="38" presetID="2" presetClass="entr" presetSubtype="4" fill="hold" grpId="0" nodeType="withEffect">
                                  <p:stCondLst>
                                    <p:cond delay="0"/>
                                  </p:stCondLst>
                                  <p:childTnLst>
                                    <p:set>
                                      <p:cBhvr>
                                        <p:cTn id="39" dur="1" fill="hold">
                                          <p:stCondLst>
                                            <p:cond delay="0"/>
                                          </p:stCondLst>
                                        </p:cTn>
                                        <p:tgtEl>
                                          <p:spTgt spid="219154"/>
                                        </p:tgtEl>
                                        <p:attrNameLst>
                                          <p:attrName>style.visibility</p:attrName>
                                        </p:attrNameLst>
                                      </p:cBhvr>
                                      <p:to>
                                        <p:strVal val="visible"/>
                                      </p:to>
                                    </p:set>
                                    <p:anim calcmode="lin" valueType="num">
                                      <p:cBhvr additive="base">
                                        <p:cTn id="40" dur="500" fill="hold"/>
                                        <p:tgtEl>
                                          <p:spTgt spid="219154"/>
                                        </p:tgtEl>
                                        <p:attrNameLst>
                                          <p:attrName>ppt_x</p:attrName>
                                        </p:attrNameLst>
                                      </p:cBhvr>
                                      <p:tavLst>
                                        <p:tav tm="0">
                                          <p:val>
                                            <p:strVal val="#ppt_x"/>
                                          </p:val>
                                        </p:tav>
                                        <p:tav tm="100000">
                                          <p:val>
                                            <p:strVal val="#ppt_x"/>
                                          </p:val>
                                        </p:tav>
                                      </p:tavLst>
                                    </p:anim>
                                    <p:anim calcmode="lin" valueType="num">
                                      <p:cBhvr additive="base">
                                        <p:cTn id="41" dur="500" fill="hold"/>
                                        <p:tgtEl>
                                          <p:spTgt spid="219154"/>
                                        </p:tgtEl>
                                        <p:attrNameLst>
                                          <p:attrName>ppt_y</p:attrName>
                                        </p:attrNameLst>
                                      </p:cBhvr>
                                      <p:tavLst>
                                        <p:tav tm="0">
                                          <p:val>
                                            <p:strVal val="1+#ppt_h/2"/>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4" fill="hold" grpId="0" nodeType="clickEffect">
                                  <p:stCondLst>
                                    <p:cond delay="0"/>
                                  </p:stCondLst>
                                  <p:childTnLst>
                                    <p:set>
                                      <p:cBhvr>
                                        <p:cTn id="45" dur="1" fill="hold">
                                          <p:stCondLst>
                                            <p:cond delay="0"/>
                                          </p:stCondLst>
                                        </p:cTn>
                                        <p:tgtEl>
                                          <p:spTgt spid="219141"/>
                                        </p:tgtEl>
                                        <p:attrNameLst>
                                          <p:attrName>style.visibility</p:attrName>
                                        </p:attrNameLst>
                                      </p:cBhvr>
                                      <p:to>
                                        <p:strVal val="visible"/>
                                      </p:to>
                                    </p:set>
                                    <p:animEffect transition="in" filter="wipe(down)">
                                      <p:cBhvr>
                                        <p:cTn id="46" dur="500"/>
                                        <p:tgtEl>
                                          <p:spTgt spid="219141"/>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2" presetClass="entr" presetSubtype="4" fill="hold" grpId="0" nodeType="clickEffect">
                                  <p:stCondLst>
                                    <p:cond delay="0"/>
                                  </p:stCondLst>
                                  <p:childTnLst>
                                    <p:set>
                                      <p:cBhvr>
                                        <p:cTn id="50" dur="1" fill="hold">
                                          <p:stCondLst>
                                            <p:cond delay="0"/>
                                          </p:stCondLst>
                                        </p:cTn>
                                        <p:tgtEl>
                                          <p:spTgt spid="219143"/>
                                        </p:tgtEl>
                                        <p:attrNameLst>
                                          <p:attrName>style.visibility</p:attrName>
                                        </p:attrNameLst>
                                      </p:cBhvr>
                                      <p:to>
                                        <p:strVal val="visible"/>
                                      </p:to>
                                    </p:set>
                                    <p:animEffect transition="in" filter="wipe(down)">
                                      <p:cBhvr>
                                        <p:cTn id="51" dur="500"/>
                                        <p:tgtEl>
                                          <p:spTgt spid="219143"/>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4" fill="hold" grpId="0" nodeType="clickEffect">
                                  <p:stCondLst>
                                    <p:cond delay="0"/>
                                  </p:stCondLst>
                                  <p:childTnLst>
                                    <p:set>
                                      <p:cBhvr>
                                        <p:cTn id="55" dur="1" fill="hold">
                                          <p:stCondLst>
                                            <p:cond delay="0"/>
                                          </p:stCondLst>
                                        </p:cTn>
                                        <p:tgtEl>
                                          <p:spTgt spid="219142"/>
                                        </p:tgtEl>
                                        <p:attrNameLst>
                                          <p:attrName>style.visibility</p:attrName>
                                        </p:attrNameLst>
                                      </p:cBhvr>
                                      <p:to>
                                        <p:strVal val="visible"/>
                                      </p:to>
                                    </p:set>
                                    <p:animEffect transition="in" filter="wipe(down)">
                                      <p:cBhvr>
                                        <p:cTn id="56" dur="500"/>
                                        <p:tgtEl>
                                          <p:spTgt spid="2191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138" grpId="0"/>
      <p:bldP spid="219140" grpId="0"/>
      <p:bldP spid="219141" grpId="0"/>
      <p:bldP spid="219142" grpId="0"/>
      <p:bldP spid="219143" grpId="0"/>
      <p:bldP spid="219144" grpId="0"/>
      <p:bldP spid="219145" grpId="0"/>
      <p:bldP spid="219146" grpId="0"/>
      <p:bldP spid="219152" grpId="0" animBg="1"/>
      <p:bldP spid="219153" grpId="0" animBg="1"/>
      <p:bldP spid="21915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0" descr="pcp_download_093"/>
          <p:cNvPicPr>
            <a:picLocks noChangeAspect="1" noChangeArrowheads="1" noCrop="1"/>
          </p:cNvPicPr>
          <p:nvPr/>
        </p:nvPicPr>
        <p:blipFill>
          <a:blip r:embed="rId2"/>
          <a:srcRect/>
          <a:stretch>
            <a:fillRect/>
          </a:stretch>
        </p:blipFill>
        <p:spPr bwMode="auto">
          <a:xfrm>
            <a:off x="2438400" y="6000750"/>
            <a:ext cx="1047750" cy="857250"/>
          </a:xfrm>
          <a:prstGeom prst="rect">
            <a:avLst/>
          </a:prstGeom>
          <a:noFill/>
          <a:ln w="9525">
            <a:noFill/>
            <a:miter lim="800000"/>
            <a:headEnd/>
            <a:tailEnd/>
          </a:ln>
        </p:spPr>
      </p:pic>
      <p:pic>
        <p:nvPicPr>
          <p:cNvPr id="7171" name="Picture 21" descr="pcp_download_093"/>
          <p:cNvPicPr>
            <a:picLocks noChangeAspect="1" noChangeArrowheads="1" noCrop="1"/>
          </p:cNvPicPr>
          <p:nvPr/>
        </p:nvPicPr>
        <p:blipFill>
          <a:blip r:embed="rId2"/>
          <a:srcRect/>
          <a:stretch>
            <a:fillRect/>
          </a:stretch>
        </p:blipFill>
        <p:spPr bwMode="auto">
          <a:xfrm>
            <a:off x="0" y="6000750"/>
            <a:ext cx="1047750" cy="857250"/>
          </a:xfrm>
          <a:prstGeom prst="rect">
            <a:avLst/>
          </a:prstGeom>
          <a:noFill/>
          <a:ln w="9525">
            <a:noFill/>
            <a:miter lim="800000"/>
            <a:headEnd/>
            <a:tailEnd/>
          </a:ln>
        </p:spPr>
      </p:pic>
      <p:pic>
        <p:nvPicPr>
          <p:cNvPr id="7172" name="Picture 22" descr="pcp_download_093"/>
          <p:cNvPicPr>
            <a:picLocks noChangeAspect="1" noChangeArrowheads="1" noCrop="1"/>
          </p:cNvPicPr>
          <p:nvPr/>
        </p:nvPicPr>
        <p:blipFill>
          <a:blip r:embed="rId2"/>
          <a:srcRect/>
          <a:stretch>
            <a:fillRect/>
          </a:stretch>
        </p:blipFill>
        <p:spPr bwMode="auto">
          <a:xfrm>
            <a:off x="5810250" y="6000750"/>
            <a:ext cx="1047750" cy="857250"/>
          </a:xfrm>
          <a:prstGeom prst="rect">
            <a:avLst/>
          </a:prstGeom>
          <a:noFill/>
          <a:ln w="9525">
            <a:noFill/>
            <a:miter lim="800000"/>
            <a:headEnd/>
            <a:tailEnd/>
          </a:ln>
        </p:spPr>
      </p:pic>
      <p:pic>
        <p:nvPicPr>
          <p:cNvPr id="7173" name="Picture 23" descr="pcp_download_093"/>
          <p:cNvPicPr>
            <a:picLocks noChangeAspect="1" noChangeArrowheads="1" noCrop="1"/>
          </p:cNvPicPr>
          <p:nvPr/>
        </p:nvPicPr>
        <p:blipFill>
          <a:blip r:embed="rId2"/>
          <a:srcRect/>
          <a:stretch>
            <a:fillRect/>
          </a:stretch>
        </p:blipFill>
        <p:spPr bwMode="auto">
          <a:xfrm>
            <a:off x="1295400" y="6000750"/>
            <a:ext cx="1047750" cy="857250"/>
          </a:xfrm>
          <a:prstGeom prst="rect">
            <a:avLst/>
          </a:prstGeom>
          <a:noFill/>
          <a:ln w="9525">
            <a:noFill/>
            <a:miter lim="800000"/>
            <a:headEnd/>
            <a:tailEnd/>
          </a:ln>
        </p:spPr>
      </p:pic>
      <p:pic>
        <p:nvPicPr>
          <p:cNvPr id="7174" name="Picture 24" descr="pcp_download_093"/>
          <p:cNvPicPr>
            <a:picLocks noChangeAspect="1" noChangeArrowheads="1" noCrop="1"/>
          </p:cNvPicPr>
          <p:nvPr/>
        </p:nvPicPr>
        <p:blipFill>
          <a:blip r:embed="rId2"/>
          <a:srcRect/>
          <a:stretch>
            <a:fillRect/>
          </a:stretch>
        </p:blipFill>
        <p:spPr bwMode="auto">
          <a:xfrm>
            <a:off x="6953250" y="6000750"/>
            <a:ext cx="1047750" cy="857250"/>
          </a:xfrm>
          <a:prstGeom prst="rect">
            <a:avLst/>
          </a:prstGeom>
          <a:noFill/>
          <a:ln w="9525">
            <a:noFill/>
            <a:miter lim="800000"/>
            <a:headEnd/>
            <a:tailEnd/>
          </a:ln>
        </p:spPr>
      </p:pic>
      <p:pic>
        <p:nvPicPr>
          <p:cNvPr id="7175" name="Picture 25" descr="pcp_download_093"/>
          <p:cNvPicPr>
            <a:picLocks noChangeAspect="1" noChangeArrowheads="1" noCrop="1"/>
          </p:cNvPicPr>
          <p:nvPr/>
        </p:nvPicPr>
        <p:blipFill>
          <a:blip r:embed="rId2"/>
          <a:srcRect/>
          <a:stretch>
            <a:fillRect/>
          </a:stretch>
        </p:blipFill>
        <p:spPr bwMode="auto">
          <a:xfrm>
            <a:off x="8096250" y="6000750"/>
            <a:ext cx="1047750" cy="857250"/>
          </a:xfrm>
          <a:prstGeom prst="rect">
            <a:avLst/>
          </a:prstGeom>
          <a:noFill/>
          <a:ln w="9525">
            <a:noFill/>
            <a:miter lim="800000"/>
            <a:headEnd/>
            <a:tailEnd/>
          </a:ln>
        </p:spPr>
      </p:pic>
      <p:pic>
        <p:nvPicPr>
          <p:cNvPr id="7176" name="Picture 26" descr="butterflies_flowers_md_wht"/>
          <p:cNvPicPr>
            <a:picLocks noChangeAspect="1" noChangeArrowheads="1" noCrop="1"/>
          </p:cNvPicPr>
          <p:nvPr/>
        </p:nvPicPr>
        <p:blipFill>
          <a:blip r:embed="rId3"/>
          <a:srcRect/>
          <a:stretch>
            <a:fillRect/>
          </a:stretch>
        </p:blipFill>
        <p:spPr bwMode="auto">
          <a:xfrm>
            <a:off x="3429000" y="5232400"/>
            <a:ext cx="2438400" cy="1625600"/>
          </a:xfrm>
          <a:prstGeom prst="rect">
            <a:avLst/>
          </a:prstGeom>
          <a:noFill/>
          <a:ln w="9525">
            <a:noFill/>
            <a:miter lim="800000"/>
            <a:headEnd/>
            <a:tailEnd/>
          </a:ln>
        </p:spPr>
      </p:pic>
      <p:sp>
        <p:nvSpPr>
          <p:cNvPr id="120859" name="AutoShape 27"/>
          <p:cNvSpPr>
            <a:spLocks noChangeArrowheads="1"/>
          </p:cNvSpPr>
          <p:nvPr/>
        </p:nvSpPr>
        <p:spPr bwMode="auto">
          <a:xfrm>
            <a:off x="1066800" y="1676400"/>
            <a:ext cx="6858000" cy="1981200"/>
          </a:xfrm>
          <a:prstGeom prst="cloudCallout">
            <a:avLst>
              <a:gd name="adj1" fmla="val -17014"/>
              <a:gd name="adj2" fmla="val 47116"/>
            </a:avLst>
          </a:prstGeom>
          <a:solidFill>
            <a:srgbClr val="0000FF"/>
          </a:solidFill>
          <a:ln w="9525">
            <a:solidFill>
              <a:srgbClr val="FF00FF"/>
            </a:solidFill>
            <a:round/>
            <a:headEnd/>
            <a:tailEnd/>
          </a:ln>
        </p:spPr>
        <p:txBody>
          <a:bodyPr/>
          <a:lstStyle/>
          <a:p>
            <a:pPr eaLnBrk="0" hangingPunct="0"/>
            <a:r>
              <a:rPr lang="en-US" b="1">
                <a:solidFill>
                  <a:schemeClr val="tx1"/>
                </a:solidFill>
                <a:latin typeface="Arial" charset="0"/>
              </a:rPr>
              <a:t>Em hãy b</a:t>
            </a:r>
            <a:r>
              <a:rPr lang="en-US" b="1">
                <a:latin typeface="Arial" charset="0"/>
              </a:rPr>
              <a:t>áo cáo</a:t>
            </a:r>
            <a:r>
              <a:rPr lang="en-US" b="1">
                <a:solidFill>
                  <a:schemeClr val="tx1"/>
                </a:solidFill>
                <a:latin typeface="Arial" charset="0"/>
              </a:rPr>
              <a:t> kết quả quan sát đồ chơi </a:t>
            </a:r>
            <a:r>
              <a:rPr lang="en-US" b="1">
                <a:latin typeface="Arial" charset="0"/>
              </a:rPr>
              <a:t>ở nhà</a:t>
            </a:r>
            <a:r>
              <a:rPr lang="en-US" b="1">
                <a:solidFill>
                  <a:schemeClr val="tx1"/>
                </a:solidFill>
                <a:latin typeface="Arial" charset="0"/>
              </a:rPr>
              <a:t> m</a:t>
            </a:r>
            <a:r>
              <a:rPr lang="en-US" b="1">
                <a:latin typeface="Arial" charset="0"/>
              </a:rPr>
              <a:t>à em thích</a:t>
            </a:r>
            <a:r>
              <a:rPr lang="en-US" b="1">
                <a:solidFill>
                  <a:schemeClr val="tx1"/>
                </a:solidFill>
                <a:latin typeface="Arial" charset="0"/>
              </a:rPr>
              <a:t>.</a:t>
            </a:r>
          </a:p>
          <a:p>
            <a:pPr algn="l" eaLnBrk="0" hangingPunct="0"/>
            <a:r>
              <a:rPr lang="en-US" b="1">
                <a:solidFill>
                  <a:srgbClr val="3333CC"/>
                </a:solidFill>
                <a:latin typeface="Arial"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20859"/>
                                        </p:tgtEl>
                                        <p:attrNameLst>
                                          <p:attrName>style.visibility</p:attrName>
                                        </p:attrNameLst>
                                      </p:cBhvr>
                                      <p:to>
                                        <p:strVal val="visible"/>
                                      </p:to>
                                    </p:set>
                                    <p:animEffect transition="in" filter="wheel(4)">
                                      <p:cBhvr>
                                        <p:cTn id="7" dur="1000"/>
                                        <p:tgtEl>
                                          <p:spTgt spid="1208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5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0" y="12700"/>
            <a:ext cx="2979738" cy="1384300"/>
          </a:xfrm>
          <a:prstGeom prst="rect">
            <a:avLst/>
          </a:prstGeom>
          <a:noFill/>
          <a:ln w="9525" algn="ctr">
            <a:noFill/>
            <a:miter lim="800000"/>
            <a:headEnd/>
            <a:tailEnd/>
          </a:ln>
        </p:spPr>
        <p:txBody>
          <a:bodyPr>
            <a:spAutoFit/>
          </a:bodyPr>
          <a:lstStyle/>
          <a:p>
            <a:r>
              <a:rPr lang="en-US" sz="3600">
                <a:solidFill>
                  <a:srgbClr val="FF0000"/>
                </a:solidFill>
                <a:latin typeface="Arial" charset="0"/>
              </a:rPr>
              <a:t>*</a:t>
            </a:r>
            <a:r>
              <a:rPr lang="en-US" sz="2400">
                <a:solidFill>
                  <a:srgbClr val="FF0000"/>
                </a:solidFill>
                <a:latin typeface="Arial" charset="0"/>
              </a:rPr>
              <a:t> </a:t>
            </a:r>
            <a:r>
              <a:rPr lang="en-US" sz="2400" b="1">
                <a:latin typeface="Arial" charset="0"/>
              </a:rPr>
              <a:t> Quan sát theo một trình tự nhất định</a:t>
            </a:r>
            <a:r>
              <a:rPr lang="en-US" sz="2400">
                <a:latin typeface="Arial" charset="0"/>
              </a:rPr>
              <a:t>:</a:t>
            </a:r>
          </a:p>
        </p:txBody>
      </p:sp>
      <p:sp>
        <p:nvSpPr>
          <p:cNvPr id="8195" name="Line 3"/>
          <p:cNvSpPr>
            <a:spLocks noChangeShapeType="1"/>
          </p:cNvSpPr>
          <p:nvPr/>
        </p:nvSpPr>
        <p:spPr bwMode="auto">
          <a:xfrm>
            <a:off x="3048000" y="0"/>
            <a:ext cx="0" cy="6858000"/>
          </a:xfrm>
          <a:prstGeom prst="line">
            <a:avLst/>
          </a:prstGeom>
          <a:noFill/>
          <a:ln w="28575">
            <a:solidFill>
              <a:schemeClr val="tx1"/>
            </a:solidFill>
            <a:round/>
            <a:headEnd/>
            <a:tailEnd/>
          </a:ln>
        </p:spPr>
        <p:txBody>
          <a:bodyPr anchor="ctr"/>
          <a:lstStyle/>
          <a:p>
            <a:endParaRPr lang="en-US"/>
          </a:p>
        </p:txBody>
      </p:sp>
      <p:sp>
        <p:nvSpPr>
          <p:cNvPr id="8196" name="Rectangle 4"/>
          <p:cNvSpPr>
            <a:spLocks noChangeArrowheads="1"/>
          </p:cNvSpPr>
          <p:nvPr/>
        </p:nvSpPr>
        <p:spPr bwMode="auto">
          <a:xfrm>
            <a:off x="3124200" y="152400"/>
            <a:ext cx="6019800" cy="1570038"/>
          </a:xfrm>
          <a:prstGeom prst="rect">
            <a:avLst/>
          </a:prstGeom>
          <a:noFill/>
          <a:ln w="9525" algn="ctr">
            <a:noFill/>
            <a:miter lim="800000"/>
            <a:headEnd/>
            <a:tailEnd/>
          </a:ln>
        </p:spPr>
        <p:txBody>
          <a:bodyPr>
            <a:spAutoFit/>
          </a:bodyPr>
          <a:lstStyle/>
          <a:p>
            <a:pPr algn="l"/>
            <a:r>
              <a:rPr lang="en-US" sz="2400" i="1">
                <a:solidFill>
                  <a:schemeClr val="tx1"/>
                </a:solidFill>
                <a:latin typeface="Arial" charset="0"/>
              </a:rPr>
              <a:t>- Nhìn bao quát </a:t>
            </a:r>
          </a:p>
          <a:p>
            <a:pPr algn="l"/>
            <a:r>
              <a:rPr lang="en-US" sz="2400" i="1">
                <a:solidFill>
                  <a:schemeClr val="tx1"/>
                </a:solidFill>
                <a:latin typeface="Arial" charset="0"/>
              </a:rPr>
              <a:t>- Quan sát từng bộ phận( bên ngoài/ bên trong, bên trên/bên dưới, đầu, mình/ chân tay….)</a:t>
            </a:r>
          </a:p>
        </p:txBody>
      </p:sp>
      <p:sp>
        <p:nvSpPr>
          <p:cNvPr id="8197" name="Rectangle 5"/>
          <p:cNvSpPr>
            <a:spLocks noChangeArrowheads="1"/>
          </p:cNvSpPr>
          <p:nvPr/>
        </p:nvSpPr>
        <p:spPr bwMode="auto">
          <a:xfrm>
            <a:off x="-190500" y="1422400"/>
            <a:ext cx="2689225" cy="1006475"/>
          </a:xfrm>
          <a:prstGeom prst="rect">
            <a:avLst/>
          </a:prstGeom>
          <a:noFill/>
          <a:ln w="9525" algn="ctr">
            <a:noFill/>
            <a:miter lim="800000"/>
            <a:headEnd/>
            <a:tailEnd/>
          </a:ln>
        </p:spPr>
        <p:txBody>
          <a:bodyPr>
            <a:spAutoFit/>
          </a:bodyPr>
          <a:lstStyle/>
          <a:p>
            <a:r>
              <a:rPr lang="en-US" sz="3600" b="1">
                <a:solidFill>
                  <a:srgbClr val="FF0000"/>
                </a:solidFill>
                <a:latin typeface="Arial" charset="0"/>
              </a:rPr>
              <a:t>*</a:t>
            </a:r>
            <a:r>
              <a:rPr lang="en-US" sz="2400" b="1">
                <a:solidFill>
                  <a:schemeClr val="tx1"/>
                </a:solidFill>
                <a:latin typeface="Arial" charset="0"/>
              </a:rPr>
              <a:t>Quan sát bằng nhiều giác quan</a:t>
            </a:r>
            <a:r>
              <a:rPr lang="en-US" sz="2400">
                <a:solidFill>
                  <a:schemeClr val="tx1"/>
                </a:solidFill>
                <a:latin typeface="Arial" charset="0"/>
              </a:rPr>
              <a:t>:</a:t>
            </a:r>
          </a:p>
        </p:txBody>
      </p:sp>
      <p:sp>
        <p:nvSpPr>
          <p:cNvPr id="8198" name="Rectangle 6"/>
          <p:cNvSpPr>
            <a:spLocks noChangeArrowheads="1"/>
          </p:cNvSpPr>
          <p:nvPr/>
        </p:nvSpPr>
        <p:spPr bwMode="auto">
          <a:xfrm>
            <a:off x="-38100" y="4498975"/>
            <a:ext cx="3200400" cy="2432050"/>
          </a:xfrm>
          <a:prstGeom prst="rect">
            <a:avLst/>
          </a:prstGeom>
          <a:noFill/>
          <a:ln w="9525" algn="ctr">
            <a:noFill/>
            <a:miter lim="800000"/>
            <a:headEnd/>
            <a:tailEnd/>
          </a:ln>
        </p:spPr>
        <p:txBody>
          <a:bodyPr>
            <a:spAutoFit/>
          </a:bodyPr>
          <a:lstStyle/>
          <a:p>
            <a:r>
              <a:rPr lang="en-US" sz="3200">
                <a:solidFill>
                  <a:srgbClr val="FF0000"/>
                </a:solidFill>
                <a:latin typeface="Arial" charset="0"/>
              </a:rPr>
              <a:t>*</a:t>
            </a:r>
            <a:r>
              <a:rPr lang="en-US" sz="2400">
                <a:solidFill>
                  <a:schemeClr val="tx1"/>
                </a:solidFill>
                <a:latin typeface="Arial" charset="0"/>
              </a:rPr>
              <a:t> Cố gắng tìm ra những đặc điểm riêng của đồ vật, phân biệt nó với những đồ vật khác, nhất là những đồ vật cùng loại.</a:t>
            </a:r>
          </a:p>
        </p:txBody>
      </p:sp>
      <p:sp>
        <p:nvSpPr>
          <p:cNvPr id="8199" name="Rectangle 7"/>
          <p:cNvSpPr>
            <a:spLocks noChangeArrowheads="1"/>
          </p:cNvSpPr>
          <p:nvPr/>
        </p:nvSpPr>
        <p:spPr bwMode="auto">
          <a:xfrm>
            <a:off x="3060700" y="4824413"/>
            <a:ext cx="5867400" cy="1200150"/>
          </a:xfrm>
          <a:prstGeom prst="rect">
            <a:avLst/>
          </a:prstGeom>
          <a:noFill/>
          <a:ln w="9525" algn="ctr">
            <a:noFill/>
            <a:miter lim="800000"/>
            <a:headEnd/>
            <a:tailEnd/>
          </a:ln>
        </p:spPr>
        <p:txBody>
          <a:bodyPr>
            <a:spAutoFit/>
          </a:bodyPr>
          <a:lstStyle/>
          <a:p>
            <a:r>
              <a:rPr lang="en-US" sz="2400" i="1">
                <a:solidFill>
                  <a:schemeClr val="tx1"/>
                </a:solidFill>
                <a:latin typeface="Arial" charset="0"/>
              </a:rPr>
              <a:t>- Búp bê hay gấu bông của em có thể có một dáng vẻ riêng, không giống của các bạn khác.</a:t>
            </a:r>
          </a:p>
        </p:txBody>
      </p:sp>
      <p:sp>
        <p:nvSpPr>
          <p:cNvPr id="8200" name="Rectangle 8"/>
          <p:cNvSpPr>
            <a:spLocks noChangeArrowheads="1"/>
          </p:cNvSpPr>
          <p:nvPr/>
        </p:nvSpPr>
        <p:spPr bwMode="auto">
          <a:xfrm>
            <a:off x="3048000" y="1562100"/>
            <a:ext cx="6324600" cy="830263"/>
          </a:xfrm>
          <a:prstGeom prst="rect">
            <a:avLst/>
          </a:prstGeom>
          <a:noFill/>
          <a:ln w="9525" algn="ctr">
            <a:noFill/>
            <a:miter lim="800000"/>
            <a:headEnd/>
            <a:tailEnd/>
          </a:ln>
        </p:spPr>
        <p:txBody>
          <a:bodyPr>
            <a:spAutoFit/>
          </a:bodyPr>
          <a:lstStyle/>
          <a:p>
            <a:pPr algn="l"/>
            <a:r>
              <a:rPr lang="en-US" sz="2400" i="1">
                <a:solidFill>
                  <a:schemeClr val="tx1"/>
                </a:solidFill>
                <a:latin typeface="Arial" charset="0"/>
              </a:rPr>
              <a:t>- Dùng mắt để xem hình dáng, kích thước, màu sắc,…. của đồ vật như thế nào.</a:t>
            </a:r>
          </a:p>
        </p:txBody>
      </p:sp>
      <p:sp>
        <p:nvSpPr>
          <p:cNvPr id="8201" name="Rectangle 9"/>
          <p:cNvSpPr>
            <a:spLocks noChangeArrowheads="1"/>
          </p:cNvSpPr>
          <p:nvPr/>
        </p:nvSpPr>
        <p:spPr bwMode="auto">
          <a:xfrm>
            <a:off x="3048000" y="2438400"/>
            <a:ext cx="5867400" cy="830263"/>
          </a:xfrm>
          <a:prstGeom prst="rect">
            <a:avLst/>
          </a:prstGeom>
          <a:noFill/>
          <a:ln w="9525" algn="ctr">
            <a:noFill/>
            <a:miter lim="800000"/>
            <a:headEnd/>
            <a:tailEnd/>
          </a:ln>
        </p:spPr>
        <p:txBody>
          <a:bodyPr>
            <a:spAutoFit/>
          </a:bodyPr>
          <a:lstStyle/>
          <a:p>
            <a:pPr algn="l"/>
            <a:r>
              <a:rPr lang="en-US" sz="2400" i="1">
                <a:solidFill>
                  <a:schemeClr val="tx1"/>
                </a:solidFill>
                <a:latin typeface="Arial" charset="0"/>
              </a:rPr>
              <a:t>- Dùng tay để biết đồ vật mềm hay rắn, nhẵn  như hay thô ráp,nặng hay nhẹ,…</a:t>
            </a:r>
          </a:p>
        </p:txBody>
      </p:sp>
      <p:sp>
        <p:nvSpPr>
          <p:cNvPr id="8202" name="Rectangle 10"/>
          <p:cNvSpPr>
            <a:spLocks noChangeArrowheads="1"/>
          </p:cNvSpPr>
          <p:nvPr/>
        </p:nvSpPr>
        <p:spPr bwMode="auto">
          <a:xfrm>
            <a:off x="3073400" y="3403600"/>
            <a:ext cx="6070600" cy="1570038"/>
          </a:xfrm>
          <a:prstGeom prst="rect">
            <a:avLst/>
          </a:prstGeom>
          <a:noFill/>
          <a:ln w="9525" algn="ctr">
            <a:noFill/>
            <a:miter lim="800000"/>
            <a:headEnd/>
            <a:tailEnd/>
          </a:ln>
        </p:spPr>
        <p:txBody>
          <a:bodyPr>
            <a:spAutoFit/>
          </a:bodyPr>
          <a:lstStyle/>
          <a:p>
            <a:pPr algn="l">
              <a:buFontTx/>
              <a:buChar char="-"/>
            </a:pPr>
            <a:r>
              <a:rPr lang="en-US" sz="2400" i="1">
                <a:solidFill>
                  <a:schemeClr val="tx1"/>
                </a:solidFill>
                <a:latin typeface="Arial" charset="0"/>
              </a:rPr>
              <a:t> Dùng tai để nghe đồ  vật khi được sử dụng, có phát ra tiếng động không, tiếng động ấy </a:t>
            </a:r>
          </a:p>
          <a:p>
            <a:pPr algn="l"/>
            <a:r>
              <a:rPr lang="en-US" sz="2400" i="1">
                <a:solidFill>
                  <a:schemeClr val="tx1"/>
                </a:solidFill>
                <a:latin typeface="Arial" charset="0"/>
              </a:rPr>
              <a:t>như thế nào.</a:t>
            </a:r>
          </a:p>
        </p:txBody>
      </p:sp>
      <p:pic>
        <p:nvPicPr>
          <p:cNvPr id="8203" name="Picture 11" descr="196063"/>
          <p:cNvPicPr>
            <a:picLocks noChangeAspect="1" noChangeArrowheads="1" noCrop="1"/>
          </p:cNvPicPr>
          <p:nvPr/>
        </p:nvPicPr>
        <p:blipFill>
          <a:blip r:embed="rId2"/>
          <a:srcRect/>
          <a:stretch>
            <a:fillRect/>
          </a:stretch>
        </p:blipFill>
        <p:spPr bwMode="auto">
          <a:xfrm>
            <a:off x="8077200" y="6051550"/>
            <a:ext cx="1066800" cy="806450"/>
          </a:xfrm>
          <a:prstGeom prst="rect">
            <a:avLst/>
          </a:prstGeom>
          <a:noFill/>
          <a:ln w="9525">
            <a:noFill/>
            <a:miter lim="800000"/>
            <a:headEnd/>
            <a:tailEnd/>
          </a:ln>
        </p:spPr>
      </p:pic>
      <p:sp>
        <p:nvSpPr>
          <p:cNvPr id="8204" name="Text Box 12"/>
          <p:cNvSpPr txBox="1">
            <a:spLocks noChangeArrowheads="1"/>
          </p:cNvSpPr>
          <p:nvPr/>
        </p:nvSpPr>
        <p:spPr bwMode="auto">
          <a:xfrm>
            <a:off x="8077200" y="6096000"/>
            <a:ext cx="990600" cy="519113"/>
          </a:xfrm>
          <a:prstGeom prst="rect">
            <a:avLst/>
          </a:prstGeom>
          <a:noFill/>
          <a:ln w="9525" algn="ctr">
            <a:noFill/>
            <a:miter lim="800000"/>
            <a:headEnd/>
            <a:tailEnd/>
          </a:ln>
        </p:spPr>
        <p:txBody>
          <a:bodyPr>
            <a:spAutoFit/>
          </a:bodyPr>
          <a:lstStyle/>
          <a:p>
            <a:pPr>
              <a:spcBef>
                <a:spcPct val="50000"/>
              </a:spcBef>
            </a:pPr>
            <a:r>
              <a:rPr lang="en-US">
                <a:solidFill>
                  <a:srgbClr val="FFFF66"/>
                </a:solidFill>
                <a:latin typeface="Arial" charset="0"/>
              </a:rPr>
              <a:t>C B2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6705600" y="1676400"/>
            <a:ext cx="1600200" cy="1447800"/>
            <a:chOff x="480" y="1872"/>
            <a:chExt cx="1008" cy="912"/>
          </a:xfrm>
        </p:grpSpPr>
        <p:sp>
          <p:nvSpPr>
            <p:cNvPr id="9226" name="AutoShape 4"/>
            <p:cNvSpPr>
              <a:spLocks noChangeArrowheads="1"/>
            </p:cNvSpPr>
            <p:nvPr/>
          </p:nvSpPr>
          <p:spPr bwMode="auto">
            <a:xfrm>
              <a:off x="480" y="1872"/>
              <a:ext cx="1008" cy="912"/>
            </a:xfrm>
            <a:prstGeom prst="star16">
              <a:avLst>
                <a:gd name="adj" fmla="val 37500"/>
              </a:avLst>
            </a:prstGeom>
            <a:solidFill>
              <a:srgbClr val="FF0000"/>
            </a:solidFill>
            <a:ln w="9525" cap="rnd" algn="ctr">
              <a:solidFill>
                <a:srgbClr val="FFFF00"/>
              </a:solidFill>
              <a:prstDash val="sysDot"/>
              <a:miter lim="800000"/>
              <a:headEnd/>
              <a:tailEnd/>
            </a:ln>
          </p:spPr>
          <p:txBody>
            <a:bodyPr wrap="none" anchor="ctr"/>
            <a:lstStyle/>
            <a:p>
              <a:endParaRPr lang="en-US" sz="2400">
                <a:latin typeface="Arial" charset="0"/>
              </a:endParaRPr>
            </a:p>
          </p:txBody>
        </p:sp>
        <p:sp>
          <p:nvSpPr>
            <p:cNvPr id="9227" name="Text Box 5"/>
            <p:cNvSpPr txBox="1">
              <a:spLocks noChangeArrowheads="1"/>
            </p:cNvSpPr>
            <p:nvPr/>
          </p:nvSpPr>
          <p:spPr bwMode="auto">
            <a:xfrm>
              <a:off x="528" y="2160"/>
              <a:ext cx="960" cy="291"/>
            </a:xfrm>
            <a:prstGeom prst="rect">
              <a:avLst/>
            </a:prstGeom>
            <a:noFill/>
            <a:ln w="9525" algn="ctr">
              <a:noFill/>
              <a:miter lim="800000"/>
              <a:headEnd/>
              <a:tailEnd/>
            </a:ln>
          </p:spPr>
          <p:txBody>
            <a:bodyPr>
              <a:spAutoFit/>
            </a:bodyPr>
            <a:lstStyle/>
            <a:p>
              <a:pPr>
                <a:spcBef>
                  <a:spcPct val="50000"/>
                </a:spcBef>
              </a:pPr>
              <a:r>
                <a:rPr lang="en-US" sz="2400">
                  <a:latin typeface="Arial" charset="0"/>
                </a:rPr>
                <a:t>Hết Giờ</a:t>
              </a:r>
            </a:p>
          </p:txBody>
        </p:sp>
      </p:grpSp>
      <p:grpSp>
        <p:nvGrpSpPr>
          <p:cNvPr id="3" name="Group 6"/>
          <p:cNvGrpSpPr>
            <a:grpSpLocks/>
          </p:cNvGrpSpPr>
          <p:nvPr/>
        </p:nvGrpSpPr>
        <p:grpSpPr bwMode="auto">
          <a:xfrm>
            <a:off x="6553200" y="1600200"/>
            <a:ext cx="1600200" cy="1447800"/>
            <a:chOff x="2208" y="1968"/>
            <a:chExt cx="1008" cy="912"/>
          </a:xfrm>
        </p:grpSpPr>
        <p:sp>
          <p:nvSpPr>
            <p:cNvPr id="9224" name="AutoShape 7"/>
            <p:cNvSpPr>
              <a:spLocks noChangeArrowheads="1"/>
            </p:cNvSpPr>
            <p:nvPr/>
          </p:nvSpPr>
          <p:spPr bwMode="auto">
            <a:xfrm>
              <a:off x="2208" y="1968"/>
              <a:ext cx="1008" cy="912"/>
            </a:xfrm>
            <a:prstGeom prst="star16">
              <a:avLst>
                <a:gd name="adj" fmla="val 37500"/>
              </a:avLst>
            </a:prstGeom>
            <a:solidFill>
              <a:srgbClr val="FF0000"/>
            </a:solidFill>
            <a:ln w="9525" cap="rnd" algn="ctr">
              <a:solidFill>
                <a:srgbClr val="FFFF00"/>
              </a:solidFill>
              <a:prstDash val="sysDot"/>
              <a:miter lim="800000"/>
              <a:headEnd/>
              <a:tailEnd/>
            </a:ln>
          </p:spPr>
          <p:txBody>
            <a:bodyPr wrap="none" anchor="ctr"/>
            <a:lstStyle/>
            <a:p>
              <a:endParaRPr lang="en-US" sz="2400">
                <a:latin typeface="Arial" charset="0"/>
              </a:endParaRPr>
            </a:p>
          </p:txBody>
        </p:sp>
        <p:sp>
          <p:nvSpPr>
            <p:cNvPr id="9225" name="Text Box 8"/>
            <p:cNvSpPr txBox="1">
              <a:spLocks noChangeArrowheads="1"/>
            </p:cNvSpPr>
            <p:nvPr/>
          </p:nvSpPr>
          <p:spPr bwMode="auto">
            <a:xfrm>
              <a:off x="2256" y="2112"/>
              <a:ext cx="960" cy="582"/>
            </a:xfrm>
            <a:prstGeom prst="rect">
              <a:avLst/>
            </a:prstGeom>
            <a:noFill/>
            <a:ln w="9525" algn="ctr">
              <a:noFill/>
              <a:miter lim="800000"/>
              <a:headEnd/>
              <a:tailEnd/>
            </a:ln>
          </p:spPr>
          <p:txBody>
            <a:bodyPr>
              <a:spAutoFit/>
            </a:bodyPr>
            <a:lstStyle/>
            <a:p>
              <a:pPr>
                <a:spcBef>
                  <a:spcPct val="50000"/>
                </a:spcBef>
              </a:pPr>
              <a:r>
                <a:rPr lang="en-US" sz="5400" b="1">
                  <a:latin typeface="Arial" charset="0"/>
                </a:rPr>
                <a:t>1</a:t>
              </a:r>
            </a:p>
          </p:txBody>
        </p:sp>
      </p:grpSp>
      <p:sp>
        <p:nvSpPr>
          <p:cNvPr id="223252" name="Text Box 20"/>
          <p:cNvSpPr txBox="1">
            <a:spLocks noChangeArrowheads="1"/>
          </p:cNvSpPr>
          <p:nvPr/>
        </p:nvSpPr>
        <p:spPr bwMode="auto">
          <a:xfrm>
            <a:off x="349250" y="381000"/>
            <a:ext cx="7467600" cy="461963"/>
          </a:xfrm>
          <a:prstGeom prst="rect">
            <a:avLst/>
          </a:prstGeom>
          <a:noFill/>
          <a:ln w="9525" algn="ctr">
            <a:noFill/>
            <a:miter lim="800000"/>
            <a:headEnd/>
            <a:tailEnd/>
          </a:ln>
        </p:spPr>
        <p:txBody>
          <a:bodyPr wrap="none">
            <a:spAutoFit/>
          </a:bodyPr>
          <a:lstStyle/>
          <a:p>
            <a:r>
              <a:rPr lang="en-US" sz="2400">
                <a:solidFill>
                  <a:schemeClr val="tx1"/>
                </a:solidFill>
                <a:latin typeface="Arial" charset="0"/>
              </a:rPr>
              <a:t>2: Theo em, khi quan sát đồ vật, cần chú ý những gì?</a:t>
            </a:r>
          </a:p>
        </p:txBody>
      </p:sp>
      <p:sp>
        <p:nvSpPr>
          <p:cNvPr id="223253" name="Text Box 21"/>
          <p:cNvSpPr txBox="1">
            <a:spLocks noChangeArrowheads="1"/>
          </p:cNvSpPr>
          <p:nvPr/>
        </p:nvSpPr>
        <p:spPr bwMode="auto">
          <a:xfrm>
            <a:off x="228600" y="1066800"/>
            <a:ext cx="8415338" cy="2000250"/>
          </a:xfrm>
          <a:prstGeom prst="rect">
            <a:avLst/>
          </a:prstGeom>
          <a:noFill/>
          <a:ln w="9525" algn="ctr">
            <a:noFill/>
            <a:miter lim="800000"/>
            <a:headEnd/>
            <a:tailEnd/>
          </a:ln>
        </p:spPr>
        <p:txBody>
          <a:bodyPr wrap="none">
            <a:spAutoFit/>
          </a:bodyPr>
          <a:lstStyle/>
          <a:p>
            <a:pPr algn="l">
              <a:buFontTx/>
              <a:buChar char="•"/>
            </a:pPr>
            <a:r>
              <a:rPr lang="en-US" sz="2400">
                <a:latin typeface="Arial" charset="0"/>
              </a:rPr>
              <a:t> </a:t>
            </a:r>
            <a:r>
              <a:rPr lang="en-US" sz="2400">
                <a:solidFill>
                  <a:schemeClr val="tx1"/>
                </a:solidFill>
                <a:latin typeface="Arial" charset="0"/>
              </a:rPr>
              <a:t>Phải quan sát theo một trình tự hợp lý- từ bao quát đến </a:t>
            </a:r>
          </a:p>
          <a:p>
            <a:pPr algn="l"/>
            <a:r>
              <a:rPr lang="en-US" sz="2400">
                <a:solidFill>
                  <a:schemeClr val="tx1"/>
                </a:solidFill>
                <a:latin typeface="Arial" charset="0"/>
              </a:rPr>
              <a:t>từng bộ phận.</a:t>
            </a:r>
          </a:p>
          <a:p>
            <a:pPr algn="l">
              <a:buFontTx/>
              <a:buChar char="•"/>
            </a:pPr>
            <a:r>
              <a:rPr lang="en-US" sz="2400">
                <a:solidFill>
                  <a:schemeClr val="tx1"/>
                </a:solidFill>
                <a:latin typeface="Arial" charset="0"/>
              </a:rPr>
              <a:t>Quan sát bằng nhiều giác quan: Mắt, tay,tai…</a:t>
            </a:r>
          </a:p>
          <a:p>
            <a:pPr algn="l">
              <a:buFontTx/>
              <a:buChar char="•"/>
            </a:pPr>
            <a:r>
              <a:rPr lang="en-US" sz="2400">
                <a:solidFill>
                  <a:schemeClr val="tx1"/>
                </a:solidFill>
                <a:latin typeface="Arial" charset="0"/>
              </a:rPr>
              <a:t>Tìm ra đặc điểm riêng, phân biệt đồ vật này cùng với đồ vật</a:t>
            </a:r>
          </a:p>
          <a:p>
            <a:pPr algn="l"/>
            <a:r>
              <a:rPr lang="en-US" sz="2400">
                <a:solidFill>
                  <a:schemeClr val="tx1"/>
                </a:solidFill>
                <a:latin typeface="Arial" charset="0"/>
              </a:rPr>
              <a:t> khác, nhất là những đồ vật cùng loại.</a:t>
            </a:r>
          </a:p>
        </p:txBody>
      </p:sp>
      <p:sp>
        <p:nvSpPr>
          <p:cNvPr id="223254" name="Text Box 22"/>
          <p:cNvSpPr txBox="1">
            <a:spLocks noChangeArrowheads="1"/>
          </p:cNvSpPr>
          <p:nvPr/>
        </p:nvSpPr>
        <p:spPr bwMode="auto">
          <a:xfrm>
            <a:off x="76200" y="3352800"/>
            <a:ext cx="9153525" cy="2678113"/>
          </a:xfrm>
          <a:prstGeom prst="rect">
            <a:avLst/>
          </a:prstGeom>
          <a:noFill/>
          <a:ln w="9525" algn="ctr">
            <a:noFill/>
            <a:miter lim="800000"/>
            <a:headEnd/>
            <a:tailEnd/>
          </a:ln>
        </p:spPr>
        <p:txBody>
          <a:bodyPr>
            <a:spAutoFit/>
          </a:bodyPr>
          <a:lstStyle/>
          <a:p>
            <a:pPr algn="l"/>
            <a:r>
              <a:rPr lang="en-US" sz="2400">
                <a:solidFill>
                  <a:schemeClr val="tx1"/>
                </a:solidFill>
              </a:rPr>
              <a:t>    </a:t>
            </a:r>
            <a:r>
              <a:rPr lang="en-US" sz="2400">
                <a:solidFill>
                  <a:schemeClr val="folHlink"/>
                </a:solidFill>
                <a:latin typeface="Arial" charset="0"/>
              </a:rPr>
              <a:t>Ví dụ :  </a:t>
            </a:r>
          </a:p>
          <a:p>
            <a:pPr algn="l"/>
            <a:r>
              <a:rPr lang="en-US" sz="2400">
                <a:solidFill>
                  <a:schemeClr val="tx1"/>
                </a:solidFill>
              </a:rPr>
              <a:t>Khi quan sát gấu bông, </a:t>
            </a:r>
            <a:r>
              <a:rPr lang="en-US" sz="2400"/>
              <a:t>điều đầu tiên ta nhìn thấy</a:t>
            </a:r>
            <a:r>
              <a:rPr lang="en-US" sz="2400">
                <a:solidFill>
                  <a:schemeClr val="tx1"/>
                </a:solidFill>
              </a:rPr>
              <a:t> là hình dáng, </a:t>
            </a:r>
          </a:p>
          <a:p>
            <a:pPr algn="l"/>
            <a:r>
              <a:rPr lang="en-US" sz="2400">
                <a:solidFill>
                  <a:schemeClr val="tx1"/>
                </a:solidFill>
              </a:rPr>
              <a:t>màu sắc của nó rồi mới thấy đầu , mắt, mũi, chân, tay, …. </a:t>
            </a:r>
          </a:p>
          <a:p>
            <a:pPr algn="l"/>
            <a:r>
              <a:rPr lang="en-US" sz="2400">
                <a:solidFill>
                  <a:schemeClr val="tx1"/>
                </a:solidFill>
              </a:rPr>
              <a:t>Phải sử dụng nhiều giác quan khi quan sát để tìm ra những đặc điểm độc đáo,làm nó không giống con gấu khác.</a:t>
            </a:r>
          </a:p>
          <a:p>
            <a:pPr algn="l"/>
            <a:r>
              <a:rPr lang="en-US" sz="2400">
                <a:solidFill>
                  <a:schemeClr val="tx1"/>
                </a:solidFill>
              </a:rPr>
              <a:t>Tập trung miêu tả những đặc điểm độc đáo ấy, không tả lan man, quá chi tiết, tỉ mỉ.</a:t>
            </a:r>
          </a:p>
        </p:txBody>
      </p:sp>
      <p:sp>
        <p:nvSpPr>
          <p:cNvPr id="223255" name="AutoShape 23"/>
          <p:cNvSpPr>
            <a:spLocks noChangeArrowheads="1"/>
          </p:cNvSpPr>
          <p:nvPr/>
        </p:nvSpPr>
        <p:spPr bwMode="auto">
          <a:xfrm>
            <a:off x="1600200" y="1295400"/>
            <a:ext cx="4876800" cy="2438400"/>
          </a:xfrm>
          <a:prstGeom prst="cloudCallout">
            <a:avLst>
              <a:gd name="adj1" fmla="val 3514"/>
              <a:gd name="adj2" fmla="val 106250"/>
            </a:avLst>
          </a:prstGeom>
          <a:solidFill>
            <a:srgbClr val="FF0000"/>
          </a:solidFill>
          <a:ln w="9525">
            <a:solidFill>
              <a:srgbClr val="FF6600"/>
            </a:solidFill>
            <a:round/>
            <a:headEnd/>
            <a:tailEnd/>
          </a:ln>
        </p:spPr>
        <p:txBody>
          <a:bodyPr/>
          <a:lstStyle/>
          <a:p>
            <a:pPr eaLnBrk="0" hangingPunct="0"/>
            <a:endParaRPr lang="en-US" sz="2400" b="1">
              <a:solidFill>
                <a:srgbClr val="3333CC"/>
              </a:solidFill>
              <a:latin typeface="Arial" charset="0"/>
            </a:endParaRPr>
          </a:p>
          <a:p>
            <a:pPr eaLnBrk="0" hangingPunct="0"/>
            <a:r>
              <a:rPr lang="en-US" sz="2400" b="1">
                <a:solidFill>
                  <a:srgbClr val="FFFF00"/>
                </a:solidFill>
                <a:latin typeface="Arial" charset="0"/>
              </a:rPr>
              <a:t>Thảo luận nhóm 4 (thời gian 1 phút)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23252"/>
                                        </p:tgtEl>
                                        <p:attrNameLst>
                                          <p:attrName>style.visibility</p:attrName>
                                        </p:attrNameLst>
                                      </p:cBhvr>
                                      <p:to>
                                        <p:strVal val="visible"/>
                                      </p:to>
                                    </p:set>
                                    <p:animEffect transition="in" filter="fade">
                                      <p:cBhvr>
                                        <p:cTn id="7" dur="1000"/>
                                        <p:tgtEl>
                                          <p:spTgt spid="223252"/>
                                        </p:tgtEl>
                                      </p:cBhvr>
                                    </p:animEffect>
                                    <p:anim calcmode="lin" valueType="num">
                                      <p:cBhvr>
                                        <p:cTn id="8" dur="1000" fill="hold"/>
                                        <p:tgtEl>
                                          <p:spTgt spid="223252"/>
                                        </p:tgtEl>
                                        <p:attrNameLst>
                                          <p:attrName>ppt_x</p:attrName>
                                        </p:attrNameLst>
                                      </p:cBhvr>
                                      <p:tavLst>
                                        <p:tav tm="0">
                                          <p:val>
                                            <p:strVal val="#ppt_x"/>
                                          </p:val>
                                        </p:tav>
                                        <p:tav tm="100000">
                                          <p:val>
                                            <p:strVal val="#ppt_x"/>
                                          </p:val>
                                        </p:tav>
                                      </p:tavLst>
                                    </p:anim>
                                    <p:anim calcmode="lin" valueType="num">
                                      <p:cBhvr>
                                        <p:cTn id="9" dur="1000" fill="hold"/>
                                        <p:tgtEl>
                                          <p:spTgt spid="22325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223255"/>
                                        </p:tgtEl>
                                        <p:attrNameLst>
                                          <p:attrName>style.visibility</p:attrName>
                                        </p:attrNameLst>
                                      </p:cBhvr>
                                      <p:to>
                                        <p:strVal val="visible"/>
                                      </p:to>
                                    </p:set>
                                    <p:animEffect transition="in" filter="wipe(down)">
                                      <p:cBhvr>
                                        <p:cTn id="14" dur="500"/>
                                        <p:tgtEl>
                                          <p:spTgt spid="223255"/>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xit" presetSubtype="4" fill="hold" grpId="1" nodeType="clickEffect">
                                  <p:stCondLst>
                                    <p:cond delay="0"/>
                                  </p:stCondLst>
                                  <p:childTnLst>
                                    <p:anim calcmode="lin" valueType="num">
                                      <p:cBhvr additive="base">
                                        <p:cTn id="18" dur="500"/>
                                        <p:tgtEl>
                                          <p:spTgt spid="223255"/>
                                        </p:tgtEl>
                                        <p:attrNameLst>
                                          <p:attrName>ppt_x</p:attrName>
                                        </p:attrNameLst>
                                      </p:cBhvr>
                                      <p:tavLst>
                                        <p:tav tm="0">
                                          <p:val>
                                            <p:strVal val="ppt_x"/>
                                          </p:val>
                                        </p:tav>
                                        <p:tav tm="100000">
                                          <p:val>
                                            <p:strVal val="ppt_x"/>
                                          </p:val>
                                        </p:tav>
                                      </p:tavLst>
                                    </p:anim>
                                    <p:anim calcmode="lin" valueType="num">
                                      <p:cBhvr additive="base">
                                        <p:cTn id="19" dur="500"/>
                                        <p:tgtEl>
                                          <p:spTgt spid="223255"/>
                                        </p:tgtEl>
                                        <p:attrNameLst>
                                          <p:attrName>ppt_y</p:attrName>
                                        </p:attrNameLst>
                                      </p:cBhvr>
                                      <p:tavLst>
                                        <p:tav tm="0">
                                          <p:val>
                                            <p:strVal val="ppt_y"/>
                                          </p:val>
                                        </p:tav>
                                        <p:tav tm="100000">
                                          <p:val>
                                            <p:strVal val="1+ppt_h/2"/>
                                          </p:val>
                                        </p:tav>
                                      </p:tavLst>
                                    </p:anim>
                                    <p:set>
                                      <p:cBhvr>
                                        <p:cTn id="20" dur="1" fill="hold">
                                          <p:stCondLst>
                                            <p:cond delay="499"/>
                                          </p:stCondLst>
                                        </p:cTn>
                                        <p:tgtEl>
                                          <p:spTgt spid="223255"/>
                                        </p:tgtEl>
                                        <p:attrNameLst>
                                          <p:attrName>style.visibility</p:attrName>
                                        </p:attrNameLst>
                                      </p:cBhvr>
                                      <p:to>
                                        <p:strVal val="hidden"/>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21" presetClass="entr" presetSubtype="4"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wheel(4)">
                                      <p:cBhvr>
                                        <p:cTn id="25" dur="2000"/>
                                        <p:tgtEl>
                                          <p:spTgt spid="2"/>
                                        </p:tgtEl>
                                      </p:cBhvr>
                                    </p:animEffect>
                                  </p:childTnLst>
                                </p:cTn>
                              </p:par>
                              <p:par>
                                <p:cTn id="26" presetID="21" presetClass="entr" presetSubtype="4" fill="hold" nodeType="with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wheel(4)">
                                      <p:cBhvr>
                                        <p:cTn id="28" dur="2000"/>
                                        <p:tgtEl>
                                          <p:spTgt spid="3"/>
                                        </p:tgtEl>
                                      </p:cBhvr>
                                    </p:animEffect>
                                  </p:childTnLst>
                                </p:cTn>
                              </p:par>
                            </p:childTnLst>
                          </p:cTn>
                        </p:par>
                        <p:par>
                          <p:cTn id="29" fill="hold" nodeType="afterGroup">
                            <p:stCondLst>
                              <p:cond delay="2000"/>
                            </p:stCondLst>
                            <p:childTnLst>
                              <p:par>
                                <p:cTn id="30" presetID="20" presetClass="exit" presetSubtype="0" fill="hold" nodeType="afterEffect">
                                  <p:stCondLst>
                                    <p:cond delay="60000"/>
                                  </p:stCondLst>
                                  <p:childTnLst>
                                    <p:animEffect transition="out" filter="wedge">
                                      <p:cBhvr>
                                        <p:cTn id="31" dur="2000"/>
                                        <p:tgtEl>
                                          <p:spTgt spid="3"/>
                                        </p:tgtEl>
                                      </p:cBhvr>
                                    </p:animEffect>
                                    <p:set>
                                      <p:cBhvr>
                                        <p:cTn id="32" dur="1" fill="hold">
                                          <p:stCondLst>
                                            <p:cond delay="1999"/>
                                          </p:stCondLst>
                                        </p:cTn>
                                        <p:tgtEl>
                                          <p:spTgt spid="3"/>
                                        </p:tgtEl>
                                        <p:attrNameLst>
                                          <p:attrName>style.visibility</p:attrName>
                                        </p:attrNameLst>
                                      </p:cBhvr>
                                      <p:to>
                                        <p:strVal val="hidden"/>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20" presetClass="exit" presetSubtype="0" fill="hold" nodeType="clickEffect">
                                  <p:stCondLst>
                                    <p:cond delay="0"/>
                                  </p:stCondLst>
                                  <p:childTnLst>
                                    <p:animEffect transition="out" filter="wedge">
                                      <p:cBhvr>
                                        <p:cTn id="36" dur="2000"/>
                                        <p:tgtEl>
                                          <p:spTgt spid="2"/>
                                        </p:tgtEl>
                                      </p:cBhvr>
                                    </p:animEffect>
                                    <p:set>
                                      <p:cBhvr>
                                        <p:cTn id="37" dur="1" fill="hold">
                                          <p:stCondLst>
                                            <p:cond delay="1999"/>
                                          </p:stCondLst>
                                        </p:cTn>
                                        <p:tgtEl>
                                          <p:spTgt spid="2"/>
                                        </p:tgtEl>
                                        <p:attrNameLst>
                                          <p:attrName>style.visibility</p:attrName>
                                        </p:attrNameLst>
                                      </p:cBhvr>
                                      <p:to>
                                        <p:strVal val="hidden"/>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223253"/>
                                        </p:tgtEl>
                                        <p:attrNameLst>
                                          <p:attrName>style.visibility</p:attrName>
                                        </p:attrNameLst>
                                      </p:cBhvr>
                                      <p:to>
                                        <p:strVal val="visible"/>
                                      </p:to>
                                    </p:set>
                                    <p:animEffect transition="in" filter="slide(fromBottom)">
                                      <p:cBhvr>
                                        <p:cTn id="42" dur="500"/>
                                        <p:tgtEl>
                                          <p:spTgt spid="22325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223254"/>
                                        </p:tgtEl>
                                        <p:attrNameLst>
                                          <p:attrName>style.visibility</p:attrName>
                                        </p:attrNameLst>
                                      </p:cBhvr>
                                      <p:to>
                                        <p:strVal val="visible"/>
                                      </p:to>
                                    </p:set>
                                    <p:animEffect transition="in" filter="wipe(down)">
                                      <p:cBhvr>
                                        <p:cTn id="47" dur="500"/>
                                        <p:tgtEl>
                                          <p:spTgt spid="2232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52" grpId="0"/>
      <p:bldP spid="223253" grpId="0"/>
      <p:bldP spid="223254" grpId="0"/>
      <p:bldP spid="223255" grpId="0" animBg="1"/>
      <p:bldP spid="223255"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ChangeArrowheads="1"/>
          </p:cNvSpPr>
          <p:nvPr/>
        </p:nvSpPr>
        <p:spPr bwMode="auto">
          <a:xfrm>
            <a:off x="681038" y="1771650"/>
            <a:ext cx="8535987" cy="479425"/>
          </a:xfrm>
          <a:prstGeom prst="rect">
            <a:avLst/>
          </a:prstGeom>
          <a:noFill/>
          <a:ln w="9525" algn="ctr">
            <a:noFill/>
            <a:miter lim="800000"/>
            <a:headEnd/>
            <a:tailEnd/>
          </a:ln>
          <a:effectLst/>
        </p:spPr>
        <p:txBody>
          <a:bodyPr wrap="none">
            <a:spAutoFit/>
          </a:bodyPr>
          <a:lstStyle/>
          <a:p>
            <a:pPr marL="342900" indent="-342900">
              <a:lnSpc>
                <a:spcPct val="90000"/>
              </a:lnSpc>
              <a:spcBef>
                <a:spcPct val="50000"/>
              </a:spcBef>
              <a:buClr>
                <a:schemeClr val="tx1"/>
              </a:buClr>
              <a:buSzPct val="60000"/>
              <a:defRPr/>
            </a:pPr>
            <a:r>
              <a:rPr lang="en-US">
                <a:solidFill>
                  <a:srgbClr val="FFCC66"/>
                </a:solidFill>
                <a:effectLst>
                  <a:outerShdw blurRad="38100" dist="38100" dir="2700000" algn="tl">
                    <a:srgbClr val="000000"/>
                  </a:outerShdw>
                </a:effectLst>
                <a:latin typeface="Arial"/>
              </a:rPr>
              <a:t>Muốn miêu tả đồ vật, trước hết các em phải làm gì? </a:t>
            </a:r>
          </a:p>
        </p:txBody>
      </p:sp>
      <p:sp>
        <p:nvSpPr>
          <p:cNvPr id="221187" name="Rectangle 3"/>
          <p:cNvSpPr>
            <a:spLocks noChangeArrowheads="1"/>
          </p:cNvSpPr>
          <p:nvPr/>
        </p:nvSpPr>
        <p:spPr bwMode="auto">
          <a:xfrm>
            <a:off x="806450" y="3098800"/>
            <a:ext cx="7862888" cy="523875"/>
          </a:xfrm>
          <a:prstGeom prst="rect">
            <a:avLst/>
          </a:prstGeom>
          <a:noFill/>
          <a:ln w="9525" algn="ctr">
            <a:noFill/>
            <a:miter lim="800000"/>
            <a:headEnd/>
            <a:tailEnd/>
          </a:ln>
          <a:effectLst/>
        </p:spPr>
        <p:txBody>
          <a:bodyPr wrap="none">
            <a:spAutoFit/>
          </a:bodyPr>
          <a:lstStyle/>
          <a:p>
            <a:pPr>
              <a:defRPr/>
            </a:pPr>
            <a:r>
              <a:rPr lang="en-US">
                <a:solidFill>
                  <a:schemeClr val="tx1"/>
                </a:solidFill>
                <a:effectLst>
                  <a:outerShdw blurRad="38100" dist="38100" dir="2700000" algn="tl">
                    <a:srgbClr val="000000"/>
                  </a:outerShdw>
                </a:effectLst>
                <a:latin typeface="Arial"/>
              </a:rPr>
              <a:t> </a:t>
            </a:r>
            <a:r>
              <a:rPr lang="en-US">
                <a:solidFill>
                  <a:srgbClr val="FFCC66"/>
                </a:solidFill>
                <a:effectLst>
                  <a:outerShdw blurRad="38100" dist="38100" dir="2700000" algn="tl">
                    <a:srgbClr val="000000"/>
                  </a:outerShdw>
                </a:effectLst>
                <a:latin typeface="Arial"/>
              </a:rPr>
              <a:t>Khi quan sát đồ vật cần quan sát như thế nào ?</a:t>
            </a:r>
          </a:p>
        </p:txBody>
      </p:sp>
      <p:sp>
        <p:nvSpPr>
          <p:cNvPr id="221188" name="Text Box 4"/>
          <p:cNvSpPr txBox="1">
            <a:spLocks noChangeArrowheads="1"/>
          </p:cNvSpPr>
          <p:nvPr/>
        </p:nvSpPr>
        <p:spPr bwMode="auto">
          <a:xfrm>
            <a:off x="914400" y="4572000"/>
            <a:ext cx="6781800" cy="946150"/>
          </a:xfrm>
          <a:prstGeom prst="rect">
            <a:avLst/>
          </a:prstGeom>
          <a:noFill/>
          <a:ln w="9525" algn="ctr">
            <a:noFill/>
            <a:miter lim="800000"/>
            <a:headEnd/>
            <a:tailEnd/>
          </a:ln>
        </p:spPr>
        <p:txBody>
          <a:bodyPr>
            <a:spAutoFit/>
          </a:bodyPr>
          <a:lstStyle/>
          <a:p>
            <a:pPr>
              <a:spcBef>
                <a:spcPct val="50000"/>
              </a:spcBef>
            </a:pPr>
            <a:r>
              <a:rPr lang="en-US">
                <a:solidFill>
                  <a:srgbClr val="FFCC66"/>
                </a:solidFill>
                <a:latin typeface="Arial" charset="0"/>
              </a:rPr>
              <a:t>Để phân biệt đồ vật này với đồ vật khác, khi miêu tả</a:t>
            </a:r>
            <a:r>
              <a:rPr lang="en-US">
                <a:latin typeface="Arial" charset="0"/>
              </a:rPr>
              <a:t> </a:t>
            </a:r>
            <a:r>
              <a:rPr lang="en-US">
                <a:solidFill>
                  <a:srgbClr val="FFCC66"/>
                </a:solidFill>
                <a:latin typeface="Arial" charset="0"/>
              </a:rPr>
              <a:t>cần chú ý điều gì?</a:t>
            </a:r>
          </a:p>
        </p:txBody>
      </p:sp>
      <p:sp>
        <p:nvSpPr>
          <p:cNvPr id="221189" name="Rectangle 5"/>
          <p:cNvSpPr>
            <a:spLocks noChangeArrowheads="1"/>
          </p:cNvSpPr>
          <p:nvPr/>
        </p:nvSpPr>
        <p:spPr bwMode="auto">
          <a:xfrm>
            <a:off x="-107950" y="2527300"/>
            <a:ext cx="9355138" cy="523875"/>
          </a:xfrm>
          <a:prstGeom prst="rect">
            <a:avLst/>
          </a:prstGeom>
          <a:noFill/>
          <a:ln w="9525" algn="ctr">
            <a:noFill/>
            <a:miter lim="800000"/>
            <a:headEnd/>
            <a:tailEnd/>
          </a:ln>
          <a:effectLst/>
        </p:spPr>
        <p:txBody>
          <a:bodyPr wrap="none">
            <a:spAutoFit/>
          </a:bodyPr>
          <a:lstStyle/>
          <a:p>
            <a:pPr>
              <a:defRPr/>
            </a:pPr>
            <a:r>
              <a:rPr lang="en-US">
                <a:solidFill>
                  <a:schemeClr val="tx1"/>
                </a:solidFill>
                <a:effectLst>
                  <a:outerShdw blurRad="38100" dist="38100" dir="2700000" algn="tl">
                    <a:srgbClr val="000000"/>
                  </a:outerShdw>
                </a:effectLst>
                <a:latin typeface="Arial"/>
              </a:rPr>
              <a:t>1.Mu</a:t>
            </a:r>
            <a:r>
              <a:rPr lang="en-US">
                <a:effectLst>
                  <a:outerShdw blurRad="38100" dist="38100" dir="2700000" algn="tl">
                    <a:srgbClr val="000000"/>
                  </a:outerShdw>
                </a:effectLst>
                <a:latin typeface="Arial"/>
              </a:rPr>
              <a:t>ốn </a:t>
            </a:r>
            <a:r>
              <a:rPr lang="en-US">
                <a:solidFill>
                  <a:schemeClr val="tx1"/>
                </a:solidFill>
                <a:effectLst>
                  <a:outerShdw blurRad="38100" dist="38100" dir="2700000" algn="tl">
                    <a:srgbClr val="000000"/>
                  </a:outerShdw>
                </a:effectLst>
                <a:latin typeface="Arial"/>
              </a:rPr>
              <a:t>miêu tả đồ vật, trước hết phải quan sát đồ vật đó.</a:t>
            </a:r>
          </a:p>
        </p:txBody>
      </p:sp>
      <p:sp>
        <p:nvSpPr>
          <p:cNvPr id="221190" name="Rectangle 6"/>
          <p:cNvSpPr>
            <a:spLocks noChangeArrowheads="1"/>
          </p:cNvSpPr>
          <p:nvPr/>
        </p:nvSpPr>
        <p:spPr bwMode="auto">
          <a:xfrm>
            <a:off x="381000" y="3276600"/>
            <a:ext cx="8610600" cy="1384300"/>
          </a:xfrm>
          <a:prstGeom prst="rect">
            <a:avLst/>
          </a:prstGeom>
          <a:noFill/>
          <a:ln w="9525" algn="ctr">
            <a:noFill/>
            <a:miter lim="800000"/>
            <a:headEnd/>
            <a:tailEnd/>
          </a:ln>
          <a:effectLst/>
        </p:spPr>
        <p:txBody>
          <a:bodyPr>
            <a:spAutoFit/>
          </a:bodyPr>
          <a:lstStyle/>
          <a:p>
            <a:pPr marL="342900" indent="-342900">
              <a:defRPr/>
            </a:pPr>
            <a:r>
              <a:rPr lang="en-US">
                <a:solidFill>
                  <a:schemeClr val="tx1"/>
                </a:solidFill>
                <a:effectLst>
                  <a:outerShdw blurRad="38100" dist="38100" dir="2700000" algn="tl">
                    <a:srgbClr val="000000"/>
                  </a:outerShdw>
                </a:effectLst>
                <a:latin typeface="Arial"/>
              </a:rPr>
              <a:t>2. Quan sát đồ vật cần theo một trình tự hợp lý, bằng nhiều cách khác nhau (mắt nhìn, tai nghe, tay sờ…)</a:t>
            </a:r>
          </a:p>
        </p:txBody>
      </p:sp>
      <p:sp>
        <p:nvSpPr>
          <p:cNvPr id="221191" name="Rectangle 7"/>
          <p:cNvSpPr>
            <a:spLocks noChangeArrowheads="1"/>
          </p:cNvSpPr>
          <p:nvPr/>
        </p:nvSpPr>
        <p:spPr bwMode="auto">
          <a:xfrm>
            <a:off x="203200" y="4330700"/>
            <a:ext cx="7010400" cy="946150"/>
          </a:xfrm>
          <a:prstGeom prst="rect">
            <a:avLst/>
          </a:prstGeom>
          <a:noFill/>
          <a:ln w="9525" algn="ctr">
            <a:noFill/>
            <a:miter lim="800000"/>
            <a:headEnd/>
            <a:tailEnd/>
          </a:ln>
          <a:effectLst/>
        </p:spPr>
        <p:txBody>
          <a:bodyPr>
            <a:spAutoFit/>
          </a:bodyPr>
          <a:lstStyle/>
          <a:p>
            <a:pPr>
              <a:defRPr/>
            </a:pPr>
            <a:r>
              <a:rPr lang="en-US">
                <a:solidFill>
                  <a:schemeClr val="tx1"/>
                </a:solidFill>
                <a:effectLst>
                  <a:outerShdw blurRad="38100" dist="38100" dir="2700000" algn="tl">
                    <a:srgbClr val="000000"/>
                  </a:outerShdw>
                </a:effectLst>
                <a:latin typeface="Arial"/>
              </a:rPr>
              <a:t>3.Cần chú ý phát hiện những đặc điểm riêng, phân biệt đồ vật này với đồ vật</a:t>
            </a:r>
            <a:r>
              <a:rPr lang="en-US">
                <a:solidFill>
                  <a:srgbClr val="0000FF"/>
                </a:solidFill>
                <a:effectLst>
                  <a:outerShdw blurRad="38100" dist="38100" dir="2700000" algn="tl">
                    <a:srgbClr val="000000"/>
                  </a:outerShdw>
                </a:effectLst>
                <a:latin typeface="Arial"/>
              </a:rPr>
              <a:t> </a:t>
            </a:r>
            <a:r>
              <a:rPr lang="en-US">
                <a:solidFill>
                  <a:schemeClr val="tx1"/>
                </a:solidFill>
                <a:effectLst>
                  <a:outerShdw blurRad="38100" dist="38100" dir="2700000" algn="tl">
                    <a:srgbClr val="000000"/>
                  </a:outerShdw>
                </a:effectLst>
                <a:latin typeface="Arial"/>
              </a:rPr>
              <a:t>khác.</a:t>
            </a:r>
          </a:p>
        </p:txBody>
      </p:sp>
      <p:sp>
        <p:nvSpPr>
          <p:cNvPr id="221192" name="Rectangle 8"/>
          <p:cNvSpPr>
            <a:spLocks noChangeArrowheads="1"/>
          </p:cNvSpPr>
          <p:nvPr/>
        </p:nvSpPr>
        <p:spPr bwMode="auto">
          <a:xfrm>
            <a:off x="3384550" y="1911350"/>
            <a:ext cx="1973263" cy="479425"/>
          </a:xfrm>
          <a:prstGeom prst="rect">
            <a:avLst/>
          </a:prstGeom>
          <a:noFill/>
          <a:ln w="9525" algn="ctr">
            <a:noFill/>
            <a:miter lim="800000"/>
            <a:headEnd/>
            <a:tailEnd/>
          </a:ln>
          <a:effectLst/>
        </p:spPr>
        <p:txBody>
          <a:bodyPr wrap="none">
            <a:spAutoFit/>
          </a:bodyPr>
          <a:lstStyle/>
          <a:p>
            <a:pPr>
              <a:lnSpc>
                <a:spcPct val="90000"/>
              </a:lnSpc>
              <a:spcBef>
                <a:spcPct val="50000"/>
              </a:spcBef>
              <a:buClr>
                <a:schemeClr val="tx1"/>
              </a:buClr>
              <a:buSzPct val="60000"/>
              <a:buFont typeface="Wingdings" pitchFamily="2" charset="2"/>
              <a:buNone/>
              <a:defRPr/>
            </a:pPr>
            <a:r>
              <a:rPr lang="en-US" b="1" u="sng">
                <a:solidFill>
                  <a:srgbClr val="FFFF00"/>
                </a:solidFill>
                <a:effectLst>
                  <a:outerShdw blurRad="38100" dist="38100" dir="2700000" algn="tl">
                    <a:srgbClr val="000000"/>
                  </a:outerShdw>
                </a:effectLst>
                <a:latin typeface="Arial"/>
              </a:rPr>
              <a:t>II. Ghi nhớ</a:t>
            </a:r>
          </a:p>
        </p:txBody>
      </p:sp>
      <p:sp>
        <p:nvSpPr>
          <p:cNvPr id="10249" name="Text Box 9"/>
          <p:cNvSpPr txBox="1">
            <a:spLocks noChangeArrowheads="1"/>
          </p:cNvSpPr>
          <p:nvPr/>
        </p:nvSpPr>
        <p:spPr bwMode="auto">
          <a:xfrm>
            <a:off x="736600" y="25400"/>
            <a:ext cx="6932613" cy="1373188"/>
          </a:xfrm>
          <a:prstGeom prst="rect">
            <a:avLst/>
          </a:prstGeom>
          <a:noFill/>
          <a:ln w="9525" algn="ctr">
            <a:noFill/>
            <a:miter lim="800000"/>
            <a:headEnd/>
            <a:tailEnd/>
          </a:ln>
        </p:spPr>
        <p:txBody>
          <a:bodyPr>
            <a:spAutoFit/>
          </a:bodyPr>
          <a:lstStyle/>
          <a:p>
            <a:pPr algn="r"/>
            <a:endParaRPr lang="en-US" b="1" i="1">
              <a:solidFill>
                <a:schemeClr val="tx1"/>
              </a:solidFill>
              <a:latin typeface="Arial" charset="0"/>
            </a:endParaRPr>
          </a:p>
          <a:p>
            <a:pPr algn="l"/>
            <a:r>
              <a:rPr lang="en-US" b="1">
                <a:solidFill>
                  <a:schemeClr val="tx1"/>
                </a:solidFill>
                <a:latin typeface="Arial" charset="0"/>
              </a:rPr>
              <a:t>                                  Tập làm văn</a:t>
            </a:r>
            <a:r>
              <a:rPr lang="en-US">
                <a:solidFill>
                  <a:srgbClr val="3E35F7"/>
                </a:solidFill>
                <a:latin typeface="Arial" charset="0"/>
              </a:rPr>
              <a:t> </a:t>
            </a:r>
          </a:p>
          <a:p>
            <a:pPr algn="l"/>
            <a:endParaRPr lang="en-US">
              <a:latin typeface="Arial" charset="0"/>
            </a:endParaRPr>
          </a:p>
        </p:txBody>
      </p:sp>
      <p:sp>
        <p:nvSpPr>
          <p:cNvPr id="10250" name="Text Box 10"/>
          <p:cNvSpPr txBox="1">
            <a:spLocks noChangeArrowheads="1"/>
          </p:cNvSpPr>
          <p:nvPr/>
        </p:nvSpPr>
        <p:spPr bwMode="auto">
          <a:xfrm>
            <a:off x="2782888" y="977900"/>
            <a:ext cx="4405312" cy="519113"/>
          </a:xfrm>
          <a:prstGeom prst="rect">
            <a:avLst/>
          </a:prstGeom>
          <a:noFill/>
          <a:ln w="9525" algn="ctr">
            <a:noFill/>
            <a:miter lim="800000"/>
            <a:headEnd/>
            <a:tailEnd/>
          </a:ln>
        </p:spPr>
        <p:txBody>
          <a:bodyPr>
            <a:spAutoFit/>
          </a:bodyPr>
          <a:lstStyle/>
          <a:p>
            <a:r>
              <a:rPr lang="en-US" b="1">
                <a:solidFill>
                  <a:schemeClr val="tx1"/>
                </a:solidFill>
                <a:latin typeface="Arial" charset="0"/>
              </a:rPr>
              <a:t>QUAN SÁT ĐỒ VẬT </a:t>
            </a:r>
            <a:r>
              <a:rPr lang="en-US" sz="2400">
                <a:solidFill>
                  <a:schemeClr val="tx1"/>
                </a:solidFill>
                <a:latin typeface="Arial" charset="0"/>
              </a:rPr>
              <a:t>(153)</a:t>
            </a:r>
          </a:p>
        </p:txBody>
      </p:sp>
      <p:pic>
        <p:nvPicPr>
          <p:cNvPr id="10251" name="Picture 11" descr="196063"/>
          <p:cNvPicPr>
            <a:picLocks noChangeAspect="1" noChangeArrowheads="1" noCrop="1"/>
          </p:cNvPicPr>
          <p:nvPr/>
        </p:nvPicPr>
        <p:blipFill>
          <a:blip r:embed="rId2"/>
          <a:srcRect/>
          <a:stretch>
            <a:fillRect/>
          </a:stretch>
        </p:blipFill>
        <p:spPr bwMode="auto">
          <a:xfrm>
            <a:off x="8077200" y="6051550"/>
            <a:ext cx="1066800" cy="806450"/>
          </a:xfrm>
          <a:prstGeom prst="rect">
            <a:avLst/>
          </a:prstGeom>
          <a:noFill/>
          <a:ln w="9525">
            <a:noFill/>
            <a:miter lim="800000"/>
            <a:headEnd/>
            <a:tailEnd/>
          </a:ln>
        </p:spPr>
      </p:pic>
      <p:sp>
        <p:nvSpPr>
          <p:cNvPr id="10252" name="Text Box 12"/>
          <p:cNvSpPr txBox="1">
            <a:spLocks noChangeArrowheads="1"/>
          </p:cNvSpPr>
          <p:nvPr/>
        </p:nvSpPr>
        <p:spPr bwMode="auto">
          <a:xfrm>
            <a:off x="7924800" y="6096000"/>
            <a:ext cx="990600" cy="519113"/>
          </a:xfrm>
          <a:prstGeom prst="rect">
            <a:avLst/>
          </a:prstGeom>
          <a:noFill/>
          <a:ln w="9525" algn="ctr">
            <a:noFill/>
            <a:miter lim="800000"/>
            <a:headEnd/>
            <a:tailEnd/>
          </a:ln>
        </p:spPr>
        <p:txBody>
          <a:bodyPr>
            <a:spAutoFit/>
          </a:bodyPr>
          <a:lstStyle/>
          <a:p>
            <a:pPr>
              <a:spcBef>
                <a:spcPct val="50000"/>
              </a:spcBef>
            </a:pPr>
            <a:r>
              <a:rPr lang="en-US" b="1">
                <a:solidFill>
                  <a:srgbClr val="FFFF66"/>
                </a:solidFill>
                <a:latin typeface="Arial" charset="0"/>
              </a:rPr>
              <a:t>C Y</a:t>
            </a:r>
          </a:p>
        </p:txBody>
      </p:sp>
      <p:sp>
        <p:nvSpPr>
          <p:cNvPr id="10253" name="Line 13"/>
          <p:cNvSpPr>
            <a:spLocks noChangeShapeType="1"/>
          </p:cNvSpPr>
          <p:nvPr/>
        </p:nvSpPr>
        <p:spPr bwMode="auto">
          <a:xfrm flipH="1" flipV="1">
            <a:off x="8763000" y="6248400"/>
            <a:ext cx="304800" cy="304800"/>
          </a:xfrm>
          <a:prstGeom prst="line">
            <a:avLst/>
          </a:prstGeom>
          <a:noFill/>
          <a:ln w="38100">
            <a:solidFill>
              <a:srgbClr val="FF0000"/>
            </a:solidFill>
            <a:round/>
            <a:headEnd/>
            <a:tailEnd type="triangle" w="med" len="med"/>
          </a:ln>
        </p:spPr>
        <p:txBody>
          <a:bodyPr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21186"/>
                                        </p:tgtEl>
                                        <p:attrNameLst>
                                          <p:attrName>style.visibility</p:attrName>
                                        </p:attrNameLst>
                                      </p:cBhvr>
                                      <p:to>
                                        <p:strVal val="visible"/>
                                      </p:to>
                                    </p:set>
                                    <p:animEffect transition="in" filter="wipe(down)">
                                      <p:cBhvr>
                                        <p:cTn id="7" dur="500"/>
                                        <p:tgtEl>
                                          <p:spTgt spid="2211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xit" presetSubtype="4" fill="hold" grpId="1" nodeType="clickEffect">
                                  <p:stCondLst>
                                    <p:cond delay="0"/>
                                  </p:stCondLst>
                                  <p:childTnLst>
                                    <p:anim calcmode="lin" valueType="num">
                                      <p:cBhvr additive="base">
                                        <p:cTn id="11" dur="500"/>
                                        <p:tgtEl>
                                          <p:spTgt spid="221186"/>
                                        </p:tgtEl>
                                        <p:attrNameLst>
                                          <p:attrName>ppt_x</p:attrName>
                                        </p:attrNameLst>
                                      </p:cBhvr>
                                      <p:tavLst>
                                        <p:tav tm="0">
                                          <p:val>
                                            <p:strVal val="ppt_x"/>
                                          </p:val>
                                        </p:tav>
                                        <p:tav tm="100000">
                                          <p:val>
                                            <p:strVal val="ppt_x"/>
                                          </p:val>
                                        </p:tav>
                                      </p:tavLst>
                                    </p:anim>
                                    <p:anim calcmode="lin" valueType="num">
                                      <p:cBhvr additive="base">
                                        <p:cTn id="12" dur="500"/>
                                        <p:tgtEl>
                                          <p:spTgt spid="221186"/>
                                        </p:tgtEl>
                                        <p:attrNameLst>
                                          <p:attrName>ppt_y</p:attrName>
                                        </p:attrNameLst>
                                      </p:cBhvr>
                                      <p:tavLst>
                                        <p:tav tm="0">
                                          <p:val>
                                            <p:strVal val="ppt_y"/>
                                          </p:val>
                                        </p:tav>
                                        <p:tav tm="100000">
                                          <p:val>
                                            <p:strVal val="1+ppt_h/2"/>
                                          </p:val>
                                        </p:tav>
                                      </p:tavLst>
                                    </p:anim>
                                    <p:set>
                                      <p:cBhvr>
                                        <p:cTn id="13" dur="1" fill="hold">
                                          <p:stCondLst>
                                            <p:cond delay="499"/>
                                          </p:stCondLst>
                                        </p:cTn>
                                        <p:tgtEl>
                                          <p:spTgt spid="221186"/>
                                        </p:tgtEl>
                                        <p:attrNameLst>
                                          <p:attrName>style.visibility</p:attrName>
                                        </p:attrNameLst>
                                      </p:cBhvr>
                                      <p:to>
                                        <p:strVal val="hidden"/>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20" presetClass="entr" presetSubtype="0" fill="hold" grpId="0" nodeType="clickEffect">
                                  <p:stCondLst>
                                    <p:cond delay="0"/>
                                  </p:stCondLst>
                                  <p:childTnLst>
                                    <p:set>
                                      <p:cBhvr>
                                        <p:cTn id="17" dur="1" fill="hold">
                                          <p:stCondLst>
                                            <p:cond delay="0"/>
                                          </p:stCondLst>
                                        </p:cTn>
                                        <p:tgtEl>
                                          <p:spTgt spid="221189"/>
                                        </p:tgtEl>
                                        <p:attrNameLst>
                                          <p:attrName>style.visibility</p:attrName>
                                        </p:attrNameLst>
                                      </p:cBhvr>
                                      <p:to>
                                        <p:strVal val="visible"/>
                                      </p:to>
                                    </p:set>
                                    <p:animEffect transition="in" filter="wedge">
                                      <p:cBhvr>
                                        <p:cTn id="18" dur="2000"/>
                                        <p:tgtEl>
                                          <p:spTgt spid="221189"/>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221187"/>
                                        </p:tgtEl>
                                        <p:attrNameLst>
                                          <p:attrName>style.visibility</p:attrName>
                                        </p:attrNameLst>
                                      </p:cBhvr>
                                      <p:to>
                                        <p:strVal val="visible"/>
                                      </p:to>
                                    </p:set>
                                    <p:animEffect transition="in" filter="wipe(down)">
                                      <p:cBhvr>
                                        <p:cTn id="23" dur="500"/>
                                        <p:tgtEl>
                                          <p:spTgt spid="221187"/>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xit" presetSubtype="4" fill="hold" grpId="1" nodeType="clickEffect">
                                  <p:stCondLst>
                                    <p:cond delay="0"/>
                                  </p:stCondLst>
                                  <p:childTnLst>
                                    <p:anim calcmode="lin" valueType="num">
                                      <p:cBhvr additive="base">
                                        <p:cTn id="27" dur="500"/>
                                        <p:tgtEl>
                                          <p:spTgt spid="221187"/>
                                        </p:tgtEl>
                                        <p:attrNameLst>
                                          <p:attrName>ppt_x</p:attrName>
                                        </p:attrNameLst>
                                      </p:cBhvr>
                                      <p:tavLst>
                                        <p:tav tm="0">
                                          <p:val>
                                            <p:strVal val="ppt_x"/>
                                          </p:val>
                                        </p:tav>
                                        <p:tav tm="100000">
                                          <p:val>
                                            <p:strVal val="ppt_x"/>
                                          </p:val>
                                        </p:tav>
                                      </p:tavLst>
                                    </p:anim>
                                    <p:anim calcmode="lin" valueType="num">
                                      <p:cBhvr additive="base">
                                        <p:cTn id="28" dur="500"/>
                                        <p:tgtEl>
                                          <p:spTgt spid="221187"/>
                                        </p:tgtEl>
                                        <p:attrNameLst>
                                          <p:attrName>ppt_y</p:attrName>
                                        </p:attrNameLst>
                                      </p:cBhvr>
                                      <p:tavLst>
                                        <p:tav tm="0">
                                          <p:val>
                                            <p:strVal val="ppt_y"/>
                                          </p:val>
                                        </p:tav>
                                        <p:tav tm="100000">
                                          <p:val>
                                            <p:strVal val="1+ppt_h/2"/>
                                          </p:val>
                                        </p:tav>
                                      </p:tavLst>
                                    </p:anim>
                                    <p:set>
                                      <p:cBhvr>
                                        <p:cTn id="29" dur="1" fill="hold">
                                          <p:stCondLst>
                                            <p:cond delay="499"/>
                                          </p:stCondLst>
                                        </p:cTn>
                                        <p:tgtEl>
                                          <p:spTgt spid="221187"/>
                                        </p:tgtEl>
                                        <p:attrNameLst>
                                          <p:attrName>style.visibility</p:attrName>
                                        </p:attrNameLst>
                                      </p:cBhvr>
                                      <p:to>
                                        <p:strVal val="hidden"/>
                                      </p:to>
                                    </p:set>
                                  </p:childTnLst>
                                </p:cTn>
                              </p:par>
                            </p:childTnLst>
                          </p:cTn>
                        </p:par>
                      </p:childTnLst>
                    </p:cTn>
                  </p:par>
                  <p:par>
                    <p:cTn id="30" fill="hold" nodeType="clickPar">
                      <p:stCondLst>
                        <p:cond delay="indefinite"/>
                      </p:stCondLst>
                      <p:childTnLst>
                        <p:par>
                          <p:cTn id="31" fill="hold" nodeType="withGroup">
                            <p:stCondLst>
                              <p:cond delay="0"/>
                            </p:stCondLst>
                            <p:childTnLst>
                              <p:par>
                                <p:cTn id="32" presetID="20" presetClass="entr" presetSubtype="0" fill="hold" grpId="0" nodeType="clickEffect">
                                  <p:stCondLst>
                                    <p:cond delay="0"/>
                                  </p:stCondLst>
                                  <p:childTnLst>
                                    <p:set>
                                      <p:cBhvr>
                                        <p:cTn id="33" dur="1" fill="hold">
                                          <p:stCondLst>
                                            <p:cond delay="0"/>
                                          </p:stCondLst>
                                        </p:cTn>
                                        <p:tgtEl>
                                          <p:spTgt spid="221190"/>
                                        </p:tgtEl>
                                        <p:attrNameLst>
                                          <p:attrName>style.visibility</p:attrName>
                                        </p:attrNameLst>
                                      </p:cBhvr>
                                      <p:to>
                                        <p:strVal val="visible"/>
                                      </p:to>
                                    </p:set>
                                    <p:animEffect transition="in" filter="wedge">
                                      <p:cBhvr>
                                        <p:cTn id="34" dur="2000"/>
                                        <p:tgtEl>
                                          <p:spTgt spid="221190"/>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0" presetClass="entr" presetSubtype="0" fill="hold" grpId="0" nodeType="clickEffect">
                                  <p:stCondLst>
                                    <p:cond delay="0"/>
                                  </p:stCondLst>
                                  <p:childTnLst>
                                    <p:set>
                                      <p:cBhvr>
                                        <p:cTn id="38" dur="1" fill="hold">
                                          <p:stCondLst>
                                            <p:cond delay="0"/>
                                          </p:stCondLst>
                                        </p:cTn>
                                        <p:tgtEl>
                                          <p:spTgt spid="221188"/>
                                        </p:tgtEl>
                                        <p:attrNameLst>
                                          <p:attrName>style.visibility</p:attrName>
                                        </p:attrNameLst>
                                      </p:cBhvr>
                                      <p:to>
                                        <p:strVal val="visible"/>
                                      </p:to>
                                    </p:set>
                                    <p:animEffect transition="in" filter="wedge">
                                      <p:cBhvr>
                                        <p:cTn id="39" dur="2000"/>
                                        <p:tgtEl>
                                          <p:spTgt spid="221188"/>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2" presetClass="exit" presetSubtype="4" fill="hold" grpId="1" nodeType="clickEffect">
                                  <p:stCondLst>
                                    <p:cond delay="0"/>
                                  </p:stCondLst>
                                  <p:childTnLst>
                                    <p:anim calcmode="lin" valueType="num">
                                      <p:cBhvr additive="base">
                                        <p:cTn id="43" dur="500"/>
                                        <p:tgtEl>
                                          <p:spTgt spid="221188"/>
                                        </p:tgtEl>
                                        <p:attrNameLst>
                                          <p:attrName>ppt_x</p:attrName>
                                        </p:attrNameLst>
                                      </p:cBhvr>
                                      <p:tavLst>
                                        <p:tav tm="0">
                                          <p:val>
                                            <p:strVal val="ppt_x"/>
                                          </p:val>
                                        </p:tav>
                                        <p:tav tm="100000">
                                          <p:val>
                                            <p:strVal val="ppt_x"/>
                                          </p:val>
                                        </p:tav>
                                      </p:tavLst>
                                    </p:anim>
                                    <p:anim calcmode="lin" valueType="num">
                                      <p:cBhvr additive="base">
                                        <p:cTn id="44" dur="500"/>
                                        <p:tgtEl>
                                          <p:spTgt spid="221188"/>
                                        </p:tgtEl>
                                        <p:attrNameLst>
                                          <p:attrName>ppt_y</p:attrName>
                                        </p:attrNameLst>
                                      </p:cBhvr>
                                      <p:tavLst>
                                        <p:tav tm="0">
                                          <p:val>
                                            <p:strVal val="ppt_y"/>
                                          </p:val>
                                        </p:tav>
                                        <p:tav tm="100000">
                                          <p:val>
                                            <p:strVal val="1+ppt_h/2"/>
                                          </p:val>
                                        </p:tav>
                                      </p:tavLst>
                                    </p:anim>
                                    <p:set>
                                      <p:cBhvr>
                                        <p:cTn id="45" dur="1" fill="hold">
                                          <p:stCondLst>
                                            <p:cond delay="499"/>
                                          </p:stCondLst>
                                        </p:cTn>
                                        <p:tgtEl>
                                          <p:spTgt spid="221188"/>
                                        </p:tgtEl>
                                        <p:attrNameLst>
                                          <p:attrName>style.visibility</p:attrName>
                                        </p:attrNameLst>
                                      </p:cBhvr>
                                      <p:to>
                                        <p:strVal val="hidden"/>
                                      </p:to>
                                    </p:set>
                                  </p:childTnLst>
                                </p:cTn>
                              </p:par>
                            </p:childTnLst>
                          </p:cTn>
                        </p:par>
                      </p:childTnLst>
                    </p:cTn>
                  </p:par>
                  <p:par>
                    <p:cTn id="46" fill="hold" nodeType="clickPar">
                      <p:stCondLst>
                        <p:cond delay="indefinite"/>
                      </p:stCondLst>
                      <p:childTnLst>
                        <p:par>
                          <p:cTn id="47" fill="hold" nodeType="withGroup">
                            <p:stCondLst>
                              <p:cond delay="0"/>
                            </p:stCondLst>
                            <p:childTnLst>
                              <p:par>
                                <p:cTn id="48" presetID="20" presetClass="entr" presetSubtype="0" fill="hold" grpId="0" nodeType="clickEffect">
                                  <p:stCondLst>
                                    <p:cond delay="0"/>
                                  </p:stCondLst>
                                  <p:childTnLst>
                                    <p:set>
                                      <p:cBhvr>
                                        <p:cTn id="49" dur="1" fill="hold">
                                          <p:stCondLst>
                                            <p:cond delay="0"/>
                                          </p:stCondLst>
                                        </p:cTn>
                                        <p:tgtEl>
                                          <p:spTgt spid="221191"/>
                                        </p:tgtEl>
                                        <p:attrNameLst>
                                          <p:attrName>style.visibility</p:attrName>
                                        </p:attrNameLst>
                                      </p:cBhvr>
                                      <p:to>
                                        <p:strVal val="visible"/>
                                      </p:to>
                                    </p:set>
                                    <p:animEffect transition="in" filter="wedge">
                                      <p:cBhvr>
                                        <p:cTn id="50" dur="2000"/>
                                        <p:tgtEl>
                                          <p:spTgt spid="221191"/>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8" presetClass="entr" presetSubtype="12" fill="hold" grpId="0" nodeType="clickEffect">
                                  <p:stCondLst>
                                    <p:cond delay="0"/>
                                  </p:stCondLst>
                                  <p:childTnLst>
                                    <p:set>
                                      <p:cBhvr>
                                        <p:cTn id="54" dur="1" fill="hold">
                                          <p:stCondLst>
                                            <p:cond delay="0"/>
                                          </p:stCondLst>
                                        </p:cTn>
                                        <p:tgtEl>
                                          <p:spTgt spid="221192"/>
                                        </p:tgtEl>
                                        <p:attrNameLst>
                                          <p:attrName>style.visibility</p:attrName>
                                        </p:attrNameLst>
                                      </p:cBhvr>
                                      <p:to>
                                        <p:strVal val="visible"/>
                                      </p:to>
                                    </p:set>
                                    <p:animEffect transition="in" filter="strips(downLeft)">
                                      <p:cBhvr>
                                        <p:cTn id="55" dur="500"/>
                                        <p:tgtEl>
                                          <p:spTgt spid="2211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186" grpId="0"/>
      <p:bldP spid="221186" grpId="1"/>
      <p:bldP spid="221187" grpId="0"/>
      <p:bldP spid="221187" grpId="1"/>
      <p:bldP spid="221188" grpId="0"/>
      <p:bldP spid="221188" grpId="1"/>
      <p:bldP spid="221189" grpId="0"/>
      <p:bldP spid="221190" grpId="0"/>
      <p:bldP spid="221191" grpId="0"/>
      <p:bldP spid="22119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a:lstStyle/>
          <a:p>
            <a:pPr eaLnBrk="1" hangingPunct="1">
              <a:defRPr/>
            </a:pPr>
            <a:endParaRPr lang="en-US"/>
          </a:p>
        </p:txBody>
      </p:sp>
      <p:sp>
        <p:nvSpPr>
          <p:cNvPr id="172035" name="Rectangle 3"/>
          <p:cNvSpPr>
            <a:spLocks noGrp="1" noChangeArrowheads="1"/>
          </p:cNvSpPr>
          <p:nvPr>
            <p:ph type="body" idx="1"/>
          </p:nvPr>
        </p:nvSpPr>
        <p:spPr/>
        <p:txBody>
          <a:bodyPr/>
          <a:lstStyle/>
          <a:p>
            <a:pPr eaLnBrk="1" hangingPunct="1">
              <a:defRPr/>
            </a:pPr>
            <a:endParaRPr lang="en-US">
              <a:latin typeface="Arial"/>
            </a:endParaRPr>
          </a:p>
        </p:txBody>
      </p:sp>
      <p:pic>
        <p:nvPicPr>
          <p:cNvPr id="11268" name="Picture 4" descr="SLGG_2002"/>
          <p:cNvPicPr>
            <a:picLocks noChangeAspect="1" noChangeArrowheads="1"/>
          </p:cNvPicPr>
          <p:nvPr/>
        </p:nvPicPr>
        <p:blipFill>
          <a:blip r:embed="rId2"/>
          <a:srcRect/>
          <a:stretch>
            <a:fillRect/>
          </a:stretch>
        </p:blipFill>
        <p:spPr bwMode="auto">
          <a:xfrm>
            <a:off x="-228600" y="0"/>
            <a:ext cx="9144000" cy="6858000"/>
          </a:xfrm>
          <a:prstGeom prst="rect">
            <a:avLst/>
          </a:prstGeom>
          <a:noFill/>
          <a:ln w="9525">
            <a:noFill/>
            <a:miter lim="800000"/>
            <a:headEnd/>
            <a:tailEnd/>
          </a:ln>
        </p:spPr>
      </p:pic>
      <p:sp>
        <p:nvSpPr>
          <p:cNvPr id="172037" name="Text Box 5"/>
          <p:cNvSpPr txBox="1">
            <a:spLocks noChangeArrowheads="1"/>
          </p:cNvSpPr>
          <p:nvPr/>
        </p:nvSpPr>
        <p:spPr bwMode="auto">
          <a:xfrm>
            <a:off x="152400" y="927100"/>
            <a:ext cx="12485688" cy="1068388"/>
          </a:xfrm>
          <a:prstGeom prst="rect">
            <a:avLst/>
          </a:prstGeom>
          <a:noFill/>
          <a:ln w="9525" algn="ctr">
            <a:noFill/>
            <a:miter lim="800000"/>
            <a:headEnd/>
            <a:tailEnd/>
          </a:ln>
        </p:spPr>
        <p:txBody>
          <a:bodyPr>
            <a:spAutoFit/>
          </a:bodyPr>
          <a:lstStyle/>
          <a:p>
            <a:pPr marL="342900" indent="-342900" algn="l"/>
            <a:endParaRPr lang="en-US" b="1">
              <a:latin typeface="Arial" charset="0"/>
            </a:endParaRPr>
          </a:p>
          <a:p>
            <a:pPr marL="342900" indent="-342900" algn="l"/>
            <a:r>
              <a:rPr lang="en-US" sz="3600" b="1" u="sng">
                <a:solidFill>
                  <a:srgbClr val="FF0066"/>
                </a:solidFill>
                <a:latin typeface="Arial" charset="0"/>
              </a:rPr>
              <a:t>III. Luyện tập </a:t>
            </a:r>
          </a:p>
        </p:txBody>
      </p:sp>
      <p:sp>
        <p:nvSpPr>
          <p:cNvPr id="172038" name="Text Box 6"/>
          <p:cNvSpPr txBox="1">
            <a:spLocks noChangeArrowheads="1"/>
          </p:cNvSpPr>
          <p:nvPr/>
        </p:nvSpPr>
        <p:spPr bwMode="auto">
          <a:xfrm>
            <a:off x="152400" y="1981200"/>
            <a:ext cx="8763000" cy="2308225"/>
          </a:xfrm>
          <a:prstGeom prst="rect">
            <a:avLst/>
          </a:prstGeom>
          <a:noFill/>
          <a:ln w="9525" algn="ctr">
            <a:noFill/>
            <a:miter lim="800000"/>
            <a:headEnd/>
            <a:tailEnd/>
          </a:ln>
        </p:spPr>
        <p:txBody>
          <a:bodyPr>
            <a:spAutoFit/>
          </a:bodyPr>
          <a:lstStyle/>
          <a:p>
            <a:pPr algn="l"/>
            <a:r>
              <a:rPr lang="en-US" sz="3600">
                <a:solidFill>
                  <a:srgbClr val="3E35F7"/>
                </a:solidFill>
                <a:latin typeface="Arial" charset="0"/>
              </a:rPr>
              <a:t> 	</a:t>
            </a:r>
            <a:r>
              <a:rPr lang="en-US" sz="3600" b="1">
                <a:solidFill>
                  <a:srgbClr val="3E35F7"/>
                </a:solidFill>
                <a:latin typeface="Arial" charset="0"/>
              </a:rPr>
              <a:t>Dựa vào kết quả quan sát của em , hãy</a:t>
            </a:r>
          </a:p>
          <a:p>
            <a:pPr algn="l"/>
            <a:r>
              <a:rPr lang="en-US" sz="3600" b="1">
                <a:solidFill>
                  <a:srgbClr val="3E35F7"/>
                </a:solidFill>
                <a:latin typeface="Arial" charset="0"/>
              </a:rPr>
              <a:t> lập dàn ý cho bài văn tả đồ chơi mà em đã chọn?</a:t>
            </a:r>
          </a:p>
        </p:txBody>
      </p:sp>
      <p:sp>
        <p:nvSpPr>
          <p:cNvPr id="172039" name="Line 7"/>
          <p:cNvSpPr>
            <a:spLocks noChangeShapeType="1"/>
          </p:cNvSpPr>
          <p:nvPr/>
        </p:nvSpPr>
        <p:spPr bwMode="auto">
          <a:xfrm>
            <a:off x="2819400" y="2590800"/>
            <a:ext cx="3352800" cy="0"/>
          </a:xfrm>
          <a:prstGeom prst="line">
            <a:avLst/>
          </a:prstGeom>
          <a:noFill/>
          <a:ln w="28575">
            <a:solidFill>
              <a:srgbClr val="FF0066"/>
            </a:solidFill>
            <a:round/>
            <a:headEnd/>
            <a:tailEnd/>
          </a:ln>
        </p:spPr>
        <p:txBody>
          <a:bodyPr anchor="ctr"/>
          <a:lstStyle/>
          <a:p>
            <a:endParaRPr lang="en-US"/>
          </a:p>
        </p:txBody>
      </p:sp>
      <p:sp>
        <p:nvSpPr>
          <p:cNvPr id="172040" name="Line 8"/>
          <p:cNvSpPr>
            <a:spLocks noChangeShapeType="1"/>
          </p:cNvSpPr>
          <p:nvPr/>
        </p:nvSpPr>
        <p:spPr bwMode="auto">
          <a:xfrm>
            <a:off x="533400" y="3124200"/>
            <a:ext cx="5791200" cy="0"/>
          </a:xfrm>
          <a:prstGeom prst="line">
            <a:avLst/>
          </a:prstGeom>
          <a:noFill/>
          <a:ln w="28575">
            <a:solidFill>
              <a:srgbClr val="FF0066"/>
            </a:solidFill>
            <a:round/>
            <a:headEnd/>
            <a:tailEnd/>
          </a:ln>
        </p:spPr>
        <p:txBody>
          <a:bodyPr anchor="ctr"/>
          <a:lstStyle/>
          <a:p>
            <a:endParaRPr lang="en-US"/>
          </a:p>
        </p:txBody>
      </p:sp>
      <p:sp>
        <p:nvSpPr>
          <p:cNvPr id="172041" name="Rectangle 9"/>
          <p:cNvSpPr>
            <a:spLocks noChangeArrowheads="1"/>
          </p:cNvSpPr>
          <p:nvPr/>
        </p:nvSpPr>
        <p:spPr bwMode="auto">
          <a:xfrm>
            <a:off x="2624138" y="1993900"/>
            <a:ext cx="3825875" cy="646113"/>
          </a:xfrm>
          <a:prstGeom prst="rect">
            <a:avLst/>
          </a:prstGeom>
          <a:noFill/>
          <a:ln w="9525" algn="ctr">
            <a:noFill/>
            <a:miter lim="800000"/>
            <a:headEnd/>
            <a:tailEnd/>
          </a:ln>
        </p:spPr>
        <p:txBody>
          <a:bodyPr wrap="none">
            <a:spAutoFit/>
          </a:bodyPr>
          <a:lstStyle/>
          <a:p>
            <a:r>
              <a:rPr lang="en-US" sz="3600" b="1">
                <a:solidFill>
                  <a:srgbClr val="FF0066"/>
                </a:solidFill>
                <a:latin typeface="Arial" charset="0"/>
              </a:rPr>
              <a:t>kết quả quan sát</a:t>
            </a:r>
          </a:p>
        </p:txBody>
      </p:sp>
      <p:sp>
        <p:nvSpPr>
          <p:cNvPr id="172042" name="Rectangle 10"/>
          <p:cNvSpPr>
            <a:spLocks noChangeArrowheads="1"/>
          </p:cNvSpPr>
          <p:nvPr/>
        </p:nvSpPr>
        <p:spPr bwMode="auto">
          <a:xfrm>
            <a:off x="-165100" y="2527300"/>
            <a:ext cx="7208838" cy="646113"/>
          </a:xfrm>
          <a:prstGeom prst="rect">
            <a:avLst/>
          </a:prstGeom>
          <a:noFill/>
          <a:ln w="9525" algn="ctr">
            <a:noFill/>
            <a:miter lim="800000"/>
            <a:headEnd/>
            <a:tailEnd/>
          </a:ln>
        </p:spPr>
        <p:txBody>
          <a:bodyPr wrap="none">
            <a:spAutoFit/>
          </a:bodyPr>
          <a:lstStyle/>
          <a:p>
            <a:r>
              <a:rPr lang="en-US" sz="3600" b="1">
                <a:solidFill>
                  <a:srgbClr val="FF0066"/>
                </a:solidFill>
                <a:latin typeface="Arial" charset="0"/>
              </a:rPr>
              <a:t>lập dàn ý cho bài văn tả đồ chơi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172037"/>
                                        </p:tgtEl>
                                        <p:attrNameLst>
                                          <p:attrName>style.visibility</p:attrName>
                                        </p:attrNameLst>
                                      </p:cBhvr>
                                      <p:to>
                                        <p:strVal val="visible"/>
                                      </p:to>
                                    </p:set>
                                    <p:anim calcmode="lin" valueType="num">
                                      <p:cBhvr>
                                        <p:cTn id="7" dur="1000" fill="hold"/>
                                        <p:tgtEl>
                                          <p:spTgt spid="172037"/>
                                        </p:tgtEl>
                                        <p:attrNameLst>
                                          <p:attrName>ppt_x</p:attrName>
                                        </p:attrNameLst>
                                      </p:cBhvr>
                                      <p:tavLst>
                                        <p:tav tm="0">
                                          <p:val>
                                            <p:strVal val="#ppt_x-.2"/>
                                          </p:val>
                                        </p:tav>
                                        <p:tav tm="100000">
                                          <p:val>
                                            <p:strVal val="#ppt_x"/>
                                          </p:val>
                                        </p:tav>
                                      </p:tavLst>
                                    </p:anim>
                                    <p:anim calcmode="lin" valueType="num">
                                      <p:cBhvr>
                                        <p:cTn id="8" dur="1000" fill="hold"/>
                                        <p:tgtEl>
                                          <p:spTgt spid="172037"/>
                                        </p:tgtEl>
                                        <p:attrNameLst>
                                          <p:attrName>ppt_y</p:attrName>
                                        </p:attrNameLst>
                                      </p:cBhvr>
                                      <p:tavLst>
                                        <p:tav tm="0">
                                          <p:val>
                                            <p:strVal val="#ppt_y"/>
                                          </p:val>
                                        </p:tav>
                                        <p:tav tm="100000">
                                          <p:val>
                                            <p:strVal val="#ppt_y"/>
                                          </p:val>
                                        </p:tav>
                                      </p:tavLst>
                                    </p:anim>
                                    <p:animEffect transition="in" filter="wipe(right)" prLst="gradientSize: 0.1">
                                      <p:cBhvr>
                                        <p:cTn id="9" dur="1000"/>
                                        <p:tgtEl>
                                          <p:spTgt spid="172037"/>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8" presetClass="entr" presetSubtype="16" fill="hold" grpId="0" nodeType="clickEffect">
                                  <p:stCondLst>
                                    <p:cond delay="0"/>
                                  </p:stCondLst>
                                  <p:childTnLst>
                                    <p:set>
                                      <p:cBhvr>
                                        <p:cTn id="13" dur="1" fill="hold">
                                          <p:stCondLst>
                                            <p:cond delay="0"/>
                                          </p:stCondLst>
                                        </p:cTn>
                                        <p:tgtEl>
                                          <p:spTgt spid="172038"/>
                                        </p:tgtEl>
                                        <p:attrNameLst>
                                          <p:attrName>style.visibility</p:attrName>
                                        </p:attrNameLst>
                                      </p:cBhvr>
                                      <p:to>
                                        <p:strVal val="visible"/>
                                      </p:to>
                                    </p:set>
                                    <p:animEffect transition="in" filter="diamond(in)">
                                      <p:cBhvr>
                                        <p:cTn id="14" dur="2000"/>
                                        <p:tgtEl>
                                          <p:spTgt spid="172038"/>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8" presetClass="entr" presetSubtype="12" fill="hold" grpId="0" nodeType="clickEffect">
                                  <p:stCondLst>
                                    <p:cond delay="0"/>
                                  </p:stCondLst>
                                  <p:childTnLst>
                                    <p:set>
                                      <p:cBhvr>
                                        <p:cTn id="18" dur="1" fill="hold">
                                          <p:stCondLst>
                                            <p:cond delay="0"/>
                                          </p:stCondLst>
                                        </p:cTn>
                                        <p:tgtEl>
                                          <p:spTgt spid="172039"/>
                                        </p:tgtEl>
                                        <p:attrNameLst>
                                          <p:attrName>style.visibility</p:attrName>
                                        </p:attrNameLst>
                                      </p:cBhvr>
                                      <p:to>
                                        <p:strVal val="visible"/>
                                      </p:to>
                                    </p:set>
                                    <p:animEffect transition="in" filter="strips(downLeft)">
                                      <p:cBhvr>
                                        <p:cTn id="19" dur="500"/>
                                        <p:tgtEl>
                                          <p:spTgt spid="172039"/>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172041"/>
                                        </p:tgtEl>
                                        <p:attrNameLst>
                                          <p:attrName>style.visibility</p:attrName>
                                        </p:attrNameLst>
                                      </p:cBhvr>
                                      <p:to>
                                        <p:strVal val="visible"/>
                                      </p:to>
                                    </p:set>
                                    <p:animEffect transition="in" filter="dissolve">
                                      <p:cBhvr>
                                        <p:cTn id="24" dur="3000"/>
                                        <p:tgtEl>
                                          <p:spTgt spid="172041"/>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8" presetClass="entr" presetSubtype="12" fill="hold" grpId="0" nodeType="clickEffect">
                                  <p:stCondLst>
                                    <p:cond delay="0"/>
                                  </p:stCondLst>
                                  <p:childTnLst>
                                    <p:set>
                                      <p:cBhvr>
                                        <p:cTn id="28" dur="1" fill="hold">
                                          <p:stCondLst>
                                            <p:cond delay="0"/>
                                          </p:stCondLst>
                                        </p:cTn>
                                        <p:tgtEl>
                                          <p:spTgt spid="172040"/>
                                        </p:tgtEl>
                                        <p:attrNameLst>
                                          <p:attrName>style.visibility</p:attrName>
                                        </p:attrNameLst>
                                      </p:cBhvr>
                                      <p:to>
                                        <p:strVal val="visible"/>
                                      </p:to>
                                    </p:set>
                                    <p:animEffect transition="in" filter="strips(downLeft)">
                                      <p:cBhvr>
                                        <p:cTn id="29" dur="500"/>
                                        <p:tgtEl>
                                          <p:spTgt spid="172040"/>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8" presetClass="entr" presetSubtype="12" fill="hold" grpId="0" nodeType="clickEffect">
                                  <p:stCondLst>
                                    <p:cond delay="0"/>
                                  </p:stCondLst>
                                  <p:childTnLst>
                                    <p:set>
                                      <p:cBhvr>
                                        <p:cTn id="33" dur="1" fill="hold">
                                          <p:stCondLst>
                                            <p:cond delay="0"/>
                                          </p:stCondLst>
                                        </p:cTn>
                                        <p:tgtEl>
                                          <p:spTgt spid="172042"/>
                                        </p:tgtEl>
                                        <p:attrNameLst>
                                          <p:attrName>style.visibility</p:attrName>
                                        </p:attrNameLst>
                                      </p:cBhvr>
                                      <p:to>
                                        <p:strVal val="visible"/>
                                      </p:to>
                                    </p:set>
                                    <p:animEffect transition="in" filter="strips(downLeft)">
                                      <p:cBhvr>
                                        <p:cTn id="34" dur="5000"/>
                                        <p:tgtEl>
                                          <p:spTgt spid="1720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7" grpId="0"/>
      <p:bldP spid="172038" grpId="0"/>
      <p:bldP spid="172039" grpId="0" animBg="1"/>
      <p:bldP spid="172040" grpId="0" animBg="1"/>
      <p:bldP spid="172041" grpId="0"/>
      <p:bldP spid="172042" grpId="0"/>
    </p:bldLst>
  </p:timing>
</p:sld>
</file>

<file path=ppt/theme/theme1.xml><?xml version="1.0" encoding="utf-8"?>
<a:theme xmlns:a="http://schemas.openxmlformats.org/drawingml/2006/main" name="Globe">
  <a:themeElements>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2"/>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2"/>
            </a:solidFill>
            <a:effectLst/>
            <a:latin typeface="Times New Roman" pitchFamily="18" charset="0"/>
          </a:defRPr>
        </a:defPPr>
      </a:lstStyle>
    </a:lnDef>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2417</TotalTime>
  <Words>1324</Words>
  <Application>Microsoft Office PowerPoint</Application>
  <PresentationFormat>Trình chiếu Trên màn hình (4:3)</PresentationFormat>
  <Paragraphs>116</Paragraphs>
  <Slides>13</Slides>
  <Notes>0</Notes>
  <HiddenSlides>0</HiddenSlides>
  <MMClips>0</MMClips>
  <ScaleCrop>false</ScaleCrop>
  <HeadingPairs>
    <vt:vector size="6" baseType="variant">
      <vt:variant>
        <vt:lpstr>Phông được Dùng</vt:lpstr>
      </vt:variant>
      <vt:variant>
        <vt:i4>5</vt:i4>
      </vt:variant>
      <vt:variant>
        <vt:lpstr>Chủ đề</vt:lpstr>
      </vt:variant>
      <vt:variant>
        <vt:i4>1</vt:i4>
      </vt:variant>
      <vt:variant>
        <vt:lpstr>Tiêu đề Bản chiếu</vt:lpstr>
      </vt:variant>
      <vt:variant>
        <vt:i4>13</vt:i4>
      </vt:variant>
    </vt:vector>
  </HeadingPairs>
  <TitlesOfParts>
    <vt:vector size="19" baseType="lpstr">
      <vt:lpstr>.VnTime</vt:lpstr>
      <vt:lpstr>Arial</vt:lpstr>
      <vt:lpstr>Times New Roman</vt:lpstr>
      <vt:lpstr>Verdana</vt:lpstr>
      <vt:lpstr>Wingdings</vt:lpstr>
      <vt:lpstr>Globe</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1/ Những cây nấm rừng đã khiến tác giả có những liên tưởng thú vị gì? Bằng biện pháp nghệ thuật nào?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CHÀO MỪNG CÁC THẦY CÔ</dc:title>
  <dc:creator>Minh Tri Nguyen</dc:creator>
  <cp:lastModifiedBy>Minh Trần Đình</cp:lastModifiedBy>
  <cp:revision>299</cp:revision>
  <dcterms:created xsi:type="dcterms:W3CDTF">2008-09-28T09:26:51Z</dcterms:created>
  <dcterms:modified xsi:type="dcterms:W3CDTF">2021-12-13T03:34:51Z</dcterms:modified>
</cp:coreProperties>
</file>