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811" r:id="rId2"/>
    <p:sldMasterId id="2147483826" r:id="rId3"/>
  </p:sldMasterIdLst>
  <p:notesMasterIdLst>
    <p:notesMasterId r:id="rId17"/>
  </p:notesMasterIdLst>
  <p:sldIdLst>
    <p:sldId id="294" r:id="rId4"/>
    <p:sldId id="370" r:id="rId5"/>
    <p:sldId id="459" r:id="rId6"/>
    <p:sldId id="460" r:id="rId7"/>
    <p:sldId id="463" r:id="rId8"/>
    <p:sldId id="310" r:id="rId9"/>
    <p:sldId id="452" r:id="rId10"/>
    <p:sldId id="271" r:id="rId11"/>
    <p:sldId id="462" r:id="rId12"/>
    <p:sldId id="456" r:id="rId13"/>
    <p:sldId id="457" r:id="rId14"/>
    <p:sldId id="276" r:id="rId15"/>
    <p:sldId id="316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38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FF5050"/>
    <a:srgbClr val="FF33CC"/>
    <a:srgbClr val="FF6699"/>
    <a:srgbClr val="FF3399"/>
    <a:srgbClr val="FFCC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1" autoAdjust="0"/>
    <p:restoredTop sz="86364" autoAdjust="0"/>
  </p:normalViewPr>
  <p:slideViewPr>
    <p:cSldViewPr snapToGrid="0">
      <p:cViewPr varScale="1">
        <p:scale>
          <a:sx n="55" d="100"/>
          <a:sy n="55" d="100"/>
        </p:scale>
        <p:origin x="172" y="44"/>
      </p:cViewPr>
      <p:guideLst>
        <p:guide orient="horz" pos="2199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 Anh" userId="345f94012617260d" providerId="LiveId" clId="{14DF3DDA-A34E-4A7F-9377-A9777D4E1085}"/>
    <pc:docChg chg="modSld">
      <pc:chgData name="Ha Anh" userId="345f94012617260d" providerId="LiveId" clId="{14DF3DDA-A34E-4A7F-9377-A9777D4E1085}" dt="2021-10-30T03:22:43.641" v="0" actId="20577"/>
      <pc:docMkLst>
        <pc:docMk/>
      </pc:docMkLst>
      <pc:sldChg chg="modSp mod">
        <pc:chgData name="Ha Anh" userId="345f94012617260d" providerId="LiveId" clId="{14DF3DDA-A34E-4A7F-9377-A9777D4E1085}" dt="2021-10-30T03:22:43.641" v="0" actId="20577"/>
        <pc:sldMkLst>
          <pc:docMk/>
          <pc:sldMk cId="0" sldId="294"/>
        </pc:sldMkLst>
        <pc:spChg chg="mod">
          <ac:chgData name="Ha Anh" userId="345f94012617260d" providerId="LiveId" clId="{14DF3DDA-A34E-4A7F-9377-A9777D4E1085}" dt="2021-10-30T03:22:43.641" v="0" actId="20577"/>
          <ac:spMkLst>
            <pc:docMk/>
            <pc:sldMk cId="0" sldId="294"/>
            <ac:spMk id="6" creationId="{7D5E9948-A9EF-4356-A0EA-BB8B41E276FD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D0ADD-C33B-4319-9E74-58BCAD28923A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39449-9110-4629-9927-9028670DB9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702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7409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文本占位符 1741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AA723F-1F52-4E5B-9F0A-250FA9388E39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1</a:t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8B4046-BCF8-4FB1-806A-FE4EA7F98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A43FB-C6F2-4AD0-8BA3-D6674B4C649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22914" name="Rectangle 7">
            <a:extLst>
              <a:ext uri="{FF2B5EF4-FFF2-40B4-BE49-F238E27FC236}">
                <a16:creationId xmlns:a16="http://schemas.microsoft.com/office/drawing/2014/main" id="{1B9FE1D5-FE11-4A67-9490-707477A8FD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0DBD2E4-E2C3-41DD-A065-2EA72497A532}" type="slidenum">
              <a:rPr lang="en-US" altLang="en-US" sz="1200" b="0"/>
              <a:pPr algn="r"/>
              <a:t>3</a:t>
            </a:fld>
            <a:endParaRPr lang="en-US" altLang="en-US" sz="1200" b="0"/>
          </a:p>
        </p:txBody>
      </p:sp>
      <p:sp>
        <p:nvSpPr>
          <p:cNvPr id="422915" name="Rectangle 2">
            <a:extLst>
              <a:ext uri="{FF2B5EF4-FFF2-40B4-BE49-F238E27FC236}">
                <a16:creationId xmlns:a16="http://schemas.microsoft.com/office/drawing/2014/main" id="{2F53D58C-7DA4-428B-B868-3F933233E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>
            <a:extLst>
              <a:ext uri="{FF2B5EF4-FFF2-40B4-BE49-F238E27FC236}">
                <a16:creationId xmlns:a16="http://schemas.microsoft.com/office/drawing/2014/main" id="{784B6DF4-66D6-4391-AC33-5DA21ED81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772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8B4046-BCF8-4FB1-806A-FE4EA7F98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A43FB-C6F2-4AD0-8BA3-D6674B4C649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22914" name="Rectangle 7">
            <a:extLst>
              <a:ext uri="{FF2B5EF4-FFF2-40B4-BE49-F238E27FC236}">
                <a16:creationId xmlns:a16="http://schemas.microsoft.com/office/drawing/2014/main" id="{1B9FE1D5-FE11-4A67-9490-707477A8FD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0DBD2E4-E2C3-41DD-A065-2EA72497A532}" type="slidenum">
              <a:rPr lang="en-US" altLang="en-US" sz="1200" b="0"/>
              <a:pPr algn="r"/>
              <a:t>4</a:t>
            </a:fld>
            <a:endParaRPr lang="en-US" altLang="en-US" sz="1200" b="0"/>
          </a:p>
        </p:txBody>
      </p:sp>
      <p:sp>
        <p:nvSpPr>
          <p:cNvPr id="422915" name="Rectangle 2">
            <a:extLst>
              <a:ext uri="{FF2B5EF4-FFF2-40B4-BE49-F238E27FC236}">
                <a16:creationId xmlns:a16="http://schemas.microsoft.com/office/drawing/2014/main" id="{2F53D58C-7DA4-428B-B868-3F933233E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>
            <a:extLst>
              <a:ext uri="{FF2B5EF4-FFF2-40B4-BE49-F238E27FC236}">
                <a16:creationId xmlns:a16="http://schemas.microsoft.com/office/drawing/2014/main" id="{784B6DF4-66D6-4391-AC33-5DA21ED81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1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8B4046-BCF8-4FB1-806A-FE4EA7F98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A43FB-C6F2-4AD0-8BA3-D6674B4C649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22914" name="Rectangle 7">
            <a:extLst>
              <a:ext uri="{FF2B5EF4-FFF2-40B4-BE49-F238E27FC236}">
                <a16:creationId xmlns:a16="http://schemas.microsoft.com/office/drawing/2014/main" id="{1B9FE1D5-FE11-4A67-9490-707477A8FD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0DBD2E4-E2C3-41DD-A065-2EA72497A532}" type="slidenum">
              <a:rPr lang="en-US" altLang="en-US" sz="1200" b="0"/>
              <a:pPr algn="r"/>
              <a:t>5</a:t>
            </a:fld>
            <a:endParaRPr lang="en-US" altLang="en-US" sz="1200" b="0"/>
          </a:p>
        </p:txBody>
      </p:sp>
      <p:sp>
        <p:nvSpPr>
          <p:cNvPr id="422915" name="Rectangle 2">
            <a:extLst>
              <a:ext uri="{FF2B5EF4-FFF2-40B4-BE49-F238E27FC236}">
                <a16:creationId xmlns:a16="http://schemas.microsoft.com/office/drawing/2014/main" id="{2F53D58C-7DA4-428B-B868-3F933233E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>
            <a:extLst>
              <a:ext uri="{FF2B5EF4-FFF2-40B4-BE49-F238E27FC236}">
                <a16:creationId xmlns:a16="http://schemas.microsoft.com/office/drawing/2014/main" id="{784B6DF4-66D6-4391-AC33-5DA21ED81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800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9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289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ctrTitle"/>
          </p:nvPr>
        </p:nvSpPr>
        <p:spPr>
          <a:xfrm>
            <a:off x="2479868" y="1006497"/>
            <a:ext cx="7232400" cy="2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100">
                <a:solidFill>
                  <a:srgbClr val="19191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subTitle" idx="1"/>
          </p:nvPr>
        </p:nvSpPr>
        <p:spPr>
          <a:xfrm>
            <a:off x="2479735" y="3480297"/>
            <a:ext cx="7232400" cy="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9pPr>
          </a:lstStyle>
          <a:p>
            <a:endParaRPr/>
          </a:p>
        </p:txBody>
      </p:sp>
      <p:sp>
        <p:nvSpPr>
          <p:cNvPr id="12" name="Google Shape;12;p23"/>
          <p:cNvSpPr/>
          <p:nvPr/>
        </p:nvSpPr>
        <p:spPr>
          <a:xfrm>
            <a:off x="1576469" y="5372579"/>
            <a:ext cx="9228779" cy="1524305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3"/>
          <p:cNvSpPr/>
          <p:nvPr/>
        </p:nvSpPr>
        <p:spPr>
          <a:xfrm>
            <a:off x="3446609" y="5583879"/>
            <a:ext cx="5241919" cy="1508087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" name="Google Shape;14;p23"/>
          <p:cNvGrpSpPr/>
          <p:nvPr/>
        </p:nvGrpSpPr>
        <p:grpSpPr>
          <a:xfrm>
            <a:off x="-7585" y="4962912"/>
            <a:ext cx="5081812" cy="1952245"/>
            <a:chOff x="0" y="3707300"/>
            <a:chExt cx="3811359" cy="1464184"/>
          </a:xfrm>
        </p:grpSpPr>
        <p:sp>
          <p:nvSpPr>
            <p:cNvPr id="15" name="Google Shape;15;p23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3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" name="Google Shape;17;p23"/>
          <p:cNvGrpSpPr/>
          <p:nvPr/>
        </p:nvGrpSpPr>
        <p:grpSpPr>
          <a:xfrm flipH="1">
            <a:off x="7110203" y="4962912"/>
            <a:ext cx="5081812" cy="1952245"/>
            <a:chOff x="0" y="3707300"/>
            <a:chExt cx="3811359" cy="1464184"/>
          </a:xfrm>
        </p:grpSpPr>
        <p:sp>
          <p:nvSpPr>
            <p:cNvPr id="18" name="Google Shape;18;p23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3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" name="Google Shape;20;p23"/>
          <p:cNvGrpSpPr/>
          <p:nvPr/>
        </p:nvGrpSpPr>
        <p:grpSpPr>
          <a:xfrm>
            <a:off x="10549015" y="210306"/>
            <a:ext cx="1872580" cy="5935597"/>
            <a:chOff x="7911761" y="157647"/>
            <a:chExt cx="1404435" cy="4451698"/>
          </a:xfrm>
        </p:grpSpPr>
        <p:sp>
          <p:nvSpPr>
            <p:cNvPr id="21" name="Google Shape;21;p23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3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3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3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3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3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3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3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3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3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3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" name="Google Shape;33;p23"/>
          <p:cNvGrpSpPr/>
          <p:nvPr/>
        </p:nvGrpSpPr>
        <p:grpSpPr>
          <a:xfrm>
            <a:off x="-525945" y="-6471"/>
            <a:ext cx="2169081" cy="5889429"/>
            <a:chOff x="-394460" y="71347"/>
            <a:chExt cx="1626810" cy="4417072"/>
          </a:xfrm>
        </p:grpSpPr>
        <p:sp>
          <p:nvSpPr>
            <p:cNvPr id="34" name="Google Shape;34;p23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3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36"/>
          <p:cNvGrpSpPr/>
          <p:nvPr/>
        </p:nvGrpSpPr>
        <p:grpSpPr>
          <a:xfrm>
            <a:off x="7" y="5648313"/>
            <a:ext cx="7255401" cy="768387"/>
            <a:chOff x="0" y="4571577"/>
            <a:chExt cx="5441550" cy="576290"/>
          </a:xfrm>
        </p:grpSpPr>
        <p:sp>
          <p:nvSpPr>
            <p:cNvPr id="544" name="Google Shape;544;p3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3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0" name="Google Shape;550;p36"/>
          <p:cNvGrpSpPr/>
          <p:nvPr/>
        </p:nvGrpSpPr>
        <p:grpSpPr>
          <a:xfrm>
            <a:off x="74" y="5741577"/>
            <a:ext cx="7218303" cy="1183117"/>
            <a:chOff x="0" y="4260525"/>
            <a:chExt cx="5413726" cy="887338"/>
          </a:xfrm>
        </p:grpSpPr>
        <p:sp>
          <p:nvSpPr>
            <p:cNvPr id="551" name="Google Shape;551;p3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3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3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7" name="Google Shape;557;p36"/>
          <p:cNvSpPr txBox="1">
            <a:spLocks noGrp="1"/>
          </p:cNvSpPr>
          <p:nvPr>
            <p:ph type="title"/>
          </p:nvPr>
        </p:nvSpPr>
        <p:spPr>
          <a:xfrm>
            <a:off x="958001" y="720000"/>
            <a:ext cx="5138000" cy="1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36"/>
          <p:cNvSpPr txBox="1">
            <a:spLocks noGrp="1"/>
          </p:cNvSpPr>
          <p:nvPr>
            <p:ph type="subTitle" idx="1"/>
          </p:nvPr>
        </p:nvSpPr>
        <p:spPr>
          <a:xfrm>
            <a:off x="1237201" y="2597201"/>
            <a:ext cx="4579600" cy="16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36"/>
          <p:cNvSpPr txBox="1"/>
          <p:nvPr/>
        </p:nvSpPr>
        <p:spPr>
          <a:xfrm>
            <a:off x="959001" y="4298000"/>
            <a:ext cx="5136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b" anchorCtr="0">
            <a:noAutofit/>
          </a:bodyPr>
          <a:lstStyle/>
          <a:p>
            <a:pPr algn="ctr"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600" kern="0">
                <a:solidFill>
                  <a:srgbClr val="434343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CREDITS: This presentation template was created by </a:t>
            </a:r>
            <a:r>
              <a:rPr lang="en-US" sz="1600" kern="0">
                <a:solidFill>
                  <a:srgbClr val="434343"/>
                </a:solidFill>
                <a:uFill>
                  <a:noFill/>
                </a:uFill>
                <a:ea typeface="Arial" panose="020B0604020202020204"/>
                <a:cs typeface="Arial" panose="020B0604020202020204"/>
                <a:sym typeface="Arial" panose="020B0604020202020204"/>
                <a:hlinkClick r:id="rId2"/>
              </a:rPr>
              <a:t>Slidesgo</a:t>
            </a:r>
            <a:r>
              <a:rPr lang="en-US" sz="1600" kern="0">
                <a:solidFill>
                  <a:srgbClr val="434343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, including icons by </a:t>
            </a:r>
            <a:r>
              <a:rPr lang="en-US" sz="1600" kern="0">
                <a:solidFill>
                  <a:srgbClr val="434343"/>
                </a:solidFill>
                <a:uFill>
                  <a:noFill/>
                </a:uFill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Flaticon</a:t>
            </a:r>
            <a:r>
              <a:rPr lang="en-US" sz="1600" kern="0">
                <a:solidFill>
                  <a:srgbClr val="434343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, and infographics &amp; images by </a:t>
            </a:r>
            <a:r>
              <a:rPr lang="en-US" sz="1600" kern="0">
                <a:solidFill>
                  <a:srgbClr val="434343"/>
                </a:solidFill>
                <a:uFill>
                  <a:noFill/>
                </a:uFill>
                <a:ea typeface="Arial" panose="020B0604020202020204"/>
                <a:cs typeface="Arial" panose="020B0604020202020204"/>
                <a:sym typeface="Arial" panose="020B0604020202020204"/>
                <a:hlinkClick r:id="rId4"/>
              </a:rPr>
              <a:t>Freepik</a:t>
            </a:r>
            <a:r>
              <a:rPr lang="en-US" sz="1600" kern="0">
                <a:solidFill>
                  <a:srgbClr val="434343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600" kern="0">
              <a:solidFill>
                <a:srgbClr val="434343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60" name="Google Shape;560;p36"/>
          <p:cNvGrpSpPr/>
          <p:nvPr/>
        </p:nvGrpSpPr>
        <p:grpSpPr>
          <a:xfrm>
            <a:off x="5595542" y="5164332"/>
            <a:ext cx="7859020" cy="2244335"/>
            <a:chOff x="-578394" y="3873165"/>
            <a:chExt cx="5894265" cy="1683251"/>
          </a:xfrm>
        </p:grpSpPr>
        <p:grpSp>
          <p:nvGrpSpPr>
            <p:cNvPr id="561" name="Google Shape;561;p36"/>
            <p:cNvGrpSpPr/>
            <p:nvPr/>
          </p:nvGrpSpPr>
          <p:grpSpPr>
            <a:xfrm rot="248419">
              <a:off x="-535153" y="3969805"/>
              <a:ext cx="2723882" cy="1296273"/>
              <a:chOff x="4740748" y="4022919"/>
              <a:chExt cx="2723855" cy="1296260"/>
            </a:xfrm>
          </p:grpSpPr>
          <p:sp>
            <p:nvSpPr>
              <p:cNvPr id="562" name="Google Shape;562;p36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3" name="Google Shape;563;p36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4" name="Google Shape;564;p36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5" name="Google Shape;565;p36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6" name="Google Shape;566;p36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7" name="Google Shape;567;p36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8" name="Google Shape;568;p36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9" name="Google Shape;569;p36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70" name="Google Shape;570;p36"/>
            <p:cNvGrpSpPr/>
            <p:nvPr/>
          </p:nvGrpSpPr>
          <p:grpSpPr>
            <a:xfrm>
              <a:off x="1783743" y="4365285"/>
              <a:ext cx="3532128" cy="1191131"/>
              <a:chOff x="-17642" y="3723575"/>
              <a:chExt cx="4252502" cy="1434060"/>
            </a:xfrm>
          </p:grpSpPr>
          <p:sp>
            <p:nvSpPr>
              <p:cNvPr id="571" name="Google Shape;571;p36"/>
              <p:cNvSpPr/>
              <p:nvPr/>
            </p:nvSpPr>
            <p:spPr>
              <a:xfrm>
                <a:off x="-11586" y="3723575"/>
                <a:ext cx="2288234" cy="1434060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2" name="Google Shape;572;p36"/>
              <p:cNvSpPr/>
              <p:nvPr/>
            </p:nvSpPr>
            <p:spPr>
              <a:xfrm>
                <a:off x="-17642" y="3907279"/>
                <a:ext cx="2146401" cy="1250350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3" name="Google Shape;573;p36"/>
              <p:cNvSpPr/>
              <p:nvPr/>
            </p:nvSpPr>
            <p:spPr>
              <a:xfrm>
                <a:off x="1946626" y="4388188"/>
                <a:ext cx="2288234" cy="769363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4" name="Google Shape;574;p36"/>
              <p:cNvSpPr/>
              <p:nvPr/>
            </p:nvSpPr>
            <p:spPr>
              <a:xfrm>
                <a:off x="1945675" y="4579348"/>
                <a:ext cx="2146401" cy="578227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575" name="Google Shape;575;p36"/>
          <p:cNvGrpSpPr/>
          <p:nvPr/>
        </p:nvGrpSpPr>
        <p:grpSpPr>
          <a:xfrm>
            <a:off x="8378145" y="5297086"/>
            <a:ext cx="3827839" cy="1586699"/>
            <a:chOff x="6091830" y="3908407"/>
            <a:chExt cx="3052177" cy="1235105"/>
          </a:xfrm>
        </p:grpSpPr>
        <p:sp>
          <p:nvSpPr>
            <p:cNvPr id="576" name="Google Shape;576;p36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78" name="Google Shape;578;p36"/>
          <p:cNvSpPr/>
          <p:nvPr/>
        </p:nvSpPr>
        <p:spPr>
          <a:xfrm flipH="1">
            <a:off x="11716168" y="3692185"/>
            <a:ext cx="1472687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9" name="Google Shape;579;p36"/>
          <p:cNvSpPr/>
          <p:nvPr/>
        </p:nvSpPr>
        <p:spPr>
          <a:xfrm>
            <a:off x="-820597" y="1809730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0" name="Google Shape;580;p36"/>
          <p:cNvSpPr/>
          <p:nvPr/>
        </p:nvSpPr>
        <p:spPr>
          <a:xfrm>
            <a:off x="3695870" y="214133"/>
            <a:ext cx="1843807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1" name="Google Shape;581;p36"/>
          <p:cNvSpPr/>
          <p:nvPr/>
        </p:nvSpPr>
        <p:spPr>
          <a:xfrm flipH="1">
            <a:off x="8452142" y="346333"/>
            <a:ext cx="1843815" cy="58016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82" name="Google Shape;582;p36"/>
          <p:cNvGrpSpPr/>
          <p:nvPr/>
        </p:nvGrpSpPr>
        <p:grpSpPr>
          <a:xfrm>
            <a:off x="10546220" y="380610"/>
            <a:ext cx="1570837" cy="5718948"/>
            <a:chOff x="8063667" y="81447"/>
            <a:chExt cx="1252528" cy="4451698"/>
          </a:xfrm>
        </p:grpSpPr>
        <p:sp>
          <p:nvSpPr>
            <p:cNvPr id="583" name="Google Shape;583;p36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E63EB-E362-4CB1-8B92-F89A3379C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9A52C-6E66-4BFF-AB49-6B870CF2A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9F0C8C-C09F-4BF0-A4AA-1FCD6FE8B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B9FB1-FDDA-4C4F-94BB-1E5EF834C0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04985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C72A-719D-4ACB-A5A1-568B8F43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7FAD-92FB-45CB-BF09-F7C45417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25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24"/>
          <p:cNvGrpSpPr/>
          <p:nvPr/>
        </p:nvGrpSpPr>
        <p:grpSpPr>
          <a:xfrm>
            <a:off x="-29202" y="5191743"/>
            <a:ext cx="12265372" cy="1690875"/>
            <a:chOff x="-21903" y="3893725"/>
            <a:chExt cx="9199029" cy="1268156"/>
          </a:xfrm>
        </p:grpSpPr>
        <p:sp>
          <p:nvSpPr>
            <p:cNvPr id="44" name="Google Shape;44;p2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2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46;p2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" name="Google Shape;47;p24"/>
          <p:cNvGrpSpPr/>
          <p:nvPr/>
        </p:nvGrpSpPr>
        <p:grpSpPr>
          <a:xfrm>
            <a:off x="-29068" y="5567819"/>
            <a:ext cx="12265679" cy="1314793"/>
            <a:chOff x="-12" y="4175800"/>
            <a:chExt cx="9177233" cy="986095"/>
          </a:xfrm>
        </p:grpSpPr>
        <p:sp>
          <p:nvSpPr>
            <p:cNvPr id="48" name="Google Shape;48;p2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2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2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9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9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9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9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02" indent="0" algn="ctr">
              <a:buNone/>
              <a:defRPr/>
            </a:lvl2pPr>
            <a:lvl3pPr marL="685602" indent="0" algn="ctr">
              <a:buNone/>
              <a:defRPr/>
            </a:lvl3pPr>
            <a:lvl4pPr marL="1028404" indent="0" algn="ctr">
              <a:buNone/>
              <a:defRPr/>
            </a:lvl4pPr>
            <a:lvl5pPr marL="1371204" indent="0" algn="ctr">
              <a:buNone/>
              <a:defRPr/>
            </a:lvl5pPr>
            <a:lvl6pPr marL="1714006" indent="0" algn="ctr">
              <a:buNone/>
              <a:defRPr/>
            </a:lvl6pPr>
            <a:lvl7pPr marL="2056807" indent="0" algn="ctr">
              <a:buNone/>
              <a:defRPr/>
            </a:lvl7pPr>
            <a:lvl8pPr marL="2399608" indent="0" algn="ctr">
              <a:buNone/>
              <a:defRPr/>
            </a:lvl8pPr>
            <a:lvl9pPr marL="274241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063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962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1499"/>
            </a:lvl1pPr>
            <a:lvl2pPr marL="342802" indent="0">
              <a:buNone/>
              <a:defRPr sz="1349"/>
            </a:lvl2pPr>
            <a:lvl3pPr marL="685602" indent="0">
              <a:buNone/>
              <a:defRPr sz="1199"/>
            </a:lvl3pPr>
            <a:lvl4pPr marL="1028404" indent="0">
              <a:buNone/>
              <a:defRPr sz="1051"/>
            </a:lvl4pPr>
            <a:lvl5pPr marL="1371204" indent="0">
              <a:buNone/>
              <a:defRPr sz="1051"/>
            </a:lvl5pPr>
            <a:lvl6pPr marL="1714006" indent="0">
              <a:buNone/>
              <a:defRPr sz="1051"/>
            </a:lvl6pPr>
            <a:lvl7pPr marL="2056807" indent="0">
              <a:buNone/>
              <a:defRPr sz="1051"/>
            </a:lvl7pPr>
            <a:lvl8pPr marL="2399608" indent="0">
              <a:buNone/>
              <a:defRPr sz="1051"/>
            </a:lvl8pPr>
            <a:lvl9pPr marL="2742410" indent="0">
              <a:buNone/>
              <a:defRPr sz="10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095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891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802" indent="0">
              <a:buNone/>
              <a:defRPr sz="1499" b="1"/>
            </a:lvl2pPr>
            <a:lvl3pPr marL="685602" indent="0">
              <a:buNone/>
              <a:defRPr sz="1349" b="1"/>
            </a:lvl3pPr>
            <a:lvl4pPr marL="1028404" indent="0">
              <a:buNone/>
              <a:defRPr sz="1199" b="1"/>
            </a:lvl4pPr>
            <a:lvl5pPr marL="1371204" indent="0">
              <a:buNone/>
              <a:defRPr sz="1199" b="1"/>
            </a:lvl5pPr>
            <a:lvl6pPr marL="1714006" indent="0">
              <a:buNone/>
              <a:defRPr sz="1199" b="1"/>
            </a:lvl6pPr>
            <a:lvl7pPr marL="2056807" indent="0">
              <a:buNone/>
              <a:defRPr sz="1199" b="1"/>
            </a:lvl7pPr>
            <a:lvl8pPr marL="2399608" indent="0">
              <a:buNone/>
              <a:defRPr sz="1199" b="1"/>
            </a:lvl8pPr>
            <a:lvl9pPr marL="2742410" indent="0">
              <a:buNone/>
              <a:defRPr sz="1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7"/>
            <a:ext cx="5386916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802" indent="0">
              <a:buNone/>
              <a:defRPr sz="1499" b="1"/>
            </a:lvl2pPr>
            <a:lvl3pPr marL="685602" indent="0">
              <a:buNone/>
              <a:defRPr sz="1349" b="1"/>
            </a:lvl3pPr>
            <a:lvl4pPr marL="1028404" indent="0">
              <a:buNone/>
              <a:defRPr sz="1199" b="1"/>
            </a:lvl4pPr>
            <a:lvl5pPr marL="1371204" indent="0">
              <a:buNone/>
              <a:defRPr sz="1199" b="1"/>
            </a:lvl5pPr>
            <a:lvl6pPr marL="1714006" indent="0">
              <a:buNone/>
              <a:defRPr sz="1199" b="1"/>
            </a:lvl6pPr>
            <a:lvl7pPr marL="2056807" indent="0">
              <a:buNone/>
              <a:defRPr sz="1199" b="1"/>
            </a:lvl7pPr>
            <a:lvl8pPr marL="2399608" indent="0">
              <a:buNone/>
              <a:defRPr sz="1199" b="1"/>
            </a:lvl8pPr>
            <a:lvl9pPr marL="2742410" indent="0">
              <a:buNone/>
              <a:defRPr sz="1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65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82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093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3"/>
            <a:ext cx="4011083" cy="1162051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7" cy="5853113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3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02" indent="0">
              <a:buNone/>
              <a:defRPr sz="900"/>
            </a:lvl2pPr>
            <a:lvl3pPr marL="685602" indent="0">
              <a:buNone/>
              <a:defRPr sz="751"/>
            </a:lvl3pPr>
            <a:lvl4pPr marL="1028404" indent="0">
              <a:buNone/>
              <a:defRPr sz="675"/>
            </a:lvl4pPr>
            <a:lvl5pPr marL="1371204" indent="0">
              <a:buNone/>
              <a:defRPr sz="675"/>
            </a:lvl5pPr>
            <a:lvl6pPr marL="1714006" indent="0">
              <a:buNone/>
              <a:defRPr sz="675"/>
            </a:lvl6pPr>
            <a:lvl7pPr marL="2056807" indent="0">
              <a:buNone/>
              <a:defRPr sz="675"/>
            </a:lvl7pPr>
            <a:lvl8pPr marL="2399608" indent="0">
              <a:buNone/>
              <a:defRPr sz="675"/>
            </a:lvl8pPr>
            <a:lvl9pPr marL="274241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403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2399"/>
            </a:lvl1pPr>
            <a:lvl2pPr marL="342802" indent="0">
              <a:buNone/>
              <a:defRPr sz="2099"/>
            </a:lvl2pPr>
            <a:lvl3pPr marL="685602" indent="0">
              <a:buNone/>
              <a:defRPr sz="1799"/>
            </a:lvl3pPr>
            <a:lvl4pPr marL="1028404" indent="0">
              <a:buNone/>
              <a:defRPr sz="1499"/>
            </a:lvl4pPr>
            <a:lvl5pPr marL="1371204" indent="0">
              <a:buNone/>
              <a:defRPr sz="1499"/>
            </a:lvl5pPr>
            <a:lvl6pPr marL="1714006" indent="0">
              <a:buNone/>
              <a:defRPr sz="1499"/>
            </a:lvl6pPr>
            <a:lvl7pPr marL="2056807" indent="0">
              <a:buNone/>
              <a:defRPr sz="1499"/>
            </a:lvl7pPr>
            <a:lvl8pPr marL="2399608" indent="0">
              <a:buNone/>
              <a:defRPr sz="1499"/>
            </a:lvl8pPr>
            <a:lvl9pPr marL="2742410" indent="0">
              <a:buNone/>
              <a:defRPr sz="14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3"/>
          </a:xfrm>
        </p:spPr>
        <p:txBody>
          <a:bodyPr/>
          <a:lstStyle>
            <a:lvl1pPr marL="0" indent="0">
              <a:buNone/>
              <a:defRPr sz="1051"/>
            </a:lvl1pPr>
            <a:lvl2pPr marL="342802" indent="0">
              <a:buNone/>
              <a:defRPr sz="900"/>
            </a:lvl2pPr>
            <a:lvl3pPr marL="685602" indent="0">
              <a:buNone/>
              <a:defRPr sz="751"/>
            </a:lvl3pPr>
            <a:lvl4pPr marL="1028404" indent="0">
              <a:buNone/>
              <a:defRPr sz="675"/>
            </a:lvl4pPr>
            <a:lvl5pPr marL="1371204" indent="0">
              <a:buNone/>
              <a:defRPr sz="675"/>
            </a:lvl5pPr>
            <a:lvl6pPr marL="1714006" indent="0">
              <a:buNone/>
              <a:defRPr sz="675"/>
            </a:lvl6pPr>
            <a:lvl7pPr marL="2056807" indent="0">
              <a:buNone/>
              <a:defRPr sz="675"/>
            </a:lvl7pPr>
            <a:lvl8pPr marL="2399608" indent="0">
              <a:buNone/>
              <a:defRPr sz="675"/>
            </a:lvl8pPr>
            <a:lvl9pPr marL="274241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701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675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6" y="274644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28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7"/>
          <p:cNvGrpSpPr/>
          <p:nvPr/>
        </p:nvGrpSpPr>
        <p:grpSpPr>
          <a:xfrm>
            <a:off x="10751556" y="108706"/>
            <a:ext cx="1670037" cy="5935597"/>
            <a:chOff x="8063667" y="81447"/>
            <a:chExt cx="1252528" cy="4451698"/>
          </a:xfrm>
        </p:grpSpPr>
        <p:sp>
          <p:nvSpPr>
            <p:cNvPr id="171" name="Google Shape;171;p27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0" name="Google Shape;180;p27"/>
          <p:cNvGrpSpPr/>
          <p:nvPr/>
        </p:nvGrpSpPr>
        <p:grpSpPr>
          <a:xfrm>
            <a:off x="-403800" y="434524"/>
            <a:ext cx="1680528" cy="4545953"/>
            <a:chOff x="-302850" y="325809"/>
            <a:chExt cx="1260396" cy="3409465"/>
          </a:xfrm>
        </p:grpSpPr>
        <p:sp>
          <p:nvSpPr>
            <p:cNvPr id="181" name="Google Shape;181;p27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3189151" y="1671233"/>
            <a:ext cx="5813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1"/>
          </p:nvPr>
        </p:nvSpPr>
        <p:spPr>
          <a:xfrm>
            <a:off x="3189184" y="2932767"/>
            <a:ext cx="5813600" cy="1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/>
          <p:nvPr/>
        </p:nvSpPr>
        <p:spPr>
          <a:xfrm>
            <a:off x="3466523" y="5512100"/>
            <a:ext cx="5669129" cy="1383192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6" name="Google Shape;196;p27"/>
          <p:cNvGrpSpPr/>
          <p:nvPr/>
        </p:nvGrpSpPr>
        <p:grpSpPr>
          <a:xfrm>
            <a:off x="8137613" y="5211321"/>
            <a:ext cx="4069571" cy="1646807"/>
            <a:chOff x="6091830" y="3908407"/>
            <a:chExt cx="3052177" cy="1235105"/>
          </a:xfrm>
        </p:grpSpPr>
        <p:sp>
          <p:nvSpPr>
            <p:cNvPr id="197" name="Google Shape;197;p27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9" name="Google Shape;199;p27"/>
          <p:cNvGrpSpPr/>
          <p:nvPr/>
        </p:nvGrpSpPr>
        <p:grpSpPr>
          <a:xfrm>
            <a:off x="-15170" y="4943177"/>
            <a:ext cx="5081812" cy="1952245"/>
            <a:chOff x="0" y="3707300"/>
            <a:chExt cx="3811359" cy="1464184"/>
          </a:xfrm>
        </p:grpSpPr>
        <p:sp>
          <p:nvSpPr>
            <p:cNvPr id="200" name="Google Shape;200;p27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9"/>
          <p:cNvGrpSpPr/>
          <p:nvPr/>
        </p:nvGrpSpPr>
        <p:grpSpPr>
          <a:xfrm>
            <a:off x="0" y="5689146"/>
            <a:ext cx="12192000" cy="768387"/>
            <a:chOff x="0" y="4571577"/>
            <a:chExt cx="9144000" cy="576290"/>
          </a:xfrm>
        </p:grpSpPr>
        <p:sp>
          <p:nvSpPr>
            <p:cNvPr id="286" name="Google Shape;286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1250268" y="3557017"/>
            <a:ext cx="29004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subTitle" idx="1"/>
          </p:nvPr>
        </p:nvSpPr>
        <p:spPr>
          <a:xfrm>
            <a:off x="1250268" y="4082584"/>
            <a:ext cx="29004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9"/>
          <p:cNvSpPr txBox="1">
            <a:spLocks noGrp="1"/>
          </p:cNvSpPr>
          <p:nvPr>
            <p:ph type="title" idx="2"/>
          </p:nvPr>
        </p:nvSpPr>
        <p:spPr>
          <a:xfrm>
            <a:off x="4645892" y="3557017"/>
            <a:ext cx="29004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299" name="Google Shape;299;p29"/>
          <p:cNvSpPr txBox="1">
            <a:spLocks noGrp="1"/>
          </p:cNvSpPr>
          <p:nvPr>
            <p:ph type="subTitle" idx="3"/>
          </p:nvPr>
        </p:nvSpPr>
        <p:spPr>
          <a:xfrm>
            <a:off x="4645896" y="4082584"/>
            <a:ext cx="29004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9"/>
          <p:cNvSpPr txBox="1">
            <a:spLocks noGrp="1"/>
          </p:cNvSpPr>
          <p:nvPr>
            <p:ph type="title" idx="4"/>
          </p:nvPr>
        </p:nvSpPr>
        <p:spPr>
          <a:xfrm>
            <a:off x="8041531" y="3557017"/>
            <a:ext cx="29004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301" name="Google Shape;301;p29"/>
          <p:cNvSpPr txBox="1">
            <a:spLocks noGrp="1"/>
          </p:cNvSpPr>
          <p:nvPr>
            <p:ph type="subTitle" idx="5"/>
          </p:nvPr>
        </p:nvSpPr>
        <p:spPr>
          <a:xfrm>
            <a:off x="8041533" y="4082584"/>
            <a:ext cx="29004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2" name="Google Shape;302;p29"/>
          <p:cNvGrpSpPr/>
          <p:nvPr/>
        </p:nvGrpSpPr>
        <p:grpSpPr>
          <a:xfrm>
            <a:off x="0" y="5680810"/>
            <a:ext cx="12192000" cy="1183117"/>
            <a:chOff x="0" y="4260525"/>
            <a:chExt cx="9144000" cy="887338"/>
          </a:xfrm>
        </p:grpSpPr>
        <p:sp>
          <p:nvSpPr>
            <p:cNvPr id="303" name="Google Shape;303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3" name="Google Shape;313;p29"/>
          <p:cNvGrpSpPr/>
          <p:nvPr/>
        </p:nvGrpSpPr>
        <p:grpSpPr>
          <a:xfrm flipH="1">
            <a:off x="10199769" y="5578791"/>
            <a:ext cx="1031791" cy="1320868"/>
            <a:chOff x="4376621" y="3930330"/>
            <a:chExt cx="1138339" cy="1457482"/>
          </a:xfrm>
        </p:grpSpPr>
        <p:sp>
          <p:nvSpPr>
            <p:cNvPr id="314" name="Google Shape;314;p29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7" name="Google Shape;317;p29"/>
          <p:cNvGrpSpPr/>
          <p:nvPr/>
        </p:nvGrpSpPr>
        <p:grpSpPr>
          <a:xfrm flipH="1">
            <a:off x="10893845" y="5476995"/>
            <a:ext cx="856259" cy="1478267"/>
            <a:chOff x="3804453" y="3817886"/>
            <a:chExt cx="944680" cy="1631161"/>
          </a:xfrm>
        </p:grpSpPr>
        <p:sp>
          <p:nvSpPr>
            <p:cNvPr id="318" name="Google Shape;318;p29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1" name="Google Shape;321;p29"/>
          <p:cNvGrpSpPr/>
          <p:nvPr/>
        </p:nvGrpSpPr>
        <p:grpSpPr>
          <a:xfrm>
            <a:off x="1084600" y="5634309"/>
            <a:ext cx="1031791" cy="1320868"/>
            <a:chOff x="4376621" y="3930330"/>
            <a:chExt cx="1138339" cy="1457482"/>
          </a:xfrm>
        </p:grpSpPr>
        <p:sp>
          <p:nvSpPr>
            <p:cNvPr id="322" name="Google Shape;322;p29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5" name="Google Shape;325;p29"/>
          <p:cNvGrpSpPr/>
          <p:nvPr/>
        </p:nvGrpSpPr>
        <p:grpSpPr>
          <a:xfrm>
            <a:off x="574261" y="5398929"/>
            <a:ext cx="856259" cy="1478267"/>
            <a:chOff x="3804453" y="3817886"/>
            <a:chExt cx="944680" cy="1631161"/>
          </a:xfrm>
        </p:grpSpPr>
        <p:sp>
          <p:nvSpPr>
            <p:cNvPr id="326" name="Google Shape;326;p29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9" name="Google Shape;329;p29"/>
          <p:cNvGrpSpPr/>
          <p:nvPr/>
        </p:nvGrpSpPr>
        <p:grpSpPr>
          <a:xfrm>
            <a:off x="11265376" y="2488779"/>
            <a:ext cx="1106133" cy="3528367"/>
            <a:chOff x="8449030" y="1866500"/>
            <a:chExt cx="829600" cy="2646275"/>
          </a:xfrm>
        </p:grpSpPr>
        <p:sp>
          <p:nvSpPr>
            <p:cNvPr id="330" name="Google Shape;330;p29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9" name="Google Shape;339;p29"/>
          <p:cNvGrpSpPr/>
          <p:nvPr/>
        </p:nvGrpSpPr>
        <p:grpSpPr>
          <a:xfrm>
            <a:off x="10737375" y="5702346"/>
            <a:ext cx="1498800" cy="1136033"/>
            <a:chOff x="8053030" y="4276675"/>
            <a:chExt cx="1124100" cy="852025"/>
          </a:xfrm>
        </p:grpSpPr>
        <p:sp>
          <p:nvSpPr>
            <p:cNvPr id="340" name="Google Shape;340;p29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3" name="Google Shape;343;p29"/>
          <p:cNvGrpSpPr/>
          <p:nvPr/>
        </p:nvGrpSpPr>
        <p:grpSpPr>
          <a:xfrm>
            <a:off x="-227059" y="2716479"/>
            <a:ext cx="1106133" cy="3528367"/>
            <a:chOff x="-170295" y="1808675"/>
            <a:chExt cx="829600" cy="2646275"/>
          </a:xfrm>
        </p:grpSpPr>
        <p:sp>
          <p:nvSpPr>
            <p:cNvPr id="344" name="Google Shape;344;p29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29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3" name="Google Shape;353;p29"/>
          <p:cNvGrpSpPr/>
          <p:nvPr/>
        </p:nvGrpSpPr>
        <p:grpSpPr>
          <a:xfrm>
            <a:off x="-91725" y="5726846"/>
            <a:ext cx="1498800" cy="1136033"/>
            <a:chOff x="-68795" y="4218850"/>
            <a:chExt cx="1124100" cy="852025"/>
          </a:xfrm>
        </p:grpSpPr>
        <p:sp>
          <p:nvSpPr>
            <p:cNvPr id="354" name="Google Shape;354;p29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7" name="Google Shape;357;p29"/>
          <p:cNvSpPr/>
          <p:nvPr/>
        </p:nvSpPr>
        <p:spPr>
          <a:xfrm>
            <a:off x="1705608" y="7477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9903504" y="553490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" name="Google Shape;359;p29"/>
          <p:cNvSpPr/>
          <p:nvPr/>
        </p:nvSpPr>
        <p:spPr>
          <a:xfrm>
            <a:off x="-348165" y="478167"/>
            <a:ext cx="1852553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" name="Google Shape;360;p29"/>
          <p:cNvSpPr/>
          <p:nvPr/>
        </p:nvSpPr>
        <p:spPr>
          <a:xfrm>
            <a:off x="7801463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0"/>
          <p:cNvGrpSpPr/>
          <p:nvPr/>
        </p:nvGrpSpPr>
        <p:grpSpPr>
          <a:xfrm flipH="1">
            <a:off x="428649" y="4144311"/>
            <a:ext cx="939193" cy="2411283"/>
            <a:chOff x="8049528" y="81447"/>
            <a:chExt cx="1266668" cy="3252044"/>
          </a:xfrm>
        </p:grpSpPr>
        <p:sp>
          <p:nvSpPr>
            <p:cNvPr id="364" name="Google Shape;364;p30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3" name="Google Shape;373;p30"/>
          <p:cNvGrpSpPr/>
          <p:nvPr/>
        </p:nvGrpSpPr>
        <p:grpSpPr>
          <a:xfrm>
            <a:off x="10644755" y="1524499"/>
            <a:ext cx="1351396" cy="4803085"/>
            <a:chOff x="8063667" y="81447"/>
            <a:chExt cx="1252528" cy="4451698"/>
          </a:xfrm>
        </p:grpSpPr>
        <p:sp>
          <p:nvSpPr>
            <p:cNvPr id="374" name="Google Shape;374;p30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83" name="Google Shape;383;p3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30"/>
          <p:cNvSpPr txBox="1">
            <a:spLocks noGrp="1"/>
          </p:cNvSpPr>
          <p:nvPr>
            <p:ph type="title" idx="2"/>
          </p:nvPr>
        </p:nvSpPr>
        <p:spPr>
          <a:xfrm>
            <a:off x="3233135" y="1954467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385" name="Google Shape;385;p30"/>
          <p:cNvSpPr txBox="1">
            <a:spLocks noGrp="1"/>
          </p:cNvSpPr>
          <p:nvPr>
            <p:ph type="subTitle" idx="1"/>
          </p:nvPr>
        </p:nvSpPr>
        <p:spPr>
          <a:xfrm>
            <a:off x="3233135" y="2570216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30"/>
          <p:cNvSpPr txBox="1">
            <a:spLocks noGrp="1"/>
          </p:cNvSpPr>
          <p:nvPr>
            <p:ph type="title" idx="3"/>
          </p:nvPr>
        </p:nvSpPr>
        <p:spPr>
          <a:xfrm>
            <a:off x="7414444" y="1954467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387" name="Google Shape;387;p30"/>
          <p:cNvSpPr txBox="1">
            <a:spLocks noGrp="1"/>
          </p:cNvSpPr>
          <p:nvPr>
            <p:ph type="subTitle" idx="4"/>
          </p:nvPr>
        </p:nvSpPr>
        <p:spPr>
          <a:xfrm>
            <a:off x="7414436" y="2570216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0"/>
          <p:cNvSpPr txBox="1">
            <a:spLocks noGrp="1"/>
          </p:cNvSpPr>
          <p:nvPr>
            <p:ph type="title" idx="5"/>
          </p:nvPr>
        </p:nvSpPr>
        <p:spPr>
          <a:xfrm>
            <a:off x="3233135" y="3865667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389" name="Google Shape;389;p30"/>
          <p:cNvSpPr txBox="1">
            <a:spLocks noGrp="1"/>
          </p:cNvSpPr>
          <p:nvPr>
            <p:ph type="subTitle" idx="6"/>
          </p:nvPr>
        </p:nvSpPr>
        <p:spPr>
          <a:xfrm>
            <a:off x="3233135" y="4481416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30"/>
          <p:cNvSpPr txBox="1">
            <a:spLocks noGrp="1"/>
          </p:cNvSpPr>
          <p:nvPr>
            <p:ph type="title" idx="7"/>
          </p:nvPr>
        </p:nvSpPr>
        <p:spPr>
          <a:xfrm>
            <a:off x="7414444" y="3865667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391" name="Google Shape;391;p30"/>
          <p:cNvSpPr txBox="1">
            <a:spLocks noGrp="1"/>
          </p:cNvSpPr>
          <p:nvPr>
            <p:ph type="subTitle" idx="8"/>
          </p:nvPr>
        </p:nvSpPr>
        <p:spPr>
          <a:xfrm>
            <a:off x="7414436" y="4481416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92" name="Google Shape;392;p30"/>
          <p:cNvGrpSpPr/>
          <p:nvPr/>
        </p:nvGrpSpPr>
        <p:grpSpPr>
          <a:xfrm>
            <a:off x="0" y="5790746"/>
            <a:ext cx="12192000" cy="768387"/>
            <a:chOff x="0" y="4571577"/>
            <a:chExt cx="9144000" cy="576290"/>
          </a:xfrm>
        </p:grpSpPr>
        <p:sp>
          <p:nvSpPr>
            <p:cNvPr id="393" name="Google Shape;393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" name="Google Shape;395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" name="Google Shape;398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399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401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3" name="Google Shape;403;p30"/>
          <p:cNvSpPr/>
          <p:nvPr/>
        </p:nvSpPr>
        <p:spPr>
          <a:xfrm>
            <a:off x="3635" y="-30866"/>
            <a:ext cx="1003940" cy="1673417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4" name="Google Shape;404;p30"/>
          <p:cNvSpPr/>
          <p:nvPr/>
        </p:nvSpPr>
        <p:spPr>
          <a:xfrm>
            <a:off x="-522865" y="2171335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5" name="Google Shape;405;p30"/>
          <p:cNvSpPr/>
          <p:nvPr/>
        </p:nvSpPr>
        <p:spPr>
          <a:xfrm>
            <a:off x="10699936" y="526589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8781230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07" name="Google Shape;407;p30"/>
          <p:cNvGrpSpPr/>
          <p:nvPr/>
        </p:nvGrpSpPr>
        <p:grpSpPr>
          <a:xfrm>
            <a:off x="0" y="5884010"/>
            <a:ext cx="12192000" cy="1183117"/>
            <a:chOff x="0" y="4260525"/>
            <a:chExt cx="9144000" cy="887338"/>
          </a:xfrm>
        </p:grpSpPr>
        <p:sp>
          <p:nvSpPr>
            <p:cNvPr id="408" name="Google Shape;408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417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1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9pPr>
          </a:lstStyle>
          <a:p>
            <a:endParaRPr/>
          </a:p>
        </p:txBody>
      </p:sp>
      <p:grpSp>
        <p:nvGrpSpPr>
          <p:cNvPr id="420" name="Google Shape;420;p31"/>
          <p:cNvGrpSpPr/>
          <p:nvPr/>
        </p:nvGrpSpPr>
        <p:grpSpPr>
          <a:xfrm>
            <a:off x="-11452" y="2974977"/>
            <a:ext cx="12651855" cy="5900189"/>
            <a:chOff x="-8594" y="2231150"/>
            <a:chExt cx="9488891" cy="4425142"/>
          </a:xfrm>
        </p:grpSpPr>
        <p:grpSp>
          <p:nvGrpSpPr>
            <p:cNvPr id="421" name="Google Shape;421;p31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422" name="Google Shape;422;p31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3" name="Google Shape;423;p31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4" name="Google Shape;424;p31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25" name="Google Shape;425;p31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426" name="Google Shape;426;p31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" name="Google Shape;427;p31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" name="Google Shape;428;p31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9" name="Google Shape;429;p31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0" name="Google Shape;430;p31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1" name="Google Shape;431;p31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2" name="Google Shape;432;p31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3" name="Google Shape;433;p31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4" name="Google Shape;434;p31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5" name="Google Shape;435;p31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6" name="Google Shape;436;p31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7" name="Google Shape;437;p31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8" name="Google Shape;438;p31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9" name="Google Shape;439;p31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0" name="Google Shape;440;p31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1" name="Google Shape;441;p31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2" name="Google Shape;442;p31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3" name="Google Shape;443;p31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44" name="Google Shape;444;p31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445" name="Google Shape;445;p31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6" name="Google Shape;446;p31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7" name="Google Shape;447;p31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48" name="Google Shape;448;p31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449" name="Google Shape;449;p31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0" name="Google Shape;450;p31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1" name="Google Shape;451;p31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52" name="Google Shape;452;p31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453" name="Google Shape;453;p31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4" name="Google Shape;454;p31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5" name="Google Shape;455;p31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56" name="Google Shape;456;p31"/>
          <p:cNvSpPr/>
          <p:nvPr/>
        </p:nvSpPr>
        <p:spPr>
          <a:xfrm>
            <a:off x="-464433" y="478167"/>
            <a:ext cx="1852553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7" name="Google Shape;457;p31"/>
          <p:cNvSpPr/>
          <p:nvPr/>
        </p:nvSpPr>
        <p:spPr>
          <a:xfrm>
            <a:off x="11362035" y="2538377"/>
            <a:ext cx="1186180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4"/>
          <p:cNvSpPr txBox="1">
            <a:spLocks noGrp="1"/>
          </p:cNvSpPr>
          <p:nvPr>
            <p:ph type="title"/>
          </p:nvPr>
        </p:nvSpPr>
        <p:spPr>
          <a:xfrm>
            <a:off x="960000" y="2816267"/>
            <a:ext cx="33408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7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34"/>
          <p:cNvSpPr txBox="1">
            <a:spLocks noGrp="1"/>
          </p:cNvSpPr>
          <p:nvPr>
            <p:ph type="title" idx="2"/>
          </p:nvPr>
        </p:nvSpPr>
        <p:spPr>
          <a:xfrm>
            <a:off x="7935268" y="2816267"/>
            <a:ext cx="33408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7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34"/>
          <p:cNvSpPr txBox="1">
            <a:spLocks noGrp="1"/>
          </p:cNvSpPr>
          <p:nvPr>
            <p:ph type="subTitle" idx="1"/>
          </p:nvPr>
        </p:nvSpPr>
        <p:spPr>
          <a:xfrm>
            <a:off x="7935263" y="3466429"/>
            <a:ext cx="3340800" cy="13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9pPr>
          </a:lstStyle>
          <a:p>
            <a:endParaRPr/>
          </a:p>
        </p:txBody>
      </p:sp>
      <p:sp>
        <p:nvSpPr>
          <p:cNvPr id="469" name="Google Shape;469;p34"/>
          <p:cNvSpPr txBox="1">
            <a:spLocks noGrp="1"/>
          </p:cNvSpPr>
          <p:nvPr>
            <p:ph type="subTitle" idx="3"/>
          </p:nvPr>
        </p:nvSpPr>
        <p:spPr>
          <a:xfrm>
            <a:off x="960233" y="3466429"/>
            <a:ext cx="3340800" cy="13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9pPr>
          </a:lstStyle>
          <a:p>
            <a:endParaRPr/>
          </a:p>
        </p:txBody>
      </p:sp>
      <p:sp>
        <p:nvSpPr>
          <p:cNvPr id="470" name="Google Shape;470;p34"/>
          <p:cNvSpPr/>
          <p:nvPr/>
        </p:nvSpPr>
        <p:spPr>
          <a:xfrm>
            <a:off x="11180341" y="1464625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1" name="Google Shape;471;p34"/>
          <p:cNvSpPr/>
          <p:nvPr/>
        </p:nvSpPr>
        <p:spPr>
          <a:xfrm>
            <a:off x="-396433" y="441684"/>
            <a:ext cx="1852553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2" name="Google Shape;472;p34"/>
          <p:cNvSpPr/>
          <p:nvPr/>
        </p:nvSpPr>
        <p:spPr>
          <a:xfrm>
            <a:off x="8789891" y="-4030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3" name="Google Shape;473;p34"/>
          <p:cNvGrpSpPr/>
          <p:nvPr/>
        </p:nvGrpSpPr>
        <p:grpSpPr>
          <a:xfrm>
            <a:off x="0" y="5516101"/>
            <a:ext cx="12192000" cy="1347572"/>
            <a:chOff x="0" y="4260525"/>
            <a:chExt cx="9144000" cy="887338"/>
          </a:xfrm>
        </p:grpSpPr>
        <p:sp>
          <p:nvSpPr>
            <p:cNvPr id="474" name="Google Shape;474;p34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9" name="Google Shape;479;p34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0" name="Google Shape;480;p34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2" name="Google Shape;482;p34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3" name="Google Shape;483;p34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4" name="Google Shape;484;p34"/>
          <p:cNvGrpSpPr/>
          <p:nvPr/>
        </p:nvGrpSpPr>
        <p:grpSpPr>
          <a:xfrm flipH="1">
            <a:off x="10876201" y="3666033"/>
            <a:ext cx="1341947" cy="3210584"/>
            <a:chOff x="-34400" y="2920300"/>
            <a:chExt cx="1006460" cy="2407938"/>
          </a:xfrm>
        </p:grpSpPr>
        <p:sp>
          <p:nvSpPr>
            <p:cNvPr id="485" name="Google Shape;485;p34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9" name="Google Shape;489;p34"/>
          <p:cNvGrpSpPr/>
          <p:nvPr/>
        </p:nvGrpSpPr>
        <p:grpSpPr>
          <a:xfrm>
            <a:off x="786131" y="5612816"/>
            <a:ext cx="10236964" cy="1284999"/>
            <a:chOff x="1046797" y="6114528"/>
            <a:chExt cx="7677722" cy="963749"/>
          </a:xfrm>
        </p:grpSpPr>
        <p:sp>
          <p:nvSpPr>
            <p:cNvPr id="490" name="Google Shape;490;p34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2" name="Google Shape;492;p34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3" name="Google Shape;493;p34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4" name="Google Shape;494;p34"/>
          <p:cNvGrpSpPr/>
          <p:nvPr/>
        </p:nvGrpSpPr>
        <p:grpSpPr>
          <a:xfrm>
            <a:off x="-45866" y="3669633"/>
            <a:ext cx="1341947" cy="3210584"/>
            <a:chOff x="-34400" y="2920300"/>
            <a:chExt cx="1006460" cy="2407938"/>
          </a:xfrm>
        </p:grpSpPr>
        <p:sp>
          <p:nvSpPr>
            <p:cNvPr id="495" name="Google Shape;495;p34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99" name="Google Shape;499;p34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34"/>
          <p:cNvSpPr/>
          <p:nvPr/>
        </p:nvSpPr>
        <p:spPr>
          <a:xfrm rot="10800000">
            <a:off x="5419588" y="5612703"/>
            <a:ext cx="1079013" cy="34150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5"/>
          <p:cNvSpPr txBox="1">
            <a:spLocks noGrp="1"/>
          </p:cNvSpPr>
          <p:nvPr>
            <p:ph type="title"/>
          </p:nvPr>
        </p:nvSpPr>
        <p:spPr>
          <a:xfrm>
            <a:off x="2324468" y="2081800"/>
            <a:ext cx="35288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503" name="Google Shape;503;p35"/>
          <p:cNvSpPr txBox="1">
            <a:spLocks noGrp="1"/>
          </p:cNvSpPr>
          <p:nvPr>
            <p:ph type="subTitle" idx="1"/>
          </p:nvPr>
        </p:nvSpPr>
        <p:spPr>
          <a:xfrm>
            <a:off x="2324452" y="2584833"/>
            <a:ext cx="307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35"/>
          <p:cNvSpPr txBox="1">
            <a:spLocks noGrp="1"/>
          </p:cNvSpPr>
          <p:nvPr>
            <p:ph type="title" idx="2"/>
          </p:nvPr>
        </p:nvSpPr>
        <p:spPr>
          <a:xfrm>
            <a:off x="7352068" y="2081800"/>
            <a:ext cx="35288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505" name="Google Shape;505;p35"/>
          <p:cNvSpPr txBox="1">
            <a:spLocks noGrp="1"/>
          </p:cNvSpPr>
          <p:nvPr>
            <p:ph type="subTitle" idx="3"/>
          </p:nvPr>
        </p:nvSpPr>
        <p:spPr>
          <a:xfrm>
            <a:off x="7352077" y="2584833"/>
            <a:ext cx="307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35"/>
          <p:cNvSpPr txBox="1">
            <a:spLocks noGrp="1"/>
          </p:cNvSpPr>
          <p:nvPr>
            <p:ph type="title" idx="4"/>
          </p:nvPr>
        </p:nvSpPr>
        <p:spPr>
          <a:xfrm>
            <a:off x="2324468" y="4094600"/>
            <a:ext cx="35288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507" name="Google Shape;507;p35"/>
          <p:cNvSpPr txBox="1">
            <a:spLocks noGrp="1"/>
          </p:cNvSpPr>
          <p:nvPr>
            <p:ph type="subTitle" idx="5"/>
          </p:nvPr>
        </p:nvSpPr>
        <p:spPr>
          <a:xfrm>
            <a:off x="2324452" y="4597633"/>
            <a:ext cx="307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35"/>
          <p:cNvSpPr txBox="1">
            <a:spLocks noGrp="1"/>
          </p:cNvSpPr>
          <p:nvPr>
            <p:ph type="title" idx="6"/>
          </p:nvPr>
        </p:nvSpPr>
        <p:spPr>
          <a:xfrm>
            <a:off x="7352068" y="4094600"/>
            <a:ext cx="35288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509" name="Google Shape;509;p35"/>
          <p:cNvSpPr txBox="1">
            <a:spLocks noGrp="1"/>
          </p:cNvSpPr>
          <p:nvPr>
            <p:ph type="subTitle" idx="7"/>
          </p:nvPr>
        </p:nvSpPr>
        <p:spPr>
          <a:xfrm>
            <a:off x="7352077" y="4597633"/>
            <a:ext cx="307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35"/>
          <p:cNvSpPr txBox="1">
            <a:spLocks noGrp="1"/>
          </p:cNvSpPr>
          <p:nvPr>
            <p:ph type="title" idx="8"/>
          </p:nvPr>
        </p:nvSpPr>
        <p:spPr>
          <a:xfrm>
            <a:off x="1165635" y="2259800"/>
            <a:ext cx="10620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>
                <a:solidFill>
                  <a:srgbClr val="1011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9pPr>
          </a:lstStyle>
          <a:p>
            <a:endParaRPr/>
          </a:p>
        </p:txBody>
      </p:sp>
      <p:sp>
        <p:nvSpPr>
          <p:cNvPr id="511" name="Google Shape;511;p35"/>
          <p:cNvSpPr txBox="1">
            <a:spLocks noGrp="1"/>
          </p:cNvSpPr>
          <p:nvPr>
            <p:ph type="title" idx="9"/>
          </p:nvPr>
        </p:nvSpPr>
        <p:spPr>
          <a:xfrm>
            <a:off x="6117003" y="2259800"/>
            <a:ext cx="10620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>
                <a:solidFill>
                  <a:srgbClr val="1011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9pPr>
          </a:lstStyle>
          <a:p>
            <a:endParaRPr/>
          </a:p>
        </p:txBody>
      </p:sp>
      <p:sp>
        <p:nvSpPr>
          <p:cNvPr id="512" name="Google Shape;512;p35"/>
          <p:cNvSpPr txBox="1">
            <a:spLocks noGrp="1"/>
          </p:cNvSpPr>
          <p:nvPr>
            <p:ph type="title" idx="13"/>
          </p:nvPr>
        </p:nvSpPr>
        <p:spPr>
          <a:xfrm>
            <a:off x="1165635" y="4281833"/>
            <a:ext cx="10620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>
                <a:solidFill>
                  <a:srgbClr val="1011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9pPr>
          </a:lstStyle>
          <a:p>
            <a:endParaRPr/>
          </a:p>
        </p:txBody>
      </p:sp>
      <p:sp>
        <p:nvSpPr>
          <p:cNvPr id="513" name="Google Shape;513;p35"/>
          <p:cNvSpPr txBox="1">
            <a:spLocks noGrp="1"/>
          </p:cNvSpPr>
          <p:nvPr>
            <p:ph type="title" idx="14"/>
          </p:nvPr>
        </p:nvSpPr>
        <p:spPr>
          <a:xfrm>
            <a:off x="6117003" y="4281833"/>
            <a:ext cx="10620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>
                <a:solidFill>
                  <a:srgbClr val="1011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9pPr>
          </a:lstStyle>
          <a:p>
            <a:endParaRPr/>
          </a:p>
        </p:txBody>
      </p:sp>
      <p:sp>
        <p:nvSpPr>
          <p:cNvPr id="514" name="Google Shape;514;p35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15" name="Google Shape;515;p35"/>
          <p:cNvGrpSpPr/>
          <p:nvPr/>
        </p:nvGrpSpPr>
        <p:grpSpPr>
          <a:xfrm>
            <a:off x="0" y="5680810"/>
            <a:ext cx="12192000" cy="1183123"/>
            <a:chOff x="0" y="4260525"/>
            <a:chExt cx="9144000" cy="887342"/>
          </a:xfrm>
        </p:grpSpPr>
        <p:grpSp>
          <p:nvGrpSpPr>
            <p:cNvPr id="516" name="Google Shape;516;p35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517" name="Google Shape;517;p35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8" name="Google Shape;518;p35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9" name="Google Shape;519;p35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0" name="Google Shape;520;p35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1" name="Google Shape;521;p35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2" name="Google Shape;522;p35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3" name="Google Shape;523;p35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4" name="Google Shape;524;p35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5" name="Google Shape;525;p35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6" name="Google Shape;526;p35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27" name="Google Shape;527;p35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528" name="Google Shape;528;p35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9" name="Google Shape;529;p35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0" name="Google Shape;530;p35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1" name="Google Shape;531;p35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2" name="Google Shape;532;p35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3" name="Google Shape;533;p35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4" name="Google Shape;534;p35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5" name="Google Shape;535;p35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6" name="Google Shape;536;p35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7" name="Google Shape;537;p35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538" name="Google Shape;538;p35"/>
          <p:cNvSpPr/>
          <p:nvPr/>
        </p:nvSpPr>
        <p:spPr>
          <a:xfrm flipH="1">
            <a:off x="161570" y="1063149"/>
            <a:ext cx="1094079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9" name="Google Shape;539;p35"/>
          <p:cNvSpPr/>
          <p:nvPr/>
        </p:nvSpPr>
        <p:spPr>
          <a:xfrm flipH="1">
            <a:off x="896127" y="126821"/>
            <a:ext cx="1472687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0" name="Google Shape;540;p35"/>
          <p:cNvSpPr/>
          <p:nvPr/>
        </p:nvSpPr>
        <p:spPr>
          <a:xfrm>
            <a:off x="9115977" y="2141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1" name="Google Shape;541;p35"/>
          <p:cNvSpPr/>
          <p:nvPr/>
        </p:nvSpPr>
        <p:spPr>
          <a:xfrm>
            <a:off x="10426135" y="846467"/>
            <a:ext cx="1843807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961403" y="593367"/>
            <a:ext cx="1026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sldNum" idx="12"/>
          </p:nvPr>
        </p:nvSpPr>
        <p:spPr>
          <a:xfrm>
            <a:off x="11205847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kern="0" smtClean="0">
                <a:solidFill>
                  <a:srgbClr val="CBF0F1"/>
                </a:solidFill>
              </a:rPr>
              <a:t>‹#›</a:t>
            </a:fld>
            <a:endParaRPr lang="en-US" kern="0">
              <a:solidFill>
                <a:srgbClr val="CBF0F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824" r:id="rId12"/>
    <p:sldLayoutId id="214748382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32" tIns="45718" rIns="9133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32" tIns="45718" rIns="91332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32" tIns="45718" rIns="913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32" tIns="45718" rIns="913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32" tIns="45718" rIns="913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 spd="slow" advClick="0" advTm="1000">
    <p:push dir="u"/>
  </p:transition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9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5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1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1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26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5pPr>
      <a:lvl6pPr marL="342802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6pPr>
      <a:lvl7pPr marL="685602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7pPr>
      <a:lvl8pPr marL="1028404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8pPr>
      <a:lvl9pPr marL="1371204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9pPr>
    </p:titleStyle>
    <p:bodyStyle>
      <a:lvl1pPr marL="255960" indent="-255960" algn="l" rtl="0" eaLnBrk="0" fontAlgn="base" hangingPunct="0">
        <a:spcBef>
          <a:spcPct val="20000"/>
        </a:spcBef>
        <a:spcAft>
          <a:spcPct val="0"/>
        </a:spcAft>
        <a:buChar char="•"/>
        <a:defRPr sz="2325">
          <a:solidFill>
            <a:schemeClr val="tx1"/>
          </a:solidFill>
          <a:latin typeface="+mn-lt"/>
          <a:ea typeface="+mn-ea"/>
          <a:cs typeface="+mn-cs"/>
        </a:defRPr>
      </a:lvl1pPr>
      <a:lvl2pPr marL="555969" indent="-213101" algn="l" rtl="0" eaLnBrk="0" fontAlgn="base" hangingPunct="0">
        <a:spcBef>
          <a:spcPct val="20000"/>
        </a:spcBef>
        <a:spcAft>
          <a:spcPct val="0"/>
        </a:spcAft>
        <a:buChar char="–"/>
        <a:defRPr sz="2025">
          <a:solidFill>
            <a:schemeClr val="tx1"/>
          </a:solidFill>
          <a:latin typeface="+mn-lt"/>
        </a:defRPr>
      </a:lvl2pPr>
      <a:lvl3pPr marL="855977" indent="-170244" algn="l" rtl="0" eaLnBrk="0" fontAlgn="base" hangingPunct="0">
        <a:spcBef>
          <a:spcPct val="20000"/>
        </a:spcBef>
        <a:spcAft>
          <a:spcPct val="0"/>
        </a:spcAft>
        <a:buChar char="•"/>
        <a:defRPr sz="1725">
          <a:solidFill>
            <a:schemeClr val="tx1"/>
          </a:solidFill>
          <a:latin typeface="+mn-lt"/>
        </a:defRPr>
      </a:lvl3pPr>
      <a:lvl4pPr marL="1198845" indent="-170244" algn="l" rtl="0" eaLnBrk="0" fontAlgn="base" hangingPunct="0">
        <a:spcBef>
          <a:spcPct val="20000"/>
        </a:spcBef>
        <a:spcAft>
          <a:spcPct val="0"/>
        </a:spcAft>
        <a:buChar char="–"/>
        <a:defRPr sz="1425">
          <a:solidFill>
            <a:schemeClr val="tx1"/>
          </a:solidFill>
          <a:latin typeface="+mn-lt"/>
        </a:defRPr>
      </a:lvl4pPr>
      <a:lvl5pPr marL="1541712" indent="-170244" algn="l" rtl="0" eaLnBrk="0" fontAlgn="base" hangingPunct="0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5pPr>
      <a:lvl6pPr marL="1885406" indent="-17140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6pPr>
      <a:lvl7pPr marL="2228207" indent="-17140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7pPr>
      <a:lvl8pPr marL="2571009" indent="-17140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8pPr>
      <a:lvl9pPr marL="2913810" indent="-17140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02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602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404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204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006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807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608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410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6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w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4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06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78" y="654213"/>
            <a:ext cx="8965078" cy="436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图片 2070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66" y="4605802"/>
            <a:ext cx="11920943" cy="229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图片 2069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15" y="4016288"/>
            <a:ext cx="9186531" cy="252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507361" y="4557676"/>
            <a:ext cx="13546044" cy="580146"/>
          </a:xfrm>
          <a:prstGeom prst="rect">
            <a:avLst/>
          </a:prstGeom>
          <a:noFill/>
        </p:spPr>
        <p:txBody>
          <a:bodyPr lIns="145143" tIns="72571" rIns="145143" bIns="72571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Chào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mừng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em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đến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với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tiết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học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lớp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3</a:t>
            </a:r>
          </a:p>
          <a:p>
            <a:pPr algn="ctr"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4800" b="1" ker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Môn:  </a:t>
            </a:r>
            <a:r>
              <a:rPr lang="vi-VN" sz="4800" b="1" ker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Toán </a:t>
            </a:r>
            <a:endParaRPr lang="en-US" sz="4800" b="1" kern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>
              <a:buClr>
                <a:srgbClr val="000000"/>
              </a:buClr>
              <a:defRPr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  <a:buFont typeface="Arial" panose="020B0604020202020204"/>
              <a:buNone/>
              <a:defRPr/>
            </a:pPr>
            <a:endParaRPr lang="en-US" sz="4800" b="1" kern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7" name="Picture 2" descr="Hình ảnh quả Táo - Tổng hợp hình ảnh quả Táo đẹp nhấ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12" y="-12752387"/>
            <a:ext cx="132156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74">
            <a:extLst>
              <a:ext uri="{FF2B5EF4-FFF2-40B4-BE49-F238E27FC236}">
                <a16:creationId xmlns:a16="http://schemas.microsoft.com/office/drawing/2014/main" id="{7D5E9948-A9EF-4356-A0EA-BB8B41E27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34" y="1365754"/>
            <a:ext cx="109273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CỰ KHỐI  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8EFD755-DFB5-4B77-BCE1-FF43411FF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77" y="891127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Cambria" panose="02040503050406030204" pitchFamily="18" charset="0"/>
              </a:rPr>
              <a:t>2.</a:t>
            </a:r>
            <a:r>
              <a:rPr lang="vi-VN" altLang="vi-VN" sz="3600" b="1" dirty="0">
                <a:latin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altLang="vi-VN" sz="3600" b="1" dirty="0">
                <a:latin typeface="Cambria" panose="02040503050406030204" pitchFamily="18" charset="0"/>
                <a:cs typeface="Times New Roman" panose="02020603050405020304" pitchFamily="18" charset="0"/>
              </a:rPr>
              <a:t>í</a:t>
            </a:r>
            <a:r>
              <a:rPr lang="vi-VN" altLang="vi-VN" sz="3600" b="1" dirty="0">
                <a:latin typeface="Cambria" panose="02040503050406030204" pitchFamily="18" charset="0"/>
                <a:cs typeface="Times New Roman" panose="02020603050405020304" pitchFamily="18" charset="0"/>
              </a:rPr>
              <a:t>nh nhẩm</a:t>
            </a:r>
            <a:endParaRPr lang="en-US" altLang="vi-VN" sz="36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3DF58423-C697-445B-A043-839DEA582758}"/>
              </a:ext>
            </a:extLst>
          </p:cNvPr>
          <p:cNvGrpSpPr>
            <a:grpSpLocks/>
          </p:cNvGrpSpPr>
          <p:nvPr/>
        </p:nvGrpSpPr>
        <p:grpSpPr bwMode="auto">
          <a:xfrm>
            <a:off x="473146" y="1499157"/>
            <a:ext cx="12527198" cy="2384100"/>
            <a:chOff x="838200" y="2719194"/>
            <a:chExt cx="6463716" cy="2383735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08BE1B18-94F2-49B0-953A-DB11BCF26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757488"/>
              <a:ext cx="190500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0033CC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9 x 5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45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45 : 5 =</a:t>
              </a:r>
            </a:p>
          </p:txBody>
        </p:sp>
        <p:sp>
          <p:nvSpPr>
            <p:cNvPr id="5" name="Text Box 19">
              <a:extLst>
                <a:ext uri="{FF2B5EF4-FFF2-40B4-BE49-F238E27FC236}">
                  <a16:creationId xmlns:a16="http://schemas.microsoft.com/office/drawing/2014/main" id="{1D2EECBA-B7E9-4B5C-A15F-0BB19F3FB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9401" y="2719194"/>
              <a:ext cx="189579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9 x 6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54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54 : 6 =</a:t>
              </a:r>
            </a:p>
          </p:txBody>
        </p: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E92FA049-48CB-48ED-A129-5CB076294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5036" y="2743228"/>
              <a:ext cx="205740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>
                  <a:latin typeface="Cambria" panose="02040503050406030204" pitchFamily="18" charset="0"/>
                  <a:cs typeface="Times New Roman" panose="02020603050405020304" pitchFamily="18" charset="0"/>
                </a:rPr>
                <a:t>9 x 7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>
                  <a:latin typeface="Cambria" panose="02040503050406030204" pitchFamily="18" charset="0"/>
                  <a:cs typeface="Times New Roman" panose="02020603050405020304" pitchFamily="18" charset="0"/>
                </a:rPr>
                <a:t>63 : </a:t>
              </a:r>
              <a:r>
                <a:rPr lang="vi-VN" altLang="vi-VN" sz="3600" b="1">
                  <a:latin typeface="Cambria" panose="02040503050406030204" pitchFamily="18" charset="0"/>
                  <a:cs typeface="Times New Roman" panose="02020603050405020304" pitchFamily="18" charset="0"/>
                </a:rPr>
                <a:t>9</a:t>
              </a:r>
              <a:r>
                <a:rPr lang="en-US" altLang="vi-VN" sz="3600" b="1">
                  <a:latin typeface="Cambria" panose="02040503050406030204" pitchFamily="18" charset="0"/>
                  <a:cs typeface="Times New Roman" panose="02020603050405020304" pitchFamily="18" charset="0"/>
                </a:rPr>
                <a:t>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>
                  <a:latin typeface="Cambria" panose="02040503050406030204" pitchFamily="18" charset="0"/>
                  <a:cs typeface="Times New Roman" panose="02020603050405020304" pitchFamily="18" charset="0"/>
                </a:rPr>
                <a:t>63 : 7 =</a:t>
              </a:r>
            </a:p>
          </p:txBody>
        </p: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57B19C64-D6ED-42EB-8F24-74C14B486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4516" y="2794605"/>
              <a:ext cx="205740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>
                  <a:latin typeface="Cambria" panose="02040503050406030204" pitchFamily="18" charset="0"/>
                  <a:cs typeface="Times New Roman" panose="02020603050405020304" pitchFamily="18" charset="0"/>
                </a:rPr>
                <a:t>9 x 8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>
                  <a:latin typeface="Cambria" panose="02040503050406030204" pitchFamily="18" charset="0"/>
                  <a:cs typeface="Times New Roman" panose="02020603050405020304" pitchFamily="18" charset="0"/>
                </a:rPr>
                <a:t>72 : </a:t>
              </a:r>
              <a:r>
                <a:rPr lang="vi-VN" altLang="vi-VN" sz="3600" b="1">
                  <a:latin typeface="Cambria" panose="02040503050406030204" pitchFamily="18" charset="0"/>
                  <a:cs typeface="Times New Roman" panose="02020603050405020304" pitchFamily="18" charset="0"/>
                </a:rPr>
                <a:t>9</a:t>
              </a:r>
              <a:r>
                <a:rPr lang="en-US" altLang="vi-VN" sz="3600" b="1">
                  <a:latin typeface="Cambria" panose="02040503050406030204" pitchFamily="18" charset="0"/>
                  <a:cs typeface="Times New Roman" panose="02020603050405020304" pitchFamily="18" charset="0"/>
                </a:rPr>
                <a:t>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>
                  <a:latin typeface="Cambria" panose="02040503050406030204" pitchFamily="18" charset="0"/>
                  <a:cs typeface="Times New Roman" panose="02020603050405020304" pitchFamily="18" charset="0"/>
                </a:rPr>
                <a:t>72 : 8 =</a:t>
              </a:r>
            </a:p>
          </p:txBody>
        </p:sp>
      </p:grpSp>
      <p:sp>
        <p:nvSpPr>
          <p:cNvPr id="7" name="Text Box 21">
            <a:extLst>
              <a:ext uri="{FF2B5EF4-FFF2-40B4-BE49-F238E27FC236}">
                <a16:creationId xmlns:a16="http://schemas.microsoft.com/office/drawing/2014/main" id="{E2A05DCA-38A5-4693-9246-E43A0545B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575" y="1484696"/>
            <a:ext cx="797848" cy="64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96D48EA8-8FB0-4435-9722-D27F4055E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677" y="2330331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A89BDC34-82BA-42DC-87B4-F05EAE19F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253" y="1537457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54</a:t>
            </a:r>
            <a:endParaRPr lang="en-US" altLang="vi-VN" sz="36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E1B743A1-A0FE-43D2-AE85-0C25FF5D5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941" y="3199803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</a:t>
            </a:r>
            <a:endParaRPr lang="en-US" altLang="vi-VN" sz="36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A9C83E11-59A2-4750-80E7-9856BDB1C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941" y="2354454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</a:t>
            </a:r>
            <a:endParaRPr lang="en-US" altLang="vi-VN" sz="36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5F8C8AE3-F460-4274-9238-AA4A35DFE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554" y="3185541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</a:t>
            </a:r>
            <a:endParaRPr lang="en-US" altLang="vi-VN" sz="36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9FA785FC-ECC3-47B8-B225-DD916C838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322" y="2436439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</a:t>
            </a:r>
            <a:endParaRPr lang="en-US" altLang="vi-VN" sz="36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BAC888BB-4670-45B6-9AAA-E8BA04919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866" y="1562582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63</a:t>
            </a:r>
            <a:endParaRPr lang="en-US" altLang="vi-VN" sz="36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94177ACF-3D17-41C3-BF02-9FFEF5325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953" y="4181127"/>
            <a:ext cx="10157791" cy="1323439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altLang="vi-VN" sz="3600" b="1" dirty="0" err="1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600" b="1" dirty="0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600" b="1" dirty="0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3600" b="1" dirty="0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3600" b="1" dirty="0" err="1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600" b="1" dirty="0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vi-VN" sz="3600" b="1" dirty="0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600" b="1" dirty="0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600" b="1" dirty="0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vi-VN" sz="3600" b="1" dirty="0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kia</a:t>
            </a:r>
            <a:r>
              <a:rPr lang="en-US" altLang="vi-VN" sz="3600" b="1" dirty="0">
                <a:solidFill>
                  <a:srgbClr val="050DA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E2A05DCA-38A5-4693-9246-E43A0545B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67" y="1516434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E2A05DCA-38A5-4693-9246-E43A0545B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655" y="1532199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E2A05DCA-38A5-4693-9246-E43A0545B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575" y="1484701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E1B743A1-A0FE-43D2-AE85-0C25FF5D5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541" y="3158767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</a:t>
            </a:r>
            <a:endParaRPr lang="en-US" altLang="vi-VN" sz="36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F40E8A4F-BA7D-434D-8F4B-7E74F0D8F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40" y="3166031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</a:t>
            </a:r>
            <a:endParaRPr lang="en-US" altLang="vi-VN" sz="36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C25A94CC-3A3E-4408-8D15-B9DADF87B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2905" y="2368629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</a:t>
            </a:r>
            <a:endParaRPr lang="en-US" altLang="vi-VN" sz="36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4141CBAC-415D-4436-BD10-3679F4AB1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2952" y="1576462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72</a:t>
            </a:r>
            <a:endParaRPr lang="en-US" altLang="vi-VN" sz="36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25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509 L -0.14518 0.1284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255 L 0.06354 0.1194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1273 L 0.08203 0.1138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255 L -0.14336 0.2469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254 L 0.00508 0.2402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15195 0.2398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7" grpId="1"/>
      <p:bldP spid="17" grpId="2"/>
      <p:bldP spid="17" grpId="3"/>
      <p:bldP spid="18" grpId="0"/>
      <p:bldP spid="18" grpId="1"/>
      <p:bldP spid="18" grpId="2"/>
      <p:bldP spid="18" grpId="3"/>
      <p:bldP spid="20" grpId="0"/>
      <p:bldP spid="20" grpId="1"/>
      <p:bldP spid="20" grpId="2"/>
      <p:bldP spid="20" grpId="3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>
            <a:extLst>
              <a:ext uri="{FF2B5EF4-FFF2-40B4-BE49-F238E27FC236}">
                <a16:creationId xmlns:a16="http://schemas.microsoft.com/office/drawing/2014/main" id="{13598FF0-617D-4E06-891B-77BBBA041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542"/>
            <a:ext cx="11984180" cy="14465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742950" indent="-742950">
              <a:spcBef>
                <a:spcPct val="50000"/>
              </a:spcBef>
              <a:buFontTx/>
              <a:buAutoNum type="arabicPeriod" startAt="3"/>
              <a:defRPr/>
            </a:pPr>
            <a:r>
              <a:rPr lang="vi-VN" altLang="vi-VN" sz="4400" b="1" dirty="0">
                <a:latin typeface="Cambria" panose="02040503050406030204" pitchFamily="18" charset="0"/>
                <a:cs typeface="Times New Roman" panose="02020603050405020304" pitchFamily="18" charset="0"/>
              </a:rPr>
              <a:t>Có 45 kg gạo, chia đều vào 9 túi. Hỏi mỗi túi có bao nhiêu ki-lô-gam gạo?</a:t>
            </a:r>
            <a:endParaRPr lang="en-US" altLang="vi-VN" sz="44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57E514-4027-461C-810D-821F95627490}"/>
              </a:ext>
            </a:extLst>
          </p:cNvPr>
          <p:cNvCxnSpPr>
            <a:cxnSpLocks/>
          </p:cNvCxnSpPr>
          <p:nvPr/>
        </p:nvCxnSpPr>
        <p:spPr bwMode="auto">
          <a:xfrm>
            <a:off x="835927" y="722741"/>
            <a:ext cx="2151113" cy="4079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706E14-7ABA-471A-B4F2-403F18ACC46D}"/>
              </a:ext>
            </a:extLst>
          </p:cNvPr>
          <p:cNvCxnSpPr>
            <a:cxnSpLocks/>
          </p:cNvCxnSpPr>
          <p:nvPr/>
        </p:nvCxnSpPr>
        <p:spPr bwMode="auto">
          <a:xfrm>
            <a:off x="4269895" y="653298"/>
            <a:ext cx="1913191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9FB5AA-3B7D-45B5-8858-3611C5C469A4}"/>
              </a:ext>
            </a:extLst>
          </p:cNvPr>
          <p:cNvCxnSpPr>
            <a:cxnSpLocks/>
          </p:cNvCxnSpPr>
          <p:nvPr/>
        </p:nvCxnSpPr>
        <p:spPr bwMode="auto">
          <a:xfrm>
            <a:off x="7315863" y="712449"/>
            <a:ext cx="1180126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A1105B-E9A7-49FC-A683-C2218D34C2CB}"/>
              </a:ext>
            </a:extLst>
          </p:cNvPr>
          <p:cNvCxnSpPr>
            <a:cxnSpLocks/>
          </p:cNvCxnSpPr>
          <p:nvPr/>
        </p:nvCxnSpPr>
        <p:spPr bwMode="auto">
          <a:xfrm>
            <a:off x="10074749" y="722741"/>
            <a:ext cx="1658509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EBEB76-79F0-4843-9037-068BC2BBD60C}"/>
              </a:ext>
            </a:extLst>
          </p:cNvPr>
          <p:cNvCxnSpPr>
            <a:cxnSpLocks/>
          </p:cNvCxnSpPr>
          <p:nvPr/>
        </p:nvCxnSpPr>
        <p:spPr bwMode="auto">
          <a:xfrm flipV="1">
            <a:off x="3892583" y="1329607"/>
            <a:ext cx="3423280" cy="4115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 Box 43">
            <a:extLst>
              <a:ext uri="{FF2B5EF4-FFF2-40B4-BE49-F238E27FC236}">
                <a16:creationId xmlns:a16="http://schemas.microsoft.com/office/drawing/2014/main" id="{D9609F38-BC7F-403E-9579-E3DA90658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9382" y="2071205"/>
            <a:ext cx="2478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u="sng" dirty="0" err="1">
                <a:latin typeface="Cambria" panose="02040503050406030204" pitchFamily="18" charset="0"/>
              </a:rPr>
              <a:t>Tóm</a:t>
            </a:r>
            <a:r>
              <a:rPr lang="en-US" altLang="vi-VN" sz="4000" u="sng" dirty="0">
                <a:latin typeface="Cambria" panose="02040503050406030204" pitchFamily="18" charset="0"/>
              </a:rPr>
              <a:t> </a:t>
            </a:r>
            <a:r>
              <a:rPr lang="en-US" altLang="vi-VN" sz="4000" u="sng" dirty="0" err="1">
                <a:latin typeface="Cambria" panose="02040503050406030204" pitchFamily="18" charset="0"/>
              </a:rPr>
              <a:t>tắt</a:t>
            </a:r>
            <a:endParaRPr lang="en-US" altLang="vi-VN" sz="4000" u="sng" dirty="0">
              <a:latin typeface="Cambria" panose="02040503050406030204" pitchFamily="18" charset="0"/>
            </a:endParaRPr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id="{DEF2370D-54E0-4F87-97BB-E16D14151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96" y="2816595"/>
            <a:ext cx="373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dirty="0">
                <a:latin typeface="Cambria" panose="02040503050406030204" pitchFamily="18" charset="0"/>
              </a:rPr>
              <a:t>9 </a:t>
            </a:r>
            <a:r>
              <a:rPr lang="en-US" altLang="vi-VN" sz="4000" dirty="0" err="1">
                <a:latin typeface="Cambria" panose="02040503050406030204" pitchFamily="18" charset="0"/>
              </a:rPr>
              <a:t>túi</a:t>
            </a:r>
            <a:r>
              <a:rPr lang="en-US" altLang="vi-VN" sz="4000" dirty="0">
                <a:latin typeface="Cambria" panose="02040503050406030204" pitchFamily="18" charset="0"/>
              </a:rPr>
              <a:t>: 45 kg</a:t>
            </a:r>
          </a:p>
        </p:txBody>
      </p:sp>
      <p:sp>
        <p:nvSpPr>
          <p:cNvPr id="14" name="Text Box 45">
            <a:extLst>
              <a:ext uri="{FF2B5EF4-FFF2-40B4-BE49-F238E27FC236}">
                <a16:creationId xmlns:a16="http://schemas.microsoft.com/office/drawing/2014/main" id="{68F88EEB-DE9E-4120-AEF5-CB5521B45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88" y="3500211"/>
            <a:ext cx="304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dirty="0">
                <a:latin typeface="Cambria" panose="02040503050406030204" pitchFamily="18" charset="0"/>
              </a:rPr>
              <a:t>1 </a:t>
            </a:r>
            <a:r>
              <a:rPr lang="en-US" altLang="vi-VN" sz="4000" dirty="0" err="1">
                <a:latin typeface="Cambria" panose="02040503050406030204" pitchFamily="18" charset="0"/>
              </a:rPr>
              <a:t>túi</a:t>
            </a:r>
            <a:r>
              <a:rPr lang="en-US" altLang="vi-VN" sz="4000" dirty="0">
                <a:latin typeface="Cambria" panose="02040503050406030204" pitchFamily="18" charset="0"/>
              </a:rPr>
              <a:t>: . . . kg ?</a:t>
            </a:r>
          </a:p>
        </p:txBody>
      </p:sp>
      <p:sp>
        <p:nvSpPr>
          <p:cNvPr id="15" name="Text Box 46">
            <a:extLst>
              <a:ext uri="{FF2B5EF4-FFF2-40B4-BE49-F238E27FC236}">
                <a16:creationId xmlns:a16="http://schemas.microsoft.com/office/drawing/2014/main" id="{4E95708F-7189-489E-80E9-DEE769CA9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04" y="2170482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u="sng" dirty="0" err="1">
                <a:latin typeface="Cambria" panose="02040503050406030204" pitchFamily="18" charset="0"/>
              </a:rPr>
              <a:t>Bài</a:t>
            </a:r>
            <a:r>
              <a:rPr lang="en-US" altLang="vi-VN" sz="4000" u="sng" dirty="0">
                <a:latin typeface="Cambria" panose="02040503050406030204" pitchFamily="18" charset="0"/>
              </a:rPr>
              <a:t> </a:t>
            </a:r>
            <a:r>
              <a:rPr lang="en-US" altLang="vi-VN" sz="4000" u="sng" dirty="0" err="1">
                <a:latin typeface="Cambria" panose="02040503050406030204" pitchFamily="18" charset="0"/>
              </a:rPr>
              <a:t>giải</a:t>
            </a:r>
            <a:endParaRPr lang="en-US" altLang="vi-VN" sz="4000" u="sng" dirty="0">
              <a:latin typeface="Cambria" panose="02040503050406030204" pitchFamily="18" charset="0"/>
            </a:endParaRPr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0C6D16AB-3E90-42E3-9850-3CDF39910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379" y="3051649"/>
            <a:ext cx="84521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ki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-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- gam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20" name="Straight Connector 6">
            <a:extLst>
              <a:ext uri="{FF2B5EF4-FFF2-40B4-BE49-F238E27FC236}">
                <a16:creationId xmlns:a16="http://schemas.microsoft.com/office/drawing/2014/main" id="{BA4C9EB1-A239-4811-8BD3-55EE4A7F10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03983" y="2131461"/>
            <a:ext cx="0" cy="405130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" name="Group 41">
            <a:extLst>
              <a:ext uri="{FF2B5EF4-FFF2-40B4-BE49-F238E27FC236}">
                <a16:creationId xmlns:a16="http://schemas.microsoft.com/office/drawing/2014/main" id="{2CD44F58-CF8F-4485-AE0A-4875F6BDED42}"/>
              </a:ext>
            </a:extLst>
          </p:cNvPr>
          <p:cNvGrpSpPr>
            <a:grpSpLocks/>
          </p:cNvGrpSpPr>
          <p:nvPr/>
        </p:nvGrpSpPr>
        <p:grpSpPr bwMode="auto">
          <a:xfrm>
            <a:off x="5388185" y="3954723"/>
            <a:ext cx="6274993" cy="1565869"/>
            <a:chOff x="4516579" y="5216811"/>
            <a:chExt cx="4858284" cy="1565943"/>
          </a:xfrm>
        </p:grpSpPr>
        <p:sp>
          <p:nvSpPr>
            <p:cNvPr id="23" name="Text Box 37">
              <a:extLst>
                <a:ext uri="{FF2B5EF4-FFF2-40B4-BE49-F238E27FC236}">
                  <a16:creationId xmlns:a16="http://schemas.microsoft.com/office/drawing/2014/main" id="{D852AA0A-233D-4236-A2EB-813EC8ED6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6579" y="5216811"/>
              <a:ext cx="4270509" cy="83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 dirty="0">
                  <a:solidFill>
                    <a:srgbClr val="FF0000"/>
                  </a:solidFill>
                  <a:latin typeface="Cambria" panose="02040503050406030204" pitchFamily="18" charset="0"/>
                </a:rPr>
                <a:t>  </a:t>
              </a:r>
              <a:r>
                <a:rPr lang="en-US" altLang="vi-VN" sz="4800" dirty="0">
                  <a:solidFill>
                    <a:srgbClr val="FF0000"/>
                  </a:solidFill>
                  <a:latin typeface="Cambria" panose="02040503050406030204" pitchFamily="18" charset="0"/>
                </a:rPr>
                <a:t>45 : 9 = 5 ( kg </a:t>
              </a:r>
              <a:r>
                <a:rPr lang="en-US" altLang="vi-VN" sz="4800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gạo</a:t>
              </a:r>
              <a:r>
                <a:rPr lang="en-US" altLang="vi-VN" sz="4800" dirty="0">
                  <a:solidFill>
                    <a:srgbClr val="FF0000"/>
                  </a:solidFill>
                  <a:latin typeface="Cambria" panose="02040503050406030204" pitchFamily="18" charset="0"/>
                </a:rPr>
                <a:t> )</a:t>
              </a:r>
            </a:p>
          </p:txBody>
        </p:sp>
        <p:sp>
          <p:nvSpPr>
            <p:cNvPr id="24" name="Text Box 38">
              <a:extLst>
                <a:ext uri="{FF2B5EF4-FFF2-40B4-BE49-F238E27FC236}">
                  <a16:creationId xmlns:a16="http://schemas.microsoft.com/office/drawing/2014/main" id="{0A42897C-7EED-4CDA-A5B2-418044D25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7286" y="5951718"/>
              <a:ext cx="4147577" cy="83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800" dirty="0" err="1">
                  <a:solidFill>
                    <a:srgbClr val="FF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vi-VN" sz="4800" dirty="0">
                  <a:solidFill>
                    <a:srgbClr val="FF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800" dirty="0" err="1">
                  <a:solidFill>
                    <a:srgbClr val="FF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4800" dirty="0">
                  <a:solidFill>
                    <a:srgbClr val="FF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 : 5 kg </a:t>
              </a:r>
              <a:r>
                <a:rPr lang="en-US" altLang="vi-VN" sz="4800" dirty="0" err="1">
                  <a:solidFill>
                    <a:srgbClr val="FF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gạo</a:t>
              </a:r>
              <a:r>
                <a:rPr lang="en-US" altLang="vi-VN" sz="4800" dirty="0">
                  <a:solidFill>
                    <a:srgbClr val="FF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800" dirty="0">
                  <a:solidFill>
                    <a:srgbClr val="FF0000"/>
                  </a:solidFill>
                  <a:latin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29" name="Text Box 46">
            <a:extLst>
              <a:ext uri="{FF2B5EF4-FFF2-40B4-BE49-F238E27FC236}">
                <a16:creationId xmlns:a16="http://schemas.microsoft.com/office/drawing/2014/main" id="{4E95708F-7189-489E-80E9-DEE769CA9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753" y="3075395"/>
            <a:ext cx="76533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</a:rPr>
              <a:t>Mỗi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</a:rPr>
              <a:t>túi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</a:rPr>
              <a:t>có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</a:rPr>
              <a:t>số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</a:rPr>
              <a:t>ki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</a:rPr>
              <a:t> -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</a:rPr>
              <a:t>lô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</a:rPr>
              <a:t> -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</a:rPr>
              <a:t>gạo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</a:rPr>
              <a:t>là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</a:rPr>
              <a:t> 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7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  <p:bldP spid="15" grpId="0"/>
      <p:bldP spid="17" grpId="0"/>
      <p:bldP spid="17" grpId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 Box 10">
            <a:extLst>
              <a:ext uri="{FF2B5EF4-FFF2-40B4-BE49-F238E27FC236}">
                <a16:creationId xmlns:a16="http://schemas.microsoft.com/office/drawing/2014/main" id="{C346314A-70E2-4671-A534-5D9F45881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416"/>
            <a:ext cx="11668539" cy="2031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vi-VN" altLang="vi-VN" sz="3600" b="1" dirty="0"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vi-VN" altLang="vi-VN" sz="3600" b="1" dirty="0">
                <a:latin typeface="Cambria" panose="02040503050406030204" pitchFamily="18" charset="0"/>
                <a:cs typeface="Times New Roman" panose="02020603050405020304" pitchFamily="18" charset="0"/>
              </a:rPr>
              <a:t>Có 45 kg gạo, chia đều vào các túi, mỗi túi có 9 kg gạo. Hỏi có bao nhiêu túi gạo?</a:t>
            </a:r>
            <a:endParaRPr lang="en-US" altLang="vi-VN" sz="36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3600" b="1" dirty="0">
              <a:latin typeface="Cambria" panose="02040503050406030204" pitchFamily="18" charset="0"/>
              <a:cs typeface="Vani" panose="020B0502040204020203" pitchFamily="18" charset="0"/>
            </a:endParaRPr>
          </a:p>
        </p:txBody>
      </p:sp>
      <p:grpSp>
        <p:nvGrpSpPr>
          <p:cNvPr id="25607" name="Group 34">
            <a:extLst>
              <a:ext uri="{FF2B5EF4-FFF2-40B4-BE49-F238E27FC236}">
                <a16:creationId xmlns:a16="http://schemas.microsoft.com/office/drawing/2014/main" id="{D6F034F9-E049-4679-BB41-AC60F9005F53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267201"/>
            <a:ext cx="4038600" cy="1433513"/>
            <a:chOff x="4876800" y="4267200"/>
            <a:chExt cx="4038600" cy="1433513"/>
          </a:xfrm>
        </p:grpSpPr>
        <p:sp>
          <p:nvSpPr>
            <p:cNvPr id="25624" name="Text Box 11">
              <a:extLst>
                <a:ext uri="{FF2B5EF4-FFF2-40B4-BE49-F238E27FC236}">
                  <a16:creationId xmlns:a16="http://schemas.microsoft.com/office/drawing/2014/main" id="{5402AB77-9020-400F-964F-D146DEC1C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4267200"/>
              <a:ext cx="40386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vi-VN" sz="2800">
                <a:latin typeface="Cambria" panose="02040503050406030204" pitchFamily="18" charset="0"/>
              </a:endParaRPr>
            </a:p>
          </p:txBody>
        </p:sp>
        <p:sp>
          <p:nvSpPr>
            <p:cNvPr id="25625" name="Text Box 12">
              <a:extLst>
                <a:ext uri="{FF2B5EF4-FFF2-40B4-BE49-F238E27FC236}">
                  <a16:creationId xmlns:a16="http://schemas.microsoft.com/office/drawing/2014/main" id="{9316AA05-2537-4770-B95E-780E1EAFD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4724400"/>
              <a:ext cx="32766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latin typeface="Cambria" panose="02040503050406030204" pitchFamily="18" charset="0"/>
                </a:rPr>
                <a:t> </a:t>
              </a:r>
            </a:p>
          </p:txBody>
        </p:sp>
        <p:sp>
          <p:nvSpPr>
            <p:cNvPr id="25626" name="Text Box 13">
              <a:extLst>
                <a:ext uri="{FF2B5EF4-FFF2-40B4-BE49-F238E27FC236}">
                  <a16:creationId xmlns:a16="http://schemas.microsoft.com/office/drawing/2014/main" id="{E85DD911-36AA-49B5-8427-91BE933B2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181600"/>
              <a:ext cx="32766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vi-VN" sz="2800">
                <a:latin typeface="Cambria" panose="02040503050406030204" pitchFamily="18" charset="0"/>
              </a:endParaRPr>
            </a:p>
          </p:txBody>
        </p:sp>
      </p:grpSp>
      <p:sp>
        <p:nvSpPr>
          <p:cNvPr id="53266" name="Text Box 18">
            <a:extLst>
              <a:ext uri="{FF2B5EF4-FFF2-40B4-BE49-F238E27FC236}">
                <a16:creationId xmlns:a16="http://schemas.microsoft.com/office/drawing/2014/main" id="{CF639E4B-5696-4935-B862-58A40F0B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92" y="2002873"/>
            <a:ext cx="350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u="sng" dirty="0" err="1">
                <a:latin typeface="Cambria" panose="02040503050406030204" pitchFamily="18" charset="0"/>
              </a:rPr>
              <a:t>Tóm</a:t>
            </a:r>
            <a:r>
              <a:rPr lang="en-US" altLang="vi-VN" sz="4000" u="sng" dirty="0">
                <a:latin typeface="Cambria" panose="02040503050406030204" pitchFamily="18" charset="0"/>
              </a:rPr>
              <a:t> </a:t>
            </a:r>
            <a:r>
              <a:rPr lang="en-US" altLang="vi-VN" sz="4000" u="sng" dirty="0" err="1">
                <a:latin typeface="Cambria" panose="02040503050406030204" pitchFamily="18" charset="0"/>
              </a:rPr>
              <a:t>tắt</a:t>
            </a:r>
            <a:endParaRPr lang="en-US" altLang="vi-VN" sz="4000" u="sng" dirty="0">
              <a:latin typeface="Cambria" panose="02040503050406030204" pitchFamily="18" charset="0"/>
            </a:endParaRPr>
          </a:p>
        </p:txBody>
      </p:sp>
      <p:sp>
        <p:nvSpPr>
          <p:cNvPr id="8203" name="Text Box 19">
            <a:extLst>
              <a:ext uri="{FF2B5EF4-FFF2-40B4-BE49-F238E27FC236}">
                <a16:creationId xmlns:a16="http://schemas.microsoft.com/office/drawing/2014/main" id="{EF24BF07-529F-4B8E-97DE-9666FAEB0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912" y="2836104"/>
            <a:ext cx="29969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dirty="0">
                <a:latin typeface="Cambria" panose="02040503050406030204" pitchFamily="18" charset="0"/>
              </a:rPr>
              <a:t>9 kg : 1 </a:t>
            </a:r>
            <a:r>
              <a:rPr lang="en-US" altLang="vi-VN" sz="4000" dirty="0" err="1">
                <a:latin typeface="Cambria" panose="02040503050406030204" pitchFamily="18" charset="0"/>
              </a:rPr>
              <a:t>túi</a:t>
            </a:r>
            <a:r>
              <a:rPr lang="en-US" altLang="vi-VN" sz="4000" dirty="0">
                <a:latin typeface="Cambria" panose="02040503050406030204" pitchFamily="18" charset="0"/>
              </a:rPr>
              <a:t>  </a:t>
            </a:r>
          </a:p>
        </p:txBody>
      </p:sp>
      <p:sp>
        <p:nvSpPr>
          <p:cNvPr id="8204" name="Text Box 20">
            <a:extLst>
              <a:ext uri="{FF2B5EF4-FFF2-40B4-BE49-F238E27FC236}">
                <a16:creationId xmlns:a16="http://schemas.microsoft.com/office/drawing/2014/main" id="{B5585EA2-737F-4625-AD2D-CEE80DBA6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92" y="3631916"/>
            <a:ext cx="320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dirty="0">
                <a:latin typeface="Cambria" panose="02040503050406030204" pitchFamily="18" charset="0"/>
              </a:rPr>
              <a:t>45 kg: ... </a:t>
            </a:r>
            <a:r>
              <a:rPr lang="en-US" altLang="vi-VN" sz="4000" dirty="0" err="1">
                <a:latin typeface="Cambria" panose="02040503050406030204" pitchFamily="18" charset="0"/>
              </a:rPr>
              <a:t>túi</a:t>
            </a:r>
            <a:r>
              <a:rPr lang="en-US" altLang="vi-VN" sz="4000" dirty="0">
                <a:latin typeface="Cambria" panose="02040503050406030204" pitchFamily="18" charset="0"/>
              </a:rPr>
              <a:t> ?</a:t>
            </a:r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32CFA860-10FD-454F-9263-F6ACC170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340" y="1371785"/>
            <a:ext cx="7458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u="sng" dirty="0" err="1">
                <a:solidFill>
                  <a:srgbClr val="FF0000"/>
                </a:solidFill>
                <a:latin typeface="Cambria" panose="02040503050406030204" pitchFamily="18" charset="0"/>
              </a:rPr>
              <a:t>Bài</a:t>
            </a:r>
            <a:r>
              <a:rPr lang="en-US" altLang="vi-VN" sz="4800" u="sng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vi-VN" sz="4800" u="sng" dirty="0" err="1">
                <a:solidFill>
                  <a:srgbClr val="FF0000"/>
                </a:solidFill>
                <a:latin typeface="Cambria" panose="02040503050406030204" pitchFamily="18" charset="0"/>
              </a:rPr>
              <a:t>giải</a:t>
            </a:r>
            <a:endParaRPr lang="en-US" altLang="vi-VN" sz="4800" u="sng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25616" name="Straight Connector 29">
            <a:extLst>
              <a:ext uri="{FF2B5EF4-FFF2-40B4-BE49-F238E27FC236}">
                <a16:creationId xmlns:a16="http://schemas.microsoft.com/office/drawing/2014/main" id="{12676BD6-34BD-4D18-BFB1-9F40423B85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81613" y="1857664"/>
            <a:ext cx="0" cy="405130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0436E7-C5DC-42DF-B52D-99DD19589FB1}"/>
              </a:ext>
            </a:extLst>
          </p:cNvPr>
          <p:cNvCxnSpPr>
            <a:cxnSpLocks/>
          </p:cNvCxnSpPr>
          <p:nvPr/>
        </p:nvCxnSpPr>
        <p:spPr>
          <a:xfrm>
            <a:off x="1747256" y="690966"/>
            <a:ext cx="16285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A05706-6E5D-4138-89E7-CAED9320BB71}"/>
              </a:ext>
            </a:extLst>
          </p:cNvPr>
          <p:cNvCxnSpPr>
            <a:cxnSpLocks/>
          </p:cNvCxnSpPr>
          <p:nvPr/>
        </p:nvCxnSpPr>
        <p:spPr>
          <a:xfrm flipV="1">
            <a:off x="3814692" y="603266"/>
            <a:ext cx="3631352" cy="605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4F98836-CDA8-436C-A238-6CC7613A8792}"/>
              </a:ext>
            </a:extLst>
          </p:cNvPr>
          <p:cNvCxnSpPr>
            <a:cxnSpLocks/>
          </p:cNvCxnSpPr>
          <p:nvPr/>
        </p:nvCxnSpPr>
        <p:spPr>
          <a:xfrm>
            <a:off x="7976152" y="633555"/>
            <a:ext cx="1345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640505-4F35-43DD-8458-91F648207B9C}"/>
              </a:ext>
            </a:extLst>
          </p:cNvPr>
          <p:cNvCxnSpPr>
            <a:cxnSpLocks/>
          </p:cNvCxnSpPr>
          <p:nvPr/>
        </p:nvCxnSpPr>
        <p:spPr>
          <a:xfrm>
            <a:off x="10246340" y="690966"/>
            <a:ext cx="781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DB6233-6503-4192-A7DF-BDF5457A69F4}"/>
              </a:ext>
            </a:extLst>
          </p:cNvPr>
          <p:cNvCxnSpPr>
            <a:cxnSpLocks/>
          </p:cNvCxnSpPr>
          <p:nvPr/>
        </p:nvCxnSpPr>
        <p:spPr>
          <a:xfrm>
            <a:off x="4530456" y="1210302"/>
            <a:ext cx="1371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8">
            <a:extLst>
              <a:ext uri="{FF2B5EF4-FFF2-40B4-BE49-F238E27FC236}">
                <a16:creationId xmlns:a16="http://schemas.microsoft.com/office/drawing/2014/main" id="{32CFA860-10FD-454F-9263-F6ACC170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425" y="1905506"/>
            <a:ext cx="74585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4800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</a:rPr>
              <a:t>45 : 9 = 5 (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</a:rPr>
              <a:t>túi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</a:rPr>
              <a:t>gạo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4800">
                <a:solidFill>
                  <a:srgbClr val="FF0000"/>
                </a:solidFill>
                <a:latin typeface="Cambria" panose="02040503050406030204" pitchFamily="18" charset="0"/>
              </a:rPr>
              <a:t>                Đáp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</a:rPr>
              <a:t>số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</a:rPr>
              <a:t> : 5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</a:rPr>
              <a:t>túi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</a:rPr>
              <a:t>gạo</a:t>
            </a:r>
            <a:endParaRPr lang="en-US" altLang="vi-VN" sz="48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0456" y="2295399"/>
            <a:ext cx="6001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: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32CFA860-10FD-454F-9263-F6ACC170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692" y="2295399"/>
            <a:ext cx="7458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</a:rPr>
              <a:t>Có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</a:rPr>
              <a:t>số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</a:rPr>
              <a:t>túi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</a:rPr>
              <a:t>gạo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Cambria" panose="02040503050406030204" pitchFamily="18" charset="0"/>
              </a:rPr>
              <a:t>là</a:t>
            </a:r>
            <a:r>
              <a:rPr lang="en-US" altLang="vi-VN" sz="4800" dirty="0">
                <a:solidFill>
                  <a:srgbClr val="FF0000"/>
                </a:solidFill>
                <a:latin typeface="Cambria" panose="02040503050406030204" pitchFamily="18" charset="0"/>
              </a:rPr>
              <a:t> :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animBg="1"/>
      <p:bldP spid="53266" grpId="0"/>
      <p:bldP spid="8203" grpId="0"/>
      <p:bldP spid="8204" grpId="0"/>
      <p:bldP spid="36" grpId="0"/>
      <p:bldP spid="2" grpId="0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8" name="WordArt 32"/>
          <p:cNvSpPr>
            <a:spLocks noChangeArrowheads="1" noChangeShapeType="1" noTextEdit="1"/>
          </p:cNvSpPr>
          <p:nvPr/>
        </p:nvSpPr>
        <p:spPr bwMode="auto">
          <a:xfrm>
            <a:off x="2697572" y="2177955"/>
            <a:ext cx="8180928" cy="229905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Chào các em!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MysticalH" panose="020B7200000000000000"/>
              </a:rPr>
              <a:t>Chúc các em học tập tốt!</a:t>
            </a:r>
            <a:endParaRPr lang="vi-VN" sz="3600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8" descr="mickey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009" y="251823"/>
            <a:ext cx="1912731" cy="166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9" descr="tweety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806">
            <a:off x="1301" y="-68324"/>
            <a:ext cx="453491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1" descr="donald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0" y="2971807"/>
            <a:ext cx="1691861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3" descr="pe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154" y="4582286"/>
            <a:ext cx="7889966" cy="213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4" descr="schweinchendick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026" y="3140770"/>
            <a:ext cx="1086679" cy="160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72084" y="5791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20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1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5568" grpId="0" animBg="1"/>
    </p:bldLst>
  </p:timing>
  <p:extLst mod="1">
    <p:ext uri="{E180D4A7-C9FB-4DFB-919C-405C955672EB}">
      <p14:showEvtLst xmlns:p14="http://schemas.microsoft.com/office/powerpoint/2010/main">
        <p14:playEvt time="48" objId="12"/>
        <p14:stopEvt time="11205" objId="1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" y="135"/>
            <a:ext cx="12360209" cy="688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633" y="501908"/>
            <a:ext cx="82805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6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Arial" charset="0"/>
              <a:sym typeface="Arial"/>
            </a:endParaRPr>
          </a:p>
          <a:p>
            <a:pPr marL="0" marR="0" lvl="0" indent="0" algn="l" defTabSz="6856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charset="0"/>
                <a:sym typeface="Arial"/>
              </a:rPr>
              <a:t>Thứ </a:t>
            </a:r>
            <a:r>
              <a:rPr lang="en-US" altLang="en-US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charset="0"/>
                <a:sym typeface="Arial"/>
              </a:rPr>
              <a:t>ba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charset="0"/>
                <a:sym typeface="Arial"/>
              </a:rPr>
              <a:t> ngày 7 tháng 12 năm 2021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866" y="1692146"/>
            <a:ext cx="51992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6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charset="0"/>
                <a:sym typeface="Arial"/>
              </a:rPr>
              <a:t>Toán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Arial" charset="0"/>
              <a:sym typeface="Arial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725" y="2389941"/>
            <a:ext cx="102693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6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charset="0"/>
                <a:sym typeface="Arial"/>
              </a:rPr>
              <a:t>Bảng chia 9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Arial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890" name="Object 3">
            <a:extLst>
              <a:ext uri="{FF2B5EF4-FFF2-40B4-BE49-F238E27FC236}">
                <a16:creationId xmlns:a16="http://schemas.microsoft.com/office/drawing/2014/main" id="{1276A50C-5BD9-42FD-A0A5-B1B1A1E7CF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417107"/>
              </p:ext>
            </p:extLst>
          </p:nvPr>
        </p:nvGraphicFramePr>
        <p:xfrm>
          <a:off x="10797964" y="5457807"/>
          <a:ext cx="151927" cy="286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421890" name="Object 3">
                        <a:extLst>
                          <a:ext uri="{FF2B5EF4-FFF2-40B4-BE49-F238E27FC236}">
                            <a16:creationId xmlns:a16="http://schemas.microsoft.com/office/drawing/2014/main" id="{1276A50C-5BD9-42FD-A0A5-B1B1A1E7CF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7964" y="5457807"/>
                        <a:ext cx="151927" cy="2869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1" name="Object 4">
            <a:extLst>
              <a:ext uri="{FF2B5EF4-FFF2-40B4-BE49-F238E27FC236}">
                <a16:creationId xmlns:a16="http://schemas.microsoft.com/office/drawing/2014/main" id="{ED63C927-87E3-42D7-9C57-E0B2E7BA12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16143"/>
              </p:ext>
            </p:extLst>
          </p:nvPr>
        </p:nvGraphicFramePr>
        <p:xfrm>
          <a:off x="10797964" y="5457807"/>
          <a:ext cx="151927" cy="286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421891" name="Object 4">
                        <a:extLst>
                          <a:ext uri="{FF2B5EF4-FFF2-40B4-BE49-F238E27FC236}">
                            <a16:creationId xmlns:a16="http://schemas.microsoft.com/office/drawing/2014/main" id="{ED63C927-87E3-42D7-9C57-E0B2E7BA12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7964" y="5457807"/>
                        <a:ext cx="151927" cy="2869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950" name="Text Box 32">
            <a:extLst>
              <a:ext uri="{FF2B5EF4-FFF2-40B4-BE49-F238E27FC236}">
                <a16:creationId xmlns:a16="http://schemas.microsoft.com/office/drawing/2014/main" id="{86173BD7-7108-4173-828D-F764B1733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896" y="4704338"/>
            <a:ext cx="33631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Cambria" panose="02040503050406030204" pitchFamily="18" charset="0"/>
              </a:rPr>
              <a:t>9 x 3  =</a:t>
            </a:r>
          </a:p>
        </p:txBody>
      </p:sp>
      <p:sp>
        <p:nvSpPr>
          <p:cNvPr id="421952" name="Text Box 64">
            <a:extLst>
              <a:ext uri="{FF2B5EF4-FFF2-40B4-BE49-F238E27FC236}">
                <a16:creationId xmlns:a16="http://schemas.microsoft.com/office/drawing/2014/main" id="{7E9EC365-49E3-4C90-AF04-2AF4372A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429" y="4673164"/>
            <a:ext cx="17986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dirty="0">
                <a:solidFill>
                  <a:srgbClr val="FF3300"/>
                </a:solidFill>
                <a:latin typeface="Cambria" panose="02040503050406030204" pitchFamily="18" charset="0"/>
              </a:rPr>
              <a:t>27</a:t>
            </a:r>
          </a:p>
        </p:txBody>
      </p:sp>
      <p:grpSp>
        <p:nvGrpSpPr>
          <p:cNvPr id="421982" name="Group 94">
            <a:extLst>
              <a:ext uri="{FF2B5EF4-FFF2-40B4-BE49-F238E27FC236}">
                <a16:creationId xmlns:a16="http://schemas.microsoft.com/office/drawing/2014/main" id="{02C024BE-A3C8-4D18-809E-FA90B2EB9EBE}"/>
              </a:ext>
            </a:extLst>
          </p:cNvPr>
          <p:cNvGrpSpPr>
            <a:grpSpLocks/>
          </p:cNvGrpSpPr>
          <p:nvPr/>
        </p:nvGrpSpPr>
        <p:grpSpPr bwMode="auto">
          <a:xfrm>
            <a:off x="2974694" y="1805651"/>
            <a:ext cx="1783603" cy="1924416"/>
            <a:chOff x="96" y="1344"/>
            <a:chExt cx="672" cy="912"/>
          </a:xfrm>
        </p:grpSpPr>
        <p:sp>
          <p:nvSpPr>
            <p:cNvPr id="421896" name="Rectangle 64">
              <a:extLst>
                <a:ext uri="{FF2B5EF4-FFF2-40B4-BE49-F238E27FC236}">
                  <a16:creationId xmlns:a16="http://schemas.microsoft.com/office/drawing/2014/main" id="{811674B3-5488-4B7E-8864-782B5766F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344"/>
              <a:ext cx="672" cy="912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mbria" panose="02040503050406030204" pitchFamily="18" charset="0"/>
              </a:endParaRPr>
            </a:p>
          </p:txBody>
        </p:sp>
        <p:sp>
          <p:nvSpPr>
            <p:cNvPr id="421955" name="Oval 67">
              <a:extLst>
                <a:ext uri="{FF2B5EF4-FFF2-40B4-BE49-F238E27FC236}">
                  <a16:creationId xmlns:a16="http://schemas.microsoft.com/office/drawing/2014/main" id="{5F8F63F4-66A9-44F0-B6CB-11843CF31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56" name="Oval 68">
              <a:extLst>
                <a:ext uri="{FF2B5EF4-FFF2-40B4-BE49-F238E27FC236}">
                  <a16:creationId xmlns:a16="http://schemas.microsoft.com/office/drawing/2014/main" id="{CDA890AA-134B-4F11-BE2E-5581F2818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57" name="Oval 69">
              <a:extLst>
                <a:ext uri="{FF2B5EF4-FFF2-40B4-BE49-F238E27FC236}">
                  <a16:creationId xmlns:a16="http://schemas.microsoft.com/office/drawing/2014/main" id="{37018774-A3A7-4ADE-BE61-51D81FA90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58" name="Oval 70">
              <a:extLst>
                <a:ext uri="{FF2B5EF4-FFF2-40B4-BE49-F238E27FC236}">
                  <a16:creationId xmlns:a16="http://schemas.microsoft.com/office/drawing/2014/main" id="{4F5A0F70-FB21-4930-9304-AECDEE000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59" name="Oval 71">
              <a:extLst>
                <a:ext uri="{FF2B5EF4-FFF2-40B4-BE49-F238E27FC236}">
                  <a16:creationId xmlns:a16="http://schemas.microsoft.com/office/drawing/2014/main" id="{AD6B1F1E-01B8-46A5-AE48-3C08D0A42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0" name="Oval 72">
              <a:extLst>
                <a:ext uri="{FF2B5EF4-FFF2-40B4-BE49-F238E27FC236}">
                  <a16:creationId xmlns:a16="http://schemas.microsoft.com/office/drawing/2014/main" id="{F17A0992-1A51-4A74-8475-9A335C7F7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1" name="Oval 73">
              <a:extLst>
                <a:ext uri="{FF2B5EF4-FFF2-40B4-BE49-F238E27FC236}">
                  <a16:creationId xmlns:a16="http://schemas.microsoft.com/office/drawing/2014/main" id="{CF6F69D0-22A3-429C-9870-ABEF42433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2" name="Oval 74">
              <a:extLst>
                <a:ext uri="{FF2B5EF4-FFF2-40B4-BE49-F238E27FC236}">
                  <a16:creationId xmlns:a16="http://schemas.microsoft.com/office/drawing/2014/main" id="{62C96F6A-0534-4732-ADB2-1060213D9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3" name="Oval 75">
              <a:extLst>
                <a:ext uri="{FF2B5EF4-FFF2-40B4-BE49-F238E27FC236}">
                  <a16:creationId xmlns:a16="http://schemas.microsoft.com/office/drawing/2014/main" id="{B9C12E18-0589-41C6-9826-2A599ACB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</p:grpSp>
      <p:grpSp>
        <p:nvGrpSpPr>
          <p:cNvPr id="421983" name="Group 95">
            <a:extLst>
              <a:ext uri="{FF2B5EF4-FFF2-40B4-BE49-F238E27FC236}">
                <a16:creationId xmlns:a16="http://schemas.microsoft.com/office/drawing/2014/main" id="{2B171042-1602-4F12-A274-FA59343FCB0C}"/>
              </a:ext>
            </a:extLst>
          </p:cNvPr>
          <p:cNvGrpSpPr>
            <a:grpSpLocks/>
          </p:cNvGrpSpPr>
          <p:nvPr/>
        </p:nvGrpSpPr>
        <p:grpSpPr bwMode="auto">
          <a:xfrm>
            <a:off x="4735932" y="1805651"/>
            <a:ext cx="1884348" cy="1924416"/>
            <a:chOff x="864" y="1344"/>
            <a:chExt cx="624" cy="912"/>
          </a:xfrm>
        </p:grpSpPr>
        <p:sp>
          <p:nvSpPr>
            <p:cNvPr id="421916" name="Rectangle 64">
              <a:extLst>
                <a:ext uri="{FF2B5EF4-FFF2-40B4-BE49-F238E27FC236}">
                  <a16:creationId xmlns:a16="http://schemas.microsoft.com/office/drawing/2014/main" id="{50B18F0D-BE2F-451A-A9E2-11A7F1B36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344"/>
              <a:ext cx="624" cy="912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mbria" panose="02040503050406030204" pitchFamily="18" charset="0"/>
              </a:endParaRPr>
            </a:p>
          </p:txBody>
        </p:sp>
        <p:sp>
          <p:nvSpPr>
            <p:cNvPr id="421964" name="Oval 76">
              <a:extLst>
                <a:ext uri="{FF2B5EF4-FFF2-40B4-BE49-F238E27FC236}">
                  <a16:creationId xmlns:a16="http://schemas.microsoft.com/office/drawing/2014/main" id="{25605607-B6D5-491B-A58A-DFB9B67F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5" name="Oval 77">
              <a:extLst>
                <a:ext uri="{FF2B5EF4-FFF2-40B4-BE49-F238E27FC236}">
                  <a16:creationId xmlns:a16="http://schemas.microsoft.com/office/drawing/2014/main" id="{A08BB184-35E6-4D5A-B963-240B9823E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6" name="Oval 78">
              <a:extLst>
                <a:ext uri="{FF2B5EF4-FFF2-40B4-BE49-F238E27FC236}">
                  <a16:creationId xmlns:a16="http://schemas.microsoft.com/office/drawing/2014/main" id="{78F1959F-3F50-4709-9482-58FF4E108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7" name="Oval 79">
              <a:extLst>
                <a:ext uri="{FF2B5EF4-FFF2-40B4-BE49-F238E27FC236}">
                  <a16:creationId xmlns:a16="http://schemas.microsoft.com/office/drawing/2014/main" id="{3DBD6A38-A658-4A04-A2A0-288D96E91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8" name="Oval 80">
              <a:extLst>
                <a:ext uri="{FF2B5EF4-FFF2-40B4-BE49-F238E27FC236}">
                  <a16:creationId xmlns:a16="http://schemas.microsoft.com/office/drawing/2014/main" id="{C9A89B84-9A86-4908-8F6A-6D6BDDE40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9" name="Oval 81">
              <a:extLst>
                <a:ext uri="{FF2B5EF4-FFF2-40B4-BE49-F238E27FC236}">
                  <a16:creationId xmlns:a16="http://schemas.microsoft.com/office/drawing/2014/main" id="{E1BAD041-B5D1-4ACF-8D96-A6473E67F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0" name="Oval 82">
              <a:extLst>
                <a:ext uri="{FF2B5EF4-FFF2-40B4-BE49-F238E27FC236}">
                  <a16:creationId xmlns:a16="http://schemas.microsoft.com/office/drawing/2014/main" id="{0DC7A137-9710-4501-8A07-D0671035E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1" name="Oval 83">
              <a:extLst>
                <a:ext uri="{FF2B5EF4-FFF2-40B4-BE49-F238E27FC236}">
                  <a16:creationId xmlns:a16="http://schemas.microsoft.com/office/drawing/2014/main" id="{7B863AB9-E84E-4AE7-B38E-6410AD9C5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2" name="Oval 84">
              <a:extLst>
                <a:ext uri="{FF2B5EF4-FFF2-40B4-BE49-F238E27FC236}">
                  <a16:creationId xmlns:a16="http://schemas.microsoft.com/office/drawing/2014/main" id="{14C7748C-166E-49F0-87B6-1D6825FB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</p:grpSp>
      <p:grpSp>
        <p:nvGrpSpPr>
          <p:cNvPr id="421984" name="Group 96">
            <a:extLst>
              <a:ext uri="{FF2B5EF4-FFF2-40B4-BE49-F238E27FC236}">
                <a16:creationId xmlns:a16="http://schemas.microsoft.com/office/drawing/2014/main" id="{3C4FB18B-FC62-436A-86C8-CB6D5BACDF17}"/>
              </a:ext>
            </a:extLst>
          </p:cNvPr>
          <p:cNvGrpSpPr>
            <a:grpSpLocks/>
          </p:cNvGrpSpPr>
          <p:nvPr/>
        </p:nvGrpSpPr>
        <p:grpSpPr bwMode="auto">
          <a:xfrm>
            <a:off x="6608608" y="1774476"/>
            <a:ext cx="1865610" cy="1924417"/>
            <a:chOff x="1632" y="1344"/>
            <a:chExt cx="672" cy="864"/>
          </a:xfrm>
        </p:grpSpPr>
        <p:sp>
          <p:nvSpPr>
            <p:cNvPr id="421906" name="Rectangle 64">
              <a:extLst>
                <a:ext uri="{FF2B5EF4-FFF2-40B4-BE49-F238E27FC236}">
                  <a16:creationId xmlns:a16="http://schemas.microsoft.com/office/drawing/2014/main" id="{E71A4FED-D238-4656-B760-072FC4BCF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344"/>
              <a:ext cx="672" cy="864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mbria" panose="02040503050406030204" pitchFamily="18" charset="0"/>
              </a:endParaRPr>
            </a:p>
          </p:txBody>
        </p:sp>
        <p:sp>
          <p:nvSpPr>
            <p:cNvPr id="421973" name="Oval 85">
              <a:extLst>
                <a:ext uri="{FF2B5EF4-FFF2-40B4-BE49-F238E27FC236}">
                  <a16:creationId xmlns:a16="http://schemas.microsoft.com/office/drawing/2014/main" id="{6691CD50-EE69-48D0-ACC9-904B0DC19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4" name="Oval 86">
              <a:extLst>
                <a:ext uri="{FF2B5EF4-FFF2-40B4-BE49-F238E27FC236}">
                  <a16:creationId xmlns:a16="http://schemas.microsoft.com/office/drawing/2014/main" id="{653DCB26-CE1D-401A-9F59-A3917A0EE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5" name="Oval 87">
              <a:extLst>
                <a:ext uri="{FF2B5EF4-FFF2-40B4-BE49-F238E27FC236}">
                  <a16:creationId xmlns:a16="http://schemas.microsoft.com/office/drawing/2014/main" id="{5F6591C0-E878-43A2-8239-6E069E1A3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6" name="Oval 88">
              <a:extLst>
                <a:ext uri="{FF2B5EF4-FFF2-40B4-BE49-F238E27FC236}">
                  <a16:creationId xmlns:a16="http://schemas.microsoft.com/office/drawing/2014/main" id="{9069E398-25F2-4F9F-AFED-4D93C7154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7" name="Oval 89">
              <a:extLst>
                <a:ext uri="{FF2B5EF4-FFF2-40B4-BE49-F238E27FC236}">
                  <a16:creationId xmlns:a16="http://schemas.microsoft.com/office/drawing/2014/main" id="{346F2FBD-C77E-41EB-88D8-12391C019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8" name="Oval 90">
              <a:extLst>
                <a:ext uri="{FF2B5EF4-FFF2-40B4-BE49-F238E27FC236}">
                  <a16:creationId xmlns:a16="http://schemas.microsoft.com/office/drawing/2014/main" id="{E70C815E-5F28-468B-9510-052DB5CC1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9" name="Oval 91">
              <a:extLst>
                <a:ext uri="{FF2B5EF4-FFF2-40B4-BE49-F238E27FC236}">
                  <a16:creationId xmlns:a16="http://schemas.microsoft.com/office/drawing/2014/main" id="{1E6B77FC-AE42-4980-A750-AE1D811F1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80" name="Oval 92">
              <a:extLst>
                <a:ext uri="{FF2B5EF4-FFF2-40B4-BE49-F238E27FC236}">
                  <a16:creationId xmlns:a16="http://schemas.microsoft.com/office/drawing/2014/main" id="{6AFB71FA-62A4-4423-A615-7DAF25CE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81" name="Oval 93">
              <a:extLst>
                <a:ext uri="{FF2B5EF4-FFF2-40B4-BE49-F238E27FC236}">
                  <a16:creationId xmlns:a16="http://schemas.microsoft.com/office/drawing/2014/main" id="{4C653C4B-7EC2-4B3D-B5C8-0E1B8A0E5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8419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50" grpId="0"/>
      <p:bldP spid="4219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890" name="Object 3">
            <a:extLst>
              <a:ext uri="{FF2B5EF4-FFF2-40B4-BE49-F238E27FC236}">
                <a16:creationId xmlns:a16="http://schemas.microsoft.com/office/drawing/2014/main" id="{1276A50C-5BD9-42FD-A0A5-B1B1A1E7C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421890" name="Object 3">
                        <a:extLst>
                          <a:ext uri="{FF2B5EF4-FFF2-40B4-BE49-F238E27FC236}">
                            <a16:creationId xmlns:a16="http://schemas.microsoft.com/office/drawing/2014/main" id="{1276A50C-5BD9-42FD-A0A5-B1B1A1E7CF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1" name="Object 4">
            <a:extLst>
              <a:ext uri="{FF2B5EF4-FFF2-40B4-BE49-F238E27FC236}">
                <a16:creationId xmlns:a16="http://schemas.microsoft.com/office/drawing/2014/main" id="{ED63C927-87E3-42D7-9C57-E0B2E7BA1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421891" name="Object 4">
                        <a:extLst>
                          <a:ext uri="{FF2B5EF4-FFF2-40B4-BE49-F238E27FC236}">
                            <a16:creationId xmlns:a16="http://schemas.microsoft.com/office/drawing/2014/main" id="{ED63C927-87E3-42D7-9C57-E0B2E7BA12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951" name="Text Box 32">
            <a:extLst>
              <a:ext uri="{FF2B5EF4-FFF2-40B4-BE49-F238E27FC236}">
                <a16:creationId xmlns:a16="http://schemas.microsoft.com/office/drawing/2014/main" id="{830B15E1-77EE-4CA6-B9DF-BD2D3263A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440" y="4546054"/>
            <a:ext cx="26590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Cambria" panose="02040503050406030204" pitchFamily="18" charset="0"/>
              </a:rPr>
              <a:t>27 : 9 =</a:t>
            </a:r>
          </a:p>
        </p:txBody>
      </p:sp>
      <p:sp>
        <p:nvSpPr>
          <p:cNvPr id="421953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01" y="4559909"/>
            <a:ext cx="5897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dirty="0">
                <a:solidFill>
                  <a:srgbClr val="FF3300"/>
                </a:solidFill>
                <a:latin typeface="Cambria" panose="02040503050406030204" pitchFamily="18" charset="0"/>
              </a:rPr>
              <a:t>3</a:t>
            </a:r>
          </a:p>
        </p:txBody>
      </p:sp>
      <p:grpSp>
        <p:nvGrpSpPr>
          <p:cNvPr id="421982" name="Group 94">
            <a:extLst>
              <a:ext uri="{FF2B5EF4-FFF2-40B4-BE49-F238E27FC236}">
                <a16:creationId xmlns:a16="http://schemas.microsoft.com/office/drawing/2014/main" id="{02C024BE-A3C8-4D18-809E-FA90B2EB9EBE}"/>
              </a:ext>
            </a:extLst>
          </p:cNvPr>
          <p:cNvGrpSpPr>
            <a:grpSpLocks/>
          </p:cNvGrpSpPr>
          <p:nvPr/>
        </p:nvGrpSpPr>
        <p:grpSpPr bwMode="auto">
          <a:xfrm>
            <a:off x="3093317" y="1948573"/>
            <a:ext cx="1474938" cy="1700053"/>
            <a:chOff x="144" y="1392"/>
            <a:chExt cx="576" cy="768"/>
          </a:xfrm>
        </p:grpSpPr>
        <p:sp>
          <p:nvSpPr>
            <p:cNvPr id="421955" name="Oval 67">
              <a:extLst>
                <a:ext uri="{FF2B5EF4-FFF2-40B4-BE49-F238E27FC236}">
                  <a16:creationId xmlns:a16="http://schemas.microsoft.com/office/drawing/2014/main" id="{5F8F63F4-66A9-44F0-B6CB-11843CF31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56" name="Oval 68">
              <a:extLst>
                <a:ext uri="{FF2B5EF4-FFF2-40B4-BE49-F238E27FC236}">
                  <a16:creationId xmlns:a16="http://schemas.microsoft.com/office/drawing/2014/main" id="{CDA890AA-134B-4F11-BE2E-5581F2818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57" name="Oval 69">
              <a:extLst>
                <a:ext uri="{FF2B5EF4-FFF2-40B4-BE49-F238E27FC236}">
                  <a16:creationId xmlns:a16="http://schemas.microsoft.com/office/drawing/2014/main" id="{37018774-A3A7-4ADE-BE61-51D81FA90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58" name="Oval 70">
              <a:extLst>
                <a:ext uri="{FF2B5EF4-FFF2-40B4-BE49-F238E27FC236}">
                  <a16:creationId xmlns:a16="http://schemas.microsoft.com/office/drawing/2014/main" id="{4F5A0F70-FB21-4930-9304-AECDEE000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59" name="Oval 71">
              <a:extLst>
                <a:ext uri="{FF2B5EF4-FFF2-40B4-BE49-F238E27FC236}">
                  <a16:creationId xmlns:a16="http://schemas.microsoft.com/office/drawing/2014/main" id="{AD6B1F1E-01B8-46A5-AE48-3C08D0A42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0" name="Oval 72">
              <a:extLst>
                <a:ext uri="{FF2B5EF4-FFF2-40B4-BE49-F238E27FC236}">
                  <a16:creationId xmlns:a16="http://schemas.microsoft.com/office/drawing/2014/main" id="{F17A0992-1A51-4A74-8475-9A335C7F7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1" name="Oval 73">
              <a:extLst>
                <a:ext uri="{FF2B5EF4-FFF2-40B4-BE49-F238E27FC236}">
                  <a16:creationId xmlns:a16="http://schemas.microsoft.com/office/drawing/2014/main" id="{CF6F69D0-22A3-429C-9870-ABEF42433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2" name="Oval 74">
              <a:extLst>
                <a:ext uri="{FF2B5EF4-FFF2-40B4-BE49-F238E27FC236}">
                  <a16:creationId xmlns:a16="http://schemas.microsoft.com/office/drawing/2014/main" id="{62C96F6A-0534-4732-ADB2-1060213D9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3" name="Oval 75">
              <a:extLst>
                <a:ext uri="{FF2B5EF4-FFF2-40B4-BE49-F238E27FC236}">
                  <a16:creationId xmlns:a16="http://schemas.microsoft.com/office/drawing/2014/main" id="{B9C12E18-0589-41C6-9826-2A599ACB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</p:grpSp>
      <p:grpSp>
        <p:nvGrpSpPr>
          <p:cNvPr id="421983" name="Group 95">
            <a:extLst>
              <a:ext uri="{FF2B5EF4-FFF2-40B4-BE49-F238E27FC236}">
                <a16:creationId xmlns:a16="http://schemas.microsoft.com/office/drawing/2014/main" id="{2B171042-1602-4F12-A274-FA59343FCB0C}"/>
              </a:ext>
            </a:extLst>
          </p:cNvPr>
          <p:cNvGrpSpPr>
            <a:grpSpLocks/>
          </p:cNvGrpSpPr>
          <p:nvPr/>
        </p:nvGrpSpPr>
        <p:grpSpPr bwMode="auto">
          <a:xfrm>
            <a:off x="4736509" y="1975748"/>
            <a:ext cx="1415889" cy="1672877"/>
            <a:chOff x="912" y="1392"/>
            <a:chExt cx="528" cy="768"/>
          </a:xfrm>
        </p:grpSpPr>
        <p:sp>
          <p:nvSpPr>
            <p:cNvPr id="421964" name="Oval 76">
              <a:extLst>
                <a:ext uri="{FF2B5EF4-FFF2-40B4-BE49-F238E27FC236}">
                  <a16:creationId xmlns:a16="http://schemas.microsoft.com/office/drawing/2014/main" id="{25605607-B6D5-491B-A58A-DFB9B67F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5" name="Oval 77">
              <a:extLst>
                <a:ext uri="{FF2B5EF4-FFF2-40B4-BE49-F238E27FC236}">
                  <a16:creationId xmlns:a16="http://schemas.microsoft.com/office/drawing/2014/main" id="{A08BB184-35E6-4D5A-B963-240B9823E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6" name="Oval 78">
              <a:extLst>
                <a:ext uri="{FF2B5EF4-FFF2-40B4-BE49-F238E27FC236}">
                  <a16:creationId xmlns:a16="http://schemas.microsoft.com/office/drawing/2014/main" id="{78F1959F-3F50-4709-9482-58FF4E108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7" name="Oval 79">
              <a:extLst>
                <a:ext uri="{FF2B5EF4-FFF2-40B4-BE49-F238E27FC236}">
                  <a16:creationId xmlns:a16="http://schemas.microsoft.com/office/drawing/2014/main" id="{3DBD6A38-A658-4A04-A2A0-288D96E91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8" name="Oval 80">
              <a:extLst>
                <a:ext uri="{FF2B5EF4-FFF2-40B4-BE49-F238E27FC236}">
                  <a16:creationId xmlns:a16="http://schemas.microsoft.com/office/drawing/2014/main" id="{C9A89B84-9A86-4908-8F6A-6D6BDDE40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9" name="Oval 81">
              <a:extLst>
                <a:ext uri="{FF2B5EF4-FFF2-40B4-BE49-F238E27FC236}">
                  <a16:creationId xmlns:a16="http://schemas.microsoft.com/office/drawing/2014/main" id="{E1BAD041-B5D1-4ACF-8D96-A6473E67F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0" name="Oval 82">
              <a:extLst>
                <a:ext uri="{FF2B5EF4-FFF2-40B4-BE49-F238E27FC236}">
                  <a16:creationId xmlns:a16="http://schemas.microsoft.com/office/drawing/2014/main" id="{0DC7A137-9710-4501-8A07-D0671035E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1" name="Oval 83">
              <a:extLst>
                <a:ext uri="{FF2B5EF4-FFF2-40B4-BE49-F238E27FC236}">
                  <a16:creationId xmlns:a16="http://schemas.microsoft.com/office/drawing/2014/main" id="{7B863AB9-E84E-4AE7-B38E-6410AD9C5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2" name="Oval 84">
              <a:extLst>
                <a:ext uri="{FF2B5EF4-FFF2-40B4-BE49-F238E27FC236}">
                  <a16:creationId xmlns:a16="http://schemas.microsoft.com/office/drawing/2014/main" id="{14C7748C-166E-49F0-87B6-1D6825FB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</p:grpSp>
      <p:grpSp>
        <p:nvGrpSpPr>
          <p:cNvPr id="421984" name="Group 96">
            <a:extLst>
              <a:ext uri="{FF2B5EF4-FFF2-40B4-BE49-F238E27FC236}">
                <a16:creationId xmlns:a16="http://schemas.microsoft.com/office/drawing/2014/main" id="{3C4FB18B-FC62-436A-86C8-CB6D5BACDF17}"/>
              </a:ext>
            </a:extLst>
          </p:cNvPr>
          <p:cNvGrpSpPr>
            <a:grpSpLocks/>
          </p:cNvGrpSpPr>
          <p:nvPr/>
        </p:nvGrpSpPr>
        <p:grpSpPr bwMode="auto">
          <a:xfrm>
            <a:off x="6334368" y="2008693"/>
            <a:ext cx="1420015" cy="1606985"/>
            <a:chOff x="1680" y="1392"/>
            <a:chExt cx="576" cy="768"/>
          </a:xfrm>
        </p:grpSpPr>
        <p:sp>
          <p:nvSpPr>
            <p:cNvPr id="421973" name="Oval 85">
              <a:extLst>
                <a:ext uri="{FF2B5EF4-FFF2-40B4-BE49-F238E27FC236}">
                  <a16:creationId xmlns:a16="http://schemas.microsoft.com/office/drawing/2014/main" id="{6691CD50-EE69-48D0-ACC9-904B0DC19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4" name="Oval 86">
              <a:extLst>
                <a:ext uri="{FF2B5EF4-FFF2-40B4-BE49-F238E27FC236}">
                  <a16:creationId xmlns:a16="http://schemas.microsoft.com/office/drawing/2014/main" id="{653DCB26-CE1D-401A-9F59-A3917A0EE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5" name="Oval 87">
              <a:extLst>
                <a:ext uri="{FF2B5EF4-FFF2-40B4-BE49-F238E27FC236}">
                  <a16:creationId xmlns:a16="http://schemas.microsoft.com/office/drawing/2014/main" id="{5F6591C0-E878-43A2-8239-6E069E1A3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6" name="Oval 88">
              <a:extLst>
                <a:ext uri="{FF2B5EF4-FFF2-40B4-BE49-F238E27FC236}">
                  <a16:creationId xmlns:a16="http://schemas.microsoft.com/office/drawing/2014/main" id="{9069E398-25F2-4F9F-AFED-4D93C7154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7" name="Oval 89">
              <a:extLst>
                <a:ext uri="{FF2B5EF4-FFF2-40B4-BE49-F238E27FC236}">
                  <a16:creationId xmlns:a16="http://schemas.microsoft.com/office/drawing/2014/main" id="{346F2FBD-C77E-41EB-88D8-12391C019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8" name="Oval 90">
              <a:extLst>
                <a:ext uri="{FF2B5EF4-FFF2-40B4-BE49-F238E27FC236}">
                  <a16:creationId xmlns:a16="http://schemas.microsoft.com/office/drawing/2014/main" id="{E70C815E-5F28-468B-9510-052DB5CC1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9" name="Oval 91">
              <a:extLst>
                <a:ext uri="{FF2B5EF4-FFF2-40B4-BE49-F238E27FC236}">
                  <a16:creationId xmlns:a16="http://schemas.microsoft.com/office/drawing/2014/main" id="{1E6B77FC-AE42-4980-A750-AE1D811F1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80" name="Oval 92">
              <a:extLst>
                <a:ext uri="{FF2B5EF4-FFF2-40B4-BE49-F238E27FC236}">
                  <a16:creationId xmlns:a16="http://schemas.microsoft.com/office/drawing/2014/main" id="{6AFB71FA-62A4-4423-A615-7DAF25CE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81" name="Oval 93">
              <a:extLst>
                <a:ext uri="{FF2B5EF4-FFF2-40B4-BE49-F238E27FC236}">
                  <a16:creationId xmlns:a16="http://schemas.microsoft.com/office/drawing/2014/main" id="{4C653C4B-7EC2-4B3D-B5C8-0E1B8A0E5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44131"/>
              </p:ext>
            </p:extLst>
          </p:nvPr>
        </p:nvGraphicFramePr>
        <p:xfrm>
          <a:off x="3004445" y="1843665"/>
          <a:ext cx="555514" cy="1989506"/>
        </p:xfrm>
        <a:graphic>
          <a:graphicData uri="http://schemas.openxmlformats.org/drawingml/2006/table">
            <a:tbl>
              <a:tblPr/>
              <a:tblGrid>
                <a:gridCol w="555514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9895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48302"/>
              </p:ext>
            </p:extLst>
          </p:nvPr>
        </p:nvGraphicFramePr>
        <p:xfrm>
          <a:off x="3553706" y="1843665"/>
          <a:ext cx="541678" cy="1989506"/>
        </p:xfrm>
        <a:graphic>
          <a:graphicData uri="http://schemas.openxmlformats.org/drawingml/2006/table">
            <a:tbl>
              <a:tblPr/>
              <a:tblGrid>
                <a:gridCol w="541678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9895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15051"/>
              </p:ext>
            </p:extLst>
          </p:nvPr>
        </p:nvGraphicFramePr>
        <p:xfrm>
          <a:off x="4091460" y="1855978"/>
          <a:ext cx="541678" cy="1989506"/>
        </p:xfrm>
        <a:graphic>
          <a:graphicData uri="http://schemas.openxmlformats.org/drawingml/2006/table">
            <a:tbl>
              <a:tblPr/>
              <a:tblGrid>
                <a:gridCol w="541678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9895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279272"/>
              </p:ext>
            </p:extLst>
          </p:nvPr>
        </p:nvGraphicFramePr>
        <p:xfrm>
          <a:off x="4649958" y="1855978"/>
          <a:ext cx="541678" cy="1989506"/>
        </p:xfrm>
        <a:graphic>
          <a:graphicData uri="http://schemas.openxmlformats.org/drawingml/2006/table">
            <a:tbl>
              <a:tblPr/>
              <a:tblGrid>
                <a:gridCol w="541678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9895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403608"/>
              </p:ext>
            </p:extLst>
          </p:nvPr>
        </p:nvGraphicFramePr>
        <p:xfrm>
          <a:off x="5202892" y="1855978"/>
          <a:ext cx="541678" cy="1989506"/>
        </p:xfrm>
        <a:graphic>
          <a:graphicData uri="http://schemas.openxmlformats.org/drawingml/2006/table">
            <a:tbl>
              <a:tblPr/>
              <a:tblGrid>
                <a:gridCol w="541678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9895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682333"/>
              </p:ext>
            </p:extLst>
          </p:nvPr>
        </p:nvGraphicFramePr>
        <p:xfrm>
          <a:off x="5766246" y="1855978"/>
          <a:ext cx="541678" cy="1989506"/>
        </p:xfrm>
        <a:graphic>
          <a:graphicData uri="http://schemas.openxmlformats.org/drawingml/2006/table">
            <a:tbl>
              <a:tblPr/>
              <a:tblGrid>
                <a:gridCol w="541678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9895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111948"/>
              </p:ext>
            </p:extLst>
          </p:nvPr>
        </p:nvGraphicFramePr>
        <p:xfrm>
          <a:off x="6292294" y="1843665"/>
          <a:ext cx="541678" cy="1989506"/>
        </p:xfrm>
        <a:graphic>
          <a:graphicData uri="http://schemas.openxmlformats.org/drawingml/2006/table">
            <a:tbl>
              <a:tblPr/>
              <a:tblGrid>
                <a:gridCol w="541678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9895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331469"/>
              </p:ext>
            </p:extLst>
          </p:nvPr>
        </p:nvGraphicFramePr>
        <p:xfrm>
          <a:off x="6804874" y="1829810"/>
          <a:ext cx="541678" cy="1989506"/>
        </p:xfrm>
        <a:graphic>
          <a:graphicData uri="http://schemas.openxmlformats.org/drawingml/2006/table">
            <a:tbl>
              <a:tblPr/>
              <a:tblGrid>
                <a:gridCol w="541678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9895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830742"/>
              </p:ext>
            </p:extLst>
          </p:nvPr>
        </p:nvGraphicFramePr>
        <p:xfrm>
          <a:off x="7303680" y="1829810"/>
          <a:ext cx="541678" cy="1989506"/>
        </p:xfrm>
        <a:graphic>
          <a:graphicData uri="http://schemas.openxmlformats.org/drawingml/2006/table">
            <a:tbl>
              <a:tblPr/>
              <a:tblGrid>
                <a:gridCol w="541678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9895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sp>
        <p:nvSpPr>
          <p:cNvPr id="4" name="AutoShape 9" descr="Miễn phí Táo đỏ Quả Táo Giáng Sinh Yếu Tố Thương Mại PNG &amp; PSD hình ảnh tải  xuống _ kích thước 2000 × 2000px,ID832596204 - Lov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1" descr="Miễn phí Táo đỏ Quả Táo Giáng Sinh Yếu Tố Thương Mại PNG &amp; PSD hình ảnh tải  xuống _ kích thước 2000 × 2000px,ID832596204 - Lovepik"/>
          <p:cNvSpPr>
            <a:spLocks noChangeAspect="1" noChangeArrowheads="1"/>
          </p:cNvSpPr>
          <p:nvPr/>
        </p:nvSpPr>
        <p:spPr bwMode="auto">
          <a:xfrm>
            <a:off x="307975" y="910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805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51" grpId="0"/>
      <p:bldP spid="4219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890" name="Object 3">
            <a:extLst>
              <a:ext uri="{FF2B5EF4-FFF2-40B4-BE49-F238E27FC236}">
                <a16:creationId xmlns:a16="http://schemas.microsoft.com/office/drawing/2014/main" id="{1276A50C-5BD9-42FD-A0A5-B1B1A1E7CF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032635"/>
              </p:ext>
            </p:extLst>
          </p:nvPr>
        </p:nvGraphicFramePr>
        <p:xfrm>
          <a:off x="7791450" y="427881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421890" name="Object 3">
                        <a:extLst>
                          <a:ext uri="{FF2B5EF4-FFF2-40B4-BE49-F238E27FC236}">
                            <a16:creationId xmlns:a16="http://schemas.microsoft.com/office/drawing/2014/main" id="{1276A50C-5BD9-42FD-A0A5-B1B1A1E7CF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278814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1" name="Object 4">
            <a:extLst>
              <a:ext uri="{FF2B5EF4-FFF2-40B4-BE49-F238E27FC236}">
                <a16:creationId xmlns:a16="http://schemas.microsoft.com/office/drawing/2014/main" id="{ED63C927-87E3-42D7-9C57-E0B2E7BA12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464127"/>
              </p:ext>
            </p:extLst>
          </p:nvPr>
        </p:nvGraphicFramePr>
        <p:xfrm>
          <a:off x="7791450" y="427881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421891" name="Object 4">
                        <a:extLst>
                          <a:ext uri="{FF2B5EF4-FFF2-40B4-BE49-F238E27FC236}">
                            <a16:creationId xmlns:a16="http://schemas.microsoft.com/office/drawing/2014/main" id="{ED63C927-87E3-42D7-9C57-E0B2E7BA12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278814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925" name="Text Box 34">
            <a:extLst>
              <a:ext uri="{FF2B5EF4-FFF2-40B4-BE49-F238E27FC236}">
                <a16:creationId xmlns:a16="http://schemas.microsoft.com/office/drawing/2014/main" id="{22587809-9D03-4188-BB89-0153963AF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658" y="1625775"/>
            <a:ext cx="3132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27 : 9 =  3</a:t>
            </a:r>
            <a:r>
              <a:rPr lang="en-US" altLang="en-US" sz="3600" dirty="0">
                <a:solidFill>
                  <a:schemeClr val="accent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1926" name="Rectangle 62">
            <a:extLst>
              <a:ext uri="{FF2B5EF4-FFF2-40B4-BE49-F238E27FC236}">
                <a16:creationId xmlns:a16="http://schemas.microsoft.com/office/drawing/2014/main" id="{7C0026C8-A2D3-4737-BC6E-7FB8D1BD0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628475"/>
            <a:ext cx="2508069" cy="5380714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latin typeface="Cambria" panose="02040503050406030204" pitchFamily="18" charset="0"/>
            </a:endParaRPr>
          </a:p>
        </p:txBody>
      </p:sp>
      <p:sp>
        <p:nvSpPr>
          <p:cNvPr id="421927" name="Text Box 34">
            <a:extLst>
              <a:ext uri="{FF2B5EF4-FFF2-40B4-BE49-F238E27FC236}">
                <a16:creationId xmlns:a16="http://schemas.microsoft.com/office/drawing/2014/main" id="{8E04D35A-7083-4000-9C81-B69F6354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9163" y="1098603"/>
            <a:ext cx="2876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18 : 9 =</a:t>
            </a:r>
            <a:r>
              <a:rPr lang="en-US" altLang="en-US" sz="3600" dirty="0">
                <a:solidFill>
                  <a:srgbClr val="EC3845"/>
                </a:solidFill>
                <a:latin typeface="Cambria" panose="02040503050406030204" pitchFamily="18" charset="0"/>
              </a:rPr>
              <a:t>  </a:t>
            </a:r>
          </a:p>
        </p:txBody>
      </p:sp>
      <p:sp>
        <p:nvSpPr>
          <p:cNvPr id="421929" name="Text Box 34">
            <a:extLst>
              <a:ext uri="{FF2B5EF4-FFF2-40B4-BE49-F238E27FC236}">
                <a16:creationId xmlns:a16="http://schemas.microsoft.com/office/drawing/2014/main" id="{1367230F-7BAE-4446-995E-1A370F2CF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619" y="2161115"/>
            <a:ext cx="3215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36 : 9 =</a:t>
            </a:r>
            <a:r>
              <a:rPr lang="en-US" altLang="en-US" sz="3600" dirty="0">
                <a:solidFill>
                  <a:srgbClr val="EC3845"/>
                </a:solidFill>
                <a:latin typeface="Cambria" panose="02040503050406030204" pitchFamily="18" charset="0"/>
              </a:rPr>
              <a:t>  </a:t>
            </a:r>
          </a:p>
        </p:txBody>
      </p:sp>
      <p:sp>
        <p:nvSpPr>
          <p:cNvPr id="421930" name="Text Box 34">
            <a:extLst>
              <a:ext uri="{FF2B5EF4-FFF2-40B4-BE49-F238E27FC236}">
                <a16:creationId xmlns:a16="http://schemas.microsoft.com/office/drawing/2014/main" id="{28750734-D4A4-4897-8FD9-7580E764D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910" y="2682545"/>
            <a:ext cx="3215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endParaRPr lang="en-US" altLang="en-US" sz="3600" b="1" dirty="0">
              <a:solidFill>
                <a:srgbClr val="EC3845"/>
              </a:solidFill>
              <a:latin typeface="Cambria" panose="02040503050406030204" pitchFamily="18" charset="0"/>
            </a:endParaRPr>
          </a:p>
        </p:txBody>
      </p:sp>
      <p:sp>
        <p:nvSpPr>
          <p:cNvPr id="421931" name="Text Box 34">
            <a:extLst>
              <a:ext uri="{FF2B5EF4-FFF2-40B4-BE49-F238E27FC236}">
                <a16:creationId xmlns:a16="http://schemas.microsoft.com/office/drawing/2014/main" id="{A70121F5-052C-42B7-8224-59E0C0EE8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1404" y="3241035"/>
            <a:ext cx="28284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54 : 9 =  </a:t>
            </a:r>
          </a:p>
        </p:txBody>
      </p:sp>
      <p:sp>
        <p:nvSpPr>
          <p:cNvPr id="421932" name="Text Box 34">
            <a:extLst>
              <a:ext uri="{FF2B5EF4-FFF2-40B4-BE49-F238E27FC236}">
                <a16:creationId xmlns:a16="http://schemas.microsoft.com/office/drawing/2014/main" id="{2FD705B3-C14F-4AFD-88CF-3FB193CFF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6034" y="3799526"/>
            <a:ext cx="3101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63 : 9 =  </a:t>
            </a:r>
          </a:p>
        </p:txBody>
      </p:sp>
      <p:sp>
        <p:nvSpPr>
          <p:cNvPr id="421933" name="Text Box 34">
            <a:extLst>
              <a:ext uri="{FF2B5EF4-FFF2-40B4-BE49-F238E27FC236}">
                <a16:creationId xmlns:a16="http://schemas.microsoft.com/office/drawing/2014/main" id="{8A8ECA0B-7581-4BF2-A905-233B34D2E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2384" y="4335042"/>
            <a:ext cx="3088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72 : 9 =  </a:t>
            </a:r>
          </a:p>
        </p:txBody>
      </p:sp>
      <p:sp>
        <p:nvSpPr>
          <p:cNvPr id="421934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2384" y="4888196"/>
            <a:ext cx="3164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81 : 9 =  </a:t>
            </a:r>
          </a:p>
        </p:txBody>
      </p:sp>
      <p:sp>
        <p:nvSpPr>
          <p:cNvPr id="421935" name="Text Box 34">
            <a:extLst>
              <a:ext uri="{FF2B5EF4-FFF2-40B4-BE49-F238E27FC236}">
                <a16:creationId xmlns:a16="http://schemas.microsoft.com/office/drawing/2014/main" id="{6587A6DB-F1EA-4F11-8CFD-1937C086C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910" y="5424916"/>
            <a:ext cx="2863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90 : 9 =</a:t>
            </a:r>
            <a:r>
              <a:rPr lang="en-US" altLang="en-US" sz="3600" dirty="0">
                <a:solidFill>
                  <a:srgbClr val="EC3845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421936" name="Text Box 34">
            <a:extLst>
              <a:ext uri="{FF2B5EF4-FFF2-40B4-BE49-F238E27FC236}">
                <a16:creationId xmlns:a16="http://schemas.microsoft.com/office/drawing/2014/main" id="{FAE400D7-A1EB-437A-8109-E6CB2BBB6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377" y="1650478"/>
            <a:ext cx="28639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Cambria" panose="02040503050406030204" pitchFamily="18" charset="0"/>
              </a:rPr>
              <a:t> 9 x 3  =  27</a:t>
            </a:r>
          </a:p>
        </p:txBody>
      </p:sp>
      <p:sp>
        <p:nvSpPr>
          <p:cNvPr id="421937" name="Rectangle 62">
            <a:extLst>
              <a:ext uri="{FF2B5EF4-FFF2-40B4-BE49-F238E27FC236}">
                <a16:creationId xmlns:a16="http://schemas.microsoft.com/office/drawing/2014/main" id="{E55A6CA0-3630-4167-B96B-37ACBD86D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703" y="600751"/>
            <a:ext cx="2898826" cy="5408437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latin typeface="Cambria" panose="02040503050406030204" pitchFamily="18" charset="0"/>
            </a:endParaRPr>
          </a:p>
        </p:txBody>
      </p:sp>
      <p:sp>
        <p:nvSpPr>
          <p:cNvPr id="421938" name="Text Box 34">
            <a:extLst>
              <a:ext uri="{FF2B5EF4-FFF2-40B4-BE49-F238E27FC236}">
                <a16:creationId xmlns:a16="http://schemas.microsoft.com/office/drawing/2014/main" id="{26E989F0-1E4C-4FF5-B07E-F5D379B84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435" y="1136584"/>
            <a:ext cx="29244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Cambria" panose="02040503050406030204" pitchFamily="18" charset="0"/>
              </a:rPr>
              <a:t> 9 x 2  = 18</a:t>
            </a:r>
          </a:p>
        </p:txBody>
      </p:sp>
      <p:sp>
        <p:nvSpPr>
          <p:cNvPr id="421939" name="Text Box 34">
            <a:extLst>
              <a:ext uri="{FF2B5EF4-FFF2-40B4-BE49-F238E27FC236}">
                <a16:creationId xmlns:a16="http://schemas.microsoft.com/office/drawing/2014/main" id="{54F74528-2CCC-4DE7-90F5-008518285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311" y="628475"/>
            <a:ext cx="2880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Cambria" panose="02040503050406030204" pitchFamily="18" charset="0"/>
              </a:rPr>
              <a:t> 9 x 1  =  9</a:t>
            </a:r>
          </a:p>
        </p:txBody>
      </p:sp>
      <p:sp>
        <p:nvSpPr>
          <p:cNvPr id="421940" name="Text Box 34">
            <a:extLst>
              <a:ext uri="{FF2B5EF4-FFF2-40B4-BE49-F238E27FC236}">
                <a16:creationId xmlns:a16="http://schemas.microsoft.com/office/drawing/2014/main" id="{BCEB446C-7079-42C2-8E81-F2DB5227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378" y="2171287"/>
            <a:ext cx="28639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Cambria" panose="02040503050406030204" pitchFamily="18" charset="0"/>
              </a:rPr>
              <a:t> 9 x 4  =  36</a:t>
            </a:r>
          </a:p>
        </p:txBody>
      </p:sp>
      <p:sp>
        <p:nvSpPr>
          <p:cNvPr id="421941" name="Text Box 34">
            <a:extLst>
              <a:ext uri="{FF2B5EF4-FFF2-40B4-BE49-F238E27FC236}">
                <a16:creationId xmlns:a16="http://schemas.microsoft.com/office/drawing/2014/main" id="{CFE422C5-5160-43CC-B6E0-F67A8B739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114" y="2709521"/>
            <a:ext cx="3228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Cambria" panose="02040503050406030204" pitchFamily="18" charset="0"/>
              </a:rPr>
              <a:t> 9 x 5  =  45</a:t>
            </a:r>
          </a:p>
        </p:txBody>
      </p:sp>
      <p:sp>
        <p:nvSpPr>
          <p:cNvPr id="421942" name="Text Box 34">
            <a:extLst>
              <a:ext uri="{FF2B5EF4-FFF2-40B4-BE49-F238E27FC236}">
                <a16:creationId xmlns:a16="http://schemas.microsoft.com/office/drawing/2014/main" id="{59FD8E36-5E5E-4305-8C94-5A44A5FC6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831" y="3205990"/>
            <a:ext cx="3111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Cambria" panose="02040503050406030204" pitchFamily="18" charset="0"/>
              </a:rPr>
              <a:t> 9 x 6  =  54</a:t>
            </a:r>
          </a:p>
        </p:txBody>
      </p:sp>
      <p:sp>
        <p:nvSpPr>
          <p:cNvPr id="421943" name="Text Box 34">
            <a:extLst>
              <a:ext uri="{FF2B5EF4-FFF2-40B4-BE49-F238E27FC236}">
                <a16:creationId xmlns:a16="http://schemas.microsoft.com/office/drawing/2014/main" id="{DFA82E93-4BDD-401A-A2D3-71C65ABCE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820" y="3704824"/>
            <a:ext cx="34308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Cambria" panose="02040503050406030204" pitchFamily="18" charset="0"/>
              </a:rPr>
              <a:t> 9 x 7  =  63</a:t>
            </a:r>
          </a:p>
        </p:txBody>
      </p:sp>
      <p:sp>
        <p:nvSpPr>
          <p:cNvPr id="421944" name="Text Box 34">
            <a:extLst>
              <a:ext uri="{FF2B5EF4-FFF2-40B4-BE49-F238E27FC236}">
                <a16:creationId xmlns:a16="http://schemas.microsoft.com/office/drawing/2014/main" id="{5210F368-9218-42D4-882C-01D555DC6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241" y="4241865"/>
            <a:ext cx="3228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Cambria" panose="02040503050406030204" pitchFamily="18" charset="0"/>
              </a:rPr>
              <a:t> 9 x 8  =  72</a:t>
            </a:r>
          </a:p>
        </p:txBody>
      </p:sp>
      <p:sp>
        <p:nvSpPr>
          <p:cNvPr id="421945" name="Text Box 34">
            <a:extLst>
              <a:ext uri="{FF2B5EF4-FFF2-40B4-BE49-F238E27FC236}">
                <a16:creationId xmlns:a16="http://schemas.microsoft.com/office/drawing/2014/main" id="{6DA48F87-F218-4C16-84FC-7EBD3BA5D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572" y="4805991"/>
            <a:ext cx="34834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Cambria" panose="02040503050406030204" pitchFamily="18" charset="0"/>
              </a:rPr>
              <a:t> 9</a:t>
            </a:r>
            <a:r>
              <a:rPr lang="vi-VN" altLang="en-US" sz="360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0000FF"/>
                </a:solidFill>
                <a:latin typeface="Cambria" panose="02040503050406030204" pitchFamily="18" charset="0"/>
              </a:rPr>
              <a:t>x 9  =  81</a:t>
            </a:r>
          </a:p>
        </p:txBody>
      </p:sp>
      <p:sp>
        <p:nvSpPr>
          <p:cNvPr id="421946" name="Text Box 34">
            <a:extLst>
              <a:ext uri="{FF2B5EF4-FFF2-40B4-BE49-F238E27FC236}">
                <a16:creationId xmlns:a16="http://schemas.microsoft.com/office/drawing/2014/main" id="{B12CC4B5-AF7D-4DA3-8E4F-332463FA0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844" y="5377794"/>
            <a:ext cx="3092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Cambria" panose="02040503050406030204" pitchFamily="18" charset="0"/>
              </a:rPr>
              <a:t> 9 x 10 = 90</a:t>
            </a:r>
          </a:p>
        </p:txBody>
      </p:sp>
      <p:sp>
        <p:nvSpPr>
          <p:cNvPr id="421950" name="Text Box 32">
            <a:extLst>
              <a:ext uri="{FF2B5EF4-FFF2-40B4-BE49-F238E27FC236}">
                <a16:creationId xmlns:a16="http://schemas.microsoft.com/office/drawing/2014/main" id="{86173BD7-7108-4173-828D-F764B1733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821" y="2682545"/>
            <a:ext cx="27011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  <a:latin typeface="Cambria" panose="02040503050406030204" pitchFamily="18" charset="0"/>
              </a:rPr>
              <a:t>9 x 3  =</a:t>
            </a:r>
          </a:p>
        </p:txBody>
      </p:sp>
      <p:sp>
        <p:nvSpPr>
          <p:cNvPr id="421951" name="Text Box 32">
            <a:extLst>
              <a:ext uri="{FF2B5EF4-FFF2-40B4-BE49-F238E27FC236}">
                <a16:creationId xmlns:a16="http://schemas.microsoft.com/office/drawing/2014/main" id="{830B15E1-77EE-4CA6-B9DF-BD2D3263A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156" y="3501483"/>
            <a:ext cx="24049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  <a:latin typeface="Cambria" panose="02040503050406030204" pitchFamily="18" charset="0"/>
              </a:rPr>
              <a:t>27 : 9 =</a:t>
            </a:r>
          </a:p>
        </p:txBody>
      </p:sp>
      <p:sp>
        <p:nvSpPr>
          <p:cNvPr id="421952" name="Text Box 64">
            <a:extLst>
              <a:ext uri="{FF2B5EF4-FFF2-40B4-BE49-F238E27FC236}">
                <a16:creationId xmlns:a16="http://schemas.microsoft.com/office/drawing/2014/main" id="{7E9EC365-49E3-4C90-AF04-2AF4372A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861" y="2689150"/>
            <a:ext cx="14446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Cambria" panose="02040503050406030204" pitchFamily="18" charset="0"/>
              </a:rPr>
              <a:t>27</a:t>
            </a:r>
          </a:p>
        </p:txBody>
      </p:sp>
      <p:sp>
        <p:nvSpPr>
          <p:cNvPr id="421953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585" y="3527768"/>
            <a:ext cx="53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Cambria" panose="02040503050406030204" pitchFamily="18" charset="0"/>
              </a:rPr>
              <a:t>3</a:t>
            </a:r>
          </a:p>
        </p:txBody>
      </p:sp>
      <p:grpSp>
        <p:nvGrpSpPr>
          <p:cNvPr id="421982" name="Group 94">
            <a:extLst>
              <a:ext uri="{FF2B5EF4-FFF2-40B4-BE49-F238E27FC236}">
                <a16:creationId xmlns:a16="http://schemas.microsoft.com/office/drawing/2014/main" id="{02C024BE-A3C8-4D18-809E-FA90B2EB9EBE}"/>
              </a:ext>
            </a:extLst>
          </p:cNvPr>
          <p:cNvGrpSpPr>
            <a:grpSpLocks/>
          </p:cNvGrpSpPr>
          <p:nvPr/>
        </p:nvGrpSpPr>
        <p:grpSpPr bwMode="auto">
          <a:xfrm>
            <a:off x="281596" y="1032200"/>
            <a:ext cx="1432560" cy="1447800"/>
            <a:chOff x="96" y="1344"/>
            <a:chExt cx="672" cy="912"/>
          </a:xfrm>
        </p:grpSpPr>
        <p:sp>
          <p:nvSpPr>
            <p:cNvPr id="421896" name="Rectangle 64">
              <a:extLst>
                <a:ext uri="{FF2B5EF4-FFF2-40B4-BE49-F238E27FC236}">
                  <a16:creationId xmlns:a16="http://schemas.microsoft.com/office/drawing/2014/main" id="{811674B3-5488-4B7E-8864-782B5766F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344"/>
              <a:ext cx="672" cy="912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mbria" panose="02040503050406030204" pitchFamily="18" charset="0"/>
              </a:endParaRPr>
            </a:p>
          </p:txBody>
        </p:sp>
        <p:sp>
          <p:nvSpPr>
            <p:cNvPr id="421955" name="Oval 67">
              <a:extLst>
                <a:ext uri="{FF2B5EF4-FFF2-40B4-BE49-F238E27FC236}">
                  <a16:creationId xmlns:a16="http://schemas.microsoft.com/office/drawing/2014/main" id="{5F8F63F4-66A9-44F0-B6CB-11843CF31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56" name="Oval 68">
              <a:extLst>
                <a:ext uri="{FF2B5EF4-FFF2-40B4-BE49-F238E27FC236}">
                  <a16:creationId xmlns:a16="http://schemas.microsoft.com/office/drawing/2014/main" id="{CDA890AA-134B-4F11-BE2E-5581F2818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57" name="Oval 69">
              <a:extLst>
                <a:ext uri="{FF2B5EF4-FFF2-40B4-BE49-F238E27FC236}">
                  <a16:creationId xmlns:a16="http://schemas.microsoft.com/office/drawing/2014/main" id="{37018774-A3A7-4ADE-BE61-51D81FA90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58" name="Oval 70">
              <a:extLst>
                <a:ext uri="{FF2B5EF4-FFF2-40B4-BE49-F238E27FC236}">
                  <a16:creationId xmlns:a16="http://schemas.microsoft.com/office/drawing/2014/main" id="{4F5A0F70-FB21-4930-9304-AECDEE000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59" name="Oval 71">
              <a:extLst>
                <a:ext uri="{FF2B5EF4-FFF2-40B4-BE49-F238E27FC236}">
                  <a16:creationId xmlns:a16="http://schemas.microsoft.com/office/drawing/2014/main" id="{AD6B1F1E-01B8-46A5-AE48-3C08D0A42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0" name="Oval 72">
              <a:extLst>
                <a:ext uri="{FF2B5EF4-FFF2-40B4-BE49-F238E27FC236}">
                  <a16:creationId xmlns:a16="http://schemas.microsoft.com/office/drawing/2014/main" id="{F17A0992-1A51-4A74-8475-9A335C7F7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1" name="Oval 73">
              <a:extLst>
                <a:ext uri="{FF2B5EF4-FFF2-40B4-BE49-F238E27FC236}">
                  <a16:creationId xmlns:a16="http://schemas.microsoft.com/office/drawing/2014/main" id="{CF6F69D0-22A3-429C-9870-ABEF42433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2" name="Oval 74">
              <a:extLst>
                <a:ext uri="{FF2B5EF4-FFF2-40B4-BE49-F238E27FC236}">
                  <a16:creationId xmlns:a16="http://schemas.microsoft.com/office/drawing/2014/main" id="{62C96F6A-0534-4732-ADB2-1060213D9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3" name="Oval 75">
              <a:extLst>
                <a:ext uri="{FF2B5EF4-FFF2-40B4-BE49-F238E27FC236}">
                  <a16:creationId xmlns:a16="http://schemas.microsoft.com/office/drawing/2014/main" id="{B9C12E18-0589-41C6-9826-2A599ACB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</p:grpSp>
      <p:grpSp>
        <p:nvGrpSpPr>
          <p:cNvPr id="421983" name="Group 95">
            <a:extLst>
              <a:ext uri="{FF2B5EF4-FFF2-40B4-BE49-F238E27FC236}">
                <a16:creationId xmlns:a16="http://schemas.microsoft.com/office/drawing/2014/main" id="{2B171042-1602-4F12-A274-FA59343FCB0C}"/>
              </a:ext>
            </a:extLst>
          </p:cNvPr>
          <p:cNvGrpSpPr>
            <a:grpSpLocks/>
          </p:cNvGrpSpPr>
          <p:nvPr/>
        </p:nvGrpSpPr>
        <p:grpSpPr bwMode="auto">
          <a:xfrm>
            <a:off x="2062661" y="1032200"/>
            <a:ext cx="1513477" cy="1447800"/>
            <a:chOff x="864" y="1344"/>
            <a:chExt cx="624" cy="912"/>
          </a:xfrm>
        </p:grpSpPr>
        <p:sp>
          <p:nvSpPr>
            <p:cNvPr id="421916" name="Rectangle 64">
              <a:extLst>
                <a:ext uri="{FF2B5EF4-FFF2-40B4-BE49-F238E27FC236}">
                  <a16:creationId xmlns:a16="http://schemas.microsoft.com/office/drawing/2014/main" id="{50B18F0D-BE2F-451A-A9E2-11A7F1B36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344"/>
              <a:ext cx="624" cy="912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mbria" panose="02040503050406030204" pitchFamily="18" charset="0"/>
              </a:endParaRPr>
            </a:p>
          </p:txBody>
        </p:sp>
        <p:sp>
          <p:nvSpPr>
            <p:cNvPr id="421964" name="Oval 76">
              <a:extLst>
                <a:ext uri="{FF2B5EF4-FFF2-40B4-BE49-F238E27FC236}">
                  <a16:creationId xmlns:a16="http://schemas.microsoft.com/office/drawing/2014/main" id="{25605607-B6D5-491B-A58A-DFB9B67F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5" name="Oval 77">
              <a:extLst>
                <a:ext uri="{FF2B5EF4-FFF2-40B4-BE49-F238E27FC236}">
                  <a16:creationId xmlns:a16="http://schemas.microsoft.com/office/drawing/2014/main" id="{A08BB184-35E6-4D5A-B963-240B9823E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6" name="Oval 78">
              <a:extLst>
                <a:ext uri="{FF2B5EF4-FFF2-40B4-BE49-F238E27FC236}">
                  <a16:creationId xmlns:a16="http://schemas.microsoft.com/office/drawing/2014/main" id="{78F1959F-3F50-4709-9482-58FF4E108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7" name="Oval 79">
              <a:extLst>
                <a:ext uri="{FF2B5EF4-FFF2-40B4-BE49-F238E27FC236}">
                  <a16:creationId xmlns:a16="http://schemas.microsoft.com/office/drawing/2014/main" id="{3DBD6A38-A658-4A04-A2A0-288D96E91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8" name="Oval 80">
              <a:extLst>
                <a:ext uri="{FF2B5EF4-FFF2-40B4-BE49-F238E27FC236}">
                  <a16:creationId xmlns:a16="http://schemas.microsoft.com/office/drawing/2014/main" id="{C9A89B84-9A86-4908-8F6A-6D6BDDE40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69" name="Oval 81">
              <a:extLst>
                <a:ext uri="{FF2B5EF4-FFF2-40B4-BE49-F238E27FC236}">
                  <a16:creationId xmlns:a16="http://schemas.microsoft.com/office/drawing/2014/main" id="{E1BAD041-B5D1-4ACF-8D96-A6473E67F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0" name="Oval 82">
              <a:extLst>
                <a:ext uri="{FF2B5EF4-FFF2-40B4-BE49-F238E27FC236}">
                  <a16:creationId xmlns:a16="http://schemas.microsoft.com/office/drawing/2014/main" id="{0DC7A137-9710-4501-8A07-D0671035E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1" name="Oval 83">
              <a:extLst>
                <a:ext uri="{FF2B5EF4-FFF2-40B4-BE49-F238E27FC236}">
                  <a16:creationId xmlns:a16="http://schemas.microsoft.com/office/drawing/2014/main" id="{7B863AB9-E84E-4AE7-B38E-6410AD9C5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2" name="Oval 84">
              <a:extLst>
                <a:ext uri="{FF2B5EF4-FFF2-40B4-BE49-F238E27FC236}">
                  <a16:creationId xmlns:a16="http://schemas.microsoft.com/office/drawing/2014/main" id="{14C7748C-166E-49F0-87B6-1D6825FB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</p:grpSp>
      <p:grpSp>
        <p:nvGrpSpPr>
          <p:cNvPr id="421984" name="Group 96">
            <a:extLst>
              <a:ext uri="{FF2B5EF4-FFF2-40B4-BE49-F238E27FC236}">
                <a16:creationId xmlns:a16="http://schemas.microsoft.com/office/drawing/2014/main" id="{3C4FB18B-FC62-436A-86C8-CB6D5BACDF17}"/>
              </a:ext>
            </a:extLst>
          </p:cNvPr>
          <p:cNvGrpSpPr>
            <a:grpSpLocks/>
          </p:cNvGrpSpPr>
          <p:nvPr/>
        </p:nvGrpSpPr>
        <p:grpSpPr bwMode="auto">
          <a:xfrm>
            <a:off x="3931649" y="1001025"/>
            <a:ext cx="1498427" cy="1447801"/>
            <a:chOff x="1632" y="1344"/>
            <a:chExt cx="672" cy="864"/>
          </a:xfrm>
        </p:grpSpPr>
        <p:sp>
          <p:nvSpPr>
            <p:cNvPr id="421906" name="Rectangle 64">
              <a:extLst>
                <a:ext uri="{FF2B5EF4-FFF2-40B4-BE49-F238E27FC236}">
                  <a16:creationId xmlns:a16="http://schemas.microsoft.com/office/drawing/2014/main" id="{E71A4FED-D238-4656-B760-072FC4BCF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344"/>
              <a:ext cx="672" cy="864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mbria" panose="02040503050406030204" pitchFamily="18" charset="0"/>
              </a:endParaRPr>
            </a:p>
          </p:txBody>
        </p:sp>
        <p:sp>
          <p:nvSpPr>
            <p:cNvPr id="421973" name="Oval 85">
              <a:extLst>
                <a:ext uri="{FF2B5EF4-FFF2-40B4-BE49-F238E27FC236}">
                  <a16:creationId xmlns:a16="http://schemas.microsoft.com/office/drawing/2014/main" id="{6691CD50-EE69-48D0-ACC9-904B0DC19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4" name="Oval 86">
              <a:extLst>
                <a:ext uri="{FF2B5EF4-FFF2-40B4-BE49-F238E27FC236}">
                  <a16:creationId xmlns:a16="http://schemas.microsoft.com/office/drawing/2014/main" id="{653DCB26-CE1D-401A-9F59-A3917A0EE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5" name="Oval 87">
              <a:extLst>
                <a:ext uri="{FF2B5EF4-FFF2-40B4-BE49-F238E27FC236}">
                  <a16:creationId xmlns:a16="http://schemas.microsoft.com/office/drawing/2014/main" id="{5F6591C0-E878-43A2-8239-6E069E1A3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6" name="Oval 88">
              <a:extLst>
                <a:ext uri="{FF2B5EF4-FFF2-40B4-BE49-F238E27FC236}">
                  <a16:creationId xmlns:a16="http://schemas.microsoft.com/office/drawing/2014/main" id="{9069E398-25F2-4F9F-AFED-4D93C7154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7" name="Oval 89">
              <a:extLst>
                <a:ext uri="{FF2B5EF4-FFF2-40B4-BE49-F238E27FC236}">
                  <a16:creationId xmlns:a16="http://schemas.microsoft.com/office/drawing/2014/main" id="{346F2FBD-C77E-41EB-88D8-12391C019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8" name="Oval 90">
              <a:extLst>
                <a:ext uri="{FF2B5EF4-FFF2-40B4-BE49-F238E27FC236}">
                  <a16:creationId xmlns:a16="http://schemas.microsoft.com/office/drawing/2014/main" id="{E70C815E-5F28-468B-9510-052DB5CC1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79" name="Oval 91">
              <a:extLst>
                <a:ext uri="{FF2B5EF4-FFF2-40B4-BE49-F238E27FC236}">
                  <a16:creationId xmlns:a16="http://schemas.microsoft.com/office/drawing/2014/main" id="{1E6B77FC-AE42-4980-A750-AE1D811F1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80" name="Oval 92">
              <a:extLst>
                <a:ext uri="{FF2B5EF4-FFF2-40B4-BE49-F238E27FC236}">
                  <a16:creationId xmlns:a16="http://schemas.microsoft.com/office/drawing/2014/main" id="{6AFB71FA-62A4-4423-A615-7DAF25CE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981" name="Oval 93">
              <a:extLst>
                <a:ext uri="{FF2B5EF4-FFF2-40B4-BE49-F238E27FC236}">
                  <a16:creationId xmlns:a16="http://schemas.microsoft.com/office/drawing/2014/main" id="{4C653C4B-7EC2-4B3D-B5C8-0E1B8A0E5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</p:grpSp>
      <p:sp>
        <p:nvSpPr>
          <p:cNvPr id="67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1765" y="1061658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70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5619" y="2128461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72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5989" y="3236832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73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9472" y="3791014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74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3327" y="4331335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75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4891" y="4871670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9</a:t>
            </a:r>
          </a:p>
        </p:txBody>
      </p:sp>
      <p:sp>
        <p:nvSpPr>
          <p:cNvPr id="76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2182" y="5398144"/>
            <a:ext cx="8477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10</a:t>
            </a:r>
          </a:p>
        </p:txBody>
      </p:sp>
      <p:sp>
        <p:nvSpPr>
          <p:cNvPr id="77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315" y="2676673"/>
            <a:ext cx="53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Cambria" panose="02040503050406030204" pitchFamily="18" charset="0"/>
              </a:rPr>
              <a:t>9</a:t>
            </a:r>
          </a:p>
        </p:txBody>
      </p:sp>
      <p:sp>
        <p:nvSpPr>
          <p:cNvPr id="78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775" y="2679443"/>
            <a:ext cx="53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79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665" y="2674328"/>
            <a:ext cx="9299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Cambria" panose="02040503050406030204" pitchFamily="18" charset="0"/>
              </a:rPr>
              <a:t>27</a:t>
            </a:r>
          </a:p>
        </p:txBody>
      </p:sp>
      <p:sp>
        <p:nvSpPr>
          <p:cNvPr id="80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355" y="626195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9</a:t>
            </a:r>
          </a:p>
        </p:txBody>
      </p:sp>
      <p:sp>
        <p:nvSpPr>
          <p:cNvPr id="81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4031" y="632800"/>
            <a:ext cx="5183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82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128" y="626195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9</a:t>
            </a:r>
          </a:p>
        </p:txBody>
      </p:sp>
      <p:sp>
        <p:nvSpPr>
          <p:cNvPr id="83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764" y="551810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84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502" y="567050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=</a:t>
            </a:r>
          </a:p>
        </p:txBody>
      </p:sp>
      <p:sp>
        <p:nvSpPr>
          <p:cNvPr id="88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7941" y="2680505"/>
            <a:ext cx="21822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45 : 9 =</a:t>
            </a:r>
          </a:p>
        </p:txBody>
      </p:sp>
      <p:sp>
        <p:nvSpPr>
          <p:cNvPr id="90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716" y="2679446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5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7413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17057 0.120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4.44444E-6 L 0.08424 0.1203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0417 L 0.11484 0.1240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4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16263 -0.0053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36693 -0.0011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38034 -0.0055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2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2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2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2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2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2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2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2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2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2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2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2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2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2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2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2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2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2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42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42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42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42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25" grpId="0"/>
      <p:bldP spid="421926" grpId="0" animBg="1"/>
      <p:bldP spid="421927" grpId="0"/>
      <p:bldP spid="421929" grpId="0"/>
      <p:bldP spid="421930" grpId="0"/>
      <p:bldP spid="421931" grpId="0"/>
      <p:bldP spid="421932" grpId="0"/>
      <p:bldP spid="421934" grpId="0"/>
      <p:bldP spid="421935" grpId="0"/>
      <p:bldP spid="421936" grpId="0"/>
      <p:bldP spid="421937" grpId="0" animBg="1"/>
      <p:bldP spid="421938" grpId="0"/>
      <p:bldP spid="421939" grpId="0"/>
      <p:bldP spid="421940" grpId="0"/>
      <p:bldP spid="421941" grpId="0"/>
      <p:bldP spid="421942" grpId="0"/>
      <p:bldP spid="421943" grpId="0"/>
      <p:bldP spid="421944" grpId="0"/>
      <p:bldP spid="421945" grpId="0"/>
      <p:bldP spid="421946" grpId="0"/>
      <p:bldP spid="421950" grpId="0"/>
      <p:bldP spid="421951" grpId="0"/>
      <p:bldP spid="421952" grpId="0"/>
      <p:bldP spid="421953" grpId="0"/>
      <p:bldP spid="67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4" grpId="0"/>
      <p:bldP spid="88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13">
            <a:extLst>
              <a:ext uri="{FF2B5EF4-FFF2-40B4-BE49-F238E27FC236}">
                <a16:creationId xmlns:a16="http://schemas.microsoft.com/office/drawing/2014/main" id="{AF22A7F4-03AC-4A2D-8143-527DA4504FD0}"/>
              </a:ext>
            </a:extLst>
          </p:cNvPr>
          <p:cNvGrpSpPr>
            <a:grpSpLocks/>
          </p:cNvGrpSpPr>
          <p:nvPr/>
        </p:nvGrpSpPr>
        <p:grpSpPr bwMode="auto">
          <a:xfrm>
            <a:off x="2370886" y="3373630"/>
            <a:ext cx="8432199" cy="766907"/>
            <a:chOff x="2394" y="442"/>
            <a:chExt cx="2961" cy="1815"/>
          </a:xfrm>
        </p:grpSpPr>
        <p:sp>
          <p:nvSpPr>
            <p:cNvPr id="10279" name="AutoShape 14">
              <a:extLst>
                <a:ext uri="{FF2B5EF4-FFF2-40B4-BE49-F238E27FC236}">
                  <a16:creationId xmlns:a16="http://schemas.microsoft.com/office/drawing/2014/main" id="{D841404E-4CF2-4D68-8581-7DFE00198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442"/>
              <a:ext cx="2961" cy="1728"/>
            </a:xfrm>
            <a:prstGeom prst="wedgeEllipseCallout">
              <a:avLst>
                <a:gd name="adj1" fmla="val -62940"/>
                <a:gd name="adj2" fmla="val 38500"/>
              </a:avLst>
            </a:prstGeom>
            <a:solidFill>
              <a:srgbClr val="FFFFCC"/>
            </a:solidFill>
            <a:ln w="28575" cap="rnd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300">
                <a:solidFill>
                  <a:srgbClr val="339966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280" name="Text Box 15">
              <a:extLst>
                <a:ext uri="{FF2B5EF4-FFF2-40B4-BE49-F238E27FC236}">
                  <a16:creationId xmlns:a16="http://schemas.microsoft.com/office/drawing/2014/main" id="{D67AC191-CD67-4869-AF27-DC6DDA774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5" y="849"/>
              <a:ext cx="1680" cy="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US" altLang="en-US" sz="3200" b="1" dirty="0">
                  <a:solidFill>
                    <a:srgbClr val="0000FF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Cambria" panose="020405030504060302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00FF"/>
                  </a:solidFill>
                  <a:latin typeface="Cambria" panose="02040503050406030204" pitchFamily="18" charset="0"/>
                </a:rPr>
                <a:t> chia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Cambria" panose="02040503050406030204" pitchFamily="18" charset="0"/>
                </a:rPr>
                <a:t>đều</a:t>
              </a:r>
              <a:r>
                <a:rPr lang="en-US" altLang="en-US" sz="3200" b="1" dirty="0">
                  <a:solidFill>
                    <a:srgbClr val="0000FF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Cambria" panose="02040503050406030204" pitchFamily="18" charset="0"/>
                </a:rPr>
                <a:t>là</a:t>
              </a:r>
              <a:r>
                <a:rPr lang="en-US" altLang="en-US" sz="3200" b="1" dirty="0">
                  <a:solidFill>
                    <a:srgbClr val="0000FF"/>
                  </a:solidFill>
                  <a:latin typeface="Cambria" panose="02040503050406030204" pitchFamily="18" charset="0"/>
                </a:rPr>
                <a:t> 9</a:t>
              </a:r>
            </a:p>
          </p:txBody>
        </p:sp>
      </p:grpSp>
      <p:grpSp>
        <p:nvGrpSpPr>
          <p:cNvPr id="84995" name="Group 17">
            <a:extLst>
              <a:ext uri="{FF2B5EF4-FFF2-40B4-BE49-F238E27FC236}">
                <a16:creationId xmlns:a16="http://schemas.microsoft.com/office/drawing/2014/main" id="{31AAF2E1-0E3C-47B7-8D43-B8DFF6A7C2FB}"/>
              </a:ext>
            </a:extLst>
          </p:cNvPr>
          <p:cNvGrpSpPr>
            <a:grpSpLocks/>
          </p:cNvGrpSpPr>
          <p:nvPr/>
        </p:nvGrpSpPr>
        <p:grpSpPr bwMode="auto">
          <a:xfrm>
            <a:off x="2971801" y="1455251"/>
            <a:ext cx="7867396" cy="1508301"/>
            <a:chOff x="3389" y="1888"/>
            <a:chExt cx="2436" cy="1753"/>
          </a:xfrm>
        </p:grpSpPr>
        <p:sp>
          <p:nvSpPr>
            <p:cNvPr id="10277" name="AutoShape 18">
              <a:extLst>
                <a:ext uri="{FF2B5EF4-FFF2-40B4-BE49-F238E27FC236}">
                  <a16:creationId xmlns:a16="http://schemas.microsoft.com/office/drawing/2014/main" id="{9C1610FE-7401-4CA0-9C07-5E3B51701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" y="1888"/>
              <a:ext cx="2436" cy="1753"/>
            </a:xfrm>
            <a:prstGeom prst="cloudCallout">
              <a:avLst>
                <a:gd name="adj1" fmla="val -52458"/>
                <a:gd name="adj2" fmla="val -7130"/>
              </a:avLst>
            </a:prstGeom>
            <a:solidFill>
              <a:srgbClr val="FFD3FF"/>
            </a:solidFill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900">
                <a:solidFill>
                  <a:srgbClr val="339966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278" name="Text Box 19">
              <a:extLst>
                <a:ext uri="{FF2B5EF4-FFF2-40B4-BE49-F238E27FC236}">
                  <a16:creationId xmlns:a16="http://schemas.microsoft.com/office/drawing/2014/main" id="{6DEB565A-F27F-4182-B9A1-E9DA6F2CB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9" y="2223"/>
              <a:ext cx="2096" cy="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bị</a:t>
              </a:r>
              <a:r>
                <a:rPr lang="en-US" altLang="en-US" sz="32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chia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là</a:t>
              </a:r>
              <a:r>
                <a:rPr lang="en-US" altLang="en-US" sz="32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dãy</a:t>
              </a:r>
              <a:r>
                <a:rPr lang="en-US" altLang="en-US" sz="32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đếm</a:t>
              </a:r>
              <a:r>
                <a:rPr lang="en-US" altLang="en-US" sz="32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thêm</a:t>
              </a:r>
              <a:r>
                <a:rPr lang="en-US" altLang="en-US" sz="32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9,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bắt</a:t>
              </a:r>
              <a:r>
                <a:rPr lang="en-US" altLang="en-US" sz="32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đầu</a:t>
              </a:r>
              <a:r>
                <a:rPr lang="en-US" altLang="en-US" sz="32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từ</a:t>
              </a:r>
              <a:r>
                <a:rPr lang="en-US" altLang="en-US" sz="32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9.</a:t>
              </a:r>
            </a:p>
          </p:txBody>
        </p:sp>
      </p:grpSp>
      <p:grpSp>
        <p:nvGrpSpPr>
          <p:cNvPr id="84996" name="Group 20">
            <a:extLst>
              <a:ext uri="{FF2B5EF4-FFF2-40B4-BE49-F238E27FC236}">
                <a16:creationId xmlns:a16="http://schemas.microsoft.com/office/drawing/2014/main" id="{8F1ADDB9-4204-4BE2-A254-E828BA56941D}"/>
              </a:ext>
            </a:extLst>
          </p:cNvPr>
          <p:cNvGrpSpPr>
            <a:grpSpLocks/>
          </p:cNvGrpSpPr>
          <p:nvPr/>
        </p:nvGrpSpPr>
        <p:grpSpPr bwMode="auto">
          <a:xfrm>
            <a:off x="3097179" y="4407747"/>
            <a:ext cx="7899341" cy="1516573"/>
            <a:chOff x="3534" y="3368"/>
            <a:chExt cx="2157" cy="1150"/>
          </a:xfrm>
        </p:grpSpPr>
        <p:sp>
          <p:nvSpPr>
            <p:cNvPr id="10275" name="AutoShape 21">
              <a:extLst>
                <a:ext uri="{FF2B5EF4-FFF2-40B4-BE49-F238E27FC236}">
                  <a16:creationId xmlns:a16="http://schemas.microsoft.com/office/drawing/2014/main" id="{AE1956E0-EA5C-4F4E-8FA7-654703227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3368"/>
              <a:ext cx="2157" cy="1150"/>
            </a:xfrm>
            <a:prstGeom prst="wedgeEllipseCallout">
              <a:avLst>
                <a:gd name="adj1" fmla="val -61569"/>
                <a:gd name="adj2" fmla="val -42708"/>
              </a:avLst>
            </a:prstGeom>
            <a:solidFill>
              <a:srgbClr val="FFFFCC"/>
            </a:solidFill>
            <a:ln w="28575" cap="rnd">
              <a:solidFill>
                <a:srgbClr val="009900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300">
                <a:solidFill>
                  <a:srgbClr val="339966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276" name="Text Box 22">
              <a:extLst>
                <a:ext uri="{FF2B5EF4-FFF2-40B4-BE49-F238E27FC236}">
                  <a16:creationId xmlns:a16="http://schemas.microsoft.com/office/drawing/2014/main" id="{17D4B05E-05E8-4BEC-8A36-ADBF572DB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7" y="3547"/>
              <a:ext cx="1727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solidFill>
                    <a:srgbClr val="800000"/>
                  </a:solidFill>
                  <a:latin typeface="Cambria" panose="02040503050406030204" pitchFamily="18" charset="0"/>
                </a:rPr>
                <a:t>Các</a:t>
              </a:r>
              <a:r>
                <a:rPr lang="en-US" altLang="en-US" sz="3200" b="1" dirty="0">
                  <a:solidFill>
                    <a:srgbClr val="8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Cambria" panose="02040503050406030204" pitchFamily="18" charset="0"/>
                </a:rPr>
                <a:t>thương</a:t>
              </a:r>
              <a:r>
                <a:rPr lang="en-US" altLang="en-US" sz="3200" b="1" dirty="0">
                  <a:solidFill>
                    <a:srgbClr val="8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Cambria" panose="02040503050406030204" pitchFamily="18" charset="0"/>
                </a:rPr>
                <a:t>lần</a:t>
              </a:r>
              <a:r>
                <a:rPr lang="en-US" altLang="en-US" sz="3200" b="1" dirty="0">
                  <a:solidFill>
                    <a:srgbClr val="8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Cambria" panose="02040503050406030204" pitchFamily="18" charset="0"/>
                </a:rPr>
                <a:t>lượt</a:t>
              </a:r>
              <a:r>
                <a:rPr lang="en-US" altLang="en-US" sz="3200" b="1" dirty="0">
                  <a:solidFill>
                    <a:srgbClr val="8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Cambria" panose="02040503050406030204" pitchFamily="18" charset="0"/>
                </a:rPr>
                <a:t>là</a:t>
              </a:r>
              <a:r>
                <a:rPr lang="en-US" altLang="en-US" sz="3200" b="1" dirty="0">
                  <a:solidFill>
                    <a:srgbClr val="800000"/>
                  </a:solidFill>
                  <a:latin typeface="Cambria" panose="02040503050406030204" pitchFamily="18" charset="0"/>
                </a:rPr>
                <a:t>:</a:t>
              </a:r>
              <a:endParaRPr lang="vi-VN" altLang="en-US" sz="3200" b="1" dirty="0">
                <a:solidFill>
                  <a:srgbClr val="800000"/>
                </a:solidFill>
                <a:latin typeface="Cambria" panose="02040503050406030204" pitchFamily="18" charset="0"/>
              </a:endParaRPr>
            </a:p>
            <a:p>
              <a:pPr algn="ctr" eaLnBrk="1" hangingPunct="1"/>
              <a:r>
                <a:rPr lang="en-US" altLang="en-US" sz="3200" b="1" dirty="0">
                  <a:solidFill>
                    <a:srgbClr val="8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3200" b="1" i="1" dirty="0">
                  <a:solidFill>
                    <a:srgbClr val="800000"/>
                  </a:solidFill>
                  <a:latin typeface="Cambria" panose="02040503050406030204" pitchFamily="18" charset="0"/>
                </a:rPr>
                <a:t>1, 2, 3, 4, 5, 6, 7, 8, 9, 10</a:t>
              </a:r>
              <a:r>
                <a:rPr lang="en-US" altLang="en-US" sz="3200" b="1" dirty="0">
                  <a:solidFill>
                    <a:srgbClr val="800000"/>
                  </a:solidFill>
                  <a:latin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96D0608-85E3-4A31-B71D-FD408DE27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44" y="498087"/>
            <a:ext cx="88725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solidFill>
                  <a:srgbClr val="0033CC"/>
                </a:solidFill>
                <a:latin typeface="Cambria" panose="02040503050406030204" pitchFamily="18" charset="0"/>
              </a:rPr>
              <a:t>Em</a:t>
            </a:r>
            <a:r>
              <a:rPr lang="en-US" altLang="en-US" sz="3200" dirty="0">
                <a:solidFill>
                  <a:srgbClr val="0033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Cambria" panose="02040503050406030204" pitchFamily="18" charset="0"/>
              </a:rPr>
              <a:t>có</a:t>
            </a:r>
            <a:r>
              <a:rPr lang="en-US" altLang="en-US" sz="3200" dirty="0">
                <a:solidFill>
                  <a:srgbClr val="0033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Cambria" panose="02040503050406030204" pitchFamily="18" charset="0"/>
              </a:rPr>
              <a:t>nhận</a:t>
            </a:r>
            <a:r>
              <a:rPr lang="en-US" altLang="en-US" sz="3200" dirty="0">
                <a:solidFill>
                  <a:srgbClr val="0033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Cambria" panose="02040503050406030204" pitchFamily="18" charset="0"/>
              </a:rPr>
              <a:t>xét</a:t>
            </a:r>
            <a:r>
              <a:rPr lang="en-US" altLang="en-US" sz="3200" dirty="0">
                <a:solidFill>
                  <a:srgbClr val="0033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Cambria" panose="02040503050406030204" pitchFamily="18" charset="0"/>
              </a:rPr>
              <a:t>gì</a:t>
            </a:r>
            <a:r>
              <a:rPr lang="en-US" altLang="en-US" sz="3200" dirty="0">
                <a:solidFill>
                  <a:srgbClr val="0033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Cambria" panose="02040503050406030204" pitchFamily="18" charset="0"/>
              </a:rPr>
              <a:t>về</a:t>
            </a:r>
            <a:r>
              <a:rPr lang="en-US" altLang="en-US" sz="3200" dirty="0">
                <a:solidFill>
                  <a:srgbClr val="0033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Cambria" panose="02040503050406030204" pitchFamily="18" charset="0"/>
              </a:rPr>
              <a:t>bị</a:t>
            </a: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 chia, </a:t>
            </a:r>
            <a:r>
              <a:rPr lang="en-US" altLang="en-US" sz="3200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Cambria" panose="02040503050406030204" pitchFamily="18" charset="0"/>
              </a:rPr>
              <a:t>chia,thương</a:t>
            </a:r>
            <a:r>
              <a:rPr lang="en-US" altLang="en-US" sz="3200" dirty="0">
                <a:solidFill>
                  <a:srgbClr val="0033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Cambria" panose="02040503050406030204" pitchFamily="18" charset="0"/>
              </a:rPr>
              <a:t>trong</a:t>
            </a:r>
            <a:r>
              <a:rPr lang="en-US" altLang="en-US" sz="3200" dirty="0">
                <a:solidFill>
                  <a:srgbClr val="0033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Cambria" panose="02040503050406030204" pitchFamily="18" charset="0"/>
              </a:rPr>
              <a:t>bảng</a:t>
            </a:r>
            <a:r>
              <a:rPr lang="en-US" altLang="en-US" sz="3200" dirty="0">
                <a:solidFill>
                  <a:srgbClr val="0033CC"/>
                </a:solidFill>
                <a:latin typeface="Cambria" panose="02040503050406030204" pitchFamily="18" charset="0"/>
              </a:rPr>
              <a:t> chia 9?</a:t>
            </a:r>
          </a:p>
        </p:txBody>
      </p:sp>
      <p:sp>
        <p:nvSpPr>
          <p:cNvPr id="16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70" y="1053630"/>
            <a:ext cx="3164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9 : 9 = 1</a:t>
            </a: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09" y="1575305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18 : 9 = 2</a:t>
            </a:r>
          </a:p>
        </p:txBody>
      </p:sp>
      <p:sp>
        <p:nvSpPr>
          <p:cNvPr id="18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29" y="2085265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27 : 9 = 3</a:t>
            </a:r>
          </a:p>
        </p:txBody>
      </p:sp>
      <p:sp>
        <p:nvSpPr>
          <p:cNvPr id="19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4" y="2536606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36 : 9 = 4</a:t>
            </a: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4" y="3081723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45 : 9 =  5</a:t>
            </a:r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39" y="3538939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54 : 9 =  6</a:t>
            </a: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4" y="4084045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63 : 9 =  7</a:t>
            </a: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24" y="4576428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72 : 9 =  8</a:t>
            </a:r>
          </a:p>
        </p:txBody>
      </p:sp>
      <p:sp>
        <p:nvSpPr>
          <p:cNvPr id="24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09" y="5121558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81 : 9 =  9</a:t>
            </a:r>
          </a:p>
        </p:txBody>
      </p:sp>
      <p:sp>
        <p:nvSpPr>
          <p:cNvPr id="25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25" y="5649083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FF3300"/>
                </a:solidFill>
                <a:latin typeface="Cambria" panose="02040503050406030204" pitchFamily="18" charset="0"/>
              </a:rPr>
              <a:t>90 : 9 = 10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295055"/>
              </p:ext>
            </p:extLst>
          </p:nvPr>
        </p:nvGraphicFramePr>
        <p:xfrm>
          <a:off x="105508" y="756138"/>
          <a:ext cx="2637692" cy="5838093"/>
        </p:xfrm>
        <a:graphic>
          <a:graphicData uri="http://schemas.openxmlformats.org/drawingml/2006/table">
            <a:tbl>
              <a:tblPr/>
              <a:tblGrid>
                <a:gridCol w="2637692">
                  <a:extLst>
                    <a:ext uri="{9D8B030D-6E8A-4147-A177-3AD203B41FA5}">
                      <a16:colId xmlns:a16="http://schemas.microsoft.com/office/drawing/2014/main" val="269485428"/>
                    </a:ext>
                  </a:extLst>
                </a:gridCol>
              </a:tblGrid>
              <a:tr h="58380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59289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60">
            <a:extLst>
              <a:ext uri="{FF2B5EF4-FFF2-40B4-BE49-F238E27FC236}">
                <a16:creationId xmlns:a16="http://schemas.microsoft.com/office/drawing/2014/main" id="{64498C4D-644B-4C00-8A1E-151A15C98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37" y="221525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altLang="en-US" sz="360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Bảng </a:t>
            </a:r>
            <a:r>
              <a:rPr lang="vi-VN" altLang="en-US" sz="36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chia 9</a:t>
            </a:r>
            <a:endParaRPr lang="en-US" altLang="en-US" sz="3600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56">
            <a:extLst>
              <a:ext uri="{FF2B5EF4-FFF2-40B4-BE49-F238E27FC236}">
                <a16:creationId xmlns:a16="http://schemas.microsoft.com/office/drawing/2014/main" id="{FE8CEA38-DC57-490C-8034-27364C68F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143" y="867856"/>
            <a:ext cx="245827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40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=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</a:t>
            </a:r>
            <a:endParaRPr lang="en-US" altLang="vi-VN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18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=  2</a:t>
            </a:r>
            <a:endParaRPr lang="en-US" altLang="vi-VN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27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=  3</a:t>
            </a:r>
            <a:endParaRPr lang="en-US" altLang="vi-VN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36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=  4</a:t>
            </a:r>
            <a:endParaRPr lang="en-US" altLang="vi-VN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45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=  5</a:t>
            </a:r>
            <a:endParaRPr lang="en-US" altLang="vi-VN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54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=  6</a:t>
            </a:r>
            <a:endParaRPr lang="en-US" altLang="vi-VN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63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=  7</a:t>
            </a:r>
            <a:endParaRPr lang="en-US" altLang="vi-VN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72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=  8</a:t>
            </a:r>
            <a:endParaRPr lang="en-US" altLang="vi-VN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81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=  9</a:t>
            </a:r>
            <a:endParaRPr lang="en-US" altLang="vi-VN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90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= 10</a:t>
            </a:r>
            <a:endParaRPr lang="en-US" altLang="vi-VN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25793" y="27837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92" name="Picture 2" descr="Hình ảnh quả Táo - Tổng hợp hình ảnh quả Táo đẹp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312" y="-50319592"/>
            <a:ext cx="1321569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ình ảnh quả Táo - Tổng hợp hình ảnh quả Táo đẹp nhấ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312" y="-36263545"/>
            <a:ext cx="132156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05" y="2005469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00" y="910950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90" y="1492832"/>
            <a:ext cx="81377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370" y="2601213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30" y="3113838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36" y="3654167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05" y="4194500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920" y="4790236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05" y="5302863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215" y="5898589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60">
            <a:extLst>
              <a:ext uri="{FF2B5EF4-FFF2-40B4-BE49-F238E27FC236}">
                <a16:creationId xmlns:a16="http://schemas.microsoft.com/office/drawing/2014/main" id="{4B3DA24B-E2B5-4BDA-BEC4-5552A10EA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6" y="238708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altLang="en-US" sz="320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Bảng </a:t>
            </a:r>
            <a:r>
              <a:rPr lang="vi-VN" altLang="en-US" sz="32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chia 9</a:t>
            </a:r>
            <a:endParaRPr lang="en-US" altLang="en-US" sz="3200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56">
            <a:extLst>
              <a:ext uri="{FF2B5EF4-FFF2-40B4-BE49-F238E27FC236}">
                <a16:creationId xmlns:a16="http://schemas.microsoft.com/office/drawing/2014/main" id="{FE8CEA38-DC57-490C-8034-27364C68F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134" y="823483"/>
            <a:ext cx="245827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40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=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</a:t>
            </a:r>
            <a:endParaRPr lang="en-US" altLang="vi-VN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18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=  2</a:t>
            </a:r>
            <a:endParaRPr lang="en-US" altLang="vi-VN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27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=  3</a:t>
            </a:r>
            <a:endParaRPr lang="en-US" altLang="vi-VN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36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=  4</a:t>
            </a:r>
            <a:endParaRPr lang="en-US" altLang="vi-VN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45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=  5</a:t>
            </a:r>
            <a:endParaRPr lang="en-US" altLang="vi-VN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54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=  6</a:t>
            </a:r>
            <a:endParaRPr lang="en-US" altLang="vi-VN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63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=  7</a:t>
            </a:r>
            <a:endParaRPr lang="en-US" altLang="vi-VN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72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=  8</a:t>
            </a:r>
            <a:endParaRPr lang="en-US" altLang="vi-VN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81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=  9</a:t>
            </a:r>
            <a:endParaRPr lang="en-US" altLang="vi-VN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90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= 10</a:t>
            </a:r>
            <a:endParaRPr lang="en-US" altLang="vi-VN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Ảnh Đẹp Hoa Hồng Tuyệt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54" y="2612256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Ảnh Đẹp Hoa Hồng Tuyệt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53" y="2030362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Ảnh Đẹp Hoa Hồng Tuyệt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08" y="1462326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Ảnh Đẹp Hoa Hồng Tuyệt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33" y="880432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Ảnh Đẹp Hoa Hồng Tuyệt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08" y="3180296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Ảnh Đẹp Hoa Hồng Tuyệt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49" y="3734484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Ảnh Đẹp Hoa Hồng Tuyệt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42" y="4302506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Ảnh Đẹp Hoa Hồng Tuyệt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44" y="4842837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Ảnh Đẹp Hoa Hồng Tuyệt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41" y="5410859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Ảnh Đẹp Hoa Hồng Tuyệt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51" y="5978910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9390" y="86139"/>
            <a:ext cx="11946835" cy="6771861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718" rIns="91332" bIns="45718" rtlCol="0" anchor="ctr"/>
          <a:lstStyle/>
          <a:p>
            <a:pPr algn="ctr" defTabSz="913130"/>
            <a:endParaRPr lang="zh-CN" altLang="en-US" sz="19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grpSp>
        <p:nvGrpSpPr>
          <p:cNvPr id="24" name="Group 19">
            <a:extLst>
              <a:ext uri="{FF2B5EF4-FFF2-40B4-BE49-F238E27FC236}">
                <a16:creationId xmlns:a16="http://schemas.microsoft.com/office/drawing/2014/main" id="{422565A4-AA8D-40EA-B629-FA9FA46195B1}"/>
              </a:ext>
            </a:extLst>
          </p:cNvPr>
          <p:cNvGrpSpPr>
            <a:grpSpLocks/>
          </p:cNvGrpSpPr>
          <p:nvPr/>
        </p:nvGrpSpPr>
        <p:grpSpPr bwMode="auto">
          <a:xfrm>
            <a:off x="250161" y="1909490"/>
            <a:ext cx="12974530" cy="2565850"/>
            <a:chOff x="745610" y="2818396"/>
            <a:chExt cx="6341245" cy="1671028"/>
          </a:xfrm>
        </p:grpSpPr>
        <p:sp>
          <p:nvSpPr>
            <p:cNvPr id="25" name="Text Box 6">
              <a:extLst>
                <a:ext uri="{FF2B5EF4-FFF2-40B4-BE49-F238E27FC236}">
                  <a16:creationId xmlns:a16="http://schemas.microsoft.com/office/drawing/2014/main" id="{D608FA5D-2F0E-4341-A38F-172740610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610" y="2818396"/>
              <a:ext cx="1905000" cy="166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latin typeface="Cambria" panose="02040503050406030204" pitchFamily="18" charset="0"/>
                  <a:cs typeface="Arial" panose="020B0604020202020204" pitchFamily="34" charset="0"/>
                </a:rPr>
                <a:t> 18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latin typeface="Cambria" panose="02040503050406030204" pitchFamily="18" charset="0"/>
                  <a:cs typeface="Arial" panose="020B0604020202020204" pitchFamily="34" charset="0"/>
                </a:rPr>
                <a:t> 45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latin typeface="Cambria" panose="02040503050406030204" pitchFamily="18" charset="0"/>
                  <a:cs typeface="Arial" panose="020B0604020202020204" pitchFamily="34" charset="0"/>
                </a:rPr>
                <a:t>  9 : 9 =</a:t>
              </a:r>
            </a:p>
          </p:txBody>
        </p:sp>
        <p:sp>
          <p:nvSpPr>
            <p:cNvPr id="26" name="Text Box 7">
              <a:extLst>
                <a:ext uri="{FF2B5EF4-FFF2-40B4-BE49-F238E27FC236}">
                  <a16:creationId xmlns:a16="http://schemas.microsoft.com/office/drawing/2014/main" id="{883A526D-517B-42D7-85D7-056CF2B1F3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8170" y="2819400"/>
              <a:ext cx="2133600" cy="1663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latin typeface="Cambria" panose="02040503050406030204" pitchFamily="18" charset="0"/>
                  <a:cs typeface="Arial" panose="020B0604020202020204" pitchFamily="34" charset="0"/>
                </a:rPr>
                <a:t>27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latin typeface="Cambria" panose="02040503050406030204" pitchFamily="18" charset="0"/>
                  <a:cs typeface="Arial" panose="020B0604020202020204" pitchFamily="34" charset="0"/>
                </a:rPr>
                <a:t>72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latin typeface="Cambria" panose="02040503050406030204" pitchFamily="18" charset="0"/>
                  <a:cs typeface="Arial" panose="020B0604020202020204" pitchFamily="34" charset="0"/>
                </a:rPr>
                <a:t>90 : 9 =</a:t>
              </a:r>
            </a:p>
          </p:txBody>
        </p:sp>
        <p:sp>
          <p:nvSpPr>
            <p:cNvPr id="27" name="Text Box 8">
              <a:extLst>
                <a:ext uri="{FF2B5EF4-FFF2-40B4-BE49-F238E27FC236}">
                  <a16:creationId xmlns:a16="http://schemas.microsoft.com/office/drawing/2014/main" id="{4531685D-14E9-4E18-8288-8ED8B5F68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8764" y="2819400"/>
              <a:ext cx="2057400" cy="1663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latin typeface="Cambria" panose="02040503050406030204" pitchFamily="18" charset="0"/>
                  <a:cs typeface="Arial" panose="020B0604020202020204" pitchFamily="34" charset="0"/>
                </a:rPr>
                <a:t>54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latin typeface="Cambria" panose="02040503050406030204" pitchFamily="18" charset="0"/>
                  <a:cs typeface="Arial" panose="020B0604020202020204" pitchFamily="34" charset="0"/>
                </a:rPr>
                <a:t>36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latin typeface="Cambria" panose="02040503050406030204" pitchFamily="18" charset="0"/>
                  <a:cs typeface="Arial" panose="020B0604020202020204" pitchFamily="34" charset="0"/>
                </a:rPr>
                <a:t>81 : 9 =</a:t>
              </a:r>
            </a:p>
          </p:txBody>
        </p:sp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19CD77D9-F47A-4248-86D8-D56D7DB25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455" y="2825758"/>
              <a:ext cx="2057400" cy="1663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 b="1">
                  <a:latin typeface="Cambria" panose="02040503050406030204" pitchFamily="18" charset="0"/>
                  <a:cs typeface="Arial" panose="020B0604020202020204" pitchFamily="34" charset="0"/>
                </a:rPr>
                <a:t>63 </a:t>
              </a:r>
              <a:r>
                <a:rPr lang="en-US" altLang="vi-VN" sz="4000" b="1" dirty="0">
                  <a:latin typeface="Cambria" panose="02040503050406030204" pitchFamily="18" charset="0"/>
                  <a:cs typeface="Arial" panose="020B0604020202020204" pitchFamily="34" charset="0"/>
                </a:rPr>
                <a:t>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>
                  <a:latin typeface="Cambria" panose="02040503050406030204" pitchFamily="18" charset="0"/>
                  <a:cs typeface="Arial" panose="020B0604020202020204" pitchFamily="34" charset="0"/>
                </a:rPr>
                <a:t>63 : 7 </a:t>
              </a:r>
              <a:r>
                <a:rPr lang="en-US" altLang="vi-VN" sz="4000" b="1" dirty="0">
                  <a:latin typeface="Cambria" panose="02040503050406030204" pitchFamily="18" charset="0"/>
                  <a:cs typeface="Arial" panose="020B0604020202020204" pitchFamily="34" charset="0"/>
                </a:rPr>
                <a:t>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>
                  <a:latin typeface="Cambria" panose="02040503050406030204" pitchFamily="18" charset="0"/>
                  <a:cs typeface="Arial" panose="020B0604020202020204" pitchFamily="34" charset="0"/>
                </a:rPr>
                <a:t>72 : 8 </a:t>
              </a:r>
              <a:r>
                <a:rPr lang="en-US" altLang="vi-VN" sz="4000" b="1" dirty="0">
                  <a:latin typeface="Cambria" panose="02040503050406030204" pitchFamily="18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28" name="Text Box 5">
            <a:extLst>
              <a:ext uri="{FF2B5EF4-FFF2-40B4-BE49-F238E27FC236}">
                <a16:creationId xmlns:a16="http://schemas.microsoft.com/office/drawing/2014/main" id="{B5F26291-52DB-46C4-BF7C-30A4EB045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85" y="1015970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Cambria" panose="02040503050406030204" pitchFamily="18" charset="0"/>
              </a:rPr>
              <a:t>1.</a:t>
            </a:r>
            <a:r>
              <a:rPr lang="vi-VN" altLang="vi-VN" sz="3600" b="1" dirty="0">
                <a:latin typeface="Cambria" panose="02040503050406030204" pitchFamily="18" charset="0"/>
              </a:rPr>
              <a:t>Tính nhẩm</a:t>
            </a:r>
            <a:r>
              <a:rPr lang="en-US" altLang="vi-VN" sz="36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4DE6A308-13DA-4E4B-999B-50C9FBF95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889" y="1864821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B2F39524-0A8F-4EF1-9753-CBE6DB895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364" y="2819080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</a:t>
            </a:r>
            <a:endParaRPr lang="en-US" altLang="vi-VN" sz="4000" b="1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B30BB672-761C-4199-9C7B-66252341B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818" y="3713417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</a:t>
            </a:r>
            <a:endParaRPr lang="en-US" altLang="vi-VN" sz="4000" b="1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CCECB0C7-BA71-4B58-B491-E90916AD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6528" y="2795889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endParaRPr lang="en-US" altLang="vi-VN" sz="4000" b="1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FC7A7715-E0E2-4550-AE6F-040749D4D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277" y="1864821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6</a:t>
            </a:r>
            <a:endParaRPr lang="en-US" altLang="vi-VN" sz="4000" b="1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0531D5C4-03D2-4871-A9BE-E4A3979A1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189" y="3745444"/>
            <a:ext cx="1144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10</a:t>
            </a:r>
            <a:endParaRPr lang="en-US" altLang="vi-VN" sz="4000" b="1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FDEF0983-0AF0-4825-8949-ADA86E087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204" y="2795889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3C4E744E-19E2-45C2-9F66-D1B59EC71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900" y="1882686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endParaRPr lang="en-US" altLang="vi-VN" sz="4000" b="1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E28D487E-5DCD-4813-BAF9-2E287B408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9897" y="3736793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9</a:t>
            </a:r>
            <a:endParaRPr lang="en-US" altLang="vi-VN" sz="4000" b="1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F45D0EFE-503A-4F54-A63A-ADD0E8D4A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623" y="2840558"/>
            <a:ext cx="9437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4A8B2E2C-5CE0-4FCA-9795-2DC2F77F9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4372" y="1909490"/>
            <a:ext cx="9437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1C7FE831-ADDE-4C88-9222-1874CA7FA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4992" y="3781462"/>
            <a:ext cx="9437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90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8|0.7|10.1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5.1|5.4|0.8|5.1|4.6|19.3|2.2|20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2.3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1.9|1.1|3|0.8|0.9|2.6|2.7|4.6|3.5|3.5|5.2|7.3|0.9|0.8|2.9|0.2|3.7|5.5|8.5|1.3|4.3|7.7|1.6|38.5|1.7|3.4|2.3|1.9|1.9|11.8|1.2|2|6.2|1.4|6.6|1.5|7.3|1.4|7.2|2.2|4.6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.5|2.3|2.3|2.4|2.3|2.4|3.2|1.6|2.2|3.3|7.3|1.1|5.4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4.6|4.9|3.6|6.1|4.4|4.1|2.6|2.7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2|2.7|2.3|2.3|1.8|2.6|2.6|2.3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.8|2.2|2.4|2.8|2.4|2.5|2.5|2.4|1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3.4|2.1|2.3|2.3|2.4|2.3|2.4|2.2|2|7.9|0.9|3|3|2.7|3.9|3.4|2.8|5|8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2.6|2.3|2.8|1.2|7.9|5.8|11.7|1.1|4.8|16.6|1.6"/>
</p:tagLst>
</file>

<file path=ppt/theme/theme1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739</Words>
  <Application>Microsoft Office PowerPoint</Application>
  <PresentationFormat>Widescreen</PresentationFormat>
  <Paragraphs>173</Paragraphs>
  <Slides>13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等线</vt:lpstr>
      <vt:lpstr>等线 Light</vt:lpstr>
      <vt:lpstr>SimSun</vt:lpstr>
      <vt:lpstr>SimSun</vt:lpstr>
      <vt:lpstr>.VnMysticalH</vt:lpstr>
      <vt:lpstr>Arial</vt:lpstr>
      <vt:lpstr>Calibri</vt:lpstr>
      <vt:lpstr>Cambria</vt:lpstr>
      <vt:lpstr>HP001 4 hàng</vt:lpstr>
      <vt:lpstr>Times New Roman</vt:lpstr>
      <vt:lpstr>Vani</vt:lpstr>
      <vt:lpstr>Wingdings</vt:lpstr>
      <vt:lpstr>Eco-Friendly School Center by Slidesgo</vt:lpstr>
      <vt:lpstr>千图网拥有20W+精美PPT模板 更多PPT模板下载至：www.58pic.com/office/ppt​​</vt:lpstr>
      <vt:lpstr>3_Default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162</cp:revision>
  <dcterms:created xsi:type="dcterms:W3CDTF">2021-09-30T09:53:00Z</dcterms:created>
  <dcterms:modified xsi:type="dcterms:W3CDTF">2021-12-05T03:43:33Z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1033-11.2.0.10152</vt:lpwstr>
  </property>
</Properties>
</file>