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0" r:id="rId2"/>
    <p:sldId id="256" r:id="rId3"/>
    <p:sldId id="337" r:id="rId4"/>
    <p:sldId id="257" r:id="rId5"/>
    <p:sldId id="333" r:id="rId6"/>
    <p:sldId id="335" r:id="rId7"/>
    <p:sldId id="282" r:id="rId8"/>
    <p:sldId id="330" r:id="rId9"/>
    <p:sldId id="334" r:id="rId10"/>
    <p:sldId id="338" r:id="rId11"/>
    <p:sldId id="339" r:id="rId12"/>
    <p:sldId id="323" r:id="rId13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5"/>
      <p:bold r:id="rId16"/>
      <p:italic r:id="rId17"/>
      <p:boldItalic r:id="rId18"/>
    </p:embeddedFont>
    <p:embeddedFont>
      <p:font typeface=".VnTifani Heavy" panose="020B7200000000000000" pitchFamily="34" charset="0"/>
      <p:regular r:id="rId19"/>
    </p:embeddedFont>
    <p:embeddedFont>
      <p:font typeface="Arial Black" panose="020B0A04020102020204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FF99"/>
    <a:srgbClr val="FF66FF"/>
    <a:srgbClr val="0066CC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7" autoAdjust="0"/>
    <p:restoredTop sz="96092" autoAdjust="0"/>
  </p:normalViewPr>
  <p:slideViewPr>
    <p:cSldViewPr snapToGrid="0">
      <p:cViewPr varScale="1">
        <p:scale>
          <a:sx n="106" d="100"/>
          <a:sy n="106" d="100"/>
        </p:scale>
        <p:origin x="138" y="2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gi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k.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gi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k.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8" Type="http://schemas.openxmlformats.org/officeDocument/2006/relationships/image" Target="../media/image24.gif"/><Relationship Id="rId26" Type="http://schemas.openxmlformats.org/officeDocument/2006/relationships/slide" Target="slide6.xml"/><Relationship Id="rId3" Type="http://schemas.openxmlformats.org/officeDocument/2006/relationships/tags" Target="../tags/tag6.xml"/><Relationship Id="rId21" Type="http://schemas.openxmlformats.org/officeDocument/2006/relationships/image" Target="../media/image27.gif"/><Relationship Id="rId7" Type="http://schemas.openxmlformats.org/officeDocument/2006/relationships/tags" Target="../tags/tag10.xml"/><Relationship Id="rId12" Type="http://schemas.openxmlformats.org/officeDocument/2006/relationships/audio" Target="../media/audio4.wav"/><Relationship Id="rId17" Type="http://schemas.openxmlformats.org/officeDocument/2006/relationships/image" Target="../media/image23.gif"/><Relationship Id="rId25" Type="http://schemas.openxmlformats.org/officeDocument/2006/relationships/image" Target="../media/image31.gif"/><Relationship Id="rId2" Type="http://schemas.openxmlformats.org/officeDocument/2006/relationships/tags" Target="../tags/tag5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26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1.wav"/><Relationship Id="rId24" Type="http://schemas.openxmlformats.org/officeDocument/2006/relationships/image" Target="../media/image30.gif"/><Relationship Id="rId5" Type="http://schemas.openxmlformats.org/officeDocument/2006/relationships/tags" Target="../tags/tag8.xml"/><Relationship Id="rId15" Type="http://schemas.openxmlformats.org/officeDocument/2006/relationships/audio" Target="../media/audio6.wav"/><Relationship Id="rId23" Type="http://schemas.openxmlformats.org/officeDocument/2006/relationships/image" Target="../media/image29.gif"/><Relationship Id="rId10" Type="http://schemas.openxmlformats.org/officeDocument/2006/relationships/audio" Target="../media/audio3.wav"/><Relationship Id="rId19" Type="http://schemas.openxmlformats.org/officeDocument/2006/relationships/image" Target="../media/image25.gif"/><Relationship Id="rId4" Type="http://schemas.openxmlformats.org/officeDocument/2006/relationships/tags" Target="../tags/tag7.xml"/><Relationship Id="rId9" Type="http://schemas.openxmlformats.org/officeDocument/2006/relationships/notesSlide" Target="../notesSlides/notesSlide5.xml"/><Relationship Id="rId14" Type="http://schemas.openxmlformats.org/officeDocument/2006/relationships/audio" Target="../media/audio5.wav"/><Relationship Id="rId22" Type="http://schemas.openxmlformats.org/officeDocument/2006/relationships/image" Target="../media/image28.gif"/><Relationship Id="rId27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1" y="910923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 Mâm cỗ có những món ăn gì?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539468" y="3789189"/>
            <a:ext cx="2869975" cy="733845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pt-BR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 đỗ, nem, canh, món xào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3795320" y="4710919"/>
            <a:ext cx="3462902" cy="68520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1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 2 phương án trên</a:t>
            </a: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235200" y="3869936"/>
            <a:ext cx="2869975" cy="732267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giò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xôi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gà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sz="1900" b="1" dirty="0">
              <a:solidFill>
                <a:srgbClr val="0000CC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3" y="1579562"/>
            <a:ext cx="3754554" cy="19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4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799" y="787323"/>
            <a:ext cx="62121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: bi b«,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kÓ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gi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·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giß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gi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¸ ®ç.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LuyÖn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(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6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)</a:t>
            </a:r>
          </a:p>
          <a:p>
            <a:pPr algn="just"/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	§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thÇm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thµnh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endParaRPr lang="en-US" sz="2800" dirty="0">
              <a:solidFill>
                <a:srgbClr val="006600"/>
              </a:solidFill>
              <a:latin typeface=".VnAvant" pitchFamily="34" charset="0"/>
            </a:endParaRPr>
          </a:p>
          <a:p>
            <a:pPr algn="just"/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	§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nèi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tiÕp</a:t>
            </a:r>
            <a:endParaRPr lang="en-US" sz="2800" dirty="0">
              <a:solidFill>
                <a:srgbClr val="006600"/>
              </a:solidFill>
              <a:latin typeface=".VnAvant" pitchFamily="34" charset="0"/>
            </a:endParaRPr>
          </a:p>
          <a:p>
            <a:pPr algn="just"/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3.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Thi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toµn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89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5.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" y="1326810"/>
            <a:ext cx="8737600" cy="16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522516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17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gi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08" y="2502353"/>
            <a:ext cx="35147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9280" y="65430"/>
            <a:ext cx="3173715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17: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k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805" y="3985945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</a:rPr>
              <a:t>gi</a:t>
            </a:r>
            <a:r>
              <a:rPr lang="en-US" sz="6000" b="1" dirty="0">
                <a:latin typeface=".VnAvant" pitchFamily="34" charset="0"/>
              </a:rPr>
              <a:t>¸ ®ç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6" y="1306974"/>
            <a:ext cx="3728665" cy="23241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Rectangle 13"/>
          <p:cNvSpPr/>
          <p:nvPr/>
        </p:nvSpPr>
        <p:spPr>
          <a:xfrm>
            <a:off x="4123159" y="1321604"/>
            <a:ext cx="4743338" cy="81068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¸ ®ç”,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©m “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23159" y="2406745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¸”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51326" y="3049574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¸”</a:t>
            </a:r>
          </a:p>
        </p:txBody>
      </p:sp>
    </p:spTree>
    <p:extLst>
      <p:ext uri="{BB962C8B-B14F-4D97-AF65-F5344CB8AC3E}">
        <p14:creationId xmlns:p14="http://schemas.microsoft.com/office/powerpoint/2010/main" val="365439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9280" y="65430"/>
            <a:ext cx="3173715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17: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k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0" y="1251136"/>
            <a:ext cx="3981450" cy="23241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693768" y="3726906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6600"/>
                </a:solidFill>
                <a:latin typeface=".VnAvant" pitchFamily="34" charset="0"/>
              </a:rPr>
              <a:t>k</a:t>
            </a:r>
            <a:r>
              <a:rPr lang="en-US" sz="6000" b="1" dirty="0">
                <a:latin typeface=".VnAvant" pitchFamily="34" charset="0"/>
              </a:rPr>
              <a:t>× ®µ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3214" y="1389354"/>
            <a:ext cx="3235584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Gi¶i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nghÜa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®µ”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3214" y="2198772"/>
            <a:ext cx="304689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9662" y="2933462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086" y="3691853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Ó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813" y="3681947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gh</a:t>
            </a:r>
            <a:r>
              <a:rPr lang="en-US" sz="2800" b="1" dirty="0" err="1">
                <a:latin typeface=".VnAvant" pitchFamily="34" charset="0"/>
              </a:rPr>
              <a:t>Î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70174" y="3691853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2800" b="1" dirty="0" err="1">
                <a:latin typeface=".VnAvant" pitchFamily="34" charset="0"/>
              </a:rPr>
              <a:t>Î</a:t>
            </a:r>
            <a:endParaRPr lang="en-US" sz="28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3" y="936863"/>
            <a:ext cx="2019300" cy="26098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85" y="1490243"/>
            <a:ext cx="2844771" cy="202899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09" y="1477863"/>
            <a:ext cx="2601234" cy="206991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0" grpId="0"/>
      <p:bldP spid="20" grpId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0628" y="360476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gi</a:t>
            </a:r>
            <a:r>
              <a:rPr lang="en-US" sz="2800" b="1" dirty="0" err="1">
                <a:latin typeface=".VnAvant" pitchFamily="34" charset="0"/>
              </a:rPr>
              <a:t>ß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2347" y="360476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bê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2800" b="1" dirty="0" err="1">
                <a:latin typeface=".VnAvant" pitchFamily="34" charset="0"/>
              </a:rPr>
              <a:t>Ì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787" y="360476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gi</a:t>
            </a:r>
            <a:r>
              <a:rPr lang="en-US" sz="2800" b="1" dirty="0" err="1">
                <a:latin typeface=".VnAvant" pitchFamily="34" charset="0"/>
              </a:rPr>
              <a:t>á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latin typeface=".VnAvant" pitchFamily="34" charset="0"/>
              </a:rPr>
              <a:t>c¸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6" y="1166050"/>
            <a:ext cx="2323278" cy="228877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72" y="1180564"/>
            <a:ext cx="2006117" cy="224140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42" y="1412788"/>
            <a:ext cx="3702247" cy="201109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3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0" grpId="0"/>
      <p:bldP spid="20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4" y="1620402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ch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÷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gi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ch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÷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Ghi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nhí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74" y="1013739"/>
            <a:ext cx="3724272" cy="2321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36" y="669704"/>
            <a:ext cx="3168255" cy="28599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3576619"/>
            <a:ext cx="8963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C¶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Hai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÷ k vµ c ®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Òu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©m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cê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Nµy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ta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biÕt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dïng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k,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dïng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c.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øng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tr­øíc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e, ª, I, ©m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cê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lµ k (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ca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)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øng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tr­øíc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÷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kh¸c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: a, o, «, ¬.. ¢m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cê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lµ c (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cê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228" y="685723"/>
            <a:ext cx="8447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.VnAvant" pitchFamily="34" charset="0"/>
              </a:rPr>
              <a:t>Bµ </a:t>
            </a:r>
            <a:r>
              <a:rPr lang="en-US" sz="2800" dirty="0" err="1">
                <a:latin typeface=".VnAvant" pitchFamily="34" charset="0"/>
              </a:rPr>
              <a:t>bÕ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bÐ</a:t>
            </a:r>
            <a:r>
              <a:rPr lang="en-US" sz="2800" dirty="0">
                <a:latin typeface=".VnAvant" pitchFamily="34" charset="0"/>
              </a:rPr>
              <a:t> Lª. BÐ bi b«; “g×…</a:t>
            </a:r>
            <a:r>
              <a:rPr lang="en-US" sz="2800" dirty="0" err="1">
                <a:latin typeface=".VnAvant" pitchFamily="34" charset="0"/>
              </a:rPr>
              <a:t>giß</a:t>
            </a:r>
            <a:r>
              <a:rPr lang="en-US" sz="2800" dirty="0">
                <a:latin typeface=".VnAvant" pitchFamily="34" charset="0"/>
              </a:rPr>
              <a:t>…” §ã lµ </a:t>
            </a:r>
            <a:r>
              <a:rPr lang="en-US" sz="2800" dirty="0" err="1">
                <a:latin typeface=".VnAvant" pitchFamily="34" charset="0"/>
              </a:rPr>
              <a:t>bÐ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kÓ</a:t>
            </a:r>
            <a:r>
              <a:rPr lang="en-US" sz="2800" dirty="0">
                <a:latin typeface=".VnAvant" pitchFamily="34" charset="0"/>
              </a:rPr>
              <a:t>:</a:t>
            </a:r>
          </a:p>
          <a:p>
            <a:pPr algn="just"/>
            <a:r>
              <a:rPr lang="en-US" sz="2800" dirty="0">
                <a:latin typeface=".VnAvant" pitchFamily="34" charset="0"/>
              </a:rPr>
              <a:t>D× </a:t>
            </a:r>
            <a:r>
              <a:rPr lang="en-US" sz="2800" dirty="0" err="1">
                <a:latin typeface=".VnAvant" pitchFamily="34" charset="0"/>
              </a:rPr>
              <a:t>kÕ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gi</a:t>
            </a:r>
            <a:r>
              <a:rPr lang="en-US" sz="2800" dirty="0">
                <a:latin typeface=".VnAvant" pitchFamily="34" charset="0"/>
              </a:rPr>
              <a:t>· </a:t>
            </a:r>
            <a:r>
              <a:rPr lang="en-US" sz="2800" dirty="0" err="1">
                <a:latin typeface=".VnAvant" pitchFamily="34" charset="0"/>
              </a:rPr>
              <a:t>giß</a:t>
            </a:r>
            <a:r>
              <a:rPr lang="en-US" sz="2800" dirty="0">
                <a:latin typeface=".VnAvant" pitchFamily="34" charset="0"/>
              </a:rPr>
              <a:t>.</a:t>
            </a:r>
          </a:p>
          <a:p>
            <a:pPr algn="just"/>
            <a:r>
              <a:rPr lang="en-US" sz="2800" dirty="0" err="1">
                <a:latin typeface=".VnAvant" pitchFamily="34" charset="0"/>
              </a:rPr>
              <a:t>Cç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cã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giß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cã</a:t>
            </a:r>
            <a:r>
              <a:rPr lang="en-US" sz="2800" dirty="0">
                <a:latin typeface=".VnAvant" pitchFamily="34" charset="0"/>
              </a:rPr>
              <a:t> gµ, </a:t>
            </a:r>
            <a:r>
              <a:rPr lang="en-US" sz="2800" dirty="0" err="1">
                <a:latin typeface=".VnAvant" pitchFamily="34" charset="0"/>
              </a:rPr>
              <a:t>cã</a:t>
            </a:r>
            <a:r>
              <a:rPr lang="en-US" sz="2800" dirty="0">
                <a:latin typeface=".VnAvant" pitchFamily="34" charset="0"/>
              </a:rPr>
              <a:t> c¶ </a:t>
            </a:r>
            <a:r>
              <a:rPr lang="en-US" sz="2800" dirty="0" err="1">
                <a:latin typeface=".VnAvant" pitchFamily="34" charset="0"/>
              </a:rPr>
              <a:t>gi</a:t>
            </a:r>
            <a:r>
              <a:rPr lang="en-US" sz="2800" dirty="0">
                <a:latin typeface=".VnAvant" pitchFamily="34" charset="0"/>
              </a:rPr>
              <a:t>¸ ®ç.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12234" y="85057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BÐ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kÓ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7" y="2436233"/>
            <a:ext cx="5948817" cy="313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587</Words>
  <Application>Microsoft Office PowerPoint</Application>
  <PresentationFormat>On-screen Show (16:10)</PresentationFormat>
  <Paragraphs>90</Paragraphs>
  <Slides>12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.VnTifani Heavy</vt:lpstr>
      <vt:lpstr>.VnAvant</vt:lpstr>
      <vt:lpstr>Arial</vt:lpstr>
      <vt:lpstr>Arial Black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185</cp:revision>
  <dcterms:created xsi:type="dcterms:W3CDTF">2020-02-10T09:35:50Z</dcterms:created>
  <dcterms:modified xsi:type="dcterms:W3CDTF">2021-09-06T07:32:12Z</dcterms:modified>
</cp:coreProperties>
</file>