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00FF00"/>
    <a:srgbClr val="99FF66"/>
    <a:srgbClr val="99FF33"/>
    <a:srgbClr val="FFFF99"/>
    <a:srgbClr val="FFFF66"/>
    <a:srgbClr val="FF66FF"/>
    <a:srgbClr val="66FF66"/>
    <a:srgbClr val="E9F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0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1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4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2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1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2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8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7137" y="2923791"/>
            <a:ext cx="10649949" cy="23231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THẦY CÔ VỀ DỰ GIỜ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1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7886" y="228600"/>
            <a:ext cx="871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CỰ KHỐI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8280" y="1933192"/>
            <a:ext cx="10649949" cy="23231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 CHÚC THẦY CÔ SỨC KHỎE, HẠNH PHÚC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3" y="1741714"/>
            <a:ext cx="110272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SỐ CÓ HAI CHỮ SỐ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SỐ CÓ MỘT CHỮ SỐ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3427" y="2275115"/>
            <a:ext cx="5856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8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8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9976" y="566057"/>
            <a:ext cx="5595258" cy="3374572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50" y="76200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33" y="76200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16" y="72390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766" y="76200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18" y="885824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n 11"/>
          <p:cNvSpPr/>
          <p:nvPr/>
        </p:nvSpPr>
        <p:spPr>
          <a:xfrm>
            <a:off x="4711159" y="2034268"/>
            <a:ext cx="72000" cy="864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4950645" y="2034268"/>
            <a:ext cx="72000" cy="864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190131" y="2034268"/>
            <a:ext cx="72000" cy="864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5430600" y="2034268"/>
            <a:ext cx="72000" cy="864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670086" y="2034268"/>
            <a:ext cx="72000" cy="864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43848" y="3182712"/>
            <a:ext cx="2427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+ 5 = ?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833865"/>
              </p:ext>
            </p:extLst>
          </p:nvPr>
        </p:nvGraphicFramePr>
        <p:xfrm>
          <a:off x="7741791" y="719664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290159" y="1484849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57702" y="148484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57702" y="229783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90159" y="318271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57702" y="318271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41791" y="195302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6389910" y="401682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6672941" y="477882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932710" y="4343397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6237510" y="554082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694710" y="5540825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389910" y="554082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67427" y="4280411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250371" y="539880"/>
            <a:ext cx="7819907" cy="3817352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78" y="852260"/>
            <a:ext cx="2164268" cy="17862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613" y="852260"/>
            <a:ext cx="2164268" cy="1786283"/>
          </a:xfrm>
          <a:prstGeom prst="rect">
            <a:avLst/>
          </a:prstGeom>
        </p:spPr>
      </p:pic>
      <p:pic>
        <p:nvPicPr>
          <p:cNvPr id="1030" name="Picture 6" descr="Hình quả táo xa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63" y="2712449"/>
            <a:ext cx="893417" cy="89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93316"/>
              </p:ext>
            </p:extLst>
          </p:nvPr>
        </p:nvGraphicFramePr>
        <p:xfrm>
          <a:off x="8525570" y="523718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073938" y="128890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41481" y="128890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41481" y="210188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73938" y="298676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41481" y="298676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25570" y="175708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6585858" y="4365169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868889" y="5127169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128658" y="4724399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6433458" y="5889169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6890658" y="5889169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6585858" y="5889169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63375" y="4628755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58523" y="3597278"/>
            <a:ext cx="2427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+ 4 = ?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6" descr="Hình quả táo xa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902" y="2712449"/>
            <a:ext cx="893417" cy="89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ình quả táo xa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41" y="2712449"/>
            <a:ext cx="893417" cy="89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ình quả táo xa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36" y="2717193"/>
            <a:ext cx="893417" cy="89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7485" y="2111829"/>
            <a:ext cx="6030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9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9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829" y="566057"/>
            <a:ext cx="3080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2503715" y="1534883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2786746" y="2296883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2035629" y="1883227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2351315" y="3058883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2503715" y="3058883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5497286" y="1534883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5780317" y="2296883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5029200" y="1883227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5344886" y="3058883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5497286" y="3058883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8607507" y="1534883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8890538" y="2296883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8139421" y="1883227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8455107" y="3058883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607507" y="3058883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829" y="566057"/>
            <a:ext cx="6487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835" y="1823948"/>
            <a:ext cx="2394858" cy="751114"/>
          </a:xfrm>
          <a:prstGeom prst="round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+ 8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88120" y="1823948"/>
            <a:ext cx="2394858" cy="751114"/>
          </a:xfrm>
          <a:prstGeom prst="roundRect">
            <a:avLst/>
          </a:prstGeom>
          <a:solidFill>
            <a:srgbClr val="E9F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+ 5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621920" y="1823948"/>
            <a:ext cx="2394858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+ 4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2375699" y="2869907"/>
            <a:ext cx="7177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658730" y="3631907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907613" y="3218251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2223299" y="439390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375699" y="4393907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5817326" y="283353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6100357" y="3595530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5349240" y="3181874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4" name="Line 33"/>
          <p:cNvSpPr>
            <a:spLocks noChangeShapeType="1"/>
          </p:cNvSpPr>
          <p:nvPr/>
        </p:nvSpPr>
        <p:spPr bwMode="auto">
          <a:xfrm>
            <a:off x="5664926" y="4357530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817326" y="435753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9612057" y="2797153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9895088" y="3559153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9143971" y="3145497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>
            <a:off x="9459657" y="4321153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9612057" y="4321153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592955" y="3790760"/>
            <a:ext cx="4310741" cy="1440000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2580" y="5322719"/>
            <a:ext cx="4310741" cy="1440000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582471" y="2252625"/>
            <a:ext cx="4310741" cy="1440000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86761" y="706185"/>
            <a:ext cx="4310741" cy="1440000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99605" y="3790760"/>
            <a:ext cx="4310741" cy="144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59230" y="5322719"/>
            <a:ext cx="4310741" cy="144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89121" y="2252625"/>
            <a:ext cx="4310741" cy="144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93411" y="706185"/>
            <a:ext cx="4310741" cy="144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9230" y="10821"/>
            <a:ext cx="887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030" b="38061" l="25431" r="46228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32" t="27936" r="51411" b="60794"/>
          <a:stretch/>
        </p:blipFill>
        <p:spPr>
          <a:xfrm>
            <a:off x="2675911" y="675934"/>
            <a:ext cx="2140545" cy="1876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15" b="47758" l="29095" r="4719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89" t="36508" r="52593" b="53016"/>
          <a:stretch/>
        </p:blipFill>
        <p:spPr>
          <a:xfrm>
            <a:off x="2582188" y="1779820"/>
            <a:ext cx="2128158" cy="1950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30" b="57939" l="29741" r="4288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78" t="48095" r="57231" b="42540"/>
          <a:stretch/>
        </p:blipFill>
        <p:spPr>
          <a:xfrm>
            <a:off x="2804642" y="3458620"/>
            <a:ext cx="1559365" cy="1803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758" b="69030" l="23491" r="46983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58889" r="50441" b="31746"/>
          <a:stretch/>
        </p:blipFill>
        <p:spPr>
          <a:xfrm>
            <a:off x="2509721" y="5075961"/>
            <a:ext cx="2351783" cy="1559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39" b="47515" l="62500" r="85991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353" t="39204" r="17919" b="53018"/>
          <a:stretch/>
        </p:blipFill>
        <p:spPr>
          <a:xfrm>
            <a:off x="6528325" y="2265899"/>
            <a:ext cx="2409260" cy="1533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56" b="57429" l="59980" r="7894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10" t="48572" r="18686" b="41587"/>
          <a:stretch/>
        </p:blipFill>
        <p:spPr>
          <a:xfrm>
            <a:off x="6679483" y="3681341"/>
            <a:ext cx="2112167" cy="15589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8325" y="523521"/>
            <a:ext cx="2499429" cy="20372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788" b="70242" l="66272" r="78772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81" t="59365" r="17883" b="28254"/>
          <a:stretch/>
        </p:blipFill>
        <p:spPr>
          <a:xfrm>
            <a:off x="7108576" y="5320724"/>
            <a:ext cx="1629265" cy="178989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11121" y="1162711"/>
            <a:ext cx="1729818" cy="54973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+ 9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1121" y="2758184"/>
            <a:ext cx="1729818" cy="54973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+ 2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2443" y="4232805"/>
            <a:ext cx="1729818" cy="54973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+ 8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2443" y="5828278"/>
            <a:ext cx="1729818" cy="54973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+ 1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9350492" y="987462"/>
            <a:ext cx="1044000" cy="1008000"/>
          </a:xfrm>
          <a:prstGeom prst="hexagon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9350492" y="2552212"/>
            <a:ext cx="1044000" cy="1008000"/>
          </a:xfrm>
          <a:prstGeom prst="hexagon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9350492" y="4104760"/>
            <a:ext cx="1044000" cy="1008000"/>
          </a:xfrm>
          <a:prstGeom prst="hexagon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exagon 37"/>
          <p:cNvSpPr/>
          <p:nvPr/>
        </p:nvSpPr>
        <p:spPr>
          <a:xfrm>
            <a:off x="9350492" y="5669510"/>
            <a:ext cx="1044000" cy="1008000"/>
          </a:xfrm>
          <a:prstGeom prst="hexagon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Curved Connector 40"/>
          <p:cNvCxnSpPr/>
          <p:nvPr/>
        </p:nvCxnSpPr>
        <p:spPr>
          <a:xfrm>
            <a:off x="4724117" y="1510620"/>
            <a:ext cx="1858354" cy="1535644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16" idx="1"/>
          </p:cNvCxnSpPr>
          <p:nvPr/>
        </p:nvCxnSpPr>
        <p:spPr>
          <a:xfrm>
            <a:off x="4710346" y="3165978"/>
            <a:ext cx="1842234" cy="2876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687270" y="1360868"/>
            <a:ext cx="1912102" cy="32894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15" idx="1"/>
          </p:cNvCxnSpPr>
          <p:nvPr/>
        </p:nvCxnSpPr>
        <p:spPr>
          <a:xfrm flipV="1">
            <a:off x="4663285" y="4510760"/>
            <a:ext cx="1929670" cy="1662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182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NguyenSim</cp:lastModifiedBy>
  <cp:revision>18</cp:revision>
  <dcterms:created xsi:type="dcterms:W3CDTF">2020-08-13T02:00:35Z</dcterms:created>
  <dcterms:modified xsi:type="dcterms:W3CDTF">2020-08-13T14:58:49Z</dcterms:modified>
</cp:coreProperties>
</file>