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7"/>
  </p:notesMasterIdLst>
  <p:sldIdLst>
    <p:sldId id="292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95" r:id="rId20"/>
    <p:sldId id="296" r:id="rId21"/>
    <p:sldId id="297" r:id="rId22"/>
    <p:sldId id="298" r:id="rId23"/>
    <p:sldId id="299" r:id="rId24"/>
    <p:sldId id="291" r:id="rId25"/>
    <p:sldId id="29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312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FA37E-2633-4051-8437-7953F3DC211A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4848A-B54A-40C5-863C-1D8D8644F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3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19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92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2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2FE990-7EE9-41D3-B9FC-10B2CF3F4FD2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583461-9D60-456B-A0D5-19CD1A0A44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9" r:id="rId14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slide" Target="slide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slide" Target="slide7.xml"/><Relationship Id="rId3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image" Target="../media/image39.png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4.xml"/><Relationship Id="rId4" Type="http://schemas.openxmlformats.org/officeDocument/2006/relationships/audio" Target="../media/media3.mp3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4.xml"/><Relationship Id="rId4" Type="http://schemas.openxmlformats.org/officeDocument/2006/relationships/audio" Target="../media/media3.mp3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5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4.xml"/><Relationship Id="rId4" Type="http://schemas.openxmlformats.org/officeDocument/2006/relationships/audio" Target="../media/media3.mp3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44CFADAF-084F-46A5-84CE-5FC2467FA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4011" y="2286000"/>
            <a:ext cx="9448800" cy="14456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các em đến với </a:t>
            </a:r>
            <a:r>
              <a:rPr lang="vi-VN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</a:t>
            </a:r>
          </a:p>
          <a:p>
            <a:r>
              <a:rPr lang="en-US" altLang="vi-VN" sz="4800" b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Lớp 2A1</a:t>
            </a:r>
            <a:endParaRPr lang="en-US" altLang="vi-VN" sz="4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59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180811" y="4832944"/>
            <a:ext cx="979448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673127" y="4629150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965835" y="76200"/>
            <a:ext cx="693801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168" y="4191000"/>
            <a:ext cx="6463665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40169" y="5944850"/>
            <a:ext cx="6203632" cy="1446550"/>
            <a:chOff x="708943" y="6079199"/>
            <a:chExt cx="5825836" cy="14465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79199"/>
              <a:ext cx="516738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4" y="932815"/>
            <a:ext cx="395288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246184" y="814546"/>
            <a:ext cx="552746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245731" y="2592336"/>
            <a:ext cx="552746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096804" y="2896871"/>
            <a:ext cx="361474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340168" y="4191000"/>
            <a:ext cx="3429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096804" y="4479926"/>
            <a:ext cx="361474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164431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164431" y="1508581"/>
            <a:ext cx="100013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264444" y="1628775"/>
            <a:ext cx="1078706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182737" y="3170658"/>
            <a:ext cx="1114425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191332" y="4695754"/>
            <a:ext cx="2178005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082725" y="4566035"/>
            <a:ext cx="100013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199141" y="-76199"/>
            <a:ext cx="843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6"/>
            <a:ext cx="3263297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452437" y="396876"/>
            <a:ext cx="1142524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42398" y="-125095"/>
            <a:ext cx="1347311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7523286" y="4756299"/>
            <a:ext cx="1797368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7626" y="1993082"/>
            <a:ext cx="2225524" cy="2558991"/>
            <a:chOff x="156834" y="1993081"/>
            <a:chExt cx="2109019" cy="2558991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2568891" y="716099"/>
            <a:ext cx="6014929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827892" y="943552"/>
            <a:ext cx="2866991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818351" y="3435613"/>
            <a:ext cx="2866991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610253" y="2246088"/>
            <a:ext cx="2866991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76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3915" y="95250"/>
            <a:ext cx="680085" cy="84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620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180811" y="4832944"/>
            <a:ext cx="979448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673127" y="4629150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965835" y="76200"/>
            <a:ext cx="693801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6446" y="4091940"/>
            <a:ext cx="6463665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752600" y="6020523"/>
            <a:ext cx="5429406" cy="1218477"/>
            <a:chOff x="708943" y="6110866"/>
            <a:chExt cx="5825836" cy="1218477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46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57262" y="1705881"/>
            <a:ext cx="8786738" cy="26828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80467" y="3282445"/>
            <a:ext cx="343533" cy="504099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953960" y="3276258"/>
            <a:ext cx="343533" cy="504099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43000" y="3948974"/>
            <a:ext cx="343533" cy="504099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180811" y="4832944"/>
            <a:ext cx="979448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680747" y="4636770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19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84459" y="228600"/>
            <a:ext cx="8255318" cy="212365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844517" y="2687954"/>
            <a:ext cx="5836230" cy="302704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00501" y="5012056"/>
            <a:ext cx="1134428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680747" y="4636770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3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99" y="533400"/>
            <a:ext cx="8210550" cy="1325563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</a:t>
            </a:r>
            <a:r>
              <a:rPr lang="en-US" sz="49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4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ấy nhận ra mình thay đổi như thế nào sau khi lên lớp 2?</a:t>
            </a:r>
            <a:br>
              <a:rPr lang="en-US" sz="4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sz="4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185737" y="5041901"/>
            <a:ext cx="1134428" cy="156908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943101" y="2322195"/>
            <a:ext cx="5454491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7711227" y="4648835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3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64432" y="1985010"/>
            <a:ext cx="6707981" cy="371983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/>
        </p:nvSpPr>
        <p:spPr>
          <a:xfrm>
            <a:off x="114777" y="266065"/>
            <a:ext cx="8492966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tranh thích hợp với mỗi đoạn trong bài đọc.</a:t>
            </a:r>
            <a:br>
              <a:rPr 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682139" y="2079625"/>
            <a:ext cx="479108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164431" y="1985010"/>
            <a:ext cx="479108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3507105" y="1985010"/>
            <a:ext cx="479108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984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82930" y="1793241"/>
            <a:ext cx="7931944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943600" y="2890521"/>
            <a:ext cx="425768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185737" y="5041901"/>
            <a:ext cx="1134428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711227" y="4648835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36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46284" y="2073911"/>
            <a:ext cx="7769066" cy="287083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7902575" y="-182563"/>
            <a:ext cx="1241425" cy="1690688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711227" y="4648835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46256" t="-41660" r="-22977" b="41660"/>
          <a:stretch>
            <a:fillRect/>
          </a:stretch>
        </p:blipFill>
        <p:spPr>
          <a:xfrm>
            <a:off x="185737" y="5041901"/>
            <a:ext cx="1134428" cy="15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C8CACE6-9E1A-4A12-AC23-35B0D9E6F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0734" r="21093" b="17213"/>
          <a:stretch/>
        </p:blipFill>
        <p:spPr>
          <a:xfrm>
            <a:off x="4594617" y="2300805"/>
            <a:ext cx="1035719" cy="1568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9BF183-2F05-4844-B385-8C891A5658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5" y="200716"/>
            <a:ext cx="2620663" cy="3343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D3C1E7-0734-4FDB-B915-AAFE90F4E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0734" r="21093" b="17213"/>
          <a:stretch/>
        </p:blipFill>
        <p:spPr>
          <a:xfrm>
            <a:off x="5561960" y="1336667"/>
            <a:ext cx="1516380" cy="2296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C9BA2D8-BDDA-4352-96C8-0F42221B2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0734" r="21093" b="17213"/>
          <a:stretch/>
        </p:blipFill>
        <p:spPr>
          <a:xfrm>
            <a:off x="4912750" y="1683064"/>
            <a:ext cx="485186" cy="7346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31CAEEC-A8A2-4810-9782-E09AFCAA1D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0734" r="21093" b="17213"/>
          <a:stretch/>
        </p:blipFill>
        <p:spPr>
          <a:xfrm>
            <a:off x="6283213" y="3200346"/>
            <a:ext cx="795128" cy="1204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A1917BE-86D8-4922-8108-D0F87D70E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 t="20734" r="21093" b="17213"/>
          <a:stretch/>
        </p:blipFill>
        <p:spPr>
          <a:xfrm>
            <a:off x="5130468" y="3295664"/>
            <a:ext cx="999737" cy="1513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0E0DE36-1DA0-41B0-96F5-6F618529B9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6" t="-3101" r="19779" b="3101"/>
          <a:stretch/>
        </p:blipFill>
        <p:spPr>
          <a:xfrm>
            <a:off x="4376825" y="1997842"/>
            <a:ext cx="2926122" cy="229616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4310A0A-8BBB-468A-BC87-973740C86AE4}"/>
              </a:ext>
            </a:extLst>
          </p:cNvPr>
          <p:cNvSpPr/>
          <p:nvPr/>
        </p:nvSpPr>
        <p:spPr>
          <a:xfrm rot="21444137">
            <a:off x="80294" y="4487693"/>
            <a:ext cx="70463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Chung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bay COVID</a:t>
            </a: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="" xmlns:a16="http://schemas.microsoft.com/office/drawing/2014/main" id="{03E3078E-8440-4084-BC76-DA71ADB79D2B}"/>
              </a:ext>
            </a:extLst>
          </p:cNvPr>
          <p:cNvSpPr/>
          <p:nvPr/>
        </p:nvSpPr>
        <p:spPr>
          <a:xfrm>
            <a:off x="4145281" y="6217920"/>
            <a:ext cx="985187" cy="4876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F2ECD1F-AB9E-4860-B73B-1A7749D0B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1368" y="4047778"/>
            <a:ext cx="2100779" cy="2871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5E981730-CC30-41FD-996E-532B708D871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422" y="4169814"/>
            <a:ext cx="2006521" cy="2787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00BD5FB-7C31-4D3E-A46E-BCDA137949BB}"/>
              </a:ext>
            </a:extLst>
          </p:cNvPr>
          <p:cNvSpPr txBox="1"/>
          <p:nvPr/>
        </p:nvSpPr>
        <p:spPr>
          <a:xfrm>
            <a:off x="3386424" y="751966"/>
            <a:ext cx="2743781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chơi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10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14362"/>
            <a:ext cx="6858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8" y="1509713"/>
            <a:ext cx="5956876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9" y="995365"/>
            <a:ext cx="1433272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905903"/>
            <a:ext cx="1111871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6" y="4215767"/>
            <a:ext cx="461379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756084" y="3026305"/>
            <a:ext cx="1267341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1" y="1843666"/>
            <a:ext cx="3519818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94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31076BB4-9014-479C-900D-5391C53118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0" r="29572"/>
          <a:stretch/>
        </p:blipFill>
        <p:spPr>
          <a:xfrm>
            <a:off x="3946295" y="4689510"/>
            <a:ext cx="753119" cy="1985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DF4D8B2-5AE4-42CB-BAF9-B8C661E148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11288" r="26638" b="20876"/>
          <a:stretch/>
        </p:blipFill>
        <p:spPr>
          <a:xfrm>
            <a:off x="4111685" y="869214"/>
            <a:ext cx="1376396" cy="1558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F3110DC-EF28-4FD6-B8C3-FF6DD09551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6" r="17285"/>
          <a:stretch/>
        </p:blipFill>
        <p:spPr>
          <a:xfrm>
            <a:off x="5534133" y="2643299"/>
            <a:ext cx="791636" cy="18269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DCFEEE87-745D-4509-B10F-9F4C866A41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5" t="20966" r="12017" b="21973"/>
          <a:stretch/>
        </p:blipFill>
        <p:spPr>
          <a:xfrm>
            <a:off x="5770048" y="3267617"/>
            <a:ext cx="350749" cy="22884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C2ACE6E-6937-44C8-810B-343F471C0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20966" r="12017" b="21973"/>
          <a:stretch/>
        </p:blipFill>
        <p:spPr>
          <a:xfrm rot="270921">
            <a:off x="4121262" y="5233070"/>
            <a:ext cx="386455" cy="322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7744BF-FA1A-4D58-AEC3-221A8CE67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8" y="173311"/>
            <a:ext cx="2620663" cy="33437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0879A20-7B6E-46FA-B829-88AE1A4572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4081249" y="3840636"/>
            <a:ext cx="252984" cy="3369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27ABE37-D2EB-488C-B764-E76789B6D70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6760201" y="3517091"/>
            <a:ext cx="420520" cy="5601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6D3C01F-1485-4DAE-AD4E-180EB11F99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2955865" y="4888951"/>
            <a:ext cx="487010" cy="6486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AE0DB15A-9CB7-4B9E-8CC6-7669C66AB6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7959496" y="173311"/>
            <a:ext cx="308686" cy="4111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2D71B06A-B5C7-4D01-9B2D-3A04AD914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6098649" y="364312"/>
            <a:ext cx="487010" cy="6486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E640E3F-33EB-465D-BB00-AAF1BFF48A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r="15255"/>
          <a:stretch/>
        </p:blipFill>
        <p:spPr>
          <a:xfrm>
            <a:off x="2564272" y="2717526"/>
            <a:ext cx="909171" cy="18788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6B8B1EDF-BB80-45C5-876F-ABC54CCDC43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2" t="27578" r="12017" b="21973"/>
          <a:stretch/>
        </p:blipFill>
        <p:spPr>
          <a:xfrm>
            <a:off x="2800351" y="3362325"/>
            <a:ext cx="339632" cy="26403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932F4F4E-A1D2-40D3-89D5-AAD9E52158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3" t="11288" r="26638" b="20876"/>
          <a:stretch/>
        </p:blipFill>
        <p:spPr>
          <a:xfrm>
            <a:off x="6190414" y="4492179"/>
            <a:ext cx="1376396" cy="15589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112056AF-B969-4626-B8E8-90F1273BC1E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1595736" y="3494342"/>
            <a:ext cx="583205" cy="77679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DC8C06D9-5A5C-4D82-9FE8-BA3CE60A286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398926" y="3834774"/>
            <a:ext cx="263321" cy="350728"/>
          </a:xfrm>
          <a:prstGeom prst="rect">
            <a:avLst/>
          </a:prstGeom>
        </p:spPr>
      </p:pic>
      <p:sp>
        <p:nvSpPr>
          <p:cNvPr id="44" name="Oval 4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9BCAA2B3-E5FD-42E9-8C5D-5E2650ED71F2}"/>
              </a:ext>
            </a:extLst>
          </p:cNvPr>
          <p:cNvSpPr/>
          <p:nvPr/>
        </p:nvSpPr>
        <p:spPr>
          <a:xfrm>
            <a:off x="2936229" y="2384468"/>
            <a:ext cx="255730" cy="3205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95EA2CFD-95DF-4354-9B78-70A9A5D66074}"/>
              </a:ext>
            </a:extLst>
          </p:cNvPr>
          <p:cNvSpPr/>
          <p:nvPr/>
        </p:nvSpPr>
        <p:spPr>
          <a:xfrm>
            <a:off x="4152470" y="4275848"/>
            <a:ext cx="255730" cy="3205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FB38C8BD-1F28-4873-9208-1B5349AA22BF}"/>
              </a:ext>
            </a:extLst>
          </p:cNvPr>
          <p:cNvSpPr/>
          <p:nvPr/>
        </p:nvSpPr>
        <p:spPr>
          <a:xfrm>
            <a:off x="5833275" y="2335496"/>
            <a:ext cx="255730" cy="32051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E5338CB1-E055-4688-8240-801BF605738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r="20636"/>
          <a:stretch/>
        </p:blipFill>
        <p:spPr>
          <a:xfrm>
            <a:off x="2426336" y="3220514"/>
            <a:ext cx="1173829" cy="1423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BECCBF1A-B342-4EC3-ACF2-6E27ACF7FE0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21588" r="18934" b="21679"/>
          <a:stretch/>
        </p:blipFill>
        <p:spPr>
          <a:xfrm>
            <a:off x="2721271" y="669965"/>
            <a:ext cx="487010" cy="6486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7B4D5B40-5039-4BB7-A160-AE0476C31C6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r="20636"/>
          <a:stretch/>
        </p:blipFill>
        <p:spPr>
          <a:xfrm>
            <a:off x="3686670" y="5343958"/>
            <a:ext cx="1173829" cy="14231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2C8C1DC2-6DF8-434F-B3F8-79DABBDD8BB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r="20636"/>
          <a:stretch/>
        </p:blipFill>
        <p:spPr>
          <a:xfrm>
            <a:off x="5317269" y="3140049"/>
            <a:ext cx="1173829" cy="1423116"/>
          </a:xfrm>
          <a:prstGeom prst="rect">
            <a:avLst/>
          </a:prstGeom>
        </p:spPr>
      </p:pic>
      <p:sp>
        <p:nvSpPr>
          <p:cNvPr id="2" name="Smiley Face 1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82D76EF-3066-4FF7-A6D4-BFEBF2ACC5EE}"/>
              </a:ext>
            </a:extLst>
          </p:cNvPr>
          <p:cNvSpPr/>
          <p:nvPr/>
        </p:nvSpPr>
        <p:spPr>
          <a:xfrm>
            <a:off x="8568514" y="6232117"/>
            <a:ext cx="421430" cy="489219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16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022E-16 L -0.125 0.0122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06875 0.108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5394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0694 0.1400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7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03776 0.1585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791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4349 0.1469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4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59259E-6 L 1.25E-6 0.25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7617 0.1557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7778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06706 -0.06528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9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02799 0.12014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3" y="5995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09102 -0.0472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4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0.02044 -2.22222E-6 C -0.02969 -2.22222E-6 -0.04089 0.03519 -0.04089 0.06389 L -0.04089 0.12778 " pathEditMode="relative" rAng="0" ptsTypes="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4" y="6389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22222E-6 L 0.02774 0.0770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417 L -0.01211 0.1162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6019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14792 -0.07269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301 L -0.13685 0.00046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49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8659 0.16088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8032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-0.07474 -0.08379 " pathEditMode="relative" rAng="0" ptsTypes="AA">
                                      <p:cBhvr>
                                        <p:cTn id="1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-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00"/>
                            </p:stCondLst>
                            <p:childTnLst>
                              <p:par>
                                <p:cTn id="1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48148E-6 L 0.06888 0.11968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597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59259E-6 L -0.07083 0.14352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3D6619A3-0A01-4CCF-BBB6-5BD7B26F9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3056" y="4966494"/>
            <a:ext cx="365522" cy="487363"/>
          </a:xfrm>
          <a:prstGeom prst="rect">
            <a:avLst/>
          </a:prstGeom>
        </p:spPr>
      </p:pic>
      <p:pic>
        <p:nvPicPr>
          <p:cNvPr id="26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9D6A7553-9E49-45B3-9C6C-239CCF82A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3055" y="5864787"/>
            <a:ext cx="365522" cy="487363"/>
          </a:xfrm>
          <a:prstGeom prst="rect">
            <a:avLst/>
          </a:prstGeom>
        </p:spPr>
      </p:pic>
      <p:pic>
        <p:nvPicPr>
          <p:cNvPr id="25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E3E6324D-58B2-48F0-B7F9-29832996B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69701" y="5864787"/>
            <a:ext cx="365522" cy="487363"/>
          </a:xfrm>
          <a:prstGeom prst="rect">
            <a:avLst/>
          </a:prstGeom>
        </p:spPr>
      </p:pic>
      <p:pic>
        <p:nvPicPr>
          <p:cNvPr id="23" name="Am-thanh-tra-loi-dung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D4E316DD-687B-47AA-90D1-574438280E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58391" y="5075238"/>
            <a:ext cx="365522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B7C0DF0-7588-4C5D-938C-E0FAFAC2CFD2}"/>
              </a:ext>
            </a:extLst>
          </p:cNvPr>
          <p:cNvSpPr/>
          <p:nvPr/>
        </p:nvSpPr>
        <p:spPr>
          <a:xfrm>
            <a:off x="4811316" y="4829086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10EA5BD-BFE6-456A-8043-B9632700AE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19855" r="5844" b="13688"/>
          <a:stretch/>
        </p:blipFill>
        <p:spPr>
          <a:xfrm>
            <a:off x="-762000" y="76199"/>
            <a:ext cx="10591800" cy="4343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F4138A7-74EF-45D9-9940-A81B592A6BD6}"/>
              </a:ext>
            </a:extLst>
          </p:cNvPr>
          <p:cNvSpPr/>
          <p:nvPr/>
        </p:nvSpPr>
        <p:spPr>
          <a:xfrm>
            <a:off x="757462" y="4829086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304E26E-BC53-4033-8FC4-899EBD5B5021}"/>
              </a:ext>
            </a:extLst>
          </p:cNvPr>
          <p:cNvSpPr/>
          <p:nvPr/>
        </p:nvSpPr>
        <p:spPr>
          <a:xfrm>
            <a:off x="775097" y="5804603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4B60F6F7-75D4-4E8F-9A05-97B7D367B3D9}"/>
              </a:ext>
            </a:extLst>
          </p:cNvPr>
          <p:cNvSpPr/>
          <p:nvPr/>
        </p:nvSpPr>
        <p:spPr>
          <a:xfrm>
            <a:off x="4811316" y="5804603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669BFAA-3C0A-4BDB-8495-3BBAD6D05DD2}"/>
              </a:ext>
            </a:extLst>
          </p:cNvPr>
          <p:cNvSpPr txBox="1"/>
          <p:nvPr/>
        </p:nvSpPr>
        <p:spPr>
          <a:xfrm>
            <a:off x="661208" y="762000"/>
            <a:ext cx="9118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noProof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gì đẹp bằng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sz="4000" b="0" i="0" u="none" strike="noStrike" kern="1200" cap="none" spc="0" normalizeH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xanh bông trắng lại chen nhụy vàng.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Loài hoa cần điền vào dấu ... là: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FDAF23B-17C3-435D-88EE-071D739B2D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97"/>
          <a:stretch/>
        </p:blipFill>
        <p:spPr>
          <a:xfrm>
            <a:off x="7836917" y="4819560"/>
            <a:ext cx="535633" cy="6286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4F27408-8F3A-43A3-9013-3B3B118F83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3800698" y="4829086"/>
            <a:ext cx="578645" cy="628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66AED57-973E-4AF1-BE6C-DF2EAF83BE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3800698" y="5804603"/>
            <a:ext cx="578645" cy="6286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40D60D6-CF45-4B43-A0EE-34C5AC0A5F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7854552" y="5804603"/>
            <a:ext cx="578645" cy="628650"/>
          </a:xfrm>
          <a:prstGeom prst="rect">
            <a:avLst/>
          </a:prstGeom>
        </p:spPr>
      </p:pic>
      <p:sp>
        <p:nvSpPr>
          <p:cNvPr id="27" name="Arrow: Right 2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9802249A-2C69-43E1-B931-646BF3209023}"/>
              </a:ext>
            </a:extLst>
          </p:cNvPr>
          <p:cNvSpPr/>
          <p:nvPr/>
        </p:nvSpPr>
        <p:spPr>
          <a:xfrm>
            <a:off x="8529380" y="6352149"/>
            <a:ext cx="589175" cy="48736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4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0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02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02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FE6B90C8-1CEF-4A2A-BF7F-2A7D72723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3056" y="4966494"/>
            <a:ext cx="365522" cy="487363"/>
          </a:xfrm>
          <a:prstGeom prst="rect">
            <a:avLst/>
          </a:prstGeom>
        </p:spPr>
      </p:pic>
      <p:pic>
        <p:nvPicPr>
          <p:cNvPr id="5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FB284DC-2160-4F64-B5B9-8DF997361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3055" y="5864787"/>
            <a:ext cx="365522" cy="487363"/>
          </a:xfrm>
          <a:prstGeom prst="rect">
            <a:avLst/>
          </a:prstGeom>
        </p:spPr>
      </p:pic>
      <p:pic>
        <p:nvPicPr>
          <p:cNvPr id="6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AF8CA614-AAC4-472B-92FC-31E2ECEF8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69701" y="5864787"/>
            <a:ext cx="365522" cy="487363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38B70BF2-DDBB-47D0-968A-145AE3AFF6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58391" y="5075238"/>
            <a:ext cx="365522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2F27A3B-F52D-4D5A-9BDC-8856C346C9A5}"/>
              </a:ext>
            </a:extLst>
          </p:cNvPr>
          <p:cNvSpPr/>
          <p:nvPr/>
        </p:nvSpPr>
        <p:spPr>
          <a:xfrm>
            <a:off x="4811315" y="5804603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45D5972-DD2D-41AB-A09D-93FC35D8DD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19855" r="5844" b="13688"/>
          <a:stretch/>
        </p:blipFill>
        <p:spPr>
          <a:xfrm>
            <a:off x="-838200" y="-247651"/>
            <a:ext cx="10416778" cy="4343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9F3258-F622-44CE-A6B2-5FC49EAB9C49}"/>
              </a:ext>
            </a:extLst>
          </p:cNvPr>
          <p:cNvSpPr/>
          <p:nvPr/>
        </p:nvSpPr>
        <p:spPr>
          <a:xfrm>
            <a:off x="4811316" y="4829086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nười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biếng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E51F86A-3209-45E2-AE61-0AB5197E5F83}"/>
              </a:ext>
            </a:extLst>
          </p:cNvPr>
          <p:cNvSpPr/>
          <p:nvPr/>
        </p:nvSpPr>
        <p:spPr>
          <a:xfrm>
            <a:off x="775097" y="5804603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rụt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dè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C4D955F-2C4C-452C-BA71-125E4C5D63EB}"/>
              </a:ext>
            </a:extLst>
          </p:cNvPr>
          <p:cNvSpPr/>
          <p:nvPr/>
        </p:nvSpPr>
        <p:spPr>
          <a:xfrm>
            <a:off x="775097" y="4829086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2400" smtClean="0">
                <a:solidFill>
                  <a:prstClr val="black"/>
                </a:solidFill>
                <a:latin typeface="Calibri" panose="020F0502020204030204"/>
              </a:rPr>
              <a:t>lúa lon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2EDE948-3629-47DF-8B61-BDB29B7566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97"/>
          <a:stretch/>
        </p:blipFill>
        <p:spPr>
          <a:xfrm>
            <a:off x="7833271" y="5800080"/>
            <a:ext cx="535633" cy="6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B24DD45-5EAC-4799-9592-FEE5EA5E41E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7854552" y="4829086"/>
            <a:ext cx="578645" cy="628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9D08778-F71F-44F2-9812-AB28D7473A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3800698" y="5804603"/>
            <a:ext cx="578645" cy="628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37EA18-D670-419E-94A4-C10385F5CA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3815556" y="4822582"/>
            <a:ext cx="578645" cy="628650"/>
          </a:xfrm>
          <a:prstGeom prst="rect">
            <a:avLst/>
          </a:prstGeom>
        </p:spPr>
      </p:pic>
      <p:sp>
        <p:nvSpPr>
          <p:cNvPr id="18" name="Arrow: Right 1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5574F9B-0351-4F0D-A14D-1D20DBDD2F45}"/>
              </a:ext>
            </a:extLst>
          </p:cNvPr>
          <p:cNvSpPr/>
          <p:nvPr/>
        </p:nvSpPr>
        <p:spPr>
          <a:xfrm>
            <a:off x="8529380" y="6352149"/>
            <a:ext cx="589175" cy="48736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C82F783-CC8E-4C16-984A-F63785D71FA8}"/>
              </a:ext>
            </a:extLst>
          </p:cNvPr>
          <p:cNvSpPr txBox="1"/>
          <p:nvPr/>
        </p:nvSpPr>
        <p:spPr>
          <a:xfrm>
            <a:off x="726046" y="578558"/>
            <a:ext cx="72882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nào trong các từ dưới đây được viết đúng chính tả?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2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1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0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810BAC37-7D4B-4CF0-9803-70E1F6627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3056" y="4966494"/>
            <a:ext cx="365522" cy="487363"/>
          </a:xfrm>
          <a:prstGeom prst="rect">
            <a:avLst/>
          </a:prstGeom>
        </p:spPr>
      </p:pic>
      <p:pic>
        <p:nvPicPr>
          <p:cNvPr id="5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D1B81ADB-2EEF-4077-B1B8-F47A090B7B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13055" y="5864787"/>
            <a:ext cx="365522" cy="487363"/>
          </a:xfrm>
          <a:prstGeom prst="rect">
            <a:avLst/>
          </a:prstGeom>
        </p:spPr>
      </p:pic>
      <p:pic>
        <p:nvPicPr>
          <p:cNvPr id="6" name="Am-thanh-tra-loi-sai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1A325754-75CF-43BF-978C-35A79235F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69701" y="5864787"/>
            <a:ext cx="365522" cy="487363"/>
          </a:xfrm>
          <a:prstGeom prst="rect">
            <a:avLst/>
          </a:prstGeom>
        </p:spPr>
      </p:pic>
      <p:pic>
        <p:nvPicPr>
          <p:cNvPr id="7" name="Am-thanh-tra-loi-dung-www_nhacchuongvui_com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2247ADAA-18D1-4EE0-9342-1C195BA6B5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458391" y="5075238"/>
            <a:ext cx="365522" cy="4873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A9FDA09-985E-41A8-B61B-8E862727F2C9}"/>
              </a:ext>
            </a:extLst>
          </p:cNvPr>
          <p:cNvSpPr/>
          <p:nvPr/>
        </p:nvSpPr>
        <p:spPr>
          <a:xfrm>
            <a:off x="775097" y="4838612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Em rất yêu cô giáo.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90AA9E5-4CB9-4EAE-8DBC-82AC078716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19855" r="5844" b="13688"/>
          <a:stretch/>
        </p:blipFill>
        <p:spPr>
          <a:xfrm>
            <a:off x="-781278" y="-585110"/>
            <a:ext cx="10534878" cy="54237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E760B8B-4EED-46E0-A574-D1A3B09AB26C}"/>
              </a:ext>
            </a:extLst>
          </p:cNvPr>
          <p:cNvSpPr/>
          <p:nvPr/>
        </p:nvSpPr>
        <p:spPr>
          <a:xfrm>
            <a:off x="4811316" y="4825206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.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rất yêu cô giáo.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6D777C-388E-400B-9D79-14F031FF8D7E}"/>
              </a:ext>
            </a:extLst>
          </p:cNvPr>
          <p:cNvSpPr/>
          <p:nvPr/>
        </p:nvSpPr>
        <p:spPr>
          <a:xfrm>
            <a:off x="775097" y="5804603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giáo rất yêu 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06F2038-01AA-4FD3-8093-71C6285667D6}"/>
              </a:ext>
            </a:extLst>
          </p:cNvPr>
          <p:cNvSpPr/>
          <p:nvPr/>
        </p:nvSpPr>
        <p:spPr>
          <a:xfrm>
            <a:off x="4811316" y="5804603"/>
            <a:ext cx="3621881" cy="628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cô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giáo rất yêu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E527F1-E887-4D56-A7C2-DA8AC402C890}"/>
              </a:ext>
            </a:extLst>
          </p:cNvPr>
          <p:cNvSpPr txBox="1"/>
          <p:nvPr/>
        </p:nvSpPr>
        <p:spPr>
          <a:xfrm>
            <a:off x="436905" y="405343"/>
            <a:ext cx="80924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50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72B7077-1BE7-451C-A6A6-07E6633A5F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r="4997"/>
          <a:stretch/>
        </p:blipFill>
        <p:spPr>
          <a:xfrm>
            <a:off x="3800698" y="4829086"/>
            <a:ext cx="535633" cy="62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EEDD2A0-EED1-4EF2-BB98-4A82B36EEA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7854552" y="4829086"/>
            <a:ext cx="578645" cy="628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770BDC9-582C-4425-B562-86457C009F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3800698" y="5804603"/>
            <a:ext cx="578645" cy="628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003F4927-DD38-4177-976B-FAC011FC98E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9393"/>
          <a:stretch/>
        </p:blipFill>
        <p:spPr>
          <a:xfrm>
            <a:off x="7854552" y="5804603"/>
            <a:ext cx="578645" cy="628650"/>
          </a:xfrm>
          <a:prstGeom prst="rect">
            <a:avLst/>
          </a:prstGeom>
        </p:spPr>
      </p:pic>
      <p:sp>
        <p:nvSpPr>
          <p:cNvPr id="18" name="Arrow: Right 17">
            <a:hlinkClick r:id="rId10" action="ppaction://hlinksldjump"/>
            <a:extLst>
              <a:ext uri="{FF2B5EF4-FFF2-40B4-BE49-F238E27FC236}">
                <a16:creationId xmlns="" xmlns:a16="http://schemas.microsoft.com/office/drawing/2014/main" id="{56D23552-17D7-4409-AA6B-5E03CA75E525}"/>
              </a:ext>
            </a:extLst>
          </p:cNvPr>
          <p:cNvSpPr/>
          <p:nvPr/>
        </p:nvSpPr>
        <p:spPr>
          <a:xfrm>
            <a:off x="8529380" y="6352149"/>
            <a:ext cx="589175" cy="48736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mc="http://schemas.openxmlformats.org/markup-compatibility/2006" xmlns:a14="http://schemas.microsoft.com/office/drawing/2010/main" xmlns:a16="http://schemas.microsoft.com/office/drawing/2014/main" xmlns="" id="{447A5A1F-6B67-4B6C-80BA-AFF67153B3EE}"/>
              </a:ext>
            </a:extLst>
          </p:cNvPr>
          <p:cNvSpPr txBox="1"/>
          <p:nvPr/>
        </p:nvSpPr>
        <p:spPr>
          <a:xfrm>
            <a:off x="501586" y="400177"/>
            <a:ext cx="90423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smtClean="0">
                <a:solidFill>
                  <a:prstClr val="white"/>
                </a:solidFill>
                <a:latin typeface="Calibri" panose="020F0502020204030204"/>
              </a:rPr>
              <a:t>Cho các từ sau: </a:t>
            </a:r>
            <a:r>
              <a:rPr lang="en-US" sz="4400" smtClean="0">
                <a:solidFill>
                  <a:srgbClr val="FF0000"/>
                </a:solidFill>
                <a:latin typeface="Calibri" panose="020F0502020204030204"/>
              </a:rPr>
              <a:t>em/cô giáo/rất/yêu.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4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từ này được xếp thành câu đúng                                                                              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44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7286098" y="3429001"/>
            <a:ext cx="1697471" cy="38279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01CDA80-078A-4FCC-9CB8-7B44551BE441}"/>
              </a:ext>
            </a:extLst>
          </p:cNvPr>
          <p:cNvSpPr/>
          <p:nvPr/>
        </p:nvSpPr>
        <p:spPr>
          <a:xfrm>
            <a:off x="368086" y="2406690"/>
            <a:ext cx="8013914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676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3B8E015B-D9E5-4CD3-8C3E-6E8BFE547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1DF011B-CFBE-4A32-90A4-FB33A5118EBA}"/>
              </a:ext>
            </a:extLst>
          </p:cNvPr>
          <p:cNvSpPr/>
          <p:nvPr/>
        </p:nvSpPr>
        <p:spPr>
          <a:xfrm>
            <a:off x="1030806" y="1775598"/>
            <a:ext cx="7082388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.VnAristote" panose="020B7200000000000000" pitchFamily="34" charset="0"/>
              </a:rPr>
              <a:t>Chóc c¸c con </a:t>
            </a:r>
          </a:p>
          <a:p>
            <a:pPr algn="ctr">
              <a:defRPr/>
            </a:pPr>
            <a:r>
              <a:rPr lang="en-US" sz="66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.VnAristote" panose="020B7200000000000000" pitchFamily="34" charset="0"/>
              </a:rPr>
              <a:t>ch¨m ngoan, häc giái</a:t>
            </a:r>
          </a:p>
        </p:txBody>
      </p:sp>
    </p:spTree>
    <p:extLst>
      <p:ext uri="{BB962C8B-B14F-4D97-AF65-F5344CB8AC3E}">
        <p14:creationId xmlns:p14="http://schemas.microsoft.com/office/powerpoint/2010/main" val="3243987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“VŨ ĐIỆU 5K” ĐẨY LÙI DỊCH BỆNH COVID-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41" y="0"/>
            <a:ext cx="9160041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381000"/>
            <a:ext cx="8878253" cy="2700733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286000" y="3505200"/>
            <a:ext cx="5105400" cy="25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7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2788041" y="2328601"/>
            <a:ext cx="326808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1378920" y="762000"/>
            <a:ext cx="7155481" cy="3200400"/>
            <a:chOff x="2118480" y="1316166"/>
            <a:chExt cx="1858505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0980" y="1698962"/>
              <a:ext cx="1746005" cy="625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</a:t>
              </a:r>
              <a:r>
                <a:rPr lang="en-US" altLang="zh-CN" sz="8000" spc="30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1 </a:t>
              </a:r>
              <a:r>
                <a:rPr lang="en-US" altLang="zh-CN" sz="8000" spc="300" smtClean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53293" y="2921013"/>
            <a:ext cx="9211855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62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10" y="1614965"/>
            <a:ext cx="4172665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0" y="2420323"/>
            <a:ext cx="2237444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3088" y="3137688"/>
            <a:ext cx="2046619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181885984"/>
      </p:ext>
    </p:extLst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180811" y="4832944"/>
            <a:ext cx="979448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673127" y="4629150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965835" y="365125"/>
            <a:ext cx="693801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168" y="4479925"/>
            <a:ext cx="6463665" cy="192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65835" y="76200"/>
            <a:ext cx="6938010" cy="4114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180811" y="4832944"/>
            <a:ext cx="979448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7673127" y="4629150"/>
            <a:ext cx="1286803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0168" y="4191000"/>
            <a:ext cx="6463665" cy="1927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19200" y="990600"/>
            <a:ext cx="3429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219200" y="2614295"/>
            <a:ext cx="3429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219200" y="4236720"/>
            <a:ext cx="3429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864135" y="123382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546024" y="1691655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88110" y="2077735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860200" y="2341895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343969" y="241746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42691" y="320994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340034" y="354522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648293" y="389066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606258" y="449772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7546024" y="4937775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340034" y="5294645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053433" y="560008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806601" y="6040166"/>
            <a:ext cx="5914337" cy="1446550"/>
            <a:chOff x="708943" y="6033135"/>
            <a:chExt cx="5825836" cy="14465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14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7D0654-5641-4822-85FE-144FEFB65E61}"/>
              </a:ext>
            </a:extLst>
          </p:cNvPr>
          <p:cNvSpPr/>
          <p:nvPr/>
        </p:nvSpPr>
        <p:spPr>
          <a:xfrm>
            <a:off x="1974883" y="111968"/>
            <a:ext cx="5275878" cy="8024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đọc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dài</a:t>
            </a:r>
            <a:endParaRPr lang="en-US" sz="40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AFB2BC7-775C-44EB-9950-9F824225BF52}"/>
              </a:ext>
            </a:extLst>
          </p:cNvPr>
          <p:cNvSpPr txBox="1"/>
          <p:nvPr/>
        </p:nvSpPr>
        <p:spPr>
          <a:xfrm>
            <a:off x="1147665" y="1334278"/>
            <a:ext cx="68020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tôi,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rụt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níu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chặt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D907CDE1-0285-4C2E-8437-0D193E518051}"/>
              </a:ext>
            </a:extLst>
          </p:cNvPr>
          <p:cNvCxnSpPr/>
          <p:nvPr/>
        </p:nvCxnSpPr>
        <p:spPr>
          <a:xfrm flipH="1">
            <a:off x="4800600" y="1513739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F9F41A63-AC0C-4016-AE29-EE453A79EC8B}"/>
              </a:ext>
            </a:extLst>
          </p:cNvPr>
          <p:cNvCxnSpPr/>
          <p:nvPr/>
        </p:nvCxnSpPr>
        <p:spPr>
          <a:xfrm flipH="1">
            <a:off x="4741356" y="217146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ADEFFE28-DB4D-45EC-BECD-2414E887E4A4}"/>
              </a:ext>
            </a:extLst>
          </p:cNvPr>
          <p:cNvCxnSpPr/>
          <p:nvPr/>
        </p:nvCxnSpPr>
        <p:spPr>
          <a:xfrm flipH="1">
            <a:off x="2890116" y="334570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4A529261-57F9-4955-93F7-2F5B7BF2037A}"/>
              </a:ext>
            </a:extLst>
          </p:cNvPr>
          <p:cNvCxnSpPr/>
          <p:nvPr/>
        </p:nvCxnSpPr>
        <p:spPr>
          <a:xfrm flipH="1">
            <a:off x="2819400" y="3345704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9F41A63-AC0C-4016-AE29-EE453A79EC8B}"/>
              </a:ext>
            </a:extLst>
          </p:cNvPr>
          <p:cNvCxnSpPr/>
          <p:nvPr/>
        </p:nvCxnSpPr>
        <p:spPr>
          <a:xfrm flipH="1">
            <a:off x="3048000" y="2763950"/>
            <a:ext cx="5715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602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</TotalTime>
  <Words>355</Words>
  <Application>Microsoft Office PowerPoint</Application>
  <PresentationFormat>On-screen Show (4:3)</PresentationFormat>
  <Paragraphs>63</Paragraphs>
  <Slides>25</Slides>
  <Notes>9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QUYNHANH</dc:creator>
  <cp:lastModifiedBy>QUYNHANH</cp:lastModifiedBy>
  <cp:revision>8</cp:revision>
  <dcterms:created xsi:type="dcterms:W3CDTF">2021-09-01T06:14:20Z</dcterms:created>
  <dcterms:modified xsi:type="dcterms:W3CDTF">2021-09-01T09:12:47Z</dcterms:modified>
</cp:coreProperties>
</file>