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98" r:id="rId4"/>
  </p:sldMasterIdLst>
  <p:notesMasterIdLst>
    <p:notesMasterId r:id="rId12"/>
  </p:notesMasterIdLst>
  <p:sldIdLst>
    <p:sldId id="265" r:id="rId5"/>
    <p:sldId id="266" r:id="rId6"/>
    <p:sldId id="262" r:id="rId7"/>
    <p:sldId id="274" r:id="rId8"/>
    <p:sldId id="276" r:id="rId9"/>
    <p:sldId id="280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22BC-71A0-4B78-85BD-1273D55E84F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6F50-F3BB-46A1-B648-29F234CE9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5"/>
            <a:ext cx="57600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 5: Ôn tập chủ đề về gia đình</a:t>
            </a:r>
          </a:p>
        </p:txBody>
      </p:sp>
      <p:pic>
        <p:nvPicPr>
          <p:cNvPr id="7" name="Content Placeholder 20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33620" y="2321560"/>
            <a:ext cx="2990215" cy="29902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3270" y="76200"/>
            <a:ext cx="859155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thường làm gì vào ngày sinh nhật của ông bà, bố mẹ, anh chị?</a:t>
            </a:r>
          </a:p>
        </p:txBody>
      </p:sp>
      <p:pic>
        <p:nvPicPr>
          <p:cNvPr id="9" name="Content Placeholder 8" descr="ta-nguoit-than-trong-gia-dinh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066415" y="1691005"/>
            <a:ext cx="7391400" cy="439610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47650" y="1866900"/>
            <a:ext cx="3066415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Em thường làm gì để ông bà, bố mẹ vui?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Click="0" advTm="3713">
        <p15:prstTrans prst="airplane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33620" y="2321560"/>
            <a:ext cx="2990215" cy="29902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61995" y="85725"/>
            <a:ext cx="5934075" cy="895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1. Cùng hoàn thành sơ đồ sau</a:t>
            </a:r>
          </a:p>
        </p:txBody>
      </p:sp>
      <p:pic>
        <p:nvPicPr>
          <p:cNvPr id="3" name="Content Placeholder 2" descr="Capture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680845" y="1558925"/>
            <a:ext cx="9295765" cy="50399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19910" y="2322195"/>
            <a:ext cx="1685290" cy="4972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Ăn chín, uống sôi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2260" y="2933700"/>
            <a:ext cx="1942465" cy="7899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Chế biến thực phẩm nhiệt độ thích hợp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35085" y="293370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Các 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19910" y="591502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Rửa bát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35085" y="545782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Giáo viên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35085" y="601980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Kĩ sư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Click="0" advTm="3713">
        <p15:prstTrans prst="airplane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2. Kể tên những việc làm thể hiện sự quan tâm đến bà của gia đình Hoa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7565" y="1577975"/>
            <a:ext cx="7610475" cy="4396740"/>
          </a:xfrm>
          <a:prstGeom prst="rect">
            <a:avLst/>
          </a:prstGeom>
        </p:spPr>
      </p:pic>
      <p:pic>
        <p:nvPicPr>
          <p:cNvPr id="21" name="Content Placeholder 20" descr="12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46080" y="76200"/>
            <a:ext cx="1221105" cy="122110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256540" y="1757045"/>
            <a:ext cx="1876425" cy="1638300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Viết thiệp sinh nhật cho bà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231140" y="4119245"/>
            <a:ext cx="1876425" cy="1638300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khăn tặng bà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718040" y="2385695"/>
            <a:ext cx="1876425" cy="227647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Tặng quà và chúc mừng sinh nhật bà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 kết: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thích nhất nội dung nào trong chủ đề Gia đình? Vì sao em thích nội dung đó?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468" y="1275805"/>
            <a:ext cx="5535795" cy="1084217"/>
          </a:xfrm>
        </p:spPr>
        <p:txBody>
          <a:bodyPr>
            <a:normAutofit/>
          </a:bodyPr>
          <a:lstStyle/>
          <a:p>
            <a:r>
              <a:rPr lang="en-US" sz="3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328103" y="3943440"/>
            <a:ext cx="5535795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 về gia đình, về an toàn vệ sinh thực phẩm, về nghề nghiệp yêu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Custom</PresentationFormat>
  <Paragraphs>31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1_Office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12</cp:revision>
  <dcterms:created xsi:type="dcterms:W3CDTF">2021-05-08T02:21:00Z</dcterms:created>
  <dcterms:modified xsi:type="dcterms:W3CDTF">2022-10-10T09:27:17Z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