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8" r:id="rId3"/>
    <p:sldMasterId id="2147483680" r:id="rId4"/>
  </p:sldMasterIdLst>
  <p:notesMasterIdLst>
    <p:notesMasterId r:id="rId16"/>
  </p:notesMasterIdLst>
  <p:sldIdLst>
    <p:sldId id="284" r:id="rId5"/>
    <p:sldId id="286" r:id="rId6"/>
    <p:sldId id="303" r:id="rId7"/>
    <p:sldId id="304" r:id="rId8"/>
    <p:sldId id="305" r:id="rId9"/>
    <p:sldId id="306" r:id="rId10"/>
    <p:sldId id="302" r:id="rId11"/>
    <p:sldId id="300" r:id="rId12"/>
    <p:sldId id="301" r:id="rId13"/>
    <p:sldId id="297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1C558-A3EB-4FE3-8507-3F0F4F12D85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FD147-449F-4294-93C0-E03E0BEF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3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3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9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52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10/23/2022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342111" y="3087730"/>
            <a:ext cx="7431578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1. Nghe 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kể chuyện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97942" y="2513619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Qua câu chuyện, em học được điều gì?</a:t>
            </a:r>
            <a:endParaRPr kumimoji="0" lang="vi-VN" sz="4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8473" y="0"/>
            <a:ext cx="9874244" cy="6812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647954" cy="2740778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4437709" y="1293026"/>
            <a:ext cx="7444048" cy="4750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*Trong tranh 1 có những nhân vật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5394185" y="2149174"/>
            <a:ext cx="6797815" cy="404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 1 có 3 nhân vật: Họa mi, vẹt và quạ.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963363" y="3210814"/>
            <a:ext cx="7228637" cy="468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*Họa mi, vẹt và quạ nói chuyện gì với nhau?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5293335" y="3942530"/>
            <a:ext cx="6999514" cy="79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bạn nói về </a:t>
            </a:r>
            <a:r>
              <a:rPr lang="en-US" altLang="vi-VN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 chim hoàng anh hát hay</a:t>
            </a:r>
            <a:endParaRPr lang="en-US" altLang="vi-VN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63363" y="2160785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0705" y="4355030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>
            <a:fillRect/>
          </a:stretch>
        </p:blipFill>
        <p:spPr>
          <a:xfrm>
            <a:off x="0" y="1443700"/>
            <a:ext cx="5110843" cy="3063958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4878582" y="19388"/>
            <a:ext cx="7444048" cy="4750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*Trong tranh 2 có thêm nhân vật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5835058" y="875536"/>
            <a:ext cx="6797815" cy="404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 2 có thêm nhân vật hoàng oanh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5404236" y="1822873"/>
            <a:ext cx="7228637" cy="468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*Họa mi, vẹt và quạ đến gặp hoàng oanh vì chuyện gì?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5802400" y="2720061"/>
            <a:ext cx="6332606" cy="79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bạn </a:t>
            </a:r>
            <a:r>
              <a:rPr lang="en-US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altLang="vi-VN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hờ </a:t>
            </a:r>
            <a:r>
              <a:rPr lang="en-US" altLang="vi-VN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chim hoàng anh dạy hát cho.</a:t>
            </a:r>
            <a:endParaRPr lang="en-US" altLang="vi-VN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04236" y="789175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71578" y="2869117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/>
          <p:nvPr/>
        </p:nvSpPr>
        <p:spPr>
          <a:xfrm>
            <a:off x="5458662" y="3706107"/>
            <a:ext cx="7228637" cy="468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*Hoàng anh đã nói gì với 3 bạn?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5916701" y="4283381"/>
            <a:ext cx="6332606" cy="79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“Học hát rất vất vả, các bạn phải chịu khó nhé</a:t>
            </a:r>
            <a:r>
              <a:rPr lang="en-US" altLang="vi-VN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</a:t>
            </a:r>
            <a:endParaRPr lang="en-US" altLang="vi-VN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04236" y="4409684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" y="1698172"/>
            <a:ext cx="4523014" cy="2829700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4584673" y="-13270"/>
            <a:ext cx="6404461" cy="4750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l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*Trong tranh 3 các bạn đang làm gì?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5230901" y="842878"/>
            <a:ext cx="6797815" cy="404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 anh đang dạy các bạn luyện giọng.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4669447" y="1839202"/>
            <a:ext cx="7228637" cy="468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*Quạ đã nghĩ gì khi ngày nào cũng luyện giọng?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5349202" y="2729695"/>
            <a:ext cx="6332606" cy="79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“Hôm nào cũng luyện giọng thế này, bao giờ mới hát được cơ chứ ?”</a:t>
            </a:r>
            <a:endParaRPr lang="en-US" altLang="vi-VN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00079" y="789175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65395" y="2918104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/>
          <p:nvPr/>
        </p:nvSpPr>
        <p:spPr>
          <a:xfrm>
            <a:off x="4674886" y="3787747"/>
            <a:ext cx="7228637" cy="468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*Vì sao quạ bỏ các bạn bay đi?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5349202" y="4327048"/>
            <a:ext cx="6332606" cy="79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vi-VN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 quạ chán nản, không kiên nhẫn học nên bay đi</a:t>
            </a:r>
            <a:endParaRPr lang="en-US" altLang="vi-VN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70834" y="4551522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830"/>
            <a:ext cx="4849586" cy="3046186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4862261" y="574560"/>
            <a:ext cx="6404461" cy="4750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l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*Trong tranh 4 có những bạn nào vẫn chăm chỉ đến nhà hoàng oanh học?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5508490" y="1920563"/>
            <a:ext cx="6117454" cy="404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 mi và vẹt vẫn chăm chỉ đến nhà hoàng oanh học.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952898" y="2851941"/>
            <a:ext cx="7228637" cy="468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*Câu chuyện kết thúc thế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5626790" y="3986993"/>
            <a:ext cx="6332606" cy="79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vi-VN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Nhờ </a:t>
            </a:r>
            <a:r>
              <a:rPr lang="en-US" altLang="vi-VN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 chỉ học tập </a:t>
            </a:r>
            <a:r>
              <a:rPr lang="en-US" altLang="vi-VN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 họa </a:t>
            </a:r>
            <a:r>
              <a:rPr lang="en-US" altLang="vi-VN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 và vẹt</a:t>
            </a:r>
            <a:r>
              <a:rPr lang="en-US" altLang="vi-VN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hát được giọng êm ái còn quạ chỉ phát ra được tiếng kêu buồn bã: quạ, </a:t>
            </a:r>
            <a:r>
              <a:rPr lang="en-US" altLang="vi-VN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quạ, quạ...</a:t>
            </a:r>
            <a:endParaRPr lang="en-US" altLang="vi-VN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45009" y="1899525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2983" y="3701867"/>
            <a:ext cx="4308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5" y="1357049"/>
            <a:ext cx="9764683" cy="5492635"/>
          </a:xfrm>
          <a:prstGeom prst="rect">
            <a:avLst/>
          </a:prstGeom>
        </p:spPr>
      </p:pic>
      <p:sp>
        <p:nvSpPr>
          <p:cNvPr id="4" name="Text Box 4"/>
          <p:cNvSpPr txBox="1"/>
          <p:nvPr/>
        </p:nvSpPr>
        <p:spPr>
          <a:xfrm>
            <a:off x="399011" y="269240"/>
            <a:ext cx="11105804" cy="73866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2. Chọn</a:t>
            </a:r>
            <a:r>
              <a:rPr kumimoji="0" lang="en-US" alt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kể 1 -2 đoạn của câu chuyện th</a:t>
            </a: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eo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7156" y="-2403029"/>
            <a:ext cx="6349846" cy="116557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302262" y="4858728"/>
            <a:ext cx="2796114" cy="1999272"/>
            <a:chOff x="-591423" y="1707337"/>
            <a:chExt cx="7679682" cy="57870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>
              <a:fillRect/>
            </a:stretch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>
              <a:fillRect/>
            </a:stretch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116057" y="397388"/>
            <a:ext cx="795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</a:t>
            </a:r>
            <a:r>
              <a:rPr lang="en-US" sz="7200" b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2708" y="1597717"/>
            <a:ext cx="11289323" cy="3748006"/>
            <a:chOff x="503911" y="1514475"/>
            <a:chExt cx="5900981" cy="2182855"/>
          </a:xfrm>
        </p:grpSpPr>
        <p:sp>
          <p:nvSpPr>
            <p:cNvPr id="17" name="Scroll: Horizontal 16"/>
            <p:cNvSpPr/>
            <p:nvPr/>
          </p:nvSpPr>
          <p:spPr>
            <a:xfrm>
              <a:off x="503911" y="1514475"/>
              <a:ext cx="5900981" cy="2182855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vi-VN" sz="1865" kern="0">
                <a:solidFill>
                  <a:srgbClr val="BAE5E4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7874" y="1803950"/>
              <a:ext cx="5362378" cy="102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6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Câu chuyện  khuyên chúng ta làm việc gì cũng phải chăm chỉ, cần cù và kiên trì thì mới thành công.</a:t>
              </a:r>
              <a:endParaRPr 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56643" y="22832"/>
            <a:ext cx="3193289" cy="197086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37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Microsoft YaHei</vt:lpstr>
      <vt:lpstr>SimSun</vt:lpstr>
      <vt:lpstr>Arial</vt:lpstr>
      <vt:lpstr>Arial-Rounded</vt:lpstr>
      <vt:lpstr>Calibri</vt:lpstr>
      <vt:lpstr>Calibri Light</vt:lpstr>
      <vt:lpstr>Tahoma</vt:lpstr>
      <vt:lpstr>Times New Roman</vt:lpstr>
      <vt:lpstr>UTM Avo</vt:lpstr>
      <vt:lpstr>等线</vt:lpstr>
      <vt:lpstr>Office 主题</vt:lpstr>
      <vt:lpstr>2_Office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14</cp:revision>
  <dcterms:created xsi:type="dcterms:W3CDTF">2021-07-29T04:44:00Z</dcterms:created>
  <dcterms:modified xsi:type="dcterms:W3CDTF">2022-10-23T16:11:59Z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2DDB45DBBFA24E63B6226A165AC7C7DE</vt:lpwstr>
  </property>
  <property fmtid="{D5CDD505-2E9C-101B-9397-08002B2CF9AE}" pid="3" name="KSOProductBuildVer">
    <vt:lpwstr>1033-11.2.0.10323</vt:lpwstr>
  </property>
</Properties>
</file>