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711" r:id="rId4"/>
    <p:sldMasterId id="2147483747" r:id="rId5"/>
    <p:sldMasterId id="2147483786" r:id="rId6"/>
  </p:sldMasterIdLst>
  <p:notesMasterIdLst>
    <p:notesMasterId r:id="rId27"/>
  </p:notesMasterIdLst>
  <p:sldIdLst>
    <p:sldId id="264" r:id="rId7"/>
    <p:sldId id="662" r:id="rId8"/>
    <p:sldId id="661" r:id="rId9"/>
    <p:sldId id="262" r:id="rId10"/>
    <p:sldId id="660" r:id="rId11"/>
    <p:sldId id="429" r:id="rId12"/>
    <p:sldId id="367" r:id="rId13"/>
    <p:sldId id="2007577196" r:id="rId14"/>
    <p:sldId id="2007577174" r:id="rId15"/>
    <p:sldId id="285" r:id="rId16"/>
    <p:sldId id="2007577195" r:id="rId17"/>
    <p:sldId id="369" r:id="rId18"/>
    <p:sldId id="2007577091" r:id="rId19"/>
    <p:sldId id="2007577197" r:id="rId20"/>
    <p:sldId id="2007577198" r:id="rId21"/>
    <p:sldId id="2007577199" r:id="rId22"/>
    <p:sldId id="2007577200" r:id="rId23"/>
    <p:sldId id="2007577201" r:id="rId24"/>
    <p:sldId id="2007577191" r:id="rId25"/>
    <p:sldId id="6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AE4FA-01B1-463A-9581-82B5BFEDC88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DF142-44E3-465B-B4C7-DDEDB5C6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0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05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9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0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60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76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0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593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31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96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1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9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13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53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5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69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60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1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8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55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18338-D9DC-4B16-8203-F838396B1B0E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52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61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640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53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3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29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09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52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932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16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54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22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70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349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85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85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47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922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022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77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359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29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450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2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0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渡页1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9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5"/>
            <a:ext cx="6478500" cy="4237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7217410" y="1883411"/>
            <a:ext cx="6552477" cy="339670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7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6"/>
            <a:ext cx="6478500" cy="423787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3" y="2251067"/>
            <a:ext cx="3267333" cy="4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5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94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06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73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3444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743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571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2769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674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406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487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673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91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64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62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8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28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4725A84-4E0B-4116-9DC9-EE85314AE53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6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2484" y="83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i="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067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57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998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jp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37" y="345078"/>
            <a:ext cx="4495409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5050796" y="1531423"/>
            <a:ext cx="329288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Khởi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682987" y="2782681"/>
            <a:ext cx="6930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Trò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chơi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: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Đuổi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hình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bắt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chữ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1" y="2865680"/>
            <a:ext cx="3133488" cy="3169422"/>
          </a:xfrm>
          <a:prstGeom prst="rect">
            <a:avLst/>
          </a:prstGeom>
        </p:spPr>
      </p:pic>
      <p:sp>
        <p:nvSpPr>
          <p:cNvPr id="14" name="矩形 50">
            <a:extLst>
              <a:ext uri="{FF2B5EF4-FFF2-40B4-BE49-F238E27FC236}">
                <a16:creationId xmlns:a16="http://schemas.microsoft.com/office/drawing/2014/main" id="{05F74955-096F-43E0-A75C-5EBB5A6B145F}"/>
              </a:ext>
            </a:extLst>
          </p:cNvPr>
          <p:cNvSpPr/>
          <p:nvPr/>
        </p:nvSpPr>
        <p:spPr>
          <a:xfrm>
            <a:off x="3912797" y="3652305"/>
            <a:ext cx="6503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Đoán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tên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đồ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dùng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học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8A17E5-5076-4D1C-8D3C-F6BBB41E6904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1" name="!!2">
              <a:extLst>
                <a:ext uri="{FF2B5EF4-FFF2-40B4-BE49-F238E27FC236}">
                  <a16:creationId xmlns:a16="http://schemas.microsoft.com/office/drawing/2014/main" id="{70C7F8F7-11F5-45E3-B0E8-4BBDCB056CE7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2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9EE8F2F-23D4-4A4F-AAB7-0DFA35177E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CB1C92B-AC76-4AE2-95D0-0F05F80BFB92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95A06A-AF9B-43EF-98C0-C28E984267D0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5" name="!!1">
              <a:extLst>
                <a:ext uri="{FF2B5EF4-FFF2-40B4-BE49-F238E27FC236}">
                  <a16:creationId xmlns:a16="http://schemas.microsoft.com/office/drawing/2014/main" id="{33E4070F-7075-497D-862A-09A3621AD042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CCC3A536-AEE6-4666-A79D-07F8D0764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0050BC4C-3C11-49AD-8288-A8EEEBDCCCB5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18" name="Picture 17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id="{47FDEDA2-9EE2-45C4-AF10-78CB8E14F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20" y="4245326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1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29026994-0C62-4FED-A4D2-0B324F339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2517" y="-2407914"/>
            <a:ext cx="1885784" cy="170495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19DA7B5-EB37-4E10-905F-33A4DA53705A}"/>
              </a:ext>
            </a:extLst>
          </p:cNvPr>
          <p:cNvGrpSpPr/>
          <p:nvPr/>
        </p:nvGrpSpPr>
        <p:grpSpPr>
          <a:xfrm>
            <a:off x="477626" y="0"/>
            <a:ext cx="2903750" cy="6426135"/>
            <a:chOff x="762196" y="315288"/>
            <a:chExt cx="4129549" cy="482821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991F07-7937-4524-8D37-612E3F9C0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0CDF6F-31F1-45DB-A4F1-AB4B7C68375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11E9F1E6-7D65-4316-A795-E2A70AB69447}"/>
              </a:ext>
            </a:extLst>
          </p:cNvPr>
          <p:cNvSpPr/>
          <p:nvPr/>
        </p:nvSpPr>
        <p:spPr>
          <a:xfrm>
            <a:off x="841104" y="256879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ounded Rectangle 2">
            <a:extLst>
              <a:ext uri="{FF2B5EF4-FFF2-40B4-BE49-F238E27FC236}">
                <a16:creationId xmlns:a16="http://schemas.microsoft.com/office/drawing/2014/main" id="{FDAE1B2D-03C0-48EA-BDC3-C63D73EEDAC2}"/>
              </a:ext>
            </a:extLst>
          </p:cNvPr>
          <p:cNvSpPr/>
          <p:nvPr/>
        </p:nvSpPr>
        <p:spPr>
          <a:xfrm>
            <a:off x="858153" y="3294121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0224F0E-B8CB-4328-AF78-08491F249CB6}"/>
              </a:ext>
            </a:extLst>
          </p:cNvPr>
          <p:cNvGrpSpPr/>
          <p:nvPr/>
        </p:nvGrpSpPr>
        <p:grpSpPr>
          <a:xfrm>
            <a:off x="700721" y="1093165"/>
            <a:ext cx="2403446" cy="1058176"/>
            <a:chOff x="4795735" y="5018846"/>
            <a:chExt cx="1408892" cy="103585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4C2C0DD-060A-47F5-8C96-371520C692EF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5C215B-5553-494D-968B-AC374783D599}"/>
                </a:ext>
              </a:extLst>
            </p:cNvPr>
            <p:cNvSpPr txBox="1"/>
            <p:nvPr/>
          </p:nvSpPr>
          <p:spPr>
            <a:xfrm>
              <a:off x="4877524" y="5220421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Người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45" name="Rounded Rectangle 2">
            <a:extLst>
              <a:ext uri="{FF2B5EF4-FFF2-40B4-BE49-F238E27FC236}">
                <a16:creationId xmlns:a16="http://schemas.microsoft.com/office/drawing/2014/main" id="{36773C9F-C2E7-4F93-AA4E-71D65485DEFB}"/>
              </a:ext>
            </a:extLst>
          </p:cNvPr>
          <p:cNvSpPr/>
          <p:nvPr/>
        </p:nvSpPr>
        <p:spPr>
          <a:xfrm>
            <a:off x="781340" y="4134805"/>
            <a:ext cx="2475362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trưởng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CBA18D79-F1A6-4A6E-8A40-19249056FBE2}"/>
              </a:ext>
            </a:extLst>
          </p:cNvPr>
          <p:cNvSpPr/>
          <p:nvPr/>
        </p:nvSpPr>
        <p:spPr>
          <a:xfrm>
            <a:off x="901397" y="486012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Rounded Rectangle 2">
            <a:extLst>
              <a:ext uri="{FF2B5EF4-FFF2-40B4-BE49-F238E27FC236}">
                <a16:creationId xmlns:a16="http://schemas.microsoft.com/office/drawing/2014/main" id="{8CBCCA07-3CB7-4138-8B4C-AB4531A0C5F2}"/>
              </a:ext>
            </a:extLst>
          </p:cNvPr>
          <p:cNvSpPr/>
          <p:nvPr/>
        </p:nvSpPr>
        <p:spPr>
          <a:xfrm>
            <a:off x="879311" y="566876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4" name="Picture 6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A098B41-86EC-4F3A-B999-D84BA85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996203" y="-2407914"/>
            <a:ext cx="1885784" cy="170495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9DDD311B-A75C-4250-A9D8-2133F0F94D7A}"/>
              </a:ext>
            </a:extLst>
          </p:cNvPr>
          <p:cNvGrpSpPr/>
          <p:nvPr/>
        </p:nvGrpSpPr>
        <p:grpSpPr>
          <a:xfrm>
            <a:off x="3266346" y="0"/>
            <a:ext cx="2903750" cy="6426135"/>
            <a:chOff x="762196" y="315288"/>
            <a:chExt cx="4129549" cy="4828212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1AC4C1B-B1FD-4A94-B71D-490CB67AB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6E89097-A4A6-4D4F-A0FF-B6A7131180A4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8" name="Rounded Rectangle 2">
            <a:extLst>
              <a:ext uri="{FF2B5EF4-FFF2-40B4-BE49-F238E27FC236}">
                <a16:creationId xmlns:a16="http://schemas.microsoft.com/office/drawing/2014/main" id="{74EF14E3-E61B-4BB7-A459-808524DED0E6}"/>
              </a:ext>
            </a:extLst>
          </p:cNvPr>
          <p:cNvSpPr/>
          <p:nvPr/>
        </p:nvSpPr>
        <p:spPr>
          <a:xfrm>
            <a:off x="3629824" y="256879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9" name="Rounded Rectangle 2">
            <a:extLst>
              <a:ext uri="{FF2B5EF4-FFF2-40B4-BE49-F238E27FC236}">
                <a16:creationId xmlns:a16="http://schemas.microsoft.com/office/drawing/2014/main" id="{A09BBBD0-4A31-4570-AB92-7946C432F42A}"/>
              </a:ext>
            </a:extLst>
          </p:cNvPr>
          <p:cNvSpPr/>
          <p:nvPr/>
        </p:nvSpPr>
        <p:spPr>
          <a:xfrm>
            <a:off x="3592442" y="3294121"/>
            <a:ext cx="2445687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85B3221-6E10-4639-AF38-B3A65CA911DB}"/>
              </a:ext>
            </a:extLst>
          </p:cNvPr>
          <p:cNvGrpSpPr/>
          <p:nvPr/>
        </p:nvGrpSpPr>
        <p:grpSpPr>
          <a:xfrm>
            <a:off x="3489441" y="1093165"/>
            <a:ext cx="2403446" cy="1058176"/>
            <a:chOff x="4795735" y="5018846"/>
            <a:chExt cx="1408892" cy="1035857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7337E22A-A280-4848-A6E2-7D7DA0DF191D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0595A09-2CAE-4A76-9598-EAADFA9ABAFA}"/>
                </a:ext>
              </a:extLst>
            </p:cNvPr>
            <p:cNvSpPr txBox="1"/>
            <p:nvPr/>
          </p:nvSpPr>
          <p:spPr>
            <a:xfrm>
              <a:off x="4888021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Địa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điểm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73" name="Rounded Rectangle 2">
            <a:extLst>
              <a:ext uri="{FF2B5EF4-FFF2-40B4-BE49-F238E27FC236}">
                <a16:creationId xmlns:a16="http://schemas.microsoft.com/office/drawing/2014/main" id="{7C872590-E632-4CD2-8DD1-2F5CA0420602}"/>
              </a:ext>
            </a:extLst>
          </p:cNvPr>
          <p:cNvSpPr/>
          <p:nvPr/>
        </p:nvSpPr>
        <p:spPr>
          <a:xfrm>
            <a:off x="3668031" y="4134805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4" name="Rounded Rectangle 2">
            <a:extLst>
              <a:ext uri="{FF2B5EF4-FFF2-40B4-BE49-F238E27FC236}">
                <a16:creationId xmlns:a16="http://schemas.microsoft.com/office/drawing/2014/main" id="{F9639A2D-F252-4029-A6F5-797DC66C67C4}"/>
              </a:ext>
            </a:extLst>
          </p:cNvPr>
          <p:cNvSpPr/>
          <p:nvPr/>
        </p:nvSpPr>
        <p:spPr>
          <a:xfrm>
            <a:off x="3690117" y="486012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5" name="Rounded Rectangle 2">
            <a:extLst>
              <a:ext uri="{FF2B5EF4-FFF2-40B4-BE49-F238E27FC236}">
                <a16:creationId xmlns:a16="http://schemas.microsoft.com/office/drawing/2014/main" id="{0DC95B0D-B85B-4A34-8998-BCBBEE77EDA5}"/>
              </a:ext>
            </a:extLst>
          </p:cNvPr>
          <p:cNvSpPr/>
          <p:nvPr/>
        </p:nvSpPr>
        <p:spPr>
          <a:xfrm>
            <a:off x="3489440" y="5668760"/>
            <a:ext cx="2606559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6" name="Picture 75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E0A29DA-0E7A-426C-B96D-93DD1F4FF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3869259" y="-2407915"/>
            <a:ext cx="1885784" cy="1704954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9975EA73-8372-4C2C-B8BD-2FB54B33B81D}"/>
              </a:ext>
            </a:extLst>
          </p:cNvPr>
          <p:cNvGrpSpPr/>
          <p:nvPr/>
        </p:nvGrpSpPr>
        <p:grpSpPr>
          <a:xfrm>
            <a:off x="6139402" y="-1"/>
            <a:ext cx="2903750" cy="6426135"/>
            <a:chOff x="762196" y="315288"/>
            <a:chExt cx="4129549" cy="4828212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9A90665-D95D-4E3C-8001-03CA0E929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207448C-7377-4A75-B1DE-94D877313EB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80" name="Rounded Rectangle 2">
            <a:extLst>
              <a:ext uri="{FF2B5EF4-FFF2-40B4-BE49-F238E27FC236}">
                <a16:creationId xmlns:a16="http://schemas.microsoft.com/office/drawing/2014/main" id="{8A926FCD-75ED-45FF-9E74-0E80C6592895}"/>
              </a:ext>
            </a:extLst>
          </p:cNvPr>
          <p:cNvSpPr/>
          <p:nvPr/>
        </p:nvSpPr>
        <p:spPr>
          <a:xfrm>
            <a:off x="6502880" y="256879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1" name="Rounded Rectangle 2">
            <a:extLst>
              <a:ext uri="{FF2B5EF4-FFF2-40B4-BE49-F238E27FC236}">
                <a16:creationId xmlns:a16="http://schemas.microsoft.com/office/drawing/2014/main" id="{77B1DE51-2ACB-48DB-84D6-A09FB3DA566C}"/>
              </a:ext>
            </a:extLst>
          </p:cNvPr>
          <p:cNvSpPr/>
          <p:nvPr/>
        </p:nvSpPr>
        <p:spPr>
          <a:xfrm>
            <a:off x="6519929" y="329412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3F3DF8D-95ED-41AF-A9BA-5056F1E97F56}"/>
              </a:ext>
            </a:extLst>
          </p:cNvPr>
          <p:cNvGrpSpPr/>
          <p:nvPr/>
        </p:nvGrpSpPr>
        <p:grpSpPr>
          <a:xfrm>
            <a:off x="6362497" y="1093164"/>
            <a:ext cx="2403446" cy="1058176"/>
            <a:chOff x="4795735" y="5018846"/>
            <a:chExt cx="1408892" cy="1035857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F70A3506-D79B-4753-A003-A0C36A37139C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C3B79B7-4EEF-471B-8D87-B1030365E75E}"/>
                </a:ext>
              </a:extLst>
            </p:cNvPr>
            <p:cNvSpPr txBox="1"/>
            <p:nvPr/>
          </p:nvSpPr>
          <p:spPr>
            <a:xfrm>
              <a:off x="4900424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Đồ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vật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85" name="Rounded Rectangle 2">
            <a:extLst>
              <a:ext uri="{FF2B5EF4-FFF2-40B4-BE49-F238E27FC236}">
                <a16:creationId xmlns:a16="http://schemas.microsoft.com/office/drawing/2014/main" id="{3CE41048-1F02-4A17-BF07-A098F5466131}"/>
              </a:ext>
            </a:extLst>
          </p:cNvPr>
          <p:cNvSpPr/>
          <p:nvPr/>
        </p:nvSpPr>
        <p:spPr>
          <a:xfrm>
            <a:off x="6541087" y="413480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6" name="Rounded Rectangle 2">
            <a:extLst>
              <a:ext uri="{FF2B5EF4-FFF2-40B4-BE49-F238E27FC236}">
                <a16:creationId xmlns:a16="http://schemas.microsoft.com/office/drawing/2014/main" id="{BC21A641-4D41-4EF5-B122-6659862D863B}"/>
              </a:ext>
            </a:extLst>
          </p:cNvPr>
          <p:cNvSpPr/>
          <p:nvPr/>
        </p:nvSpPr>
        <p:spPr>
          <a:xfrm>
            <a:off x="6563173" y="486012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7" name="Rounded Rectangle 2">
            <a:extLst>
              <a:ext uri="{FF2B5EF4-FFF2-40B4-BE49-F238E27FC236}">
                <a16:creationId xmlns:a16="http://schemas.microsoft.com/office/drawing/2014/main" id="{2EF7E9E7-31C8-4D18-8E5E-B26F13F6AECF}"/>
              </a:ext>
            </a:extLst>
          </p:cNvPr>
          <p:cNvSpPr/>
          <p:nvPr/>
        </p:nvSpPr>
        <p:spPr>
          <a:xfrm>
            <a:off x="6541087" y="566875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8" name="Picture 87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1DF37C91-F602-473A-B2FB-4F71AB04D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540482" y="-2407916"/>
            <a:ext cx="1885784" cy="1704954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3B70C1FE-524E-4289-B7A6-F130B0B4AFEC}"/>
              </a:ext>
            </a:extLst>
          </p:cNvPr>
          <p:cNvGrpSpPr/>
          <p:nvPr/>
        </p:nvGrpSpPr>
        <p:grpSpPr>
          <a:xfrm>
            <a:off x="8810625" y="-2"/>
            <a:ext cx="2903750" cy="6426135"/>
            <a:chOff x="762196" y="315288"/>
            <a:chExt cx="4129549" cy="4828212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6F2B688-6EC6-4D15-8826-8F7D78971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E55E374-BEB0-44DA-BEA3-982F137E1ACF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92" name="Rounded Rectangle 2">
            <a:extLst>
              <a:ext uri="{FF2B5EF4-FFF2-40B4-BE49-F238E27FC236}">
                <a16:creationId xmlns:a16="http://schemas.microsoft.com/office/drawing/2014/main" id="{FF5BE97E-5660-4D1B-B301-8AAAE6907708}"/>
              </a:ext>
            </a:extLst>
          </p:cNvPr>
          <p:cNvSpPr/>
          <p:nvPr/>
        </p:nvSpPr>
        <p:spPr>
          <a:xfrm>
            <a:off x="9174103" y="256879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3" name="Rounded Rectangle 2">
            <a:extLst>
              <a:ext uri="{FF2B5EF4-FFF2-40B4-BE49-F238E27FC236}">
                <a16:creationId xmlns:a16="http://schemas.microsoft.com/office/drawing/2014/main" id="{583A16E7-9F6C-46AB-BF20-C99E4A10D6DB}"/>
              </a:ext>
            </a:extLst>
          </p:cNvPr>
          <p:cNvSpPr/>
          <p:nvPr/>
        </p:nvSpPr>
        <p:spPr>
          <a:xfrm>
            <a:off x="9191152" y="329411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5EEBCE9-56B6-4A87-89A6-A46E5AA23B8F}"/>
              </a:ext>
            </a:extLst>
          </p:cNvPr>
          <p:cNvGrpSpPr/>
          <p:nvPr/>
        </p:nvGrpSpPr>
        <p:grpSpPr>
          <a:xfrm>
            <a:off x="9033720" y="1022084"/>
            <a:ext cx="2403446" cy="1200329"/>
            <a:chOff x="4795735" y="4949268"/>
            <a:chExt cx="1408892" cy="1175012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48CD2379-7EAC-43CA-831F-5F62D2D1B0F7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1F8D914-13A0-423C-9D1D-C522983DB0F1}"/>
                </a:ext>
              </a:extLst>
            </p:cNvPr>
            <p:cNvSpPr txBox="1"/>
            <p:nvPr/>
          </p:nvSpPr>
          <p:spPr>
            <a:xfrm>
              <a:off x="4895378" y="4949268"/>
              <a:ext cx="1209605" cy="117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động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019C4C3D-6793-4A50-B2A1-884628A30214}"/>
              </a:ext>
            </a:extLst>
          </p:cNvPr>
          <p:cNvSpPr/>
          <p:nvPr/>
        </p:nvSpPr>
        <p:spPr>
          <a:xfrm>
            <a:off x="9212310" y="4134803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8" name="Rounded Rectangle 2">
            <a:extLst>
              <a:ext uri="{FF2B5EF4-FFF2-40B4-BE49-F238E27FC236}">
                <a16:creationId xmlns:a16="http://schemas.microsoft.com/office/drawing/2014/main" id="{BD617D22-943E-47A3-A68A-0AA55445020B}"/>
              </a:ext>
            </a:extLst>
          </p:cNvPr>
          <p:cNvSpPr/>
          <p:nvPr/>
        </p:nvSpPr>
        <p:spPr>
          <a:xfrm>
            <a:off x="9234396" y="486012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F8CAF04-E8F0-473A-927C-FA2C03E87626}"/>
              </a:ext>
            </a:extLst>
          </p:cNvPr>
          <p:cNvSpPr/>
          <p:nvPr/>
        </p:nvSpPr>
        <p:spPr>
          <a:xfrm>
            <a:off x="9212310" y="5668758"/>
            <a:ext cx="2289184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9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544" y="-546100"/>
            <a:ext cx="914045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168" y="424213"/>
            <a:ext cx="3372316" cy="6661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44D88-6C3B-4D32-9F83-2DC1759C5AC7}"/>
              </a:ext>
            </a:extLst>
          </p:cNvPr>
          <p:cNvSpPr txBox="1"/>
          <p:nvPr/>
        </p:nvSpPr>
        <p:spPr>
          <a:xfrm>
            <a:off x="4114800" y="3348264"/>
            <a:ext cx="694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/>
              <a:t>2. </a:t>
            </a:r>
            <a:r>
              <a:rPr lang="vi-VN" sz="3200" b="1" dirty="0"/>
              <a:t>Câu nào dưới đây là câu hỏi?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897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076326" y="630533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2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nào dưới đây là câu hỏi? Dựa vào đâu em biết điều đó?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5929616" y="1148443"/>
            <a:ext cx="12998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D75C64-BF98-4C02-ABA3-D6B34397126E}"/>
              </a:ext>
            </a:extLst>
          </p:cNvPr>
          <p:cNvGrpSpPr/>
          <p:nvPr/>
        </p:nvGrpSpPr>
        <p:grpSpPr>
          <a:xfrm>
            <a:off x="1259840" y="1707751"/>
            <a:ext cx="9589135" cy="2627875"/>
            <a:chOff x="4795735" y="5018846"/>
            <a:chExt cx="1408892" cy="103585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E969D7-E8C5-4E06-AEB5-210A2F169DBA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9EC074-0515-4281-B86A-109CD3948D65}"/>
                </a:ext>
              </a:extLst>
            </p:cNvPr>
            <p:cNvSpPr txBox="1"/>
            <p:nvPr/>
          </p:nvSpPr>
          <p:spPr>
            <a:xfrm>
              <a:off x="4848987" y="5078968"/>
              <a:ext cx="1302388" cy="909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Em đã làm gì để giúp đỡ mẹ?</a:t>
              </a:r>
            </a:p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Em đã nhiều lần giúp đỡ mẹ.</a:t>
              </a:r>
            </a:p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Hôm nay con giặt áo sơ mi và quần áo lót đi nhé!</a:t>
              </a:r>
            </a:p>
          </p:txBody>
        </p:sp>
      </p:grpSp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0D23288A-B43A-47FF-9CB6-EF5EF57A9DD5}"/>
              </a:ext>
            </a:extLst>
          </p:cNvPr>
          <p:cNvSpPr/>
          <p:nvPr/>
        </p:nvSpPr>
        <p:spPr>
          <a:xfrm>
            <a:off x="3456400" y="4682975"/>
            <a:ext cx="5279200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Scroll: Horizontal 16">
            <a:extLst>
              <a:ext uri="{FF2B5EF4-FFF2-40B4-BE49-F238E27FC236}">
                <a16:creationId xmlns:a16="http://schemas.microsoft.com/office/drawing/2014/main" id="{5E296525-E679-43A4-8A99-426728555658}"/>
              </a:ext>
            </a:extLst>
          </p:cNvPr>
          <p:cNvSpPr/>
          <p:nvPr/>
        </p:nvSpPr>
        <p:spPr>
          <a:xfrm>
            <a:off x="2639785" y="4682468"/>
            <a:ext cx="6912430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8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6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544" y="-546100"/>
            <a:ext cx="914045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168" y="424213"/>
            <a:ext cx="3372316" cy="6661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44D88-6C3B-4D32-9F83-2DC1759C5AC7}"/>
              </a:ext>
            </a:extLst>
          </p:cNvPr>
          <p:cNvSpPr txBox="1"/>
          <p:nvPr/>
        </p:nvSpPr>
        <p:spPr>
          <a:xfrm>
            <a:off x="3943350" y="3348264"/>
            <a:ext cx="7114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3. </a:t>
            </a:r>
            <a:r>
              <a:rPr lang="vi-VN" sz="3200" b="1" dirty="0">
                <a:solidFill>
                  <a:prstClr val="black"/>
                </a:solidFill>
              </a:rPr>
              <a:t>Đọc câu chuyện dưới đây và thực hiện yêu cầu</a:t>
            </a:r>
          </a:p>
        </p:txBody>
      </p:sp>
    </p:spTree>
    <p:extLst>
      <p:ext uri="{BB962C8B-B14F-4D97-AF65-F5344CB8AC3E}">
        <p14:creationId xmlns:p14="http://schemas.microsoft.com/office/powerpoint/2010/main" val="1703488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143000" y="68558"/>
            <a:ext cx="1089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3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câu chuyện dưới đây và thực hiện yêu cầu.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46D4C-6210-4566-808E-1A6D1441C447}"/>
              </a:ext>
            </a:extLst>
          </p:cNvPr>
          <p:cNvSpPr txBox="1"/>
          <p:nvPr/>
        </p:nvSpPr>
        <p:spPr>
          <a:xfrm>
            <a:off x="1038226" y="720008"/>
            <a:ext cx="104679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 bút của Na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hộp bút bé nhỏ có tiếng lao xao. Na ghé tai nghe, có tiếng bút chì: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được dùng nhiều nhất nên tớ chỉ còn một mẩu.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tiếng tẩy đáp lại: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toàn vụn tẩy vì chữa cho cậu. Tớ quan trọng nhất. Thước kẻ lên tiếng: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mới quan trọng. Tớ được dùng nhiều đến mức mờ hết cả số.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 bối rối mở hộp bút. Cô bé thầm thì: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Ai cũng quan trọng vì đều là bạn thân của tớ.</a:t>
            </a:r>
          </a:p>
          <a:p>
            <a:pPr algn="r"/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An Hạnh)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1E3E3E-6BBF-4267-9815-390D87919544}"/>
              </a:ext>
            </a:extLst>
          </p:cNvPr>
          <p:cNvGrpSpPr/>
          <p:nvPr/>
        </p:nvGrpSpPr>
        <p:grpSpPr>
          <a:xfrm>
            <a:off x="1038226" y="4341500"/>
            <a:ext cx="9702245" cy="1735483"/>
            <a:chOff x="4795735" y="5018846"/>
            <a:chExt cx="1443772" cy="103585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E6E51E1-DE06-4060-8EED-BCBBDD6FD0C4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BF0B34-86E6-4F2F-9021-6E7C587CC26E}"/>
                </a:ext>
              </a:extLst>
            </p:cNvPr>
            <p:cNvSpPr txBox="1"/>
            <p:nvPr/>
          </p:nvSpPr>
          <p:spPr>
            <a:xfrm>
              <a:off x="4811326" y="5068333"/>
              <a:ext cx="1428181" cy="936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Hỏi – đáp về các nhân vật trong câu chuyện trên.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- Trong hộp bút, ai được dùng nhiều đến mức mờ hết cả số?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Thước kẻ được dùng nhiều đến mức mờ hết cả số.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Ghi lại 1 – 2 câu hỏi em và bạn vừa thực hiện ở trên.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75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0A38D35-0697-4E4B-B0A9-FF48B6C0D3C2}"/>
              </a:ext>
            </a:extLst>
          </p:cNvPr>
          <p:cNvSpPr/>
          <p:nvPr/>
        </p:nvSpPr>
        <p:spPr>
          <a:xfrm>
            <a:off x="5238750" y="2343150"/>
            <a:ext cx="2381250" cy="150495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D53CD8-DE23-4811-81F1-B809F1BD0B08}"/>
              </a:ext>
            </a:extLst>
          </p:cNvPr>
          <p:cNvCxnSpPr/>
          <p:nvPr/>
        </p:nvCxnSpPr>
        <p:spPr>
          <a:xfrm>
            <a:off x="4581525" y="1781175"/>
            <a:ext cx="952500" cy="790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BF9857-03EE-41FE-99F1-199CE20D8099}"/>
              </a:ext>
            </a:extLst>
          </p:cNvPr>
          <p:cNvSpPr/>
          <p:nvPr/>
        </p:nvSpPr>
        <p:spPr>
          <a:xfrm>
            <a:off x="3254829" y="1152525"/>
            <a:ext cx="1983921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A9B4A3-B444-4A09-AE24-B3EC1B66D60F}"/>
              </a:ext>
            </a:extLst>
          </p:cNvPr>
          <p:cNvCxnSpPr>
            <a:cxnSpLocks/>
            <a:endCxn id="3" idx="7"/>
          </p:cNvCxnSpPr>
          <p:nvPr/>
        </p:nvCxnSpPr>
        <p:spPr>
          <a:xfrm flipH="1">
            <a:off x="7271274" y="1685925"/>
            <a:ext cx="872602" cy="877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72907D-8B7C-414E-9738-FB14070807B1}"/>
              </a:ext>
            </a:extLst>
          </p:cNvPr>
          <p:cNvSpPr/>
          <p:nvPr/>
        </p:nvSpPr>
        <p:spPr>
          <a:xfrm>
            <a:off x="7067550" y="105727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5A7328-8BBE-4E38-8A23-39D235D47C03}"/>
              </a:ext>
            </a:extLst>
          </p:cNvPr>
          <p:cNvCxnSpPr>
            <a:cxnSpLocks/>
          </p:cNvCxnSpPr>
          <p:nvPr/>
        </p:nvCxnSpPr>
        <p:spPr>
          <a:xfrm flipH="1">
            <a:off x="7620000" y="3095625"/>
            <a:ext cx="11620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EA5D21-8D6B-4A59-8752-4EDCA79BC362}"/>
              </a:ext>
            </a:extLst>
          </p:cNvPr>
          <p:cNvSpPr/>
          <p:nvPr/>
        </p:nvSpPr>
        <p:spPr>
          <a:xfrm>
            <a:off x="8782050" y="2762250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566C5E-F526-4A3E-8306-20AB9E8508BD}"/>
              </a:ext>
            </a:extLst>
          </p:cNvPr>
          <p:cNvCxnSpPr>
            <a:cxnSpLocks/>
            <a:endCxn id="3" idx="5"/>
          </p:cNvCxnSpPr>
          <p:nvPr/>
        </p:nvCxnSpPr>
        <p:spPr>
          <a:xfrm flipH="1" flipV="1">
            <a:off x="7271274" y="3627705"/>
            <a:ext cx="1320276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9BEEF93-3691-4DB4-96B6-2B5A23CA08E5}"/>
              </a:ext>
            </a:extLst>
          </p:cNvPr>
          <p:cNvSpPr/>
          <p:nvPr/>
        </p:nvSpPr>
        <p:spPr>
          <a:xfrm>
            <a:off x="7620000" y="45053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EC0B97-AE1D-4942-A93D-9AE005AC8E09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4572001" y="3627705"/>
            <a:ext cx="1015475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A3C67B1-055E-457A-9E12-5F3ADBD53972}"/>
              </a:ext>
            </a:extLst>
          </p:cNvPr>
          <p:cNvSpPr/>
          <p:nvPr/>
        </p:nvSpPr>
        <p:spPr>
          <a:xfrm>
            <a:off x="3600451" y="4505325"/>
            <a:ext cx="198702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F752A0-113B-4A0C-9C2D-DA34A5656108}"/>
              </a:ext>
            </a:extLst>
          </p:cNvPr>
          <p:cNvCxnSpPr>
            <a:cxnSpLocks/>
            <a:endCxn id="25" idx="3"/>
          </p:cNvCxnSpPr>
          <p:nvPr/>
        </p:nvCxnSpPr>
        <p:spPr>
          <a:xfrm flipH="1" flipV="1">
            <a:off x="3957638" y="3162300"/>
            <a:ext cx="1281112" cy="95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B5FA2EE-CBAE-47AA-B28D-B9655B3B88F0}"/>
              </a:ext>
            </a:extLst>
          </p:cNvPr>
          <p:cNvSpPr/>
          <p:nvPr/>
        </p:nvSpPr>
        <p:spPr>
          <a:xfrm>
            <a:off x="2138363" y="284797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277371EE-5DF5-404C-BF25-DDB7E3C8F005}"/>
              </a:ext>
            </a:extLst>
          </p:cNvPr>
          <p:cNvSpPr/>
          <p:nvPr/>
        </p:nvSpPr>
        <p:spPr>
          <a:xfrm>
            <a:off x="3981450" y="96570"/>
            <a:ext cx="4229099" cy="6633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6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  <p:bldP spid="16" grpId="0" animBg="1"/>
      <p:bldP spid="20" grpId="0" animBg="1"/>
      <p:bldP spid="22" grpId="0" animBg="1"/>
      <p:bldP spid="25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41B650C4-A0D8-45EC-899E-FCABCD72D016}"/>
              </a:ext>
            </a:extLst>
          </p:cNvPr>
          <p:cNvSpPr/>
          <p:nvPr/>
        </p:nvSpPr>
        <p:spPr>
          <a:xfrm>
            <a:off x="1545954" y="1073373"/>
            <a:ext cx="97316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Ai: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C1795A35-2258-401F-8AF3-434A22F052B9}"/>
              </a:ext>
            </a:extLst>
          </p:cNvPr>
          <p:cNvSpPr/>
          <p:nvPr/>
        </p:nvSpPr>
        <p:spPr>
          <a:xfrm>
            <a:off x="1545954" y="20639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A156DAD5-AC82-42A8-A179-F043A9007DB4}"/>
              </a:ext>
            </a:extLst>
          </p:cNvPr>
          <p:cNvSpPr/>
          <p:nvPr/>
        </p:nvSpPr>
        <p:spPr>
          <a:xfrm>
            <a:off x="1545954" y="3054572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3600" noProof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600" noProof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ở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41C98147-59EA-4F0B-9861-45CF6B077765}"/>
              </a:ext>
            </a:extLst>
          </p:cNvPr>
          <p:cNvSpPr/>
          <p:nvPr/>
        </p:nvSpPr>
        <p:spPr>
          <a:xfrm>
            <a:off x="1515927" y="4454898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noProof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noProof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6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8,818 BEST Kids Talking Cartoon IMAGES, STOCK PHOTOS &amp;amp; VECTORS | Adobe  Stock">
            <a:extLst>
              <a:ext uri="{FF2B5EF4-FFF2-40B4-BE49-F238E27FC236}">
                <a16:creationId xmlns:a16="http://schemas.microsoft.com/office/drawing/2014/main" id="{3716546C-DD66-4E67-8376-D2EBB5DC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00" r="98204">
                        <a14:foregroundMark x1="6387" y1="24444" x2="36926" y2="83611"/>
                        <a14:foregroundMark x1="33533" y1="21111" x2="17964" y2="36389"/>
                        <a14:foregroundMark x1="18762" y1="78056" x2="3273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899386"/>
            <a:ext cx="4454525" cy="32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5AB711-540F-4D53-9338-B023BAF1C7B5}"/>
              </a:ext>
            </a:extLst>
          </p:cNvPr>
          <p:cNvSpPr/>
          <p:nvPr/>
        </p:nvSpPr>
        <p:spPr>
          <a:xfrm>
            <a:off x="2570645" y="2041430"/>
            <a:ext cx="22850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Thảo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luận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nhóm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đôi</a:t>
            </a:r>
            <a:endParaRPr kumimoji="0" lang="en-US" sz="4000" b="1" i="0" u="none" strike="noStrike" kern="0" cap="none" spc="0" normalizeH="0" baseline="0" noProof="0" dirty="0">
              <a:ln w="3175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Oval Callout 8">
            <a:extLst>
              <a:ext uri="{FF2B5EF4-FFF2-40B4-BE49-F238E27FC236}">
                <a16:creationId xmlns:a16="http://schemas.microsoft.com/office/drawing/2014/main" id="{F463C031-A10F-4423-9ADA-5470FC9AF9F8}"/>
              </a:ext>
            </a:extLst>
          </p:cNvPr>
          <p:cNvSpPr/>
          <p:nvPr/>
        </p:nvSpPr>
        <p:spPr>
          <a:xfrm>
            <a:off x="5511998" y="867230"/>
            <a:ext cx="4204607" cy="2641599"/>
          </a:xfrm>
          <a:prstGeom prst="wedgeEllipseCallout">
            <a:avLst>
              <a:gd name="adj1" fmla="val -50415"/>
              <a:gd name="adj2" fmla="val 56530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đáp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nhân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truyện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4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D62E1427-CBA6-40ED-BB87-5ABB8D2E5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3581400" y="3007535"/>
            <a:ext cx="3198902" cy="2424566"/>
          </a:xfrm>
          <a:prstGeom prst="roundRect">
            <a:avLst/>
          </a:prstGeom>
        </p:spPr>
      </p:pic>
      <p:sp>
        <p:nvSpPr>
          <p:cNvPr id="7" name="Oval Callout 8">
            <a:extLst>
              <a:ext uri="{FF2B5EF4-FFF2-40B4-BE49-F238E27FC236}">
                <a16:creationId xmlns:a16="http://schemas.microsoft.com/office/drawing/2014/main" id="{F6461C22-FB8D-43C6-A606-286662FEB40F}"/>
              </a:ext>
            </a:extLst>
          </p:cNvPr>
          <p:cNvSpPr/>
          <p:nvPr/>
        </p:nvSpPr>
        <p:spPr>
          <a:xfrm>
            <a:off x="5955392" y="1162050"/>
            <a:ext cx="4950733" cy="1818491"/>
          </a:xfrm>
          <a:prstGeom prst="wedgeEllipseCallout">
            <a:avLst>
              <a:gd name="adj1" fmla="val -44525"/>
              <a:gd name="adj2" fmla="val 72035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Ghi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lại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1 – 2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hỏi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vừa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thực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hiện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ở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trên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0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0813F-207F-414F-99A0-7451D79CD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01" y="1432118"/>
            <a:ext cx="8373911" cy="32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4898" y="2022544"/>
            <a:ext cx="6813396" cy="1627482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ts val="599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kumimoji="0" lang="en-US" altLang="zh-CN" sz="60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6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83D701-AA75-47DF-B72A-0CE59EBA7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357" y="959005"/>
            <a:ext cx="8989281" cy="40212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02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71375F5-F39C-4D97-A661-151A3455C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790" y="1198798"/>
            <a:ext cx="8346419" cy="3774803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86BDE6-AD1A-4676-B0F1-FF90D61EDD87}"/>
              </a:ext>
            </a:extLst>
          </p:cNvPr>
          <p:cNvSpPr/>
          <p:nvPr/>
        </p:nvSpPr>
        <p:spPr>
          <a:xfrm>
            <a:off x="4319586" y="5225814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C0D3E1-9D9E-4654-BBF3-1668C1678500}"/>
              </a:ext>
            </a:extLst>
          </p:cNvPr>
          <p:cNvSpPr/>
          <p:nvPr/>
        </p:nvSpPr>
        <p:spPr>
          <a:xfrm>
            <a:off x="4122872" y="516963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tẩy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26389-F2DB-4598-9A98-5877F1094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183" y="1341030"/>
            <a:ext cx="72294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3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DB9F893-9CB0-4558-9BEF-F033FB2DD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"/>
            <a:ext cx="12192000" cy="6854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7DAF8A-9F1A-4F05-9177-8AA8C99782F2}"/>
              </a:ext>
            </a:extLst>
          </p:cNvPr>
          <p:cNvSpPr txBox="1"/>
          <p:nvPr/>
        </p:nvSpPr>
        <p:spPr>
          <a:xfrm>
            <a:off x="2708910" y="1291590"/>
            <a:ext cx="894969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……..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…….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…..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D04E4E-AEFD-443D-9DC3-263DC0DB7630}"/>
              </a:ext>
            </a:extLst>
          </p:cNvPr>
          <p:cNvSpPr txBox="1"/>
          <p:nvPr/>
        </p:nvSpPr>
        <p:spPr>
          <a:xfrm>
            <a:off x="1452107" y="2457701"/>
            <a:ext cx="89496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9ED0C-4EA8-4998-930D-851769E343FD}"/>
              </a:ext>
            </a:extLst>
          </p:cNvPr>
          <p:cNvSpPr txBox="1"/>
          <p:nvPr/>
        </p:nvSpPr>
        <p:spPr>
          <a:xfrm>
            <a:off x="1927105" y="3652541"/>
            <a:ext cx="102648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prstClr val="white"/>
                </a:solidFill>
                <a:latin typeface="HP001 5 hàng" panose="020B0603050302020204" pitchFamily="34" charset="0"/>
              </a:rPr>
              <a:t>Từ ngữ về nhà trường. Dấu chấm 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211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-2362200"/>
            <a:ext cx="8629650" cy="9220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7D02A4-FC97-CE40-82C9-C96B4BE79B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1319871" y="1593382"/>
            <a:ext cx="3126047" cy="64076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39827" y="2855932"/>
            <a:ext cx="72746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tiếp các từ ngữ về nhà trường trong từng nhóm</a:t>
            </a:r>
          </a:p>
        </p:txBody>
      </p:sp>
    </p:spTree>
    <p:extLst>
      <p:ext uri="{BB962C8B-B14F-4D97-AF65-F5344CB8AC3E}">
        <p14:creationId xmlns:p14="http://schemas.microsoft.com/office/powerpoint/2010/main" val="255613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076326" y="630533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tiếp các từ ngữ về nhà trường trong từng nhóm sau: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4443716" y="1138918"/>
            <a:ext cx="34379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79D581C-5431-48E5-8011-45FAF8950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863029"/>
            <a:ext cx="7773027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5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>
            <a:extLst>
              <a:ext uri="{FF2B5EF4-FFF2-40B4-BE49-F238E27FC236}">
                <a16:creationId xmlns:a16="http://schemas.microsoft.com/office/drawing/2014/main" id="{37BD4EB4-2A45-45C7-8F8A-B68550DA73EF}"/>
              </a:ext>
            </a:extLst>
          </p:cNvPr>
          <p:cNvSpPr txBox="1"/>
          <p:nvPr/>
        </p:nvSpPr>
        <p:spPr>
          <a:xfrm>
            <a:off x="6027068" y="1946959"/>
            <a:ext cx="59852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ìm tiếp các từ ngữ về nhà trường trong từng nhóm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5" name="Picture 10" descr="Digit 180">
            <a:extLst>
              <a:ext uri="{FF2B5EF4-FFF2-40B4-BE49-F238E27FC236}">
                <a16:creationId xmlns:a16="http://schemas.microsoft.com/office/drawing/2014/main" id="{9997DD64-4E81-4982-A4C1-BF57C98504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4" y="1746219"/>
            <a:ext cx="4238625" cy="23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id="{5D0D64A7-2E3B-4825-A180-159CD6C71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34" y="4193728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74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565</Words>
  <Application>Microsoft Office PowerPoint</Application>
  <PresentationFormat>Widescreen</PresentationFormat>
  <Paragraphs>87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43" baseType="lpstr">
      <vt:lpstr>DengXian</vt:lpstr>
      <vt:lpstr>DengXian</vt:lpstr>
      <vt:lpstr>等线 Light</vt:lpstr>
      <vt:lpstr>#9Slide02 Noi dung dai</vt:lpstr>
      <vt:lpstr>#9Slide02 Tieu de dai</vt:lpstr>
      <vt:lpstr>#9Slide03 AmpleSoft Bold</vt:lpstr>
      <vt:lpstr>Arial</vt:lpstr>
      <vt:lpstr>Arial-Rounded</vt:lpstr>
      <vt:lpstr>Calibri</vt:lpstr>
      <vt:lpstr>Calibri Light</vt:lpstr>
      <vt:lpstr>HP001 4 hàng</vt:lpstr>
      <vt:lpstr>HP001 5 hàng</vt:lpstr>
      <vt:lpstr>iCiel Cadena</vt:lpstr>
      <vt:lpstr>OpenSans</vt:lpstr>
      <vt:lpstr>Times New Roman</vt:lpstr>
      <vt:lpstr>UVN Gia Dinh</vt:lpstr>
      <vt:lpstr>字魂59号-创粗黑</vt:lpstr>
      <vt:lpstr>1_Office 主题</vt:lpstr>
      <vt:lpstr>Office 主题</vt:lpstr>
      <vt:lpstr>3_Office Theme</vt:lpstr>
      <vt:lpstr>Office 主题​​</vt:lpstr>
      <vt:lpstr>千图网拥有20W+精美PPT模板 更多PPT模板下载至：www.58pic.com/office/ppt​​</vt:lpstr>
      <vt:lpstr>千图网海量PPT模板www.58pic.com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anh đoàn</cp:lastModifiedBy>
  <cp:revision>22</cp:revision>
  <dcterms:created xsi:type="dcterms:W3CDTF">2022-06-25T07:22:12Z</dcterms:created>
  <dcterms:modified xsi:type="dcterms:W3CDTF">2022-10-09T02:35:06Z</dcterms:modified>
</cp:coreProperties>
</file>