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4"/>
  </p:notesMasterIdLst>
  <p:sldIdLst>
    <p:sldId id="299" r:id="rId7"/>
    <p:sldId id="313" r:id="rId8"/>
    <p:sldId id="259" r:id="rId9"/>
    <p:sldId id="326" r:id="rId10"/>
    <p:sldId id="260" r:id="rId11"/>
    <p:sldId id="322" r:id="rId12"/>
    <p:sldId id="325" r:id="rId13"/>
    <p:sldId id="324" r:id="rId14"/>
    <p:sldId id="286" r:id="rId15"/>
    <p:sldId id="275" r:id="rId16"/>
    <p:sldId id="311" r:id="rId17"/>
    <p:sldId id="316" r:id="rId18"/>
    <p:sldId id="315" r:id="rId19"/>
    <p:sldId id="320" r:id="rId20"/>
    <p:sldId id="270" r:id="rId21"/>
    <p:sldId id="317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4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8.png"/><Relationship Id="rId7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10" Type="http://schemas.openxmlformats.org/officeDocument/2006/relationships/image" Target="../media/image26.png"/><Relationship Id="rId4" Type="http://schemas.openxmlformats.org/officeDocument/2006/relationships/image" Target="../media/image10.em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0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-1960636" y="-23139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-1908382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VUA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Huệ Linh </a:t>
            </a: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8362950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Nhà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văn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tài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ba</a:t>
            </a:r>
            <a:endParaRPr lang="en-US" sz="5815" dirty="0">
              <a:solidFill>
                <a:srgbClr val="F68D36"/>
              </a:solidFill>
              <a:latin typeface="MTD Anydore" panose="020005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232" y="3315051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84" y="899218"/>
            <a:ext cx="7334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2083365" y="624825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6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6275501" cy="11667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67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485938" y="3860984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41929" y="246920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5" y="913801"/>
            <a:ext cx="5862908" cy="316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48" y="4105031"/>
            <a:ext cx="5924325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2488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74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01" y="86838"/>
            <a:ext cx="5420331" cy="2924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3418" y="3578644"/>
            <a:ext cx="2084832" cy="585216"/>
            <a:chOff x="-1920240" y="2368296"/>
            <a:chExt cx="2084832" cy="585216"/>
          </a:xfrm>
        </p:grpSpPr>
        <p:sp>
          <p:nvSpPr>
            <p:cNvPr id="4" name="Oval 3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650492" y="2430071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dung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981" y="3592179"/>
            <a:ext cx="2084832" cy="585216"/>
            <a:chOff x="-1731264" y="1114858"/>
            <a:chExt cx="2084832" cy="585216"/>
          </a:xfrm>
        </p:grpSpPr>
        <p:sp>
          <p:nvSpPr>
            <p:cNvPr id="16" name="Oval 15"/>
            <p:cNvSpPr/>
            <p:nvPr/>
          </p:nvSpPr>
          <p:spPr>
            <a:xfrm>
              <a:off x="-1731264" y="1114858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191768" y="1176633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8544" y="3582688"/>
            <a:ext cx="2084832" cy="585216"/>
            <a:chOff x="-1920240" y="2368296"/>
            <a:chExt cx="2084832" cy="585216"/>
          </a:xfrm>
        </p:grpSpPr>
        <p:sp>
          <p:nvSpPr>
            <p:cNvPr id="22" name="Oval 21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50492" y="2430071"/>
              <a:ext cx="174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7240" y="3044785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63205" y="3789303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87903" y="3775768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" y="4375366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7240" y="5110223"/>
            <a:ext cx="8028432" cy="1585922"/>
            <a:chOff x="777240" y="5110223"/>
            <a:chExt cx="8028432" cy="15859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F368F3-752B-47CA-9C8D-87D402FA0790}"/>
                </a:ext>
              </a:extLst>
            </p:cNvPr>
            <p:cNvGrpSpPr/>
            <p:nvPr/>
          </p:nvGrpSpPr>
          <p:grpSpPr>
            <a:xfrm>
              <a:off x="777240" y="5110223"/>
              <a:ext cx="8028432" cy="1585922"/>
              <a:chOff x="-682100" y="2839223"/>
              <a:chExt cx="12911283" cy="3753228"/>
            </a:xfrm>
          </p:grpSpPr>
          <p:sp>
            <p:nvSpPr>
              <p:cNvPr id="32" name="Rectangle: Rounded Corners 1">
                <a:extLst>
                  <a:ext uri="{FF2B5EF4-FFF2-40B4-BE49-F238E27FC236}">
                    <a16:creationId xmlns:a16="http://schemas.microsoft.com/office/drawing/2014/main" id="{4AA7C76E-4ECF-4B31-B0B6-6D5BDD9FEFB4}"/>
                  </a:ext>
                </a:extLst>
              </p:cNvPr>
              <p:cNvSpPr/>
              <p:nvPr/>
            </p:nvSpPr>
            <p:spPr>
              <a:xfrm>
                <a:off x="4048124" y="3967162"/>
                <a:ext cx="3286622" cy="1343025"/>
              </a:xfrm>
              <a:prstGeom prst="roundRect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NỘI DUNG THÔNG BÁO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ED1103D-5AA4-4475-BD11-B5D1117D90CE}"/>
                  </a:ext>
                </a:extLst>
              </p:cNvPr>
              <p:cNvCxnSpPr/>
              <p:nvPr/>
            </p:nvCxnSpPr>
            <p:spPr>
              <a:xfrm>
                <a:off x="3009898" y="3820286"/>
                <a:ext cx="1038228" cy="7096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: Rounded Corners 8">
                <a:extLst>
                  <a:ext uri="{FF2B5EF4-FFF2-40B4-BE49-F238E27FC236}">
                    <a16:creationId xmlns:a16="http://schemas.microsoft.com/office/drawing/2014/main" id="{3B7E9DE7-EC50-4E86-AC9C-8EEBB177C5AD}"/>
                  </a:ext>
                </a:extLst>
              </p:cNvPr>
              <p:cNvSpPr/>
              <p:nvPr/>
            </p:nvSpPr>
            <p:spPr>
              <a:xfrm>
                <a:off x="-682100" y="2865473"/>
                <a:ext cx="3767954" cy="1601524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05A2BCD-F465-49BE-B634-E31EBF823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898" y="5033963"/>
                <a:ext cx="1038226" cy="6025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: Rounded Corners 13">
                <a:extLst>
                  <a:ext uri="{FF2B5EF4-FFF2-40B4-BE49-F238E27FC236}">
                    <a16:creationId xmlns:a16="http://schemas.microsoft.com/office/drawing/2014/main" id="{81B0AF41-321D-4A55-ACF0-12602BF07BF2}"/>
                  </a:ext>
                </a:extLst>
              </p:cNvPr>
              <p:cNvSpPr/>
              <p:nvPr/>
            </p:nvSpPr>
            <p:spPr>
              <a:xfrm>
                <a:off x="-682100" y="4843268"/>
                <a:ext cx="3644581" cy="1569582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Nơi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tin ….</a:t>
                </a:r>
              </a:p>
            </p:txBody>
          </p:sp>
          <p:sp>
            <p:nvSpPr>
              <p:cNvPr id="37" name="Rectangle: Rounded Corners 15">
                <a:extLst>
                  <a:ext uri="{FF2B5EF4-FFF2-40B4-BE49-F238E27FC236}">
                    <a16:creationId xmlns:a16="http://schemas.microsoft.com/office/drawing/2014/main" id="{9E3AD994-6E63-4814-B6D7-B3CC031C2856}"/>
                  </a:ext>
                </a:extLst>
              </p:cNvPr>
              <p:cNvSpPr/>
              <p:nvPr/>
            </p:nvSpPr>
            <p:spPr>
              <a:xfrm>
                <a:off x="8458235" y="2839223"/>
                <a:ext cx="3770948" cy="1653250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sp>
            <p:nvSpPr>
              <p:cNvPr id="38" name="Rectangle: Rounded Corners 18">
                <a:extLst>
                  <a:ext uri="{FF2B5EF4-FFF2-40B4-BE49-F238E27FC236}">
                    <a16:creationId xmlns:a16="http://schemas.microsoft.com/office/drawing/2014/main" id="{B6188061-45EF-41BA-BE8F-0A1CD899A6D7}"/>
                  </a:ext>
                </a:extLst>
              </p:cNvPr>
              <p:cNvSpPr/>
              <p:nvPr/>
            </p:nvSpPr>
            <p:spPr>
              <a:xfrm>
                <a:off x="8414638" y="4818275"/>
                <a:ext cx="3814543" cy="1774176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E690C6F-462E-4CCE-8590-73B277C19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171" y="5436654"/>
              <a:ext cx="690825" cy="361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CC3273A-A313-4358-A1E4-993ABC4F7DA8}"/>
                </a:ext>
              </a:extLst>
            </p:cNvPr>
            <p:cNvCxnSpPr>
              <a:cxnSpLocks/>
            </p:cNvCxnSpPr>
            <p:nvPr/>
          </p:nvCxnSpPr>
          <p:spPr>
            <a:xfrm>
              <a:off x="5774169" y="5957031"/>
              <a:ext cx="659562" cy="190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925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7074392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2956800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586" y="1156974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22379" y="1266202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439</Words>
  <Application>Microsoft Office PowerPoint</Application>
  <PresentationFormat>On-screen Show (4:3)</PresentationFormat>
  <Paragraphs>74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Arial</vt:lpstr>
      <vt:lpstr>Arial Black</vt:lpstr>
      <vt:lpstr>Arial-Rounded</vt:lpstr>
      <vt:lpstr>Calibri</vt:lpstr>
      <vt:lpstr>Calibri Light</vt:lpstr>
      <vt:lpstr>Gloria Hallelujah</vt:lpstr>
      <vt:lpstr>MTD Anydore</vt:lpstr>
      <vt:lpstr>Pattaya</vt:lpstr>
      <vt:lpstr>SVN-Cookies</vt:lpstr>
      <vt:lpstr>SVN-Gretoon</vt:lpstr>
      <vt:lpstr>SVN-SAF</vt:lpstr>
      <vt:lpstr>方正清刻本悦宋简体</vt:lpstr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anh đoàn</cp:lastModifiedBy>
  <cp:revision>38</cp:revision>
  <dcterms:created xsi:type="dcterms:W3CDTF">2022-06-29T03:01:49Z</dcterms:created>
  <dcterms:modified xsi:type="dcterms:W3CDTF">2022-10-23T03:05:57Z</dcterms:modified>
</cp:coreProperties>
</file>