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8" r:id="rId1"/>
  </p:sldMasterIdLst>
  <p:notesMasterIdLst>
    <p:notesMasterId r:id="rId13"/>
  </p:notesMasterIdLst>
  <p:sldIdLst>
    <p:sldId id="256" r:id="rId2"/>
    <p:sldId id="345" r:id="rId3"/>
    <p:sldId id="425" r:id="rId4"/>
    <p:sldId id="352" r:id="rId5"/>
    <p:sldId id="350" r:id="rId6"/>
    <p:sldId id="426" r:id="rId7"/>
    <p:sldId id="433" r:id="rId8"/>
    <p:sldId id="428" r:id="rId9"/>
    <p:sldId id="431" r:id="rId10"/>
    <p:sldId id="435" r:id="rId11"/>
    <p:sldId id="429" r:id="rId12"/>
  </p:sldIdLst>
  <p:sldSz cx="9144000" cy="5143500" type="screen16x9"/>
  <p:notesSz cx="6858000" cy="9144000"/>
  <p:embeddedFontLst>
    <p:embeddedFont>
      <p:font typeface="SVN-The Voice" panose="02040603050506020204" pitchFamily="18" charset="0"/>
      <p:regular r:id="rId14"/>
    </p:embeddedFont>
    <p:embeddedFont>
      <p:font typeface="UTM Avo" panose="02040603050506020204" pitchFamily="18" charset="0"/>
      <p:regular r:id="rId15"/>
      <p:bold r:id="rId16"/>
      <p:italic r:id="rId17"/>
      <p:boldItalic r:id="rId18"/>
    </p:embeddedFont>
    <p:embeddedFont>
      <p:font typeface="UTM Showcard" panose="02040603050506020204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VN-Newton" panose="02040603050506020204" pitchFamily="18" charset="0"/>
      <p:regular r:id="rId24"/>
    </p:embeddedFont>
    <p:embeddedFont>
      <p:font typeface="UTM Akashi" panose="02040603050506020204" pitchFamily="18" charset="0"/>
      <p:regular r:id="rId25"/>
    </p:embeddedFont>
    <p:embeddedFont>
      <p:font typeface="Rammetto One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SVN-The Voice Heavy" panose="02040603050506020204" pitchFamily="18" charset="0"/>
      <p:boldItalic r:id="rId33"/>
    </p:embeddedFont>
    <p:embeddedFont>
      <p:font typeface="SVN-Whimsy" panose="02040603050506020204" pitchFamily="18" charset="0"/>
      <p:regular r:id="rId34"/>
    </p:embeddedFont>
    <p:embeddedFont>
      <p:font typeface="#9Slide07 Altus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7ADDE6-D2CD-496D-98A8-167986E4F673}">
  <a:tblStyle styleId="{AF7ADDE6-D2CD-496D-98A8-167986E4F6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92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11e0282a7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11e0282a7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533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305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39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1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27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6099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637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128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04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062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12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B0313-D4CB-4654-B883-0637BB670F17}" type="datetimeFigureOut">
              <a:rPr lang="en-US" smtClean="0"/>
              <a:t>20/10/2022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BD051-2BAA-4AB4-90DE-C2D56EB632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44476" y="5446595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78703" y="-718080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1755672" y="574640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7983856" y="-15054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689874" y="17747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9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sv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phim%20tay%20nguyen\dan%20toc%203.MPG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46"/>
          <p:cNvSpPr txBox="1">
            <a:spLocks noGrp="1"/>
          </p:cNvSpPr>
          <p:nvPr>
            <p:ph type="ctrTitle"/>
          </p:nvPr>
        </p:nvSpPr>
        <p:spPr>
          <a:xfrm>
            <a:off x="2274275" y="21163"/>
            <a:ext cx="6678351" cy="22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b="1" dirty="0">
                <a:solidFill>
                  <a:schemeClr val="bg1"/>
                </a:solidFill>
                <a:latin typeface="SVN-Whimsy" panose="02040603050506020204" pitchFamily="18" charset="0"/>
                <a:sym typeface="Rammetto One"/>
              </a:rPr>
              <a:t>MỘT SỐ D</a:t>
            </a:r>
            <a:r>
              <a:rPr lang="fr" sz="5400" b="1" dirty="0">
                <a:solidFill>
                  <a:schemeClr val="bg1"/>
                </a:solidFill>
                <a:latin typeface="SVN-Whimsy" panose="02040603050506020204" pitchFamily="18" charset="0"/>
              </a:rPr>
              <a:t>ÂN TỘC Ở TÂY NGUYÊN</a:t>
            </a:r>
            <a:endParaRPr sz="8800" b="1" dirty="0">
              <a:solidFill>
                <a:schemeClr val="bg1"/>
              </a:solidFill>
              <a:latin typeface="SVN-Whimsy" panose="02040603050506020204" pitchFamily="18" charset="0"/>
              <a:sym typeface="Rammetto One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6E9CEB2-DFEA-F4A6-A865-502D53210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37" l="10000" r="90000">
                        <a14:foregroundMark x1="36667" y1="88704" x2="36667" y2="88704"/>
                        <a14:foregroundMark x1="34722" y1="89630" x2="34722" y2="89630"/>
                        <a14:foregroundMark x1="33611" y1="88889" x2="33611" y2="88889"/>
                        <a14:foregroundMark x1="30556" y1="90741" x2="30556" y2="90741"/>
                        <a14:foregroundMark x1="64167" y1="92037" x2="64167" y2="92037"/>
                        <a14:foregroundMark x1="49167" y1="10741" x2="49167" y2="10741"/>
                        <a14:backgroundMark x1="35000" y1="87222" x2="35000" y2="8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01" y="2212521"/>
            <a:ext cx="2065056" cy="309758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C5321A9-1411-BC57-6240-6A0DF2AD6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10000" r="90000">
                        <a14:foregroundMark x1="48167" y1="8500" x2="48167" y2="8500"/>
                        <a14:foregroundMark x1="47917" y1="4750" x2="47917" y2="4750"/>
                        <a14:foregroundMark x1="82000" y1="32417" x2="82000" y2="32417"/>
                        <a14:foregroundMark x1="19000" y1="59083" x2="19000" y2="59083"/>
                        <a14:foregroundMark x1="12750" y1="51667" x2="12750" y2="5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447" y="2623923"/>
            <a:ext cx="2764465" cy="276446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B82EFB9-6DA1-A688-1B61-58CCA5CEB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400" r="90000">
                        <a14:foregroundMark x1="9400" y1="16111" x2="19600" y2="20833"/>
                        <a14:foregroundMark x1="19200" y1="27037" x2="20300" y2="34074"/>
                        <a14:foregroundMark x1="79500" y1="32500" x2="78600" y2="39259"/>
                        <a14:foregroundMark x1="62900" y1="27500" x2="62900" y2="27500"/>
                        <a14:foregroundMark x1="36600" y1="26481" x2="36600" y2="26481"/>
                        <a14:foregroundMark x1="42000" y1="81019" x2="52200" y2="80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275" y="3693461"/>
            <a:ext cx="1569377" cy="169492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5E96FA9-8FA6-6D55-0A03-0922DE32C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7778" l="10000" r="90000">
                        <a14:foregroundMark x1="52222" y1="7500" x2="52222" y2="7500"/>
                        <a14:foregroundMark x1="55556" y1="4722" x2="55556" y2="4722"/>
                        <a14:foregroundMark x1="62500" y1="21944" x2="62500" y2="21944"/>
                        <a14:foregroundMark x1="27500" y1="36667" x2="27500" y2="36667"/>
                        <a14:foregroundMark x1="21389" y1="35833" x2="21389" y2="35833"/>
                        <a14:foregroundMark x1="23611" y1="36944" x2="23611" y2="36944"/>
                        <a14:foregroundMark x1="77500" y1="43889" x2="77500" y2="43889"/>
                        <a14:foregroundMark x1="47500" y1="94722" x2="47500" y2="94722"/>
                        <a14:foregroundMark x1="37222" y1="90556" x2="37222" y2="90556"/>
                        <a14:foregroundMark x1="47778" y1="97778" x2="47778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395" y="2466366"/>
            <a:ext cx="2755019" cy="2755019"/>
          </a:xfrm>
          <a:prstGeom prst="rect">
            <a:avLst/>
          </a:prstGeom>
        </p:spPr>
      </p:pic>
      <p:sp>
        <p:nvSpPr>
          <p:cNvPr id="100" name="Google Shape;1603;p46">
            <a:extLst>
              <a:ext uri="{FF2B5EF4-FFF2-40B4-BE49-F238E27FC236}">
                <a16:creationId xmlns:a16="http://schemas.microsoft.com/office/drawing/2014/main" id="{E6337F27-DFFA-5690-D791-C034DA03B2F6}"/>
              </a:ext>
            </a:extLst>
          </p:cNvPr>
          <p:cNvSpPr txBox="1">
            <a:spLocks/>
          </p:cNvSpPr>
          <p:nvPr/>
        </p:nvSpPr>
        <p:spPr>
          <a:xfrm>
            <a:off x="2298207" y="52467"/>
            <a:ext cx="6678351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Rammetto One"/>
              <a:buNone/>
              <a:defRPr sz="5200" b="0" i="0" u="none" strike="noStrike" cap="none">
                <a:solidFill>
                  <a:schemeClr val="accent2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EA0020"/>
                </a:solidFill>
                <a:latin typeface="SVN-Whimsy" panose="02040603050506020204" pitchFamily="18" charset="0"/>
              </a:rPr>
              <a:t>MỘT SỐ DÂN TỘC Ở TÂY NGUYÊN</a:t>
            </a:r>
            <a:endParaRPr lang="en-US" sz="8800" b="1" dirty="0">
              <a:solidFill>
                <a:srgbClr val="EA0020"/>
              </a:solidFill>
              <a:latin typeface="SVN-Whimsy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BA52B58-22C9-5AF2-AEA5-79755FBCE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3725012" y="2594762"/>
            <a:ext cx="3854860" cy="2477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35A9F-EC04-2EF6-0ADD-AC7AC8B80597}"/>
              </a:ext>
            </a:extLst>
          </p:cNvPr>
          <p:cNvSpPr txBox="1"/>
          <p:nvPr/>
        </p:nvSpPr>
        <p:spPr>
          <a:xfrm>
            <a:off x="4214575" y="3064919"/>
            <a:ext cx="2876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1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C:\Users\Lenovo\Desktop\Hội giảng địa lí lớp 4\anh-trang-4.JPG">
            <a:extLst>
              <a:ext uri="{FF2B5EF4-FFF2-40B4-BE49-F238E27FC236}">
                <a16:creationId xmlns:a16="http://schemas.microsoft.com/office/drawing/2014/main" id="{61A29D21-E588-91A8-86CF-FE199855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70" y="126876"/>
            <a:ext cx="3424296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at_le-hoi-hoa-ban-cua-nguoi-thai-o-tay-bac_4310a5ff40462a4dbbf6cc071fce2e5b.jpg">
            <a:extLst>
              <a:ext uri="{FF2B5EF4-FFF2-40B4-BE49-F238E27FC236}">
                <a16:creationId xmlns:a16="http://schemas.microsoft.com/office/drawing/2014/main" id="{1415A65D-5D5B-F43A-508C-E5CC365B1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25" y="129734"/>
            <a:ext cx="3256021" cy="2442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 descr="Hình ảnh có liên quan">
            <a:extLst>
              <a:ext uri="{FF2B5EF4-FFF2-40B4-BE49-F238E27FC236}">
                <a16:creationId xmlns:a16="http://schemas.microsoft.com/office/drawing/2014/main" id="{BA1BD0BD-96B8-F022-97DA-006DC50D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1" y="2571750"/>
            <a:ext cx="3193934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864EB2F6-D293-1724-2887-68107FEC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0676" y="4652585"/>
            <a:ext cx="3844673" cy="672791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BE594A63-8FDD-2CA4-FDAE-43BC22752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46" y="2677581"/>
            <a:ext cx="1881961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0EF206D-A1A1-4F9F-9E2F-75C57BC978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915" y="-1318140"/>
            <a:ext cx="10471355" cy="8259098"/>
          </a:xfrm>
          <a:prstGeom prst="rect">
            <a:avLst/>
          </a:prstGeom>
        </p:spPr>
      </p:pic>
      <p:sp>
        <p:nvSpPr>
          <p:cNvPr id="6" name="矩形: 圆角 6">
            <a:extLst>
              <a:ext uri="{FF2B5EF4-FFF2-40B4-BE49-F238E27FC236}">
                <a16:creationId xmlns:a16="http://schemas.microsoft.com/office/drawing/2014/main" id="{85413E41-C46D-434B-85FE-94FDD3E7E8A5}"/>
              </a:ext>
            </a:extLst>
          </p:cNvPr>
          <p:cNvSpPr/>
          <p:nvPr/>
        </p:nvSpPr>
        <p:spPr>
          <a:xfrm>
            <a:off x="667115" y="544069"/>
            <a:ext cx="7904285" cy="3098783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644A78BF-6F47-446D-8E32-98D31433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>
            <a:fillRect/>
          </a:stretch>
        </p:blipFill>
        <p:spPr>
          <a:xfrm>
            <a:off x="6663405" y="2890603"/>
            <a:ext cx="2194295" cy="2426162"/>
          </a:xfrm>
          <a:prstGeom prst="rect">
            <a:avLst/>
          </a:prstGeom>
        </p:spPr>
      </p:pic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>
          <a:xfrm>
            <a:off x="829795" y="1075588"/>
            <a:ext cx="7529051" cy="1545744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691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D7029C-B222-4206-8322-CDAE489F6675}"/>
              </a:ext>
            </a:extLst>
          </p:cNvPr>
          <p:cNvGrpSpPr/>
          <p:nvPr/>
        </p:nvGrpSpPr>
        <p:grpSpPr>
          <a:xfrm>
            <a:off x="465577" y="392623"/>
            <a:ext cx="2434586" cy="702590"/>
            <a:chOff x="627795" y="1010002"/>
            <a:chExt cx="3246114" cy="936786"/>
          </a:xfrm>
        </p:grpSpPr>
        <p:sp>
          <p:nvSpPr>
            <p:cNvPr id="9" name="矩形: 圆顶角 14">
              <a:extLst>
                <a:ext uri="{FF2B5EF4-FFF2-40B4-BE49-F238E27FC236}">
                  <a16:creationId xmlns:a16="http://schemas.microsoft.com/office/drawing/2014/main" id="{DE074231-F821-48C0-9662-177C79ED27CD}"/>
                </a:ext>
              </a:extLst>
            </p:cNvPr>
            <p:cNvSpPr/>
            <p:nvPr/>
          </p:nvSpPr>
          <p:spPr>
            <a:xfrm rot="5400000">
              <a:off x="1782459" y="-144662"/>
              <a:ext cx="936786" cy="3246114"/>
            </a:xfrm>
            <a:prstGeom prst="round2SameRect">
              <a:avLst>
                <a:gd name="adj1" fmla="val 48983"/>
                <a:gd name="adj2" fmla="val 0"/>
              </a:avLst>
            </a:prstGeom>
            <a:solidFill>
              <a:srgbClr val="28D1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solidFill>
                  <a:srgbClr val="00B05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C2EF51-C835-4565-AFBA-4D38606281AF}"/>
                </a:ext>
              </a:extLst>
            </p:cNvPr>
            <p:cNvSpPr txBox="1"/>
            <p:nvPr/>
          </p:nvSpPr>
          <p:spPr>
            <a:xfrm>
              <a:off x="763466" y="1062897"/>
              <a:ext cx="296860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3600" dirty="0" err="1">
                  <a:solidFill>
                    <a:schemeClr val="bg1"/>
                  </a:solidFill>
                  <a:latin typeface="UTM Akashi" panose="02040603050506020204" pitchFamily="18" charset="0"/>
                </a:rPr>
                <a:t>Ghi</a:t>
              </a:r>
              <a:r>
                <a:rPr lang="en-US" sz="3600" dirty="0">
                  <a:solidFill>
                    <a:schemeClr val="bg1"/>
                  </a:solidFill>
                  <a:latin typeface="UTM Akashi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kashi" panose="02040603050506020204" pitchFamily="18" charset="0"/>
                </a:rPr>
                <a:t>nhớ</a:t>
              </a:r>
              <a:endParaRPr lang="en-US" sz="3600" dirty="0">
                <a:solidFill>
                  <a:schemeClr val="bg1"/>
                </a:solidFill>
                <a:latin typeface="UTM Akashi" panose="02040603050506020204" pitchFamily="18" charset="0"/>
              </a:endParaRPr>
            </a:p>
          </p:txBody>
        </p:sp>
      </p:grpSp>
      <p:pic>
        <p:nvPicPr>
          <p:cNvPr id="12" name="图片 14">
            <a:extLst>
              <a:ext uri="{FF2B5EF4-FFF2-40B4-BE49-F238E27FC236}">
                <a16:creationId xmlns:a16="http://schemas.microsoft.com/office/drawing/2014/main" id="{AD2D4E0F-902C-4205-AF08-CBEFF84AF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>
            <a:fillRect/>
          </a:stretch>
        </p:blipFill>
        <p:spPr>
          <a:xfrm>
            <a:off x="7475131" y="-117228"/>
            <a:ext cx="1668869" cy="1537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58CA0-1720-05A0-B279-E8065563F3CC}"/>
              </a:ext>
            </a:extLst>
          </p:cNvPr>
          <p:cNvSpPr txBox="1"/>
          <p:nvPr/>
        </p:nvSpPr>
        <p:spPr>
          <a:xfrm>
            <a:off x="704237" y="1135374"/>
            <a:ext cx="7529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tuy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ta.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buôn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378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">
            <a:extLst>
              <a:ext uri="{FF2B5EF4-FFF2-40B4-BE49-F238E27FC236}">
                <a16:creationId xmlns:a16="http://schemas.microsoft.com/office/drawing/2014/main" id="{C0F4401C-AB38-4C6C-AF01-C8C76935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>
            <a:fillRect/>
          </a:stretch>
        </p:blipFill>
        <p:spPr>
          <a:xfrm flipV="1">
            <a:off x="-31520" y="-84665"/>
            <a:ext cx="9141270" cy="4588802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65200" y="63558"/>
            <a:ext cx="8017814" cy="954091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custGeom>
                    <a:avLst/>
                    <a:gdLst>
                      <a:gd name="connsiteX0" fmla="*/ 0 w 8017814"/>
                      <a:gd name="connsiteY0" fmla="*/ 0 h 954091"/>
                      <a:gd name="connsiteX1" fmla="*/ 605790 w 8017814"/>
                      <a:gd name="connsiteY1" fmla="*/ 0 h 954091"/>
                      <a:gd name="connsiteX2" fmla="*/ 1131402 w 8017814"/>
                      <a:gd name="connsiteY2" fmla="*/ 0 h 954091"/>
                      <a:gd name="connsiteX3" fmla="*/ 1336302 w 8017814"/>
                      <a:gd name="connsiteY3" fmla="*/ 0 h 954091"/>
                      <a:gd name="connsiteX4" fmla="*/ 1541201 w 8017814"/>
                      <a:gd name="connsiteY4" fmla="*/ 0 h 954091"/>
                      <a:gd name="connsiteX5" fmla="*/ 1906458 w 8017814"/>
                      <a:gd name="connsiteY5" fmla="*/ 0 h 954091"/>
                      <a:gd name="connsiteX6" fmla="*/ 2351892 w 8017814"/>
                      <a:gd name="connsiteY6" fmla="*/ 0 h 954091"/>
                      <a:gd name="connsiteX7" fmla="*/ 2957682 w 8017814"/>
                      <a:gd name="connsiteY7" fmla="*/ 0 h 954091"/>
                      <a:gd name="connsiteX8" fmla="*/ 3242760 w 8017814"/>
                      <a:gd name="connsiteY8" fmla="*/ 0 h 954091"/>
                      <a:gd name="connsiteX9" fmla="*/ 3768372 w 8017814"/>
                      <a:gd name="connsiteY9" fmla="*/ 0 h 954091"/>
                      <a:gd name="connsiteX10" fmla="*/ 4053450 w 8017814"/>
                      <a:gd name="connsiteY10" fmla="*/ 0 h 954091"/>
                      <a:gd name="connsiteX11" fmla="*/ 4258349 w 8017814"/>
                      <a:gd name="connsiteY11" fmla="*/ 0 h 954091"/>
                      <a:gd name="connsiteX12" fmla="*/ 4783962 w 8017814"/>
                      <a:gd name="connsiteY12" fmla="*/ 0 h 954091"/>
                      <a:gd name="connsiteX13" fmla="*/ 5389752 w 8017814"/>
                      <a:gd name="connsiteY13" fmla="*/ 0 h 954091"/>
                      <a:gd name="connsiteX14" fmla="*/ 5674830 w 8017814"/>
                      <a:gd name="connsiteY14" fmla="*/ 0 h 954091"/>
                      <a:gd name="connsiteX15" fmla="*/ 6040086 w 8017814"/>
                      <a:gd name="connsiteY15" fmla="*/ 0 h 954091"/>
                      <a:gd name="connsiteX16" fmla="*/ 6244986 w 8017814"/>
                      <a:gd name="connsiteY16" fmla="*/ 0 h 954091"/>
                      <a:gd name="connsiteX17" fmla="*/ 6850776 w 8017814"/>
                      <a:gd name="connsiteY17" fmla="*/ 0 h 954091"/>
                      <a:gd name="connsiteX18" fmla="*/ 7216032 w 8017814"/>
                      <a:gd name="connsiteY18" fmla="*/ 0 h 954091"/>
                      <a:gd name="connsiteX19" fmla="*/ 7501110 w 8017814"/>
                      <a:gd name="connsiteY19" fmla="*/ 0 h 954091"/>
                      <a:gd name="connsiteX20" fmla="*/ 8017814 w 8017814"/>
                      <a:gd name="connsiteY20" fmla="*/ 0 h 954091"/>
                      <a:gd name="connsiteX21" fmla="*/ 8017814 w 8017814"/>
                      <a:gd name="connsiteY21" fmla="*/ 467504 h 954091"/>
                      <a:gd name="connsiteX22" fmla="*/ 8017814 w 8017814"/>
                      <a:gd name="connsiteY22" fmla="*/ 954091 h 954091"/>
                      <a:gd name="connsiteX23" fmla="*/ 7412023 w 8017814"/>
                      <a:gd name="connsiteY23" fmla="*/ 954091 h 954091"/>
                      <a:gd name="connsiteX24" fmla="*/ 6806232 w 8017814"/>
                      <a:gd name="connsiteY24" fmla="*/ 954091 h 954091"/>
                      <a:gd name="connsiteX25" fmla="*/ 6521155 w 8017814"/>
                      <a:gd name="connsiteY25" fmla="*/ 954091 h 954091"/>
                      <a:gd name="connsiteX26" fmla="*/ 5915365 w 8017814"/>
                      <a:gd name="connsiteY26" fmla="*/ 954091 h 954091"/>
                      <a:gd name="connsiteX27" fmla="*/ 5389752 w 8017814"/>
                      <a:gd name="connsiteY27" fmla="*/ 954091 h 954091"/>
                      <a:gd name="connsiteX28" fmla="*/ 4783962 w 8017814"/>
                      <a:gd name="connsiteY28" fmla="*/ 954091 h 954091"/>
                      <a:gd name="connsiteX29" fmla="*/ 4178171 w 8017814"/>
                      <a:gd name="connsiteY29" fmla="*/ 954091 h 954091"/>
                      <a:gd name="connsiteX30" fmla="*/ 3732737 w 8017814"/>
                      <a:gd name="connsiteY30" fmla="*/ 954091 h 954091"/>
                      <a:gd name="connsiteX31" fmla="*/ 3207125 w 8017814"/>
                      <a:gd name="connsiteY31" fmla="*/ 954091 h 954091"/>
                      <a:gd name="connsiteX32" fmla="*/ 2922047 w 8017814"/>
                      <a:gd name="connsiteY32" fmla="*/ 954091 h 954091"/>
                      <a:gd name="connsiteX33" fmla="*/ 2556792 w 8017814"/>
                      <a:gd name="connsiteY33" fmla="*/ 954091 h 954091"/>
                      <a:gd name="connsiteX34" fmla="*/ 2031179 w 8017814"/>
                      <a:gd name="connsiteY34" fmla="*/ 954091 h 954091"/>
                      <a:gd name="connsiteX35" fmla="*/ 1665923 w 8017814"/>
                      <a:gd name="connsiteY35" fmla="*/ 954091 h 954091"/>
                      <a:gd name="connsiteX36" fmla="*/ 1140311 w 8017814"/>
                      <a:gd name="connsiteY36" fmla="*/ 954091 h 954091"/>
                      <a:gd name="connsiteX37" fmla="*/ 694877 w 8017814"/>
                      <a:gd name="connsiteY37" fmla="*/ 954091 h 954091"/>
                      <a:gd name="connsiteX38" fmla="*/ 489977 w 8017814"/>
                      <a:gd name="connsiteY38" fmla="*/ 954091 h 954091"/>
                      <a:gd name="connsiteX39" fmla="*/ 0 w 8017814"/>
                      <a:gd name="connsiteY39" fmla="*/ 954091 h 954091"/>
                      <a:gd name="connsiteX40" fmla="*/ 0 w 8017814"/>
                      <a:gd name="connsiteY40" fmla="*/ 477045 h 954091"/>
                      <a:gd name="connsiteX41" fmla="*/ 0 w 8017814"/>
                      <a:gd name="connsiteY41" fmla="*/ 0 h 954091"/>
                      <a:gd name="connsiteX0" fmla="*/ 0 w 8017814"/>
                      <a:gd name="connsiteY0" fmla="*/ 0 h 954091"/>
                      <a:gd name="connsiteX1" fmla="*/ 285077 w 8017814"/>
                      <a:gd name="connsiteY1" fmla="*/ 0 h 954091"/>
                      <a:gd name="connsiteX2" fmla="*/ 570156 w 8017814"/>
                      <a:gd name="connsiteY2" fmla="*/ 0 h 954091"/>
                      <a:gd name="connsiteX3" fmla="*/ 775055 w 8017814"/>
                      <a:gd name="connsiteY3" fmla="*/ 0 h 954091"/>
                      <a:gd name="connsiteX4" fmla="*/ 1380845 w 8017814"/>
                      <a:gd name="connsiteY4" fmla="*/ 0 h 954091"/>
                      <a:gd name="connsiteX5" fmla="*/ 1585745 w 8017814"/>
                      <a:gd name="connsiteY5" fmla="*/ 0 h 954091"/>
                      <a:gd name="connsiteX6" fmla="*/ 1870823 w 8017814"/>
                      <a:gd name="connsiteY6" fmla="*/ 0 h 954091"/>
                      <a:gd name="connsiteX7" fmla="*/ 2236079 w 8017814"/>
                      <a:gd name="connsiteY7" fmla="*/ 0 h 954091"/>
                      <a:gd name="connsiteX8" fmla="*/ 2521157 w 8017814"/>
                      <a:gd name="connsiteY8" fmla="*/ 0 h 954091"/>
                      <a:gd name="connsiteX9" fmla="*/ 3126947 w 8017814"/>
                      <a:gd name="connsiteY9" fmla="*/ 0 h 954091"/>
                      <a:gd name="connsiteX10" fmla="*/ 3492203 w 8017814"/>
                      <a:gd name="connsiteY10" fmla="*/ 0 h 954091"/>
                      <a:gd name="connsiteX11" fmla="*/ 3857459 w 8017814"/>
                      <a:gd name="connsiteY11" fmla="*/ 0 h 954091"/>
                      <a:gd name="connsiteX12" fmla="*/ 4302893 w 8017814"/>
                      <a:gd name="connsiteY12" fmla="*/ 0 h 954091"/>
                      <a:gd name="connsiteX13" fmla="*/ 4587971 w 8017814"/>
                      <a:gd name="connsiteY13" fmla="*/ 0 h 954091"/>
                      <a:gd name="connsiteX14" fmla="*/ 4873048 w 8017814"/>
                      <a:gd name="connsiteY14" fmla="*/ 0 h 954091"/>
                      <a:gd name="connsiteX15" fmla="*/ 5158127 w 8017814"/>
                      <a:gd name="connsiteY15" fmla="*/ 0 h 954091"/>
                      <a:gd name="connsiteX16" fmla="*/ 5603561 w 8017814"/>
                      <a:gd name="connsiteY16" fmla="*/ 0 h 954091"/>
                      <a:gd name="connsiteX17" fmla="*/ 6048995 w 8017814"/>
                      <a:gd name="connsiteY17" fmla="*/ 0 h 954091"/>
                      <a:gd name="connsiteX18" fmla="*/ 6654785 w 8017814"/>
                      <a:gd name="connsiteY18" fmla="*/ 0 h 954091"/>
                      <a:gd name="connsiteX19" fmla="*/ 6939863 w 8017814"/>
                      <a:gd name="connsiteY19" fmla="*/ 0 h 954091"/>
                      <a:gd name="connsiteX20" fmla="*/ 7305119 w 8017814"/>
                      <a:gd name="connsiteY20" fmla="*/ 0 h 954091"/>
                      <a:gd name="connsiteX21" fmla="*/ 8017814 w 8017814"/>
                      <a:gd name="connsiteY21" fmla="*/ 0 h 954091"/>
                      <a:gd name="connsiteX22" fmla="*/ 8017814 w 8017814"/>
                      <a:gd name="connsiteY22" fmla="*/ 448422 h 954091"/>
                      <a:gd name="connsiteX23" fmla="*/ 8017814 w 8017814"/>
                      <a:gd name="connsiteY23" fmla="*/ 954091 h 954091"/>
                      <a:gd name="connsiteX24" fmla="*/ 7652557 w 8017814"/>
                      <a:gd name="connsiteY24" fmla="*/ 954091 h 954091"/>
                      <a:gd name="connsiteX25" fmla="*/ 7447657 w 8017814"/>
                      <a:gd name="connsiteY25" fmla="*/ 954091 h 954091"/>
                      <a:gd name="connsiteX26" fmla="*/ 6922045 w 8017814"/>
                      <a:gd name="connsiteY26" fmla="*/ 954091 h 954091"/>
                      <a:gd name="connsiteX27" fmla="*/ 6556790 w 8017814"/>
                      <a:gd name="connsiteY27" fmla="*/ 954091 h 954091"/>
                      <a:gd name="connsiteX28" fmla="*/ 5951000 w 8017814"/>
                      <a:gd name="connsiteY28" fmla="*/ 954091 h 954091"/>
                      <a:gd name="connsiteX29" fmla="*/ 5345209 w 8017814"/>
                      <a:gd name="connsiteY29" fmla="*/ 954091 h 954091"/>
                      <a:gd name="connsiteX30" fmla="*/ 5140309 w 8017814"/>
                      <a:gd name="connsiteY30" fmla="*/ 954091 h 954091"/>
                      <a:gd name="connsiteX31" fmla="*/ 4935409 w 8017814"/>
                      <a:gd name="connsiteY31" fmla="*/ 954091 h 954091"/>
                      <a:gd name="connsiteX32" fmla="*/ 4650332 w 8017814"/>
                      <a:gd name="connsiteY32" fmla="*/ 954091 h 954091"/>
                      <a:gd name="connsiteX33" fmla="*/ 4124719 w 8017814"/>
                      <a:gd name="connsiteY33" fmla="*/ 954091 h 954091"/>
                      <a:gd name="connsiteX34" fmla="*/ 3599107 w 8017814"/>
                      <a:gd name="connsiteY34" fmla="*/ 954091 h 954091"/>
                      <a:gd name="connsiteX35" fmla="*/ 3073495 w 8017814"/>
                      <a:gd name="connsiteY35" fmla="*/ 954091 h 954091"/>
                      <a:gd name="connsiteX36" fmla="*/ 2868595 w 8017814"/>
                      <a:gd name="connsiteY36" fmla="*/ 954091 h 954091"/>
                      <a:gd name="connsiteX37" fmla="*/ 2423161 w 8017814"/>
                      <a:gd name="connsiteY37" fmla="*/ 954091 h 954091"/>
                      <a:gd name="connsiteX38" fmla="*/ 1817371 w 8017814"/>
                      <a:gd name="connsiteY38" fmla="*/ 954091 h 954091"/>
                      <a:gd name="connsiteX39" fmla="*/ 1291759 w 8017814"/>
                      <a:gd name="connsiteY39" fmla="*/ 954091 h 954091"/>
                      <a:gd name="connsiteX40" fmla="*/ 766146 w 8017814"/>
                      <a:gd name="connsiteY40" fmla="*/ 954091 h 954091"/>
                      <a:gd name="connsiteX41" fmla="*/ 0 w 8017814"/>
                      <a:gd name="connsiteY41" fmla="*/ 954091 h 954091"/>
                      <a:gd name="connsiteX42" fmla="*/ 0 w 8017814"/>
                      <a:gd name="connsiteY42" fmla="*/ 486586 h 954091"/>
                      <a:gd name="connsiteX43" fmla="*/ 0 w 8017814"/>
                      <a:gd name="connsiteY43" fmla="*/ 0 h 954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8017814" h="954091" fill="none" extrusionOk="0">
                        <a:moveTo>
                          <a:pt x="0" y="0"/>
                        </a:moveTo>
                        <a:cubicBezTo>
                          <a:pt x="178721" y="-129557"/>
                          <a:pt x="436082" y="27244"/>
                          <a:pt x="605790" y="0"/>
                        </a:cubicBezTo>
                        <a:cubicBezTo>
                          <a:pt x="769997" y="-45715"/>
                          <a:pt x="1017406" y="38729"/>
                          <a:pt x="1131402" y="0"/>
                        </a:cubicBezTo>
                        <a:cubicBezTo>
                          <a:pt x="1247139" y="-48344"/>
                          <a:pt x="1288462" y="53456"/>
                          <a:pt x="1336302" y="0"/>
                        </a:cubicBezTo>
                        <a:cubicBezTo>
                          <a:pt x="1401063" y="-39191"/>
                          <a:pt x="1491395" y="32922"/>
                          <a:pt x="1541201" y="0"/>
                        </a:cubicBezTo>
                        <a:cubicBezTo>
                          <a:pt x="1601021" y="-77294"/>
                          <a:pt x="1752761" y="23064"/>
                          <a:pt x="1906458" y="0"/>
                        </a:cubicBezTo>
                        <a:cubicBezTo>
                          <a:pt x="2073788" y="-49355"/>
                          <a:pt x="2139092" y="26709"/>
                          <a:pt x="2351892" y="0"/>
                        </a:cubicBezTo>
                        <a:cubicBezTo>
                          <a:pt x="2577466" y="18620"/>
                          <a:pt x="2825811" y="77995"/>
                          <a:pt x="2957682" y="0"/>
                        </a:cubicBezTo>
                        <a:cubicBezTo>
                          <a:pt x="3136040" y="-88823"/>
                          <a:pt x="3144049" y="4205"/>
                          <a:pt x="3242760" y="0"/>
                        </a:cubicBezTo>
                        <a:cubicBezTo>
                          <a:pt x="3296341" y="-20098"/>
                          <a:pt x="3572586" y="78235"/>
                          <a:pt x="3768372" y="0"/>
                        </a:cubicBezTo>
                        <a:cubicBezTo>
                          <a:pt x="4012153" y="-85304"/>
                          <a:pt x="3906426" y="23556"/>
                          <a:pt x="4053450" y="0"/>
                        </a:cubicBezTo>
                        <a:cubicBezTo>
                          <a:pt x="4192321" y="-15687"/>
                          <a:pt x="4163929" y="33248"/>
                          <a:pt x="4258349" y="0"/>
                        </a:cubicBezTo>
                        <a:cubicBezTo>
                          <a:pt x="4351397" y="-32434"/>
                          <a:pt x="4656325" y="91253"/>
                          <a:pt x="4783962" y="0"/>
                        </a:cubicBezTo>
                        <a:cubicBezTo>
                          <a:pt x="4930899" y="-159023"/>
                          <a:pt x="5134904" y="119632"/>
                          <a:pt x="5389752" y="0"/>
                        </a:cubicBezTo>
                        <a:cubicBezTo>
                          <a:pt x="5672287" y="-85552"/>
                          <a:pt x="5588588" y="34079"/>
                          <a:pt x="5674830" y="0"/>
                        </a:cubicBezTo>
                        <a:cubicBezTo>
                          <a:pt x="5769055" y="-38318"/>
                          <a:pt x="5861701" y="22754"/>
                          <a:pt x="6040086" y="0"/>
                        </a:cubicBezTo>
                        <a:cubicBezTo>
                          <a:pt x="6229479" y="-1958"/>
                          <a:pt x="6147763" y="41047"/>
                          <a:pt x="6244986" y="0"/>
                        </a:cubicBezTo>
                        <a:cubicBezTo>
                          <a:pt x="6351737" y="7092"/>
                          <a:pt x="6713171" y="164020"/>
                          <a:pt x="6850776" y="0"/>
                        </a:cubicBezTo>
                        <a:cubicBezTo>
                          <a:pt x="6973774" y="-128567"/>
                          <a:pt x="7126569" y="18884"/>
                          <a:pt x="7216032" y="0"/>
                        </a:cubicBezTo>
                        <a:cubicBezTo>
                          <a:pt x="7310924" y="3537"/>
                          <a:pt x="7404890" y="18586"/>
                          <a:pt x="7501110" y="0"/>
                        </a:cubicBezTo>
                        <a:cubicBezTo>
                          <a:pt x="7584150" y="-33421"/>
                          <a:pt x="7800174" y="63147"/>
                          <a:pt x="8017814" y="0"/>
                        </a:cubicBezTo>
                        <a:cubicBezTo>
                          <a:pt x="8009989" y="151495"/>
                          <a:pt x="7991103" y="339787"/>
                          <a:pt x="8017814" y="467504"/>
                        </a:cubicBezTo>
                        <a:cubicBezTo>
                          <a:pt x="8046230" y="584994"/>
                          <a:pt x="7992227" y="739233"/>
                          <a:pt x="8017814" y="954091"/>
                        </a:cubicBezTo>
                        <a:cubicBezTo>
                          <a:pt x="7783363" y="1025806"/>
                          <a:pt x="7623101" y="952917"/>
                          <a:pt x="7412023" y="954091"/>
                        </a:cubicBezTo>
                        <a:cubicBezTo>
                          <a:pt x="7202119" y="958599"/>
                          <a:pt x="7020730" y="937789"/>
                          <a:pt x="6806232" y="954091"/>
                        </a:cubicBezTo>
                        <a:cubicBezTo>
                          <a:pt x="6612584" y="966325"/>
                          <a:pt x="6613214" y="922732"/>
                          <a:pt x="6521155" y="954091"/>
                        </a:cubicBezTo>
                        <a:cubicBezTo>
                          <a:pt x="6428031" y="989449"/>
                          <a:pt x="6127074" y="860095"/>
                          <a:pt x="5915365" y="954091"/>
                        </a:cubicBezTo>
                        <a:cubicBezTo>
                          <a:pt x="5684165" y="1048945"/>
                          <a:pt x="5633666" y="931053"/>
                          <a:pt x="5389752" y="954091"/>
                        </a:cubicBezTo>
                        <a:cubicBezTo>
                          <a:pt x="5139743" y="917180"/>
                          <a:pt x="5011455" y="881352"/>
                          <a:pt x="4783962" y="954091"/>
                        </a:cubicBezTo>
                        <a:cubicBezTo>
                          <a:pt x="4594562" y="987368"/>
                          <a:pt x="4410329" y="843871"/>
                          <a:pt x="4178171" y="954091"/>
                        </a:cubicBezTo>
                        <a:cubicBezTo>
                          <a:pt x="3976669" y="1079023"/>
                          <a:pt x="3932394" y="902682"/>
                          <a:pt x="3732737" y="954091"/>
                        </a:cubicBezTo>
                        <a:cubicBezTo>
                          <a:pt x="3510517" y="1004374"/>
                          <a:pt x="3502716" y="829554"/>
                          <a:pt x="3207125" y="954091"/>
                        </a:cubicBezTo>
                        <a:cubicBezTo>
                          <a:pt x="2946245" y="1057032"/>
                          <a:pt x="3033691" y="877496"/>
                          <a:pt x="2922047" y="954091"/>
                        </a:cubicBezTo>
                        <a:cubicBezTo>
                          <a:pt x="2783904" y="999085"/>
                          <a:pt x="2629540" y="886045"/>
                          <a:pt x="2556792" y="954091"/>
                        </a:cubicBezTo>
                        <a:cubicBezTo>
                          <a:pt x="2472705" y="1027079"/>
                          <a:pt x="2145392" y="928920"/>
                          <a:pt x="2031179" y="954091"/>
                        </a:cubicBezTo>
                        <a:cubicBezTo>
                          <a:pt x="1907729" y="971514"/>
                          <a:pt x="1833401" y="922563"/>
                          <a:pt x="1665923" y="954091"/>
                        </a:cubicBezTo>
                        <a:cubicBezTo>
                          <a:pt x="1470743" y="1024829"/>
                          <a:pt x="1248350" y="880361"/>
                          <a:pt x="1140311" y="954091"/>
                        </a:cubicBezTo>
                        <a:cubicBezTo>
                          <a:pt x="1018480" y="1060552"/>
                          <a:pt x="853553" y="957220"/>
                          <a:pt x="694877" y="954091"/>
                        </a:cubicBezTo>
                        <a:cubicBezTo>
                          <a:pt x="507961" y="946066"/>
                          <a:pt x="527731" y="924225"/>
                          <a:pt x="489977" y="954091"/>
                        </a:cubicBezTo>
                        <a:cubicBezTo>
                          <a:pt x="442083" y="972349"/>
                          <a:pt x="121662" y="890322"/>
                          <a:pt x="0" y="954091"/>
                        </a:cubicBezTo>
                        <a:cubicBezTo>
                          <a:pt x="-3072" y="831891"/>
                          <a:pt x="-16315" y="676534"/>
                          <a:pt x="0" y="477045"/>
                        </a:cubicBezTo>
                        <a:cubicBezTo>
                          <a:pt x="-6649" y="244896"/>
                          <a:pt x="14052" y="105325"/>
                          <a:pt x="0" y="0"/>
                        </a:cubicBezTo>
                        <a:close/>
                      </a:path>
                      <a:path w="8017814" h="954091" stroke="0" extrusionOk="0">
                        <a:moveTo>
                          <a:pt x="0" y="0"/>
                        </a:moveTo>
                        <a:cubicBezTo>
                          <a:pt x="142074" y="-32131"/>
                          <a:pt x="222695" y="38241"/>
                          <a:pt x="285077" y="0"/>
                        </a:cubicBezTo>
                        <a:cubicBezTo>
                          <a:pt x="350952" y="-58328"/>
                          <a:pt x="474763" y="19713"/>
                          <a:pt x="570156" y="0"/>
                        </a:cubicBezTo>
                        <a:cubicBezTo>
                          <a:pt x="684571" y="-18028"/>
                          <a:pt x="701780" y="12012"/>
                          <a:pt x="775055" y="0"/>
                        </a:cubicBezTo>
                        <a:cubicBezTo>
                          <a:pt x="875666" y="-5870"/>
                          <a:pt x="1163590" y="84926"/>
                          <a:pt x="1380845" y="0"/>
                        </a:cubicBezTo>
                        <a:cubicBezTo>
                          <a:pt x="1587792" y="-62587"/>
                          <a:pt x="1541175" y="57561"/>
                          <a:pt x="1585745" y="0"/>
                        </a:cubicBezTo>
                        <a:cubicBezTo>
                          <a:pt x="1626530" y="-31413"/>
                          <a:pt x="1773502" y="20438"/>
                          <a:pt x="1870823" y="0"/>
                        </a:cubicBezTo>
                        <a:cubicBezTo>
                          <a:pt x="1983705" y="-28086"/>
                          <a:pt x="2062657" y="67389"/>
                          <a:pt x="2236079" y="0"/>
                        </a:cubicBezTo>
                        <a:cubicBezTo>
                          <a:pt x="2407289" y="-21136"/>
                          <a:pt x="2448764" y="-14978"/>
                          <a:pt x="2521157" y="0"/>
                        </a:cubicBezTo>
                        <a:cubicBezTo>
                          <a:pt x="2597760" y="-10518"/>
                          <a:pt x="2961236" y="1396"/>
                          <a:pt x="3126947" y="0"/>
                        </a:cubicBezTo>
                        <a:cubicBezTo>
                          <a:pt x="3293185" y="-17677"/>
                          <a:pt x="3300751" y="55524"/>
                          <a:pt x="3492203" y="0"/>
                        </a:cubicBezTo>
                        <a:cubicBezTo>
                          <a:pt x="3626698" y="-83782"/>
                          <a:pt x="3704156" y="68265"/>
                          <a:pt x="3857459" y="0"/>
                        </a:cubicBezTo>
                        <a:cubicBezTo>
                          <a:pt x="4019652" y="-53582"/>
                          <a:pt x="4150040" y="32330"/>
                          <a:pt x="4302893" y="0"/>
                        </a:cubicBezTo>
                        <a:cubicBezTo>
                          <a:pt x="4431991" y="-53052"/>
                          <a:pt x="4493431" y="29555"/>
                          <a:pt x="4587971" y="0"/>
                        </a:cubicBezTo>
                        <a:cubicBezTo>
                          <a:pt x="4692095" y="-35537"/>
                          <a:pt x="4815676" y="59639"/>
                          <a:pt x="4873048" y="0"/>
                        </a:cubicBezTo>
                        <a:cubicBezTo>
                          <a:pt x="4929380" y="-44897"/>
                          <a:pt x="5055673" y="62470"/>
                          <a:pt x="5158127" y="0"/>
                        </a:cubicBezTo>
                        <a:cubicBezTo>
                          <a:pt x="5254688" y="-39480"/>
                          <a:pt x="5515588" y="71003"/>
                          <a:pt x="5603561" y="0"/>
                        </a:cubicBezTo>
                        <a:cubicBezTo>
                          <a:pt x="5703269" y="-84731"/>
                          <a:pt x="5917757" y="3148"/>
                          <a:pt x="6048995" y="0"/>
                        </a:cubicBezTo>
                        <a:cubicBezTo>
                          <a:pt x="6151244" y="6135"/>
                          <a:pt x="6364867" y="103109"/>
                          <a:pt x="6654785" y="0"/>
                        </a:cubicBezTo>
                        <a:cubicBezTo>
                          <a:pt x="6980485" y="-81324"/>
                          <a:pt x="6867359" y="32949"/>
                          <a:pt x="6939863" y="0"/>
                        </a:cubicBezTo>
                        <a:cubicBezTo>
                          <a:pt x="7039850" y="-24380"/>
                          <a:pt x="7231726" y="22662"/>
                          <a:pt x="7305119" y="0"/>
                        </a:cubicBezTo>
                        <a:cubicBezTo>
                          <a:pt x="7369214" y="-16902"/>
                          <a:pt x="7707293" y="15167"/>
                          <a:pt x="8017814" y="0"/>
                        </a:cubicBezTo>
                        <a:cubicBezTo>
                          <a:pt x="8039747" y="112059"/>
                          <a:pt x="8007778" y="367050"/>
                          <a:pt x="8017814" y="448422"/>
                        </a:cubicBezTo>
                        <a:cubicBezTo>
                          <a:pt x="8008314" y="535662"/>
                          <a:pt x="8022089" y="795329"/>
                          <a:pt x="8017814" y="954091"/>
                        </a:cubicBezTo>
                        <a:cubicBezTo>
                          <a:pt x="7841731" y="1025177"/>
                          <a:pt x="7755332" y="898942"/>
                          <a:pt x="7652557" y="954091"/>
                        </a:cubicBezTo>
                        <a:cubicBezTo>
                          <a:pt x="7541932" y="982846"/>
                          <a:pt x="7531319" y="928150"/>
                          <a:pt x="7447657" y="954091"/>
                        </a:cubicBezTo>
                        <a:cubicBezTo>
                          <a:pt x="7343004" y="980415"/>
                          <a:pt x="7025911" y="939363"/>
                          <a:pt x="6922045" y="954091"/>
                        </a:cubicBezTo>
                        <a:cubicBezTo>
                          <a:pt x="6833960" y="980595"/>
                          <a:pt x="6630992" y="911549"/>
                          <a:pt x="6556790" y="954091"/>
                        </a:cubicBezTo>
                        <a:cubicBezTo>
                          <a:pt x="6463099" y="1014965"/>
                          <a:pt x="6151269" y="893702"/>
                          <a:pt x="5951000" y="954091"/>
                        </a:cubicBezTo>
                        <a:cubicBezTo>
                          <a:pt x="5768897" y="1113208"/>
                          <a:pt x="5508264" y="849166"/>
                          <a:pt x="5345209" y="954091"/>
                        </a:cubicBezTo>
                        <a:cubicBezTo>
                          <a:pt x="5181420" y="1037460"/>
                          <a:pt x="5205107" y="937757"/>
                          <a:pt x="5140309" y="954091"/>
                        </a:cubicBezTo>
                        <a:cubicBezTo>
                          <a:pt x="5058283" y="977874"/>
                          <a:pt x="4992424" y="956722"/>
                          <a:pt x="4935409" y="954091"/>
                        </a:cubicBezTo>
                        <a:cubicBezTo>
                          <a:pt x="4901025" y="972498"/>
                          <a:pt x="4739858" y="943004"/>
                          <a:pt x="4650332" y="954091"/>
                        </a:cubicBezTo>
                        <a:cubicBezTo>
                          <a:pt x="4541762" y="997618"/>
                          <a:pt x="4307390" y="848822"/>
                          <a:pt x="4124719" y="954091"/>
                        </a:cubicBezTo>
                        <a:cubicBezTo>
                          <a:pt x="3909209" y="1063091"/>
                          <a:pt x="3786874" y="884053"/>
                          <a:pt x="3599107" y="954091"/>
                        </a:cubicBezTo>
                        <a:cubicBezTo>
                          <a:pt x="3428502" y="950335"/>
                          <a:pt x="3193338" y="926942"/>
                          <a:pt x="3073495" y="954091"/>
                        </a:cubicBezTo>
                        <a:cubicBezTo>
                          <a:pt x="2970826" y="977503"/>
                          <a:pt x="2929579" y="929379"/>
                          <a:pt x="2868595" y="954091"/>
                        </a:cubicBezTo>
                        <a:cubicBezTo>
                          <a:pt x="2799439" y="1001855"/>
                          <a:pt x="2501903" y="957584"/>
                          <a:pt x="2423161" y="954091"/>
                        </a:cubicBezTo>
                        <a:cubicBezTo>
                          <a:pt x="2331298" y="985974"/>
                          <a:pt x="2117971" y="795987"/>
                          <a:pt x="1817371" y="954091"/>
                        </a:cubicBezTo>
                        <a:cubicBezTo>
                          <a:pt x="1516133" y="1087810"/>
                          <a:pt x="1451701" y="861097"/>
                          <a:pt x="1291759" y="954091"/>
                        </a:cubicBezTo>
                        <a:cubicBezTo>
                          <a:pt x="1169088" y="1029653"/>
                          <a:pt x="972945" y="878458"/>
                          <a:pt x="766146" y="954091"/>
                        </a:cubicBezTo>
                        <a:cubicBezTo>
                          <a:pt x="502731" y="1035665"/>
                          <a:pt x="236372" y="973097"/>
                          <a:pt x="0" y="954091"/>
                        </a:cubicBezTo>
                        <a:cubicBezTo>
                          <a:pt x="6643" y="772122"/>
                          <a:pt x="310" y="641191"/>
                          <a:pt x="0" y="486586"/>
                        </a:cubicBezTo>
                        <a:cubicBezTo>
                          <a:pt x="-31812" y="345370"/>
                          <a:pt x="27691" y="165830"/>
                          <a:pt x="0" y="0"/>
                        </a:cubicBezTo>
                        <a:close/>
                      </a:path>
                      <a:path w="8017814" h="954091" fill="none" stroke="0" extrusionOk="0">
                        <a:moveTo>
                          <a:pt x="0" y="0"/>
                        </a:moveTo>
                        <a:cubicBezTo>
                          <a:pt x="163845" y="-135895"/>
                          <a:pt x="449761" y="53209"/>
                          <a:pt x="605790" y="0"/>
                        </a:cubicBezTo>
                        <a:cubicBezTo>
                          <a:pt x="751253" y="-27051"/>
                          <a:pt x="1021322" y="48678"/>
                          <a:pt x="1131402" y="0"/>
                        </a:cubicBezTo>
                        <a:cubicBezTo>
                          <a:pt x="1254773" y="-67249"/>
                          <a:pt x="1299919" y="36763"/>
                          <a:pt x="1336302" y="0"/>
                        </a:cubicBezTo>
                        <a:cubicBezTo>
                          <a:pt x="1392575" y="-49650"/>
                          <a:pt x="1501923" y="21860"/>
                          <a:pt x="1541201" y="0"/>
                        </a:cubicBezTo>
                        <a:cubicBezTo>
                          <a:pt x="1603386" y="-26575"/>
                          <a:pt x="1726521" y="35616"/>
                          <a:pt x="1906458" y="0"/>
                        </a:cubicBezTo>
                        <a:cubicBezTo>
                          <a:pt x="2051778" y="-41400"/>
                          <a:pt x="2159762" y="5393"/>
                          <a:pt x="2351892" y="0"/>
                        </a:cubicBezTo>
                        <a:cubicBezTo>
                          <a:pt x="2545032" y="-56968"/>
                          <a:pt x="2750269" y="93529"/>
                          <a:pt x="2957682" y="0"/>
                        </a:cubicBezTo>
                        <a:cubicBezTo>
                          <a:pt x="3139423" y="-71761"/>
                          <a:pt x="3159643" y="14905"/>
                          <a:pt x="3242760" y="0"/>
                        </a:cubicBezTo>
                        <a:cubicBezTo>
                          <a:pt x="3323730" y="-1937"/>
                          <a:pt x="3524019" y="75343"/>
                          <a:pt x="3768372" y="0"/>
                        </a:cubicBezTo>
                        <a:cubicBezTo>
                          <a:pt x="3982846" y="-123755"/>
                          <a:pt x="3926045" y="53"/>
                          <a:pt x="4053450" y="0"/>
                        </a:cubicBezTo>
                        <a:cubicBezTo>
                          <a:pt x="4187408" y="-18829"/>
                          <a:pt x="4171113" y="27499"/>
                          <a:pt x="4258349" y="0"/>
                        </a:cubicBezTo>
                        <a:cubicBezTo>
                          <a:pt x="4343125" y="-52190"/>
                          <a:pt x="4703401" y="139840"/>
                          <a:pt x="4783962" y="0"/>
                        </a:cubicBezTo>
                        <a:cubicBezTo>
                          <a:pt x="4940472" y="-154791"/>
                          <a:pt x="5112091" y="70295"/>
                          <a:pt x="5389752" y="0"/>
                        </a:cubicBezTo>
                        <a:cubicBezTo>
                          <a:pt x="5698309" y="-62098"/>
                          <a:pt x="5550216" y="48304"/>
                          <a:pt x="5674830" y="0"/>
                        </a:cubicBezTo>
                        <a:cubicBezTo>
                          <a:pt x="5765848" y="-46918"/>
                          <a:pt x="5888139" y="7139"/>
                          <a:pt x="6040086" y="0"/>
                        </a:cubicBezTo>
                        <a:cubicBezTo>
                          <a:pt x="6217465" y="-1725"/>
                          <a:pt x="6147346" y="35482"/>
                          <a:pt x="6244986" y="0"/>
                        </a:cubicBezTo>
                        <a:cubicBezTo>
                          <a:pt x="6375834" y="-54347"/>
                          <a:pt x="6701926" y="170371"/>
                          <a:pt x="6850776" y="0"/>
                        </a:cubicBezTo>
                        <a:cubicBezTo>
                          <a:pt x="6974753" y="-106749"/>
                          <a:pt x="7100905" y="2824"/>
                          <a:pt x="7216032" y="0"/>
                        </a:cubicBezTo>
                        <a:cubicBezTo>
                          <a:pt x="7292576" y="1711"/>
                          <a:pt x="7400150" y="23210"/>
                          <a:pt x="7501110" y="0"/>
                        </a:cubicBezTo>
                        <a:cubicBezTo>
                          <a:pt x="7570358" y="-47727"/>
                          <a:pt x="7799365" y="76367"/>
                          <a:pt x="8017814" y="0"/>
                        </a:cubicBezTo>
                        <a:cubicBezTo>
                          <a:pt x="8038730" y="182371"/>
                          <a:pt x="7973445" y="334019"/>
                          <a:pt x="8017814" y="467504"/>
                        </a:cubicBezTo>
                        <a:cubicBezTo>
                          <a:pt x="8045130" y="595456"/>
                          <a:pt x="7994388" y="753132"/>
                          <a:pt x="8017814" y="954091"/>
                        </a:cubicBezTo>
                        <a:cubicBezTo>
                          <a:pt x="7822466" y="1025735"/>
                          <a:pt x="7643730" y="927764"/>
                          <a:pt x="7412023" y="954091"/>
                        </a:cubicBezTo>
                        <a:cubicBezTo>
                          <a:pt x="7141011" y="1002639"/>
                          <a:pt x="6972048" y="917976"/>
                          <a:pt x="6806232" y="954091"/>
                        </a:cubicBezTo>
                        <a:cubicBezTo>
                          <a:pt x="6608011" y="967352"/>
                          <a:pt x="6614715" y="919830"/>
                          <a:pt x="6521155" y="954091"/>
                        </a:cubicBezTo>
                        <a:cubicBezTo>
                          <a:pt x="6419854" y="940330"/>
                          <a:pt x="6160338" y="793883"/>
                          <a:pt x="5915365" y="954091"/>
                        </a:cubicBezTo>
                        <a:cubicBezTo>
                          <a:pt x="5688916" y="1083501"/>
                          <a:pt x="5602627" y="978423"/>
                          <a:pt x="5389752" y="954091"/>
                        </a:cubicBezTo>
                        <a:cubicBezTo>
                          <a:pt x="5158321" y="963665"/>
                          <a:pt x="4991694" y="899868"/>
                          <a:pt x="4783962" y="954091"/>
                        </a:cubicBezTo>
                        <a:cubicBezTo>
                          <a:pt x="4505272" y="969461"/>
                          <a:pt x="4385844" y="846211"/>
                          <a:pt x="4178171" y="954091"/>
                        </a:cubicBezTo>
                        <a:cubicBezTo>
                          <a:pt x="3971532" y="1077684"/>
                          <a:pt x="3936206" y="926095"/>
                          <a:pt x="3732737" y="954091"/>
                        </a:cubicBezTo>
                        <a:cubicBezTo>
                          <a:pt x="3519619" y="988898"/>
                          <a:pt x="3480935" y="883486"/>
                          <a:pt x="3207125" y="954091"/>
                        </a:cubicBezTo>
                        <a:cubicBezTo>
                          <a:pt x="2968097" y="1092971"/>
                          <a:pt x="3085199" y="897541"/>
                          <a:pt x="2922047" y="954091"/>
                        </a:cubicBezTo>
                        <a:cubicBezTo>
                          <a:pt x="2792190" y="996221"/>
                          <a:pt x="2644542" y="897571"/>
                          <a:pt x="2556792" y="954091"/>
                        </a:cubicBezTo>
                        <a:cubicBezTo>
                          <a:pt x="2473537" y="1027369"/>
                          <a:pt x="2165664" y="942063"/>
                          <a:pt x="2031179" y="954091"/>
                        </a:cubicBezTo>
                        <a:cubicBezTo>
                          <a:pt x="1888195" y="996207"/>
                          <a:pt x="1828439" y="935529"/>
                          <a:pt x="1665923" y="954091"/>
                        </a:cubicBezTo>
                        <a:cubicBezTo>
                          <a:pt x="1505083" y="991494"/>
                          <a:pt x="1273568" y="862564"/>
                          <a:pt x="1140311" y="954091"/>
                        </a:cubicBezTo>
                        <a:cubicBezTo>
                          <a:pt x="1002420" y="1052774"/>
                          <a:pt x="925285" y="954146"/>
                          <a:pt x="694877" y="954091"/>
                        </a:cubicBezTo>
                        <a:cubicBezTo>
                          <a:pt x="509258" y="944417"/>
                          <a:pt x="536753" y="917130"/>
                          <a:pt x="489977" y="954091"/>
                        </a:cubicBezTo>
                        <a:cubicBezTo>
                          <a:pt x="445006" y="1001417"/>
                          <a:pt x="134648" y="878126"/>
                          <a:pt x="0" y="954091"/>
                        </a:cubicBezTo>
                        <a:cubicBezTo>
                          <a:pt x="-21026" y="822596"/>
                          <a:pt x="25773" y="659054"/>
                          <a:pt x="0" y="477045"/>
                        </a:cubicBezTo>
                        <a:cubicBezTo>
                          <a:pt x="-12589" y="263846"/>
                          <a:pt x="36285" y="146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Nguyên-nơi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C00000"/>
              </a:solidFill>
              <a:latin typeface="SVN-The Voice Heavy" panose="02040603050506020204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37405" cy="1169549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491" y="2303152"/>
            <a:ext cx="4186032" cy="51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75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445" y="3163649"/>
            <a:ext cx="4646123" cy="46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4" tIns="45712" rIns="91424" bIns="45712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Picture 3" descr="Ban do dia hinh 2"/>
          <p:cNvPicPr>
            <a:picLocks noChangeAspect="1" noChangeArrowheads="1"/>
          </p:cNvPicPr>
          <p:nvPr/>
        </p:nvPicPr>
        <p:blipFill rotWithShape="1">
          <a:blip r:embed="rId5"/>
          <a:srcRect l="2347" r="2381"/>
          <a:stretch/>
        </p:blipFill>
        <p:spPr bwMode="auto">
          <a:xfrm>
            <a:off x="139528" y="1233106"/>
            <a:ext cx="3180522" cy="3879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-5400000">
            <a:off x="892681" y="3498340"/>
            <a:ext cx="156961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050" b="1" dirty="0">
                <a:solidFill>
                  <a:srgbClr val="002060"/>
                </a:solidFill>
                <a:latin typeface="SVN-The Voice" panose="02040603050506020204" pitchFamily="18" charset="0"/>
                <a:ea typeface="Arial Unicode MS" pitchFamily="34" charset="-128"/>
                <a:cs typeface="Times New Roman" pitchFamily="18" charset="0"/>
              </a:rPr>
              <a:t>TÂY NGUYÊN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1464475" y="3108882"/>
            <a:ext cx="425807" cy="97631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200">
              <a:solidFill>
                <a:srgbClr val="FF33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图片 26" descr="形状, 圆圈&#10;&#10;描述已自动生成">
            <a:extLst>
              <a:ext uri="{FF2B5EF4-FFF2-40B4-BE49-F238E27FC236}">
                <a16:creationId xmlns:a16="http://schemas.microsoft.com/office/drawing/2014/main" id="{9E2E070B-70DA-3FD4-1460-D49D8EEC2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184">
            <a:off x="2386202" y="1150210"/>
            <a:ext cx="7275070" cy="4488526"/>
          </a:xfrm>
          <a:prstGeom prst="rect">
            <a:avLst/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D2C77B89-CEC6-1C5E-7AFA-21577F633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581" y="1899021"/>
            <a:ext cx="4186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C201218B-C34E-32AF-F696-B69173381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581" y="2746311"/>
            <a:ext cx="4327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8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  <p:bldP spid="9" grpId="0"/>
      <p:bldP spid="10" grpId="0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894BDA-6CAE-A678-8D96-76DA377B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2" y="127918"/>
            <a:ext cx="2565750" cy="1705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FA152A-CEA3-BE32-97B4-8626F07D5069}"/>
              </a:ext>
            </a:extLst>
          </p:cNvPr>
          <p:cNvSpPr txBox="1"/>
          <p:nvPr/>
        </p:nvSpPr>
        <p:spPr>
          <a:xfrm>
            <a:off x="583324" y="1368490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Gia-rai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6ABF9-1FC0-31AC-2409-C7D2AEC91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78" y="0"/>
            <a:ext cx="3325391" cy="2092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52CEB-538D-C660-A700-76C8BEA937D5}"/>
              </a:ext>
            </a:extLst>
          </p:cNvPr>
          <p:cNvSpPr txBox="1"/>
          <p:nvPr/>
        </p:nvSpPr>
        <p:spPr>
          <a:xfrm>
            <a:off x="3557758" y="1559675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Xơ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Đăng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451C9-4130-D2AC-BA11-9D12ADFB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95" y="89018"/>
            <a:ext cx="2594550" cy="172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6EB8FE-D38A-A667-98EA-37513EAD2F17}"/>
              </a:ext>
            </a:extLst>
          </p:cNvPr>
          <p:cNvSpPr txBox="1"/>
          <p:nvPr/>
        </p:nvSpPr>
        <p:spPr>
          <a:xfrm>
            <a:off x="6757177" y="1309935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Ê </a:t>
            </a:r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Đê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5D6EC3-E289-77B2-5D7C-60A7144F9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" y="2276451"/>
            <a:ext cx="1858879" cy="278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0B132B-69C1-1AD0-A85A-D6130F638F44}"/>
              </a:ext>
            </a:extLst>
          </p:cNvPr>
          <p:cNvSpPr txBox="1"/>
          <p:nvPr/>
        </p:nvSpPr>
        <p:spPr>
          <a:xfrm>
            <a:off x="469648" y="4503793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Ba Na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9CF70A-CBC5-ADF1-2C71-AA2F7422A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893" y="2139615"/>
            <a:ext cx="1858879" cy="278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576D3C-BA2D-7BFC-8F01-0CF0915D71D5}"/>
              </a:ext>
            </a:extLst>
          </p:cNvPr>
          <p:cNvSpPr txBox="1"/>
          <p:nvPr/>
        </p:nvSpPr>
        <p:spPr>
          <a:xfrm>
            <a:off x="2428212" y="4282759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Tày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7A5ADF-B7D4-EDF6-5F6F-46074D3DB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63" r="30896"/>
          <a:stretch/>
        </p:blipFill>
        <p:spPr>
          <a:xfrm>
            <a:off x="3970133" y="2283776"/>
            <a:ext cx="2632948" cy="2532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12A80C-8BDA-3318-EF94-2215F7D4EF9C}"/>
              </a:ext>
            </a:extLst>
          </p:cNvPr>
          <p:cNvSpPr txBox="1"/>
          <p:nvPr/>
        </p:nvSpPr>
        <p:spPr>
          <a:xfrm>
            <a:off x="4579823" y="4160804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Nùng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 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30BBF6-31DE-6C82-F310-3BFFC7FDA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442" y="2283776"/>
            <a:ext cx="2364513" cy="241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874B99-3AC0-B289-06E4-90E7DF2F3B00}"/>
              </a:ext>
            </a:extLst>
          </p:cNvPr>
          <p:cNvSpPr txBox="1"/>
          <p:nvPr/>
        </p:nvSpPr>
        <p:spPr>
          <a:xfrm>
            <a:off x="7302899" y="4132657"/>
            <a:ext cx="3012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chemeClr val="bg1"/>
                </a:solidFill>
                <a:latin typeface="SVN-The Voice Heavy" panose="02040603050506020204" pitchFamily="18" charset="0"/>
              </a:rPr>
              <a:t>H’Mông</a:t>
            </a:r>
            <a:r>
              <a:rPr lang="en-US" altLang="en-US" sz="2800" b="1" dirty="0">
                <a:solidFill>
                  <a:schemeClr val="bg1"/>
                </a:solidFill>
                <a:latin typeface="SVN-The Voice Heavy" panose="02040603050506020204" pitchFamily="18" charset="0"/>
              </a:rPr>
              <a:t>  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87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21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88491" y="101396"/>
            <a:ext cx="5265175" cy="1111686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250661" y="2242989"/>
              <a:ext cx="5955926" cy="740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411706" y="1316240"/>
            <a:ext cx="7732296" cy="3763161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2061659" y="2318616"/>
            <a:ext cx="67978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5162" y="4422362"/>
            <a:ext cx="3844673" cy="67279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609" y="2214270"/>
            <a:ext cx="2139787" cy="2628059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6282814" y="-446873"/>
            <a:ext cx="2861186" cy="26362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50943A-803E-E5B2-B051-8FBEF76AAF20}"/>
              </a:ext>
            </a:extLst>
          </p:cNvPr>
          <p:cNvSpPr txBox="1"/>
          <p:nvPr/>
        </p:nvSpPr>
        <p:spPr>
          <a:xfrm>
            <a:off x="-166500" y="204554"/>
            <a:ext cx="5775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6000" kern="12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字魂70号-灵悦黑体" panose="00000500000000000000" pitchFamily="2" charset="-122"/>
                <a:cs typeface="方正静蕾简体" panose="02000000000000000000" pitchFamily="65" charset="-122"/>
                <a:sym typeface="Century Gothic" panose="020B0502020202020204" pitchFamily="34" charset="0"/>
              </a:rPr>
              <a:t>KẾT LUẬN</a:t>
            </a:r>
            <a:endParaRPr lang="zh-CN" altLang="en-US" sz="6000" kern="120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字魂70号-灵悦黑体" panose="00000500000000000000" pitchFamily="2" charset="-122"/>
              <a:cs typeface="方正静蕾简体" panose="02000000000000000000" pitchFamily="65" charset="-122"/>
              <a:sym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7273C-6A07-1B63-1E63-49E7FAA946BB}"/>
              </a:ext>
            </a:extLst>
          </p:cNvPr>
          <p:cNvSpPr txBox="1"/>
          <p:nvPr/>
        </p:nvSpPr>
        <p:spPr>
          <a:xfrm>
            <a:off x="1736681" y="1497856"/>
            <a:ext cx="70823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ta.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5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53980" y="82505"/>
            <a:ext cx="7863341" cy="646315"/>
          </a:xfrm>
          <a:custGeom>
            <a:avLst/>
            <a:gdLst>
              <a:gd name="connsiteX0" fmla="*/ 0 w 10484454"/>
              <a:gd name="connsiteY0" fmla="*/ 0 h 646309"/>
              <a:gd name="connsiteX1" fmla="*/ 792159 w 10484454"/>
              <a:gd name="connsiteY1" fmla="*/ 0 h 646309"/>
              <a:gd name="connsiteX2" fmla="*/ 1479473 w 10484454"/>
              <a:gd name="connsiteY2" fmla="*/ 0 h 646309"/>
              <a:gd name="connsiteX3" fmla="*/ 1747409 w 10484454"/>
              <a:gd name="connsiteY3" fmla="*/ 0 h 646309"/>
              <a:gd name="connsiteX4" fmla="*/ 2015345 w 10484454"/>
              <a:gd name="connsiteY4" fmla="*/ 0 h 646309"/>
              <a:gd name="connsiteX5" fmla="*/ 2492970 w 10484454"/>
              <a:gd name="connsiteY5" fmla="*/ 0 h 646309"/>
              <a:gd name="connsiteX6" fmla="*/ 3075440 w 10484454"/>
              <a:gd name="connsiteY6" fmla="*/ 0 h 646309"/>
              <a:gd name="connsiteX7" fmla="*/ 3867599 w 10484454"/>
              <a:gd name="connsiteY7" fmla="*/ 0 h 646309"/>
              <a:gd name="connsiteX8" fmla="*/ 4240379 w 10484454"/>
              <a:gd name="connsiteY8" fmla="*/ 0 h 646309"/>
              <a:gd name="connsiteX9" fmla="*/ 4927693 w 10484454"/>
              <a:gd name="connsiteY9" fmla="*/ 0 h 646309"/>
              <a:gd name="connsiteX10" fmla="*/ 5300474 w 10484454"/>
              <a:gd name="connsiteY10" fmla="*/ 0 h 646309"/>
              <a:gd name="connsiteX11" fmla="*/ 5568410 w 10484454"/>
              <a:gd name="connsiteY11" fmla="*/ 0 h 646309"/>
              <a:gd name="connsiteX12" fmla="*/ 6255724 w 10484454"/>
              <a:gd name="connsiteY12" fmla="*/ 0 h 646309"/>
              <a:gd name="connsiteX13" fmla="*/ 7047883 w 10484454"/>
              <a:gd name="connsiteY13" fmla="*/ 0 h 646309"/>
              <a:gd name="connsiteX14" fmla="*/ 7420664 w 10484454"/>
              <a:gd name="connsiteY14" fmla="*/ 0 h 646309"/>
              <a:gd name="connsiteX15" fmla="*/ 7898289 w 10484454"/>
              <a:gd name="connsiteY15" fmla="*/ 0 h 646309"/>
              <a:gd name="connsiteX16" fmla="*/ 8166225 w 10484454"/>
              <a:gd name="connsiteY16" fmla="*/ 0 h 646309"/>
              <a:gd name="connsiteX17" fmla="*/ 8958383 w 10484454"/>
              <a:gd name="connsiteY17" fmla="*/ 0 h 646309"/>
              <a:gd name="connsiteX18" fmla="*/ 9436009 w 10484454"/>
              <a:gd name="connsiteY18" fmla="*/ 0 h 646309"/>
              <a:gd name="connsiteX19" fmla="*/ 9808789 w 10484454"/>
              <a:gd name="connsiteY19" fmla="*/ 0 h 646309"/>
              <a:gd name="connsiteX20" fmla="*/ 10484454 w 10484454"/>
              <a:gd name="connsiteY20" fmla="*/ 0 h 646309"/>
              <a:gd name="connsiteX21" fmla="*/ 10484454 w 10484454"/>
              <a:gd name="connsiteY21" fmla="*/ 316691 h 646309"/>
              <a:gd name="connsiteX22" fmla="*/ 10484454 w 10484454"/>
              <a:gd name="connsiteY22" fmla="*/ 646309 h 646309"/>
              <a:gd name="connsiteX23" fmla="*/ 9692295 w 10484454"/>
              <a:gd name="connsiteY23" fmla="*/ 646309 h 646309"/>
              <a:gd name="connsiteX24" fmla="*/ 8900137 w 10484454"/>
              <a:gd name="connsiteY24" fmla="*/ 646309 h 646309"/>
              <a:gd name="connsiteX25" fmla="*/ 8527356 w 10484454"/>
              <a:gd name="connsiteY25" fmla="*/ 646309 h 646309"/>
              <a:gd name="connsiteX26" fmla="*/ 7735197 w 10484454"/>
              <a:gd name="connsiteY26" fmla="*/ 646309 h 646309"/>
              <a:gd name="connsiteX27" fmla="*/ 7047883 w 10484454"/>
              <a:gd name="connsiteY27" fmla="*/ 646309 h 646309"/>
              <a:gd name="connsiteX28" fmla="*/ 6255724 w 10484454"/>
              <a:gd name="connsiteY28" fmla="*/ 646309 h 646309"/>
              <a:gd name="connsiteX29" fmla="*/ 5463565 w 10484454"/>
              <a:gd name="connsiteY29" fmla="*/ 646309 h 646309"/>
              <a:gd name="connsiteX30" fmla="*/ 4881096 w 10484454"/>
              <a:gd name="connsiteY30" fmla="*/ 646309 h 646309"/>
              <a:gd name="connsiteX31" fmla="*/ 4193782 w 10484454"/>
              <a:gd name="connsiteY31" fmla="*/ 646309 h 646309"/>
              <a:gd name="connsiteX32" fmla="*/ 3821001 w 10484454"/>
              <a:gd name="connsiteY32" fmla="*/ 646309 h 646309"/>
              <a:gd name="connsiteX33" fmla="*/ 3343376 w 10484454"/>
              <a:gd name="connsiteY33" fmla="*/ 646309 h 646309"/>
              <a:gd name="connsiteX34" fmla="*/ 2656062 w 10484454"/>
              <a:gd name="connsiteY34" fmla="*/ 646309 h 646309"/>
              <a:gd name="connsiteX35" fmla="*/ 2178437 w 10484454"/>
              <a:gd name="connsiteY35" fmla="*/ 646309 h 646309"/>
              <a:gd name="connsiteX36" fmla="*/ 1491122 w 10484454"/>
              <a:gd name="connsiteY36" fmla="*/ 646309 h 646309"/>
              <a:gd name="connsiteX37" fmla="*/ 908653 w 10484454"/>
              <a:gd name="connsiteY37" fmla="*/ 646309 h 646309"/>
              <a:gd name="connsiteX38" fmla="*/ 640717 w 10484454"/>
              <a:gd name="connsiteY38" fmla="*/ 646309 h 646309"/>
              <a:gd name="connsiteX39" fmla="*/ 0 w 10484454"/>
              <a:gd name="connsiteY39" fmla="*/ 646309 h 646309"/>
              <a:gd name="connsiteX40" fmla="*/ 0 w 10484454"/>
              <a:gd name="connsiteY40" fmla="*/ 323155 h 646309"/>
              <a:gd name="connsiteX41" fmla="*/ 0 w 10484454"/>
              <a:gd name="connsiteY41" fmla="*/ 0 h 64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84454" h="646309" fill="none" extrusionOk="0">
                <a:moveTo>
                  <a:pt x="0" y="0"/>
                </a:moveTo>
                <a:cubicBezTo>
                  <a:pt x="335245" y="-9982"/>
                  <a:pt x="527212" y="58307"/>
                  <a:pt x="792159" y="0"/>
                </a:cubicBezTo>
                <a:cubicBezTo>
                  <a:pt x="1057106" y="-58307"/>
                  <a:pt x="1302498" y="44374"/>
                  <a:pt x="1479473" y="0"/>
                </a:cubicBezTo>
                <a:cubicBezTo>
                  <a:pt x="1656448" y="-44374"/>
                  <a:pt x="1646333" y="16782"/>
                  <a:pt x="1747409" y="0"/>
                </a:cubicBezTo>
                <a:cubicBezTo>
                  <a:pt x="1848485" y="-16782"/>
                  <a:pt x="1936571" y="10926"/>
                  <a:pt x="2015345" y="0"/>
                </a:cubicBezTo>
                <a:cubicBezTo>
                  <a:pt x="2094119" y="-10926"/>
                  <a:pt x="2292064" y="1118"/>
                  <a:pt x="2492970" y="0"/>
                </a:cubicBezTo>
                <a:cubicBezTo>
                  <a:pt x="2693877" y="-1118"/>
                  <a:pt x="2798333" y="35659"/>
                  <a:pt x="3075440" y="0"/>
                </a:cubicBezTo>
                <a:cubicBezTo>
                  <a:pt x="3352547" y="-35659"/>
                  <a:pt x="3687378" y="41491"/>
                  <a:pt x="3867599" y="0"/>
                </a:cubicBezTo>
                <a:cubicBezTo>
                  <a:pt x="4047820" y="-41491"/>
                  <a:pt x="4122378" y="11267"/>
                  <a:pt x="4240379" y="0"/>
                </a:cubicBezTo>
                <a:cubicBezTo>
                  <a:pt x="4358380" y="-11267"/>
                  <a:pt x="4595618" y="48462"/>
                  <a:pt x="4927693" y="0"/>
                </a:cubicBezTo>
                <a:cubicBezTo>
                  <a:pt x="5259768" y="-48462"/>
                  <a:pt x="5191256" y="24815"/>
                  <a:pt x="5300474" y="0"/>
                </a:cubicBezTo>
                <a:cubicBezTo>
                  <a:pt x="5409692" y="-24815"/>
                  <a:pt x="5489574" y="30971"/>
                  <a:pt x="5568410" y="0"/>
                </a:cubicBezTo>
                <a:cubicBezTo>
                  <a:pt x="5647246" y="-30971"/>
                  <a:pt x="6081671" y="75724"/>
                  <a:pt x="6255724" y="0"/>
                </a:cubicBezTo>
                <a:cubicBezTo>
                  <a:pt x="6429777" y="-75724"/>
                  <a:pt x="6674170" y="38796"/>
                  <a:pt x="7047883" y="0"/>
                </a:cubicBezTo>
                <a:cubicBezTo>
                  <a:pt x="7421596" y="-38796"/>
                  <a:pt x="7319051" y="35633"/>
                  <a:pt x="7420664" y="0"/>
                </a:cubicBezTo>
                <a:cubicBezTo>
                  <a:pt x="7522277" y="-35633"/>
                  <a:pt x="7671071" y="52574"/>
                  <a:pt x="7898289" y="0"/>
                </a:cubicBezTo>
                <a:cubicBezTo>
                  <a:pt x="8125508" y="-52574"/>
                  <a:pt x="8042302" y="16444"/>
                  <a:pt x="8166225" y="0"/>
                </a:cubicBezTo>
                <a:cubicBezTo>
                  <a:pt x="8290148" y="-16444"/>
                  <a:pt x="8734102" y="39736"/>
                  <a:pt x="8958383" y="0"/>
                </a:cubicBezTo>
                <a:cubicBezTo>
                  <a:pt x="9182664" y="-39736"/>
                  <a:pt x="9299828" y="41048"/>
                  <a:pt x="9436009" y="0"/>
                </a:cubicBezTo>
                <a:cubicBezTo>
                  <a:pt x="9572190" y="-41048"/>
                  <a:pt x="9656580" y="33929"/>
                  <a:pt x="9808789" y="0"/>
                </a:cubicBezTo>
                <a:cubicBezTo>
                  <a:pt x="9960998" y="-33929"/>
                  <a:pt x="10317763" y="57332"/>
                  <a:pt x="10484454" y="0"/>
                </a:cubicBezTo>
                <a:cubicBezTo>
                  <a:pt x="10499050" y="111744"/>
                  <a:pt x="10449332" y="201550"/>
                  <a:pt x="10484454" y="316691"/>
                </a:cubicBezTo>
                <a:cubicBezTo>
                  <a:pt x="10519576" y="431832"/>
                  <a:pt x="10475243" y="541294"/>
                  <a:pt x="10484454" y="646309"/>
                </a:cubicBezTo>
                <a:cubicBezTo>
                  <a:pt x="10320470" y="696426"/>
                  <a:pt x="9891063" y="574223"/>
                  <a:pt x="9692295" y="646309"/>
                </a:cubicBezTo>
                <a:cubicBezTo>
                  <a:pt x="9493527" y="718395"/>
                  <a:pt x="9272989" y="592569"/>
                  <a:pt x="8900137" y="646309"/>
                </a:cubicBezTo>
                <a:cubicBezTo>
                  <a:pt x="8527285" y="700049"/>
                  <a:pt x="8676257" y="626970"/>
                  <a:pt x="8527356" y="646309"/>
                </a:cubicBezTo>
                <a:cubicBezTo>
                  <a:pt x="8378455" y="665648"/>
                  <a:pt x="7979511" y="582746"/>
                  <a:pt x="7735197" y="646309"/>
                </a:cubicBezTo>
                <a:cubicBezTo>
                  <a:pt x="7490883" y="709872"/>
                  <a:pt x="7330040" y="609078"/>
                  <a:pt x="7047883" y="646309"/>
                </a:cubicBezTo>
                <a:cubicBezTo>
                  <a:pt x="6765726" y="683540"/>
                  <a:pt x="6529845" y="569012"/>
                  <a:pt x="6255724" y="646309"/>
                </a:cubicBezTo>
                <a:cubicBezTo>
                  <a:pt x="5981603" y="723606"/>
                  <a:pt x="5803543" y="645546"/>
                  <a:pt x="5463565" y="646309"/>
                </a:cubicBezTo>
                <a:cubicBezTo>
                  <a:pt x="5123587" y="647072"/>
                  <a:pt x="5146240" y="608917"/>
                  <a:pt x="4881096" y="646309"/>
                </a:cubicBezTo>
                <a:cubicBezTo>
                  <a:pt x="4615952" y="683701"/>
                  <a:pt x="4416188" y="635677"/>
                  <a:pt x="4193782" y="646309"/>
                </a:cubicBezTo>
                <a:cubicBezTo>
                  <a:pt x="3971376" y="656941"/>
                  <a:pt x="3967486" y="632565"/>
                  <a:pt x="3821001" y="646309"/>
                </a:cubicBezTo>
                <a:cubicBezTo>
                  <a:pt x="3674516" y="660053"/>
                  <a:pt x="3525826" y="635468"/>
                  <a:pt x="3343376" y="646309"/>
                </a:cubicBezTo>
                <a:cubicBezTo>
                  <a:pt x="3160927" y="657150"/>
                  <a:pt x="2889703" y="567526"/>
                  <a:pt x="2656062" y="646309"/>
                </a:cubicBezTo>
                <a:cubicBezTo>
                  <a:pt x="2422421" y="725092"/>
                  <a:pt x="2408358" y="604288"/>
                  <a:pt x="2178437" y="646309"/>
                </a:cubicBezTo>
                <a:cubicBezTo>
                  <a:pt x="1948517" y="688330"/>
                  <a:pt x="1708613" y="619305"/>
                  <a:pt x="1491122" y="646309"/>
                </a:cubicBezTo>
                <a:cubicBezTo>
                  <a:pt x="1273631" y="673313"/>
                  <a:pt x="1110386" y="576767"/>
                  <a:pt x="908653" y="646309"/>
                </a:cubicBezTo>
                <a:cubicBezTo>
                  <a:pt x="706920" y="715851"/>
                  <a:pt x="752107" y="623080"/>
                  <a:pt x="640717" y="646309"/>
                </a:cubicBezTo>
                <a:cubicBezTo>
                  <a:pt x="529327" y="669538"/>
                  <a:pt x="297831" y="594407"/>
                  <a:pt x="0" y="646309"/>
                </a:cubicBezTo>
                <a:cubicBezTo>
                  <a:pt x="-16820" y="580944"/>
                  <a:pt x="4866" y="465911"/>
                  <a:pt x="0" y="323155"/>
                </a:cubicBezTo>
                <a:cubicBezTo>
                  <a:pt x="-4866" y="180399"/>
                  <a:pt x="26719" y="95751"/>
                  <a:pt x="0" y="0"/>
                </a:cubicBezTo>
                <a:close/>
              </a:path>
              <a:path w="10484454" h="646309" stroke="0" extrusionOk="0">
                <a:moveTo>
                  <a:pt x="0" y="0"/>
                </a:moveTo>
                <a:cubicBezTo>
                  <a:pt x="184455" y="-24393"/>
                  <a:pt x="231825" y="36173"/>
                  <a:pt x="372781" y="0"/>
                </a:cubicBezTo>
                <a:cubicBezTo>
                  <a:pt x="513737" y="-36173"/>
                  <a:pt x="641135" y="2787"/>
                  <a:pt x="745561" y="0"/>
                </a:cubicBezTo>
                <a:cubicBezTo>
                  <a:pt x="849987" y="-2787"/>
                  <a:pt x="941797" y="18802"/>
                  <a:pt x="1013497" y="0"/>
                </a:cubicBezTo>
                <a:cubicBezTo>
                  <a:pt x="1085197" y="-18802"/>
                  <a:pt x="1451848" y="34865"/>
                  <a:pt x="1805656" y="0"/>
                </a:cubicBezTo>
                <a:cubicBezTo>
                  <a:pt x="2159464" y="-34865"/>
                  <a:pt x="2018650" y="12409"/>
                  <a:pt x="2073592" y="0"/>
                </a:cubicBezTo>
                <a:cubicBezTo>
                  <a:pt x="2128534" y="-12409"/>
                  <a:pt x="2300092" y="21236"/>
                  <a:pt x="2446373" y="0"/>
                </a:cubicBezTo>
                <a:cubicBezTo>
                  <a:pt x="2592654" y="-21236"/>
                  <a:pt x="2784820" y="42937"/>
                  <a:pt x="2923998" y="0"/>
                </a:cubicBezTo>
                <a:cubicBezTo>
                  <a:pt x="3063177" y="-42937"/>
                  <a:pt x="3214626" y="19716"/>
                  <a:pt x="3296778" y="0"/>
                </a:cubicBezTo>
                <a:cubicBezTo>
                  <a:pt x="3378930" y="-19716"/>
                  <a:pt x="3803881" y="21948"/>
                  <a:pt x="4088937" y="0"/>
                </a:cubicBezTo>
                <a:cubicBezTo>
                  <a:pt x="4373993" y="-21948"/>
                  <a:pt x="4334069" y="50554"/>
                  <a:pt x="4566562" y="0"/>
                </a:cubicBezTo>
                <a:cubicBezTo>
                  <a:pt x="4799055" y="-50554"/>
                  <a:pt x="4928336" y="38484"/>
                  <a:pt x="5044187" y="0"/>
                </a:cubicBezTo>
                <a:cubicBezTo>
                  <a:pt x="5160039" y="-38484"/>
                  <a:pt x="5430187" y="7264"/>
                  <a:pt x="5626657" y="0"/>
                </a:cubicBezTo>
                <a:cubicBezTo>
                  <a:pt x="5823127" y="-7264"/>
                  <a:pt x="5895702" y="22631"/>
                  <a:pt x="5999438" y="0"/>
                </a:cubicBezTo>
                <a:cubicBezTo>
                  <a:pt x="6103174" y="-22631"/>
                  <a:pt x="6212484" y="44016"/>
                  <a:pt x="6372218" y="0"/>
                </a:cubicBezTo>
                <a:cubicBezTo>
                  <a:pt x="6531952" y="-44016"/>
                  <a:pt x="6623404" y="34767"/>
                  <a:pt x="6744999" y="0"/>
                </a:cubicBezTo>
                <a:cubicBezTo>
                  <a:pt x="6866594" y="-34767"/>
                  <a:pt x="7087559" y="8436"/>
                  <a:pt x="7327468" y="0"/>
                </a:cubicBezTo>
                <a:cubicBezTo>
                  <a:pt x="7567377" y="-8436"/>
                  <a:pt x="7660533" y="37112"/>
                  <a:pt x="7909938" y="0"/>
                </a:cubicBezTo>
                <a:cubicBezTo>
                  <a:pt x="8159343" y="-37112"/>
                  <a:pt x="8352341" y="2547"/>
                  <a:pt x="8702097" y="0"/>
                </a:cubicBezTo>
                <a:cubicBezTo>
                  <a:pt x="9051853" y="-2547"/>
                  <a:pt x="8956367" y="22555"/>
                  <a:pt x="9074877" y="0"/>
                </a:cubicBezTo>
                <a:cubicBezTo>
                  <a:pt x="9193387" y="-22555"/>
                  <a:pt x="9356565" y="28813"/>
                  <a:pt x="9552503" y="0"/>
                </a:cubicBezTo>
                <a:cubicBezTo>
                  <a:pt x="9748441" y="-28813"/>
                  <a:pt x="10104475" y="95895"/>
                  <a:pt x="10484454" y="0"/>
                </a:cubicBezTo>
                <a:cubicBezTo>
                  <a:pt x="10518143" y="141276"/>
                  <a:pt x="10456591" y="161964"/>
                  <a:pt x="10484454" y="303765"/>
                </a:cubicBezTo>
                <a:cubicBezTo>
                  <a:pt x="10512317" y="445566"/>
                  <a:pt x="10481819" y="542037"/>
                  <a:pt x="10484454" y="646309"/>
                </a:cubicBezTo>
                <a:cubicBezTo>
                  <a:pt x="10275059" y="688484"/>
                  <a:pt x="10230246" y="621906"/>
                  <a:pt x="10006829" y="646309"/>
                </a:cubicBezTo>
                <a:cubicBezTo>
                  <a:pt x="9783412" y="670712"/>
                  <a:pt x="9860097" y="626228"/>
                  <a:pt x="9738893" y="646309"/>
                </a:cubicBezTo>
                <a:cubicBezTo>
                  <a:pt x="9617689" y="666390"/>
                  <a:pt x="9289561" y="595967"/>
                  <a:pt x="9051579" y="646309"/>
                </a:cubicBezTo>
                <a:cubicBezTo>
                  <a:pt x="8813597" y="696651"/>
                  <a:pt x="8746573" y="632849"/>
                  <a:pt x="8573953" y="646309"/>
                </a:cubicBezTo>
                <a:cubicBezTo>
                  <a:pt x="8401333" y="659769"/>
                  <a:pt x="8054499" y="594429"/>
                  <a:pt x="7781795" y="646309"/>
                </a:cubicBezTo>
                <a:cubicBezTo>
                  <a:pt x="7509091" y="698189"/>
                  <a:pt x="7333855" y="597980"/>
                  <a:pt x="6989636" y="646309"/>
                </a:cubicBezTo>
                <a:cubicBezTo>
                  <a:pt x="6645417" y="694638"/>
                  <a:pt x="6838618" y="615580"/>
                  <a:pt x="6721700" y="646309"/>
                </a:cubicBezTo>
                <a:cubicBezTo>
                  <a:pt x="6604782" y="677038"/>
                  <a:pt x="6546303" y="640868"/>
                  <a:pt x="6453764" y="646309"/>
                </a:cubicBezTo>
                <a:cubicBezTo>
                  <a:pt x="6361225" y="651750"/>
                  <a:pt x="6232437" y="631564"/>
                  <a:pt x="6080983" y="646309"/>
                </a:cubicBezTo>
                <a:cubicBezTo>
                  <a:pt x="5929529" y="661054"/>
                  <a:pt x="5709413" y="564225"/>
                  <a:pt x="5393669" y="646309"/>
                </a:cubicBezTo>
                <a:cubicBezTo>
                  <a:pt x="5077925" y="728393"/>
                  <a:pt x="4989866" y="591424"/>
                  <a:pt x="4706355" y="646309"/>
                </a:cubicBezTo>
                <a:cubicBezTo>
                  <a:pt x="4422844" y="701194"/>
                  <a:pt x="4219758" y="631300"/>
                  <a:pt x="4019041" y="646309"/>
                </a:cubicBezTo>
                <a:cubicBezTo>
                  <a:pt x="3818324" y="661318"/>
                  <a:pt x="3853126" y="639084"/>
                  <a:pt x="3751105" y="646309"/>
                </a:cubicBezTo>
                <a:cubicBezTo>
                  <a:pt x="3649084" y="653534"/>
                  <a:pt x="3303863" y="596250"/>
                  <a:pt x="3168635" y="646309"/>
                </a:cubicBezTo>
                <a:cubicBezTo>
                  <a:pt x="3033407" y="696368"/>
                  <a:pt x="2694460" y="587575"/>
                  <a:pt x="2376476" y="646309"/>
                </a:cubicBezTo>
                <a:cubicBezTo>
                  <a:pt x="2058492" y="705043"/>
                  <a:pt x="1841312" y="644842"/>
                  <a:pt x="1689162" y="646309"/>
                </a:cubicBezTo>
                <a:cubicBezTo>
                  <a:pt x="1537012" y="647776"/>
                  <a:pt x="1162095" y="645187"/>
                  <a:pt x="1001848" y="646309"/>
                </a:cubicBezTo>
                <a:cubicBezTo>
                  <a:pt x="841601" y="647431"/>
                  <a:pt x="256141" y="533708"/>
                  <a:pt x="0" y="646309"/>
                </a:cubicBezTo>
                <a:cubicBezTo>
                  <a:pt x="-15981" y="520710"/>
                  <a:pt x="7551" y="477790"/>
                  <a:pt x="0" y="329618"/>
                </a:cubicBezTo>
                <a:cubicBezTo>
                  <a:pt x="-7551" y="181446"/>
                  <a:pt x="35233" y="1557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custGeom>
                    <a:avLst/>
                    <a:gdLst>
                      <a:gd name="connsiteX0" fmla="*/ 0 w 7863341"/>
                      <a:gd name="connsiteY0" fmla="*/ 0 h 646315"/>
                      <a:gd name="connsiteX1" fmla="*/ 594119 w 7863341"/>
                      <a:gd name="connsiteY1" fmla="*/ 0 h 646315"/>
                      <a:gd name="connsiteX2" fmla="*/ 1109604 w 7863341"/>
                      <a:gd name="connsiteY2" fmla="*/ 0 h 646315"/>
                      <a:gd name="connsiteX3" fmla="*/ 1310556 w 7863341"/>
                      <a:gd name="connsiteY3" fmla="*/ 0 h 646315"/>
                      <a:gd name="connsiteX4" fmla="*/ 1511508 w 7863341"/>
                      <a:gd name="connsiteY4" fmla="*/ 0 h 646315"/>
                      <a:gd name="connsiteX5" fmla="*/ 1869727 w 7863341"/>
                      <a:gd name="connsiteY5" fmla="*/ 0 h 646315"/>
                      <a:gd name="connsiteX6" fmla="*/ 2306580 w 7863341"/>
                      <a:gd name="connsiteY6" fmla="*/ 0 h 646315"/>
                      <a:gd name="connsiteX7" fmla="*/ 2900699 w 7863341"/>
                      <a:gd name="connsiteY7" fmla="*/ 0 h 646315"/>
                      <a:gd name="connsiteX8" fmla="*/ 3180284 w 7863341"/>
                      <a:gd name="connsiteY8" fmla="*/ 0 h 646315"/>
                      <a:gd name="connsiteX9" fmla="*/ 3695769 w 7863341"/>
                      <a:gd name="connsiteY9" fmla="*/ 0 h 646315"/>
                      <a:gd name="connsiteX10" fmla="*/ 3975355 w 7863341"/>
                      <a:gd name="connsiteY10" fmla="*/ 0 h 646315"/>
                      <a:gd name="connsiteX11" fmla="*/ 4176307 w 7863341"/>
                      <a:gd name="connsiteY11" fmla="*/ 0 h 646315"/>
                      <a:gd name="connsiteX12" fmla="*/ 4691793 w 7863341"/>
                      <a:gd name="connsiteY12" fmla="*/ 0 h 646315"/>
                      <a:gd name="connsiteX13" fmla="*/ 5285912 w 7863341"/>
                      <a:gd name="connsiteY13" fmla="*/ 0 h 646315"/>
                      <a:gd name="connsiteX14" fmla="*/ 5565498 w 7863341"/>
                      <a:gd name="connsiteY14" fmla="*/ 0 h 646315"/>
                      <a:gd name="connsiteX15" fmla="*/ 5923717 w 7863341"/>
                      <a:gd name="connsiteY15" fmla="*/ 0 h 646315"/>
                      <a:gd name="connsiteX16" fmla="*/ 6124669 w 7863341"/>
                      <a:gd name="connsiteY16" fmla="*/ 0 h 646315"/>
                      <a:gd name="connsiteX17" fmla="*/ 6718787 w 7863341"/>
                      <a:gd name="connsiteY17" fmla="*/ 0 h 646315"/>
                      <a:gd name="connsiteX18" fmla="*/ 7077007 w 7863341"/>
                      <a:gd name="connsiteY18" fmla="*/ 0 h 646315"/>
                      <a:gd name="connsiteX19" fmla="*/ 7356592 w 7863341"/>
                      <a:gd name="connsiteY19" fmla="*/ 0 h 646315"/>
                      <a:gd name="connsiteX20" fmla="*/ 7863341 w 7863341"/>
                      <a:gd name="connsiteY20" fmla="*/ 0 h 646315"/>
                      <a:gd name="connsiteX21" fmla="*/ 7863341 w 7863341"/>
                      <a:gd name="connsiteY21" fmla="*/ 316693 h 646315"/>
                      <a:gd name="connsiteX22" fmla="*/ 7863341 w 7863341"/>
                      <a:gd name="connsiteY22" fmla="*/ 646315 h 646315"/>
                      <a:gd name="connsiteX23" fmla="*/ 7269221 w 7863341"/>
                      <a:gd name="connsiteY23" fmla="*/ 646315 h 646315"/>
                      <a:gd name="connsiteX24" fmla="*/ 6675103 w 7863341"/>
                      <a:gd name="connsiteY24" fmla="*/ 646315 h 646315"/>
                      <a:gd name="connsiteX25" fmla="*/ 6395517 w 7863341"/>
                      <a:gd name="connsiteY25" fmla="*/ 646315 h 646315"/>
                      <a:gd name="connsiteX26" fmla="*/ 5801398 w 7863341"/>
                      <a:gd name="connsiteY26" fmla="*/ 646315 h 646315"/>
                      <a:gd name="connsiteX27" fmla="*/ 5285912 w 7863341"/>
                      <a:gd name="connsiteY27" fmla="*/ 646315 h 646315"/>
                      <a:gd name="connsiteX28" fmla="*/ 4691793 w 7863341"/>
                      <a:gd name="connsiteY28" fmla="*/ 646315 h 646315"/>
                      <a:gd name="connsiteX29" fmla="*/ 4097674 w 7863341"/>
                      <a:gd name="connsiteY29" fmla="*/ 646315 h 646315"/>
                      <a:gd name="connsiteX30" fmla="*/ 3660822 w 7863341"/>
                      <a:gd name="connsiteY30" fmla="*/ 646315 h 646315"/>
                      <a:gd name="connsiteX31" fmla="*/ 3145336 w 7863341"/>
                      <a:gd name="connsiteY31" fmla="*/ 646315 h 646315"/>
                      <a:gd name="connsiteX32" fmla="*/ 2865750 w 7863341"/>
                      <a:gd name="connsiteY32" fmla="*/ 646315 h 646315"/>
                      <a:gd name="connsiteX33" fmla="*/ 2507532 w 7863341"/>
                      <a:gd name="connsiteY33" fmla="*/ 646315 h 646315"/>
                      <a:gd name="connsiteX34" fmla="*/ 1992046 w 7863341"/>
                      <a:gd name="connsiteY34" fmla="*/ 646315 h 646315"/>
                      <a:gd name="connsiteX35" fmla="*/ 1633827 w 7863341"/>
                      <a:gd name="connsiteY35" fmla="*/ 646315 h 646315"/>
                      <a:gd name="connsiteX36" fmla="*/ 1118341 w 7863341"/>
                      <a:gd name="connsiteY36" fmla="*/ 646315 h 646315"/>
                      <a:gd name="connsiteX37" fmla="*/ 681489 w 7863341"/>
                      <a:gd name="connsiteY37" fmla="*/ 646315 h 646315"/>
                      <a:gd name="connsiteX38" fmla="*/ 480537 w 7863341"/>
                      <a:gd name="connsiteY38" fmla="*/ 646315 h 646315"/>
                      <a:gd name="connsiteX39" fmla="*/ 0 w 7863341"/>
                      <a:gd name="connsiteY39" fmla="*/ 646315 h 646315"/>
                      <a:gd name="connsiteX40" fmla="*/ 0 w 7863341"/>
                      <a:gd name="connsiteY40" fmla="*/ 323158 h 646315"/>
                      <a:gd name="connsiteX41" fmla="*/ 0 w 7863341"/>
                      <a:gd name="connsiteY41" fmla="*/ 0 h 646315"/>
                      <a:gd name="connsiteX0" fmla="*/ 0 w 7863341"/>
                      <a:gd name="connsiteY0" fmla="*/ 0 h 646315"/>
                      <a:gd name="connsiteX1" fmla="*/ 279585 w 7863341"/>
                      <a:gd name="connsiteY1" fmla="*/ 0 h 646315"/>
                      <a:gd name="connsiteX2" fmla="*/ 559170 w 7863341"/>
                      <a:gd name="connsiteY2" fmla="*/ 0 h 646315"/>
                      <a:gd name="connsiteX3" fmla="*/ 760122 w 7863341"/>
                      <a:gd name="connsiteY3" fmla="*/ 0 h 646315"/>
                      <a:gd name="connsiteX4" fmla="*/ 1354242 w 7863341"/>
                      <a:gd name="connsiteY4" fmla="*/ 0 h 646315"/>
                      <a:gd name="connsiteX5" fmla="*/ 1555194 w 7863341"/>
                      <a:gd name="connsiteY5" fmla="*/ 0 h 646315"/>
                      <a:gd name="connsiteX6" fmla="*/ 1834779 w 7863341"/>
                      <a:gd name="connsiteY6" fmla="*/ 0 h 646315"/>
                      <a:gd name="connsiteX7" fmla="*/ 2192998 w 7863341"/>
                      <a:gd name="connsiteY7" fmla="*/ 0 h 646315"/>
                      <a:gd name="connsiteX8" fmla="*/ 2472583 w 7863341"/>
                      <a:gd name="connsiteY8" fmla="*/ 0 h 646315"/>
                      <a:gd name="connsiteX9" fmla="*/ 3066702 w 7863341"/>
                      <a:gd name="connsiteY9" fmla="*/ 0 h 646315"/>
                      <a:gd name="connsiteX10" fmla="*/ 3424921 w 7863341"/>
                      <a:gd name="connsiteY10" fmla="*/ 0 h 646315"/>
                      <a:gd name="connsiteX11" fmla="*/ 3783140 w 7863341"/>
                      <a:gd name="connsiteY11" fmla="*/ 0 h 646315"/>
                      <a:gd name="connsiteX12" fmla="*/ 4219993 w 7863341"/>
                      <a:gd name="connsiteY12" fmla="*/ 0 h 646315"/>
                      <a:gd name="connsiteX13" fmla="*/ 4499578 w 7863341"/>
                      <a:gd name="connsiteY13" fmla="*/ 0 h 646315"/>
                      <a:gd name="connsiteX14" fmla="*/ 4779163 w 7863341"/>
                      <a:gd name="connsiteY14" fmla="*/ 0 h 646315"/>
                      <a:gd name="connsiteX15" fmla="*/ 5058749 w 7863341"/>
                      <a:gd name="connsiteY15" fmla="*/ 0 h 646315"/>
                      <a:gd name="connsiteX16" fmla="*/ 5495601 w 7863341"/>
                      <a:gd name="connsiteY16" fmla="*/ 0 h 646315"/>
                      <a:gd name="connsiteX17" fmla="*/ 5932453 w 7863341"/>
                      <a:gd name="connsiteY17" fmla="*/ 0 h 646315"/>
                      <a:gd name="connsiteX18" fmla="*/ 6526573 w 7863341"/>
                      <a:gd name="connsiteY18" fmla="*/ 0 h 646315"/>
                      <a:gd name="connsiteX19" fmla="*/ 6806158 w 7863341"/>
                      <a:gd name="connsiteY19" fmla="*/ 0 h 646315"/>
                      <a:gd name="connsiteX20" fmla="*/ 7164377 w 7863341"/>
                      <a:gd name="connsiteY20" fmla="*/ 0 h 646315"/>
                      <a:gd name="connsiteX21" fmla="*/ 7863341 w 7863341"/>
                      <a:gd name="connsiteY21" fmla="*/ 0 h 646315"/>
                      <a:gd name="connsiteX22" fmla="*/ 7863341 w 7863341"/>
                      <a:gd name="connsiteY22" fmla="*/ 303767 h 646315"/>
                      <a:gd name="connsiteX23" fmla="*/ 7863341 w 7863341"/>
                      <a:gd name="connsiteY23" fmla="*/ 646315 h 646315"/>
                      <a:gd name="connsiteX24" fmla="*/ 7505122 w 7863341"/>
                      <a:gd name="connsiteY24" fmla="*/ 646315 h 646315"/>
                      <a:gd name="connsiteX25" fmla="*/ 7304170 w 7863341"/>
                      <a:gd name="connsiteY25" fmla="*/ 646315 h 646315"/>
                      <a:gd name="connsiteX26" fmla="*/ 6788684 w 7863341"/>
                      <a:gd name="connsiteY26" fmla="*/ 646315 h 646315"/>
                      <a:gd name="connsiteX27" fmla="*/ 6430465 w 7863341"/>
                      <a:gd name="connsiteY27" fmla="*/ 646315 h 646315"/>
                      <a:gd name="connsiteX28" fmla="*/ 5836346 w 7863341"/>
                      <a:gd name="connsiteY28" fmla="*/ 646315 h 646315"/>
                      <a:gd name="connsiteX29" fmla="*/ 5242227 w 7863341"/>
                      <a:gd name="connsiteY29" fmla="*/ 646315 h 646315"/>
                      <a:gd name="connsiteX30" fmla="*/ 5041275 w 7863341"/>
                      <a:gd name="connsiteY30" fmla="*/ 646315 h 646315"/>
                      <a:gd name="connsiteX31" fmla="*/ 4840323 w 7863341"/>
                      <a:gd name="connsiteY31" fmla="*/ 646315 h 646315"/>
                      <a:gd name="connsiteX32" fmla="*/ 4560737 w 7863341"/>
                      <a:gd name="connsiteY32" fmla="*/ 646315 h 646315"/>
                      <a:gd name="connsiteX33" fmla="*/ 4045252 w 7863341"/>
                      <a:gd name="connsiteY33" fmla="*/ 646315 h 646315"/>
                      <a:gd name="connsiteX34" fmla="*/ 3529766 w 7863341"/>
                      <a:gd name="connsiteY34" fmla="*/ 646315 h 646315"/>
                      <a:gd name="connsiteX35" fmla="*/ 3014280 w 7863341"/>
                      <a:gd name="connsiteY35" fmla="*/ 646315 h 646315"/>
                      <a:gd name="connsiteX36" fmla="*/ 2813328 w 7863341"/>
                      <a:gd name="connsiteY36" fmla="*/ 646315 h 646315"/>
                      <a:gd name="connsiteX37" fmla="*/ 2376476 w 7863341"/>
                      <a:gd name="connsiteY37" fmla="*/ 646315 h 646315"/>
                      <a:gd name="connsiteX38" fmla="*/ 1782357 w 7863341"/>
                      <a:gd name="connsiteY38" fmla="*/ 646315 h 646315"/>
                      <a:gd name="connsiteX39" fmla="*/ 1266871 w 7863341"/>
                      <a:gd name="connsiteY39" fmla="*/ 646315 h 646315"/>
                      <a:gd name="connsiteX40" fmla="*/ 751386 w 7863341"/>
                      <a:gd name="connsiteY40" fmla="*/ 646315 h 646315"/>
                      <a:gd name="connsiteX41" fmla="*/ 0 w 7863341"/>
                      <a:gd name="connsiteY41" fmla="*/ 646315 h 646315"/>
                      <a:gd name="connsiteX42" fmla="*/ 0 w 7863341"/>
                      <a:gd name="connsiteY42" fmla="*/ 329621 h 646315"/>
                      <a:gd name="connsiteX43" fmla="*/ 0 w 7863341"/>
                      <a:gd name="connsiteY43" fmla="*/ 0 h 646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863341" h="646315" fill="none" extrusionOk="0">
                        <a:moveTo>
                          <a:pt x="0" y="0"/>
                        </a:moveTo>
                        <a:cubicBezTo>
                          <a:pt x="257641" y="-18697"/>
                          <a:pt x="363688" y="30523"/>
                          <a:pt x="594119" y="0"/>
                        </a:cubicBezTo>
                        <a:cubicBezTo>
                          <a:pt x="791293" y="-85999"/>
                          <a:pt x="977238" y="37448"/>
                          <a:pt x="1109604" y="0"/>
                        </a:cubicBezTo>
                        <a:cubicBezTo>
                          <a:pt x="1243386" y="-28298"/>
                          <a:pt x="1238564" y="24414"/>
                          <a:pt x="1310556" y="0"/>
                        </a:cubicBezTo>
                        <a:cubicBezTo>
                          <a:pt x="1394532" y="-16145"/>
                          <a:pt x="1455572" y="25085"/>
                          <a:pt x="1511508" y="0"/>
                        </a:cubicBezTo>
                        <a:cubicBezTo>
                          <a:pt x="1575930" y="-36588"/>
                          <a:pt x="1730854" y="-28912"/>
                          <a:pt x="1869727" y="0"/>
                        </a:cubicBezTo>
                        <a:cubicBezTo>
                          <a:pt x="2031739" y="-12980"/>
                          <a:pt x="2073085" y="32519"/>
                          <a:pt x="2306580" y="0"/>
                        </a:cubicBezTo>
                        <a:cubicBezTo>
                          <a:pt x="2525433" y="-19584"/>
                          <a:pt x="2780411" y="38592"/>
                          <a:pt x="2900699" y="0"/>
                        </a:cubicBezTo>
                        <a:cubicBezTo>
                          <a:pt x="3034734" y="-44570"/>
                          <a:pt x="3086626" y="8412"/>
                          <a:pt x="3180284" y="0"/>
                        </a:cubicBezTo>
                        <a:cubicBezTo>
                          <a:pt x="3232545" y="-19157"/>
                          <a:pt x="3464723" y="26167"/>
                          <a:pt x="3695769" y="0"/>
                        </a:cubicBezTo>
                        <a:cubicBezTo>
                          <a:pt x="3948545" y="-46394"/>
                          <a:pt x="3877788" y="38697"/>
                          <a:pt x="3975355" y="0"/>
                        </a:cubicBezTo>
                        <a:cubicBezTo>
                          <a:pt x="4058677" y="-25829"/>
                          <a:pt x="4112234" y="18433"/>
                          <a:pt x="4176307" y="0"/>
                        </a:cubicBezTo>
                        <a:cubicBezTo>
                          <a:pt x="4241967" y="8545"/>
                          <a:pt x="4536823" y="53665"/>
                          <a:pt x="4691793" y="0"/>
                        </a:cubicBezTo>
                        <a:cubicBezTo>
                          <a:pt x="4836464" y="-93430"/>
                          <a:pt x="5023167" y="58424"/>
                          <a:pt x="5285912" y="0"/>
                        </a:cubicBezTo>
                        <a:cubicBezTo>
                          <a:pt x="5550334" y="-54050"/>
                          <a:pt x="5494011" y="33181"/>
                          <a:pt x="5565498" y="0"/>
                        </a:cubicBezTo>
                        <a:cubicBezTo>
                          <a:pt x="5623435" y="-26569"/>
                          <a:pt x="5761836" y="86644"/>
                          <a:pt x="5923717" y="0"/>
                        </a:cubicBezTo>
                        <a:cubicBezTo>
                          <a:pt x="6101396" y="-40750"/>
                          <a:pt x="6038376" y="29447"/>
                          <a:pt x="6124669" y="0"/>
                        </a:cubicBezTo>
                        <a:cubicBezTo>
                          <a:pt x="6218385" y="-10795"/>
                          <a:pt x="6546716" y="51307"/>
                          <a:pt x="6718787" y="0"/>
                        </a:cubicBezTo>
                        <a:cubicBezTo>
                          <a:pt x="6884111" y="-40575"/>
                          <a:pt x="6979289" y="49208"/>
                          <a:pt x="7077007" y="0"/>
                        </a:cubicBezTo>
                        <a:cubicBezTo>
                          <a:pt x="7176343" y="-37634"/>
                          <a:pt x="7233663" y="29211"/>
                          <a:pt x="7356592" y="0"/>
                        </a:cubicBezTo>
                        <a:cubicBezTo>
                          <a:pt x="7469457" y="-41020"/>
                          <a:pt x="7723411" y="58941"/>
                          <a:pt x="7863341" y="0"/>
                        </a:cubicBezTo>
                        <a:cubicBezTo>
                          <a:pt x="7854977" y="93651"/>
                          <a:pt x="7816879" y="210396"/>
                          <a:pt x="7863341" y="316693"/>
                        </a:cubicBezTo>
                        <a:cubicBezTo>
                          <a:pt x="7904177" y="413056"/>
                          <a:pt x="7868330" y="522300"/>
                          <a:pt x="7863341" y="646315"/>
                        </a:cubicBezTo>
                        <a:cubicBezTo>
                          <a:pt x="7724064" y="688187"/>
                          <a:pt x="7413267" y="610368"/>
                          <a:pt x="7269221" y="646315"/>
                        </a:cubicBezTo>
                        <a:cubicBezTo>
                          <a:pt x="7131268" y="659622"/>
                          <a:pt x="7004466" y="584237"/>
                          <a:pt x="6675103" y="646315"/>
                        </a:cubicBezTo>
                        <a:cubicBezTo>
                          <a:pt x="6363719" y="695049"/>
                          <a:pt x="6527338" y="628606"/>
                          <a:pt x="6395517" y="646315"/>
                        </a:cubicBezTo>
                        <a:cubicBezTo>
                          <a:pt x="6247422" y="693020"/>
                          <a:pt x="5988608" y="605161"/>
                          <a:pt x="5801398" y="646315"/>
                        </a:cubicBezTo>
                        <a:cubicBezTo>
                          <a:pt x="5606041" y="696991"/>
                          <a:pt x="5512579" y="579394"/>
                          <a:pt x="5285912" y="646315"/>
                        </a:cubicBezTo>
                        <a:cubicBezTo>
                          <a:pt x="5071015" y="674296"/>
                          <a:pt x="4902121" y="526085"/>
                          <a:pt x="4691793" y="646315"/>
                        </a:cubicBezTo>
                        <a:cubicBezTo>
                          <a:pt x="4492347" y="720033"/>
                          <a:pt x="4372354" y="649154"/>
                          <a:pt x="4097674" y="646315"/>
                        </a:cubicBezTo>
                        <a:cubicBezTo>
                          <a:pt x="3845727" y="651999"/>
                          <a:pt x="3851840" y="601538"/>
                          <a:pt x="3660822" y="646315"/>
                        </a:cubicBezTo>
                        <a:cubicBezTo>
                          <a:pt x="3437780" y="685775"/>
                          <a:pt x="3327376" y="628876"/>
                          <a:pt x="3145336" y="646315"/>
                        </a:cubicBezTo>
                        <a:cubicBezTo>
                          <a:pt x="2972396" y="654810"/>
                          <a:pt x="2971584" y="626745"/>
                          <a:pt x="2865750" y="646315"/>
                        </a:cubicBezTo>
                        <a:cubicBezTo>
                          <a:pt x="2726102" y="645308"/>
                          <a:pt x="2613384" y="642082"/>
                          <a:pt x="2507532" y="646315"/>
                        </a:cubicBezTo>
                        <a:cubicBezTo>
                          <a:pt x="2403588" y="660674"/>
                          <a:pt x="2144345" y="591565"/>
                          <a:pt x="1992046" y="646315"/>
                        </a:cubicBezTo>
                        <a:cubicBezTo>
                          <a:pt x="1815699" y="693682"/>
                          <a:pt x="1808350" y="624923"/>
                          <a:pt x="1633827" y="646315"/>
                        </a:cubicBezTo>
                        <a:cubicBezTo>
                          <a:pt x="1441143" y="705941"/>
                          <a:pt x="1264094" y="618780"/>
                          <a:pt x="1118341" y="646315"/>
                        </a:cubicBezTo>
                        <a:cubicBezTo>
                          <a:pt x="966287" y="703071"/>
                          <a:pt x="812405" y="581752"/>
                          <a:pt x="681489" y="646315"/>
                        </a:cubicBezTo>
                        <a:cubicBezTo>
                          <a:pt x="531755" y="705702"/>
                          <a:pt x="543391" y="635398"/>
                          <a:pt x="480537" y="646315"/>
                        </a:cubicBezTo>
                        <a:cubicBezTo>
                          <a:pt x="396962" y="663783"/>
                          <a:pt x="237622" y="616704"/>
                          <a:pt x="0" y="646315"/>
                        </a:cubicBezTo>
                        <a:cubicBezTo>
                          <a:pt x="-1556" y="579119"/>
                          <a:pt x="-5297" y="467199"/>
                          <a:pt x="0" y="323158"/>
                        </a:cubicBezTo>
                        <a:cubicBezTo>
                          <a:pt x="-4757" y="169073"/>
                          <a:pt x="18914" y="88125"/>
                          <a:pt x="0" y="0"/>
                        </a:cubicBezTo>
                        <a:close/>
                      </a:path>
                      <a:path w="7863341" h="646315" stroke="0" extrusionOk="0">
                        <a:moveTo>
                          <a:pt x="0" y="0"/>
                        </a:moveTo>
                        <a:cubicBezTo>
                          <a:pt x="141599" y="-28080"/>
                          <a:pt x="159505" y="22294"/>
                          <a:pt x="279585" y="0"/>
                        </a:cubicBezTo>
                        <a:cubicBezTo>
                          <a:pt x="390948" y="-50515"/>
                          <a:pt x="486409" y="3073"/>
                          <a:pt x="559170" y="0"/>
                        </a:cubicBezTo>
                        <a:cubicBezTo>
                          <a:pt x="635900" y="825"/>
                          <a:pt x="721083" y="11205"/>
                          <a:pt x="760122" y="0"/>
                        </a:cubicBezTo>
                        <a:cubicBezTo>
                          <a:pt x="873365" y="2120"/>
                          <a:pt x="1074693" y="71437"/>
                          <a:pt x="1354242" y="0"/>
                        </a:cubicBezTo>
                        <a:cubicBezTo>
                          <a:pt x="1613963" y="-23713"/>
                          <a:pt x="1514620" y="22195"/>
                          <a:pt x="1555194" y="0"/>
                        </a:cubicBezTo>
                        <a:cubicBezTo>
                          <a:pt x="1591998" y="-5080"/>
                          <a:pt x="1704509" y="5062"/>
                          <a:pt x="1834779" y="0"/>
                        </a:cubicBezTo>
                        <a:cubicBezTo>
                          <a:pt x="1950946" y="-20705"/>
                          <a:pt x="2086566" y="63728"/>
                          <a:pt x="2192998" y="0"/>
                        </a:cubicBezTo>
                        <a:cubicBezTo>
                          <a:pt x="2298778" y="-24009"/>
                          <a:pt x="2410572" y="9755"/>
                          <a:pt x="2472583" y="0"/>
                        </a:cubicBezTo>
                        <a:cubicBezTo>
                          <a:pt x="2544301" y="-38119"/>
                          <a:pt x="2812658" y="-22277"/>
                          <a:pt x="3066702" y="0"/>
                        </a:cubicBezTo>
                        <a:cubicBezTo>
                          <a:pt x="3293101" y="-15460"/>
                          <a:pt x="3235118" y="50600"/>
                          <a:pt x="3424921" y="0"/>
                        </a:cubicBezTo>
                        <a:cubicBezTo>
                          <a:pt x="3595606" y="-54439"/>
                          <a:pt x="3676519" y="25335"/>
                          <a:pt x="3783140" y="0"/>
                        </a:cubicBezTo>
                        <a:cubicBezTo>
                          <a:pt x="3880176" y="-25243"/>
                          <a:pt x="4042891" y="-19312"/>
                          <a:pt x="4219993" y="0"/>
                        </a:cubicBezTo>
                        <a:cubicBezTo>
                          <a:pt x="4380221" y="5968"/>
                          <a:pt x="4424149" y="22842"/>
                          <a:pt x="4499578" y="0"/>
                        </a:cubicBezTo>
                        <a:cubicBezTo>
                          <a:pt x="4580941" y="-36643"/>
                          <a:pt x="4664138" y="46895"/>
                          <a:pt x="4779163" y="0"/>
                        </a:cubicBezTo>
                        <a:cubicBezTo>
                          <a:pt x="4873407" y="-37574"/>
                          <a:pt x="4960226" y="59564"/>
                          <a:pt x="5058749" y="0"/>
                        </a:cubicBezTo>
                        <a:cubicBezTo>
                          <a:pt x="5141404" y="2812"/>
                          <a:pt x="5340820" y="-36161"/>
                          <a:pt x="5495601" y="0"/>
                        </a:cubicBezTo>
                        <a:cubicBezTo>
                          <a:pt x="5690899" y="-10093"/>
                          <a:pt x="5730957" y="30064"/>
                          <a:pt x="5932453" y="0"/>
                        </a:cubicBezTo>
                        <a:cubicBezTo>
                          <a:pt x="6108971" y="-28695"/>
                          <a:pt x="6271715" y="17864"/>
                          <a:pt x="6526573" y="0"/>
                        </a:cubicBezTo>
                        <a:cubicBezTo>
                          <a:pt x="6794420" y="-2680"/>
                          <a:pt x="6723645" y="25177"/>
                          <a:pt x="6806158" y="0"/>
                        </a:cubicBezTo>
                        <a:cubicBezTo>
                          <a:pt x="6910904" y="-34824"/>
                          <a:pt x="7033509" y="26629"/>
                          <a:pt x="7164377" y="0"/>
                        </a:cubicBezTo>
                        <a:cubicBezTo>
                          <a:pt x="7272167" y="-8569"/>
                          <a:pt x="7537478" y="56526"/>
                          <a:pt x="7863341" y="0"/>
                        </a:cubicBezTo>
                        <a:cubicBezTo>
                          <a:pt x="7893171" y="136280"/>
                          <a:pt x="7837292" y="175429"/>
                          <a:pt x="7863341" y="303767"/>
                        </a:cubicBezTo>
                        <a:cubicBezTo>
                          <a:pt x="7876448" y="433671"/>
                          <a:pt x="7862282" y="548787"/>
                          <a:pt x="7863341" y="646315"/>
                        </a:cubicBezTo>
                        <a:cubicBezTo>
                          <a:pt x="7692905" y="694688"/>
                          <a:pt x="7671469" y="604623"/>
                          <a:pt x="7505122" y="646315"/>
                        </a:cubicBezTo>
                        <a:cubicBezTo>
                          <a:pt x="7322622" y="659306"/>
                          <a:pt x="7399030" y="647032"/>
                          <a:pt x="7304170" y="646315"/>
                        </a:cubicBezTo>
                        <a:cubicBezTo>
                          <a:pt x="7182010" y="644206"/>
                          <a:pt x="6947685" y="625392"/>
                          <a:pt x="6788684" y="646315"/>
                        </a:cubicBezTo>
                        <a:cubicBezTo>
                          <a:pt x="6630922" y="694264"/>
                          <a:pt x="6556803" y="634688"/>
                          <a:pt x="6430465" y="646315"/>
                        </a:cubicBezTo>
                        <a:cubicBezTo>
                          <a:pt x="6339717" y="666096"/>
                          <a:pt x="6045801" y="637165"/>
                          <a:pt x="5836346" y="646315"/>
                        </a:cubicBezTo>
                        <a:cubicBezTo>
                          <a:pt x="5636287" y="713782"/>
                          <a:pt x="5494733" y="577655"/>
                          <a:pt x="5242227" y="646315"/>
                        </a:cubicBezTo>
                        <a:cubicBezTo>
                          <a:pt x="4993765" y="707321"/>
                          <a:pt x="5119925" y="618693"/>
                          <a:pt x="5041275" y="646315"/>
                        </a:cubicBezTo>
                        <a:cubicBezTo>
                          <a:pt x="4955918" y="687162"/>
                          <a:pt x="4915941" y="656647"/>
                          <a:pt x="4840323" y="646315"/>
                        </a:cubicBezTo>
                        <a:cubicBezTo>
                          <a:pt x="4773916" y="653178"/>
                          <a:pt x="4661933" y="641288"/>
                          <a:pt x="4560737" y="646315"/>
                        </a:cubicBezTo>
                        <a:cubicBezTo>
                          <a:pt x="4465666" y="687204"/>
                          <a:pt x="4243997" y="589015"/>
                          <a:pt x="4045252" y="646315"/>
                        </a:cubicBezTo>
                        <a:cubicBezTo>
                          <a:pt x="3776089" y="722755"/>
                          <a:pt x="3745620" y="573994"/>
                          <a:pt x="3529766" y="646315"/>
                        </a:cubicBezTo>
                        <a:cubicBezTo>
                          <a:pt x="3329532" y="664345"/>
                          <a:pt x="3175077" y="622985"/>
                          <a:pt x="3014280" y="646315"/>
                        </a:cubicBezTo>
                        <a:cubicBezTo>
                          <a:pt x="2871051" y="661485"/>
                          <a:pt x="2887937" y="640864"/>
                          <a:pt x="2813328" y="646315"/>
                        </a:cubicBezTo>
                        <a:cubicBezTo>
                          <a:pt x="2736324" y="655908"/>
                          <a:pt x="2466746" y="607830"/>
                          <a:pt x="2376476" y="646315"/>
                        </a:cubicBezTo>
                        <a:cubicBezTo>
                          <a:pt x="2279766" y="707601"/>
                          <a:pt x="2028598" y="548385"/>
                          <a:pt x="1782357" y="646315"/>
                        </a:cubicBezTo>
                        <a:cubicBezTo>
                          <a:pt x="1541434" y="710683"/>
                          <a:pt x="1394706" y="650909"/>
                          <a:pt x="1266871" y="646315"/>
                        </a:cubicBezTo>
                        <a:cubicBezTo>
                          <a:pt x="1035234" y="690190"/>
                          <a:pt x="926664" y="626446"/>
                          <a:pt x="751386" y="646315"/>
                        </a:cubicBezTo>
                        <a:cubicBezTo>
                          <a:pt x="606834" y="655946"/>
                          <a:pt x="171377" y="521383"/>
                          <a:pt x="0" y="646315"/>
                        </a:cubicBezTo>
                        <a:cubicBezTo>
                          <a:pt x="-22395" y="521308"/>
                          <a:pt x="11421" y="478308"/>
                          <a:pt x="0" y="329621"/>
                        </a:cubicBezTo>
                        <a:cubicBezTo>
                          <a:pt x="-9642" y="188523"/>
                          <a:pt x="24871" y="160291"/>
                          <a:pt x="0" y="0"/>
                        </a:cubicBezTo>
                        <a:close/>
                      </a:path>
                      <a:path w="7863341" h="646315" fill="none" stroke="0" extrusionOk="0">
                        <a:moveTo>
                          <a:pt x="0" y="0"/>
                        </a:moveTo>
                        <a:cubicBezTo>
                          <a:pt x="250466" y="-19260"/>
                          <a:pt x="402796" y="76287"/>
                          <a:pt x="594119" y="0"/>
                        </a:cubicBezTo>
                        <a:cubicBezTo>
                          <a:pt x="751871" y="-49263"/>
                          <a:pt x="978634" y="40787"/>
                          <a:pt x="1109604" y="0"/>
                        </a:cubicBezTo>
                        <a:cubicBezTo>
                          <a:pt x="1254723" y="-56947"/>
                          <a:pt x="1249512" y="14167"/>
                          <a:pt x="1310556" y="0"/>
                        </a:cubicBezTo>
                        <a:cubicBezTo>
                          <a:pt x="1387804" y="-24975"/>
                          <a:pt x="1462346" y="2530"/>
                          <a:pt x="1511508" y="0"/>
                        </a:cubicBezTo>
                        <a:cubicBezTo>
                          <a:pt x="1585146" y="-5410"/>
                          <a:pt x="1710291" y="-2668"/>
                          <a:pt x="1869727" y="0"/>
                        </a:cubicBezTo>
                        <a:cubicBezTo>
                          <a:pt x="2006650" y="633"/>
                          <a:pt x="2099106" y="23321"/>
                          <a:pt x="2306580" y="0"/>
                        </a:cubicBezTo>
                        <a:cubicBezTo>
                          <a:pt x="2514462" y="-40115"/>
                          <a:pt x="2725293" y="50483"/>
                          <a:pt x="2900699" y="0"/>
                        </a:cubicBezTo>
                        <a:cubicBezTo>
                          <a:pt x="3038450" y="-27140"/>
                          <a:pt x="3082249" y="13967"/>
                          <a:pt x="3180284" y="0"/>
                        </a:cubicBezTo>
                        <a:cubicBezTo>
                          <a:pt x="3269224" y="5318"/>
                          <a:pt x="3439436" y="42055"/>
                          <a:pt x="3695769" y="0"/>
                        </a:cubicBezTo>
                        <a:cubicBezTo>
                          <a:pt x="3944740" y="-63058"/>
                          <a:pt x="3902805" y="9031"/>
                          <a:pt x="3975355" y="0"/>
                        </a:cubicBezTo>
                        <a:cubicBezTo>
                          <a:pt x="4056313" y="-30001"/>
                          <a:pt x="4119608" y="24455"/>
                          <a:pt x="4176307" y="0"/>
                        </a:cubicBezTo>
                        <a:cubicBezTo>
                          <a:pt x="4214306" y="-68033"/>
                          <a:pt x="4565907" y="80980"/>
                          <a:pt x="4691793" y="0"/>
                        </a:cubicBezTo>
                        <a:cubicBezTo>
                          <a:pt x="4849384" y="-100676"/>
                          <a:pt x="5054807" y="46124"/>
                          <a:pt x="5285912" y="0"/>
                        </a:cubicBezTo>
                        <a:cubicBezTo>
                          <a:pt x="5585409" y="-25062"/>
                          <a:pt x="5467509" y="42228"/>
                          <a:pt x="5565498" y="0"/>
                        </a:cubicBezTo>
                        <a:cubicBezTo>
                          <a:pt x="5625788" y="-50050"/>
                          <a:pt x="5790128" y="38262"/>
                          <a:pt x="5923717" y="0"/>
                        </a:cubicBezTo>
                        <a:cubicBezTo>
                          <a:pt x="6091676" y="-34760"/>
                          <a:pt x="6034511" y="18211"/>
                          <a:pt x="6124669" y="0"/>
                        </a:cubicBezTo>
                        <a:cubicBezTo>
                          <a:pt x="6229799" y="-25148"/>
                          <a:pt x="6537994" y="62690"/>
                          <a:pt x="6718787" y="0"/>
                        </a:cubicBezTo>
                        <a:cubicBezTo>
                          <a:pt x="6886151" y="-28255"/>
                          <a:pt x="6958607" y="42486"/>
                          <a:pt x="7077007" y="0"/>
                        </a:cubicBezTo>
                        <a:cubicBezTo>
                          <a:pt x="7154072" y="-37574"/>
                          <a:pt x="7219855" y="31687"/>
                          <a:pt x="7356592" y="0"/>
                        </a:cubicBezTo>
                        <a:cubicBezTo>
                          <a:pt x="7458355" y="-52405"/>
                          <a:pt x="7732561" y="60048"/>
                          <a:pt x="7863341" y="0"/>
                        </a:cubicBezTo>
                        <a:cubicBezTo>
                          <a:pt x="7874446" y="121083"/>
                          <a:pt x="7817797" y="200379"/>
                          <a:pt x="7863341" y="316693"/>
                        </a:cubicBezTo>
                        <a:cubicBezTo>
                          <a:pt x="7897653" y="428732"/>
                          <a:pt x="7871760" y="561924"/>
                          <a:pt x="7863341" y="646315"/>
                        </a:cubicBezTo>
                        <a:cubicBezTo>
                          <a:pt x="7768500" y="690652"/>
                          <a:pt x="7454715" y="599625"/>
                          <a:pt x="7269221" y="646315"/>
                        </a:cubicBezTo>
                        <a:cubicBezTo>
                          <a:pt x="7076065" y="727498"/>
                          <a:pt x="6940111" y="579330"/>
                          <a:pt x="6675103" y="646315"/>
                        </a:cubicBezTo>
                        <a:cubicBezTo>
                          <a:pt x="6391854" y="700483"/>
                          <a:pt x="6524396" y="618635"/>
                          <a:pt x="6395517" y="646315"/>
                        </a:cubicBezTo>
                        <a:cubicBezTo>
                          <a:pt x="6270582" y="619625"/>
                          <a:pt x="5999517" y="567227"/>
                          <a:pt x="5801398" y="646315"/>
                        </a:cubicBezTo>
                        <a:cubicBezTo>
                          <a:pt x="5594882" y="720427"/>
                          <a:pt x="5482245" y="629659"/>
                          <a:pt x="5285912" y="646315"/>
                        </a:cubicBezTo>
                        <a:cubicBezTo>
                          <a:pt x="5102371" y="716058"/>
                          <a:pt x="4885740" y="569052"/>
                          <a:pt x="4691793" y="646315"/>
                        </a:cubicBezTo>
                        <a:cubicBezTo>
                          <a:pt x="4455700" y="701320"/>
                          <a:pt x="4352308" y="660084"/>
                          <a:pt x="4097674" y="646315"/>
                        </a:cubicBezTo>
                        <a:cubicBezTo>
                          <a:pt x="3843387" y="652279"/>
                          <a:pt x="3859719" y="609882"/>
                          <a:pt x="3660822" y="646315"/>
                        </a:cubicBezTo>
                        <a:cubicBezTo>
                          <a:pt x="3452292" y="670980"/>
                          <a:pt x="3333948" y="672754"/>
                          <a:pt x="3145336" y="646315"/>
                        </a:cubicBezTo>
                        <a:cubicBezTo>
                          <a:pt x="2980278" y="661041"/>
                          <a:pt x="2979015" y="631715"/>
                          <a:pt x="2865750" y="646315"/>
                        </a:cubicBezTo>
                        <a:cubicBezTo>
                          <a:pt x="2757602" y="651230"/>
                          <a:pt x="2637984" y="659116"/>
                          <a:pt x="2507532" y="646315"/>
                        </a:cubicBezTo>
                        <a:cubicBezTo>
                          <a:pt x="2388999" y="659536"/>
                          <a:pt x="2176646" y="585414"/>
                          <a:pt x="1992046" y="646315"/>
                        </a:cubicBezTo>
                        <a:cubicBezTo>
                          <a:pt x="1790219" y="735520"/>
                          <a:pt x="1805344" y="611268"/>
                          <a:pt x="1633827" y="646315"/>
                        </a:cubicBezTo>
                        <a:cubicBezTo>
                          <a:pt x="1475486" y="666724"/>
                          <a:pt x="1280442" y="601195"/>
                          <a:pt x="1118341" y="646315"/>
                        </a:cubicBezTo>
                        <a:cubicBezTo>
                          <a:pt x="953400" y="686397"/>
                          <a:pt x="875275" y="581149"/>
                          <a:pt x="681489" y="646315"/>
                        </a:cubicBezTo>
                        <a:cubicBezTo>
                          <a:pt x="535683" y="691888"/>
                          <a:pt x="560698" y="619358"/>
                          <a:pt x="480537" y="646315"/>
                        </a:cubicBezTo>
                        <a:cubicBezTo>
                          <a:pt x="407492" y="712264"/>
                          <a:pt x="229290" y="598016"/>
                          <a:pt x="0" y="646315"/>
                        </a:cubicBezTo>
                        <a:cubicBezTo>
                          <a:pt x="-6420" y="567577"/>
                          <a:pt x="12233" y="460336"/>
                          <a:pt x="0" y="323158"/>
                        </a:cubicBezTo>
                        <a:cubicBezTo>
                          <a:pt x="-10787" y="167874"/>
                          <a:pt x="32349" y="98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rông</a:t>
            </a:r>
            <a:r>
              <a:rPr lang="en-US" altLang="en-US" sz="36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600" b="1" dirty="0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SVN-The Voice Heavy" panose="020406030505060202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C00000"/>
              </a:solidFill>
              <a:latin typeface="SVN-The Voice Heavy" panose="02040603050506020204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4518" y="225321"/>
            <a:ext cx="1237405" cy="1169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-214518" y="2411361"/>
            <a:ext cx="2966129" cy="2748812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pic>
        <p:nvPicPr>
          <p:cNvPr id="18" name="Picture 10" descr="0058">
            <a:extLst>
              <a:ext uri="{FF2B5EF4-FFF2-40B4-BE49-F238E27FC236}">
                <a16:creationId xmlns:a16="http://schemas.microsoft.com/office/drawing/2014/main" id="{C801F22D-98FF-AC75-7CAA-277AD0D3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0" y="871950"/>
            <a:ext cx="4270006" cy="4189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785B3-67B1-43CC-8F24-47A4F90338D8}"/>
              </a:ext>
            </a:extLst>
          </p:cNvPr>
          <p:cNvGrpSpPr/>
          <p:nvPr/>
        </p:nvGrpSpPr>
        <p:grpSpPr>
          <a:xfrm>
            <a:off x="-1579027" y="-1293725"/>
            <a:ext cx="7511994" cy="8067867"/>
            <a:chOff x="3209261" y="-75262"/>
            <a:chExt cx="7638797" cy="6626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D39E05-ED51-4603-9F21-CFDDBD6B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072629" y="-75262"/>
              <a:ext cx="6775429" cy="66269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D6B75F-5451-41AF-ABFD-3C5F715FA322}"/>
                </a:ext>
              </a:extLst>
            </p:cNvPr>
            <p:cNvSpPr txBox="1"/>
            <p:nvPr/>
          </p:nvSpPr>
          <p:spPr>
            <a:xfrm>
              <a:off x="3209261" y="2125670"/>
              <a:ext cx="395483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8">
            <a:extLst>
              <a:ext uri="{FF2B5EF4-FFF2-40B4-BE49-F238E27FC236}">
                <a16:creationId xmlns:a16="http://schemas.microsoft.com/office/drawing/2014/main" id="{1641552A-9BEA-9E79-C013-C27BF9F7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20" y="1583831"/>
            <a:ext cx="36480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UTM Avo" panose="02040603050506020204" pitchFamily="18" charset="0"/>
              </a:rPr>
              <a:t>- </a:t>
            </a:r>
            <a:r>
              <a:rPr lang="en-US" altLang="en-US" sz="2800" dirty="0" err="1">
                <a:latin typeface="UTM Avo" panose="02040603050506020204" pitchFamily="18" charset="0"/>
              </a:rPr>
              <a:t>Mô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đặc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điểm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nổi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bật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rông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Text Box 29">
            <a:extLst>
              <a:ext uri="{FF2B5EF4-FFF2-40B4-BE49-F238E27FC236}">
                <a16:creationId xmlns:a16="http://schemas.microsoft.com/office/drawing/2014/main" id="{B99677B2-A370-23F1-1FF1-74D6A28F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00" y="3021769"/>
            <a:ext cx="36480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latin typeface="UTM Avo" panose="02040603050506020204" pitchFamily="18" charset="0"/>
              </a:rPr>
              <a:t>- </a:t>
            </a:r>
            <a:r>
              <a:rPr lang="en-US" altLang="en-US" sz="2800" dirty="0" err="1">
                <a:latin typeface="UTM Avo" panose="02040603050506020204" pitchFamily="18" charset="0"/>
              </a:rPr>
              <a:t>Nhà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rông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dùng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để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làm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gì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5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D7BA-F38F-2150-6EB1-0E588889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2" descr="images (4)">
            <a:extLst>
              <a:ext uri="{FF2B5EF4-FFF2-40B4-BE49-F238E27FC236}">
                <a16:creationId xmlns:a16="http://schemas.microsoft.com/office/drawing/2014/main" id="{8DEEAAD2-28AB-DD55-C2CA-783D3C49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3" y="2681876"/>
            <a:ext cx="2400083" cy="246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images (5)">
            <a:extLst>
              <a:ext uri="{FF2B5EF4-FFF2-40B4-BE49-F238E27FC236}">
                <a16:creationId xmlns:a16="http://schemas.microsoft.com/office/drawing/2014/main" id="{3125D2D5-7D48-B4E7-D71A-ED91DBF0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99" y="2471116"/>
            <a:ext cx="2237258" cy="245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058">
            <a:extLst>
              <a:ext uri="{FF2B5EF4-FFF2-40B4-BE49-F238E27FC236}">
                <a16:creationId xmlns:a16="http://schemas.microsoft.com/office/drawing/2014/main" id="{2098E186-67BF-411C-F30A-9A90F542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72" y="21360"/>
            <a:ext cx="2521883" cy="252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F2FA34F-428B-0BE1-8F4F-F7DE3C2BA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" y="19748"/>
            <a:ext cx="3064210" cy="245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C0C79E-24D5-36BA-DF19-012484963AC1}"/>
              </a:ext>
            </a:extLst>
          </p:cNvPr>
          <p:cNvGrpSpPr/>
          <p:nvPr/>
        </p:nvGrpSpPr>
        <p:grpSpPr>
          <a:xfrm>
            <a:off x="4646250" y="-91440"/>
            <a:ext cx="5123505" cy="7084754"/>
            <a:chOff x="3209261" y="-160793"/>
            <a:chExt cx="8107717" cy="6626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C9D4F9-6FC5-487D-F964-1B9C329C4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50852" y="-160793"/>
              <a:ext cx="7466126" cy="662694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DF15AC-FDD4-D807-5D55-B4797EBD524D}"/>
                </a:ext>
              </a:extLst>
            </p:cNvPr>
            <p:cNvSpPr txBox="1"/>
            <p:nvPr/>
          </p:nvSpPr>
          <p:spPr>
            <a:xfrm>
              <a:off x="3209261" y="2125670"/>
              <a:ext cx="395483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CDC3F0-FF57-C738-022E-6FE5DD9F61D2}"/>
              </a:ext>
            </a:extLst>
          </p:cNvPr>
          <p:cNvSpPr txBox="1"/>
          <p:nvPr/>
        </p:nvSpPr>
        <p:spPr>
          <a:xfrm>
            <a:off x="5895839" y="2681876"/>
            <a:ext cx="3134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UTM Avo" panose="02040603050506020204" pitchFamily="18" charset="0"/>
              </a:rPr>
              <a:t>Mái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800" dirty="0" err="1">
                <a:latin typeface="UTM Avo" panose="02040603050506020204" pitchFamily="18" charset="0"/>
              </a:rPr>
              <a:t>ngôi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điểm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riêng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càng</a:t>
            </a:r>
            <a:r>
              <a:rPr lang="en-US" sz="1800" dirty="0">
                <a:latin typeface="UTM Avo" panose="02040603050506020204" pitchFamily="18" charset="0"/>
              </a:rPr>
              <a:t> to </a:t>
            </a:r>
            <a:r>
              <a:rPr lang="en-US" sz="1800" dirty="0" err="1">
                <a:latin typeface="UTM Avo" panose="02040603050506020204" pitchFamily="18" charset="0"/>
              </a:rPr>
              <a:t>chứng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buôn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giàu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thịnh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vượng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019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2" descr="Taynguyen">
            <a:extLst>
              <a:ext uri="{FF2B5EF4-FFF2-40B4-BE49-F238E27FC236}">
                <a16:creationId xmlns:a16="http://schemas.microsoft.com/office/drawing/2014/main" id="{A6953650-23AC-10C0-A9BB-45AB418B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4" y="882912"/>
            <a:ext cx="3929426" cy="2118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F225D795-A2A1-3E83-5D3B-B2231A71A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3914937" y="915667"/>
            <a:ext cx="5834551" cy="3749138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53980" y="82505"/>
            <a:ext cx="7863341" cy="584759"/>
          </a:xfrm>
          <a:custGeom>
            <a:avLst/>
            <a:gdLst>
              <a:gd name="connsiteX0" fmla="*/ 0 w 10484454"/>
              <a:gd name="connsiteY0" fmla="*/ 0 h 646309"/>
              <a:gd name="connsiteX1" fmla="*/ 792159 w 10484454"/>
              <a:gd name="connsiteY1" fmla="*/ 0 h 646309"/>
              <a:gd name="connsiteX2" fmla="*/ 1479473 w 10484454"/>
              <a:gd name="connsiteY2" fmla="*/ 0 h 646309"/>
              <a:gd name="connsiteX3" fmla="*/ 1747409 w 10484454"/>
              <a:gd name="connsiteY3" fmla="*/ 0 h 646309"/>
              <a:gd name="connsiteX4" fmla="*/ 2015345 w 10484454"/>
              <a:gd name="connsiteY4" fmla="*/ 0 h 646309"/>
              <a:gd name="connsiteX5" fmla="*/ 2492970 w 10484454"/>
              <a:gd name="connsiteY5" fmla="*/ 0 h 646309"/>
              <a:gd name="connsiteX6" fmla="*/ 3075440 w 10484454"/>
              <a:gd name="connsiteY6" fmla="*/ 0 h 646309"/>
              <a:gd name="connsiteX7" fmla="*/ 3867599 w 10484454"/>
              <a:gd name="connsiteY7" fmla="*/ 0 h 646309"/>
              <a:gd name="connsiteX8" fmla="*/ 4240379 w 10484454"/>
              <a:gd name="connsiteY8" fmla="*/ 0 h 646309"/>
              <a:gd name="connsiteX9" fmla="*/ 4927693 w 10484454"/>
              <a:gd name="connsiteY9" fmla="*/ 0 h 646309"/>
              <a:gd name="connsiteX10" fmla="*/ 5300474 w 10484454"/>
              <a:gd name="connsiteY10" fmla="*/ 0 h 646309"/>
              <a:gd name="connsiteX11" fmla="*/ 5568410 w 10484454"/>
              <a:gd name="connsiteY11" fmla="*/ 0 h 646309"/>
              <a:gd name="connsiteX12" fmla="*/ 6255724 w 10484454"/>
              <a:gd name="connsiteY12" fmla="*/ 0 h 646309"/>
              <a:gd name="connsiteX13" fmla="*/ 7047883 w 10484454"/>
              <a:gd name="connsiteY13" fmla="*/ 0 h 646309"/>
              <a:gd name="connsiteX14" fmla="*/ 7420664 w 10484454"/>
              <a:gd name="connsiteY14" fmla="*/ 0 h 646309"/>
              <a:gd name="connsiteX15" fmla="*/ 7898289 w 10484454"/>
              <a:gd name="connsiteY15" fmla="*/ 0 h 646309"/>
              <a:gd name="connsiteX16" fmla="*/ 8166225 w 10484454"/>
              <a:gd name="connsiteY16" fmla="*/ 0 h 646309"/>
              <a:gd name="connsiteX17" fmla="*/ 8958383 w 10484454"/>
              <a:gd name="connsiteY17" fmla="*/ 0 h 646309"/>
              <a:gd name="connsiteX18" fmla="*/ 9436009 w 10484454"/>
              <a:gd name="connsiteY18" fmla="*/ 0 h 646309"/>
              <a:gd name="connsiteX19" fmla="*/ 9808789 w 10484454"/>
              <a:gd name="connsiteY19" fmla="*/ 0 h 646309"/>
              <a:gd name="connsiteX20" fmla="*/ 10484454 w 10484454"/>
              <a:gd name="connsiteY20" fmla="*/ 0 h 646309"/>
              <a:gd name="connsiteX21" fmla="*/ 10484454 w 10484454"/>
              <a:gd name="connsiteY21" fmla="*/ 316691 h 646309"/>
              <a:gd name="connsiteX22" fmla="*/ 10484454 w 10484454"/>
              <a:gd name="connsiteY22" fmla="*/ 646309 h 646309"/>
              <a:gd name="connsiteX23" fmla="*/ 9692295 w 10484454"/>
              <a:gd name="connsiteY23" fmla="*/ 646309 h 646309"/>
              <a:gd name="connsiteX24" fmla="*/ 8900137 w 10484454"/>
              <a:gd name="connsiteY24" fmla="*/ 646309 h 646309"/>
              <a:gd name="connsiteX25" fmla="*/ 8527356 w 10484454"/>
              <a:gd name="connsiteY25" fmla="*/ 646309 h 646309"/>
              <a:gd name="connsiteX26" fmla="*/ 7735197 w 10484454"/>
              <a:gd name="connsiteY26" fmla="*/ 646309 h 646309"/>
              <a:gd name="connsiteX27" fmla="*/ 7047883 w 10484454"/>
              <a:gd name="connsiteY27" fmla="*/ 646309 h 646309"/>
              <a:gd name="connsiteX28" fmla="*/ 6255724 w 10484454"/>
              <a:gd name="connsiteY28" fmla="*/ 646309 h 646309"/>
              <a:gd name="connsiteX29" fmla="*/ 5463565 w 10484454"/>
              <a:gd name="connsiteY29" fmla="*/ 646309 h 646309"/>
              <a:gd name="connsiteX30" fmla="*/ 4881096 w 10484454"/>
              <a:gd name="connsiteY30" fmla="*/ 646309 h 646309"/>
              <a:gd name="connsiteX31" fmla="*/ 4193782 w 10484454"/>
              <a:gd name="connsiteY31" fmla="*/ 646309 h 646309"/>
              <a:gd name="connsiteX32" fmla="*/ 3821001 w 10484454"/>
              <a:gd name="connsiteY32" fmla="*/ 646309 h 646309"/>
              <a:gd name="connsiteX33" fmla="*/ 3343376 w 10484454"/>
              <a:gd name="connsiteY33" fmla="*/ 646309 h 646309"/>
              <a:gd name="connsiteX34" fmla="*/ 2656062 w 10484454"/>
              <a:gd name="connsiteY34" fmla="*/ 646309 h 646309"/>
              <a:gd name="connsiteX35" fmla="*/ 2178437 w 10484454"/>
              <a:gd name="connsiteY35" fmla="*/ 646309 h 646309"/>
              <a:gd name="connsiteX36" fmla="*/ 1491122 w 10484454"/>
              <a:gd name="connsiteY36" fmla="*/ 646309 h 646309"/>
              <a:gd name="connsiteX37" fmla="*/ 908653 w 10484454"/>
              <a:gd name="connsiteY37" fmla="*/ 646309 h 646309"/>
              <a:gd name="connsiteX38" fmla="*/ 640717 w 10484454"/>
              <a:gd name="connsiteY38" fmla="*/ 646309 h 646309"/>
              <a:gd name="connsiteX39" fmla="*/ 0 w 10484454"/>
              <a:gd name="connsiteY39" fmla="*/ 646309 h 646309"/>
              <a:gd name="connsiteX40" fmla="*/ 0 w 10484454"/>
              <a:gd name="connsiteY40" fmla="*/ 323155 h 646309"/>
              <a:gd name="connsiteX41" fmla="*/ 0 w 10484454"/>
              <a:gd name="connsiteY41" fmla="*/ 0 h 64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484454" h="646309" fill="none" extrusionOk="0">
                <a:moveTo>
                  <a:pt x="0" y="0"/>
                </a:moveTo>
                <a:cubicBezTo>
                  <a:pt x="335245" y="-9982"/>
                  <a:pt x="527212" y="58307"/>
                  <a:pt x="792159" y="0"/>
                </a:cubicBezTo>
                <a:cubicBezTo>
                  <a:pt x="1057106" y="-58307"/>
                  <a:pt x="1302498" y="44374"/>
                  <a:pt x="1479473" y="0"/>
                </a:cubicBezTo>
                <a:cubicBezTo>
                  <a:pt x="1656448" y="-44374"/>
                  <a:pt x="1646333" y="16782"/>
                  <a:pt x="1747409" y="0"/>
                </a:cubicBezTo>
                <a:cubicBezTo>
                  <a:pt x="1848485" y="-16782"/>
                  <a:pt x="1936571" y="10926"/>
                  <a:pt x="2015345" y="0"/>
                </a:cubicBezTo>
                <a:cubicBezTo>
                  <a:pt x="2094119" y="-10926"/>
                  <a:pt x="2292064" y="1118"/>
                  <a:pt x="2492970" y="0"/>
                </a:cubicBezTo>
                <a:cubicBezTo>
                  <a:pt x="2693877" y="-1118"/>
                  <a:pt x="2798333" y="35659"/>
                  <a:pt x="3075440" y="0"/>
                </a:cubicBezTo>
                <a:cubicBezTo>
                  <a:pt x="3352547" y="-35659"/>
                  <a:pt x="3687378" y="41491"/>
                  <a:pt x="3867599" y="0"/>
                </a:cubicBezTo>
                <a:cubicBezTo>
                  <a:pt x="4047820" y="-41491"/>
                  <a:pt x="4122378" y="11267"/>
                  <a:pt x="4240379" y="0"/>
                </a:cubicBezTo>
                <a:cubicBezTo>
                  <a:pt x="4358380" y="-11267"/>
                  <a:pt x="4595618" y="48462"/>
                  <a:pt x="4927693" y="0"/>
                </a:cubicBezTo>
                <a:cubicBezTo>
                  <a:pt x="5259768" y="-48462"/>
                  <a:pt x="5191256" y="24815"/>
                  <a:pt x="5300474" y="0"/>
                </a:cubicBezTo>
                <a:cubicBezTo>
                  <a:pt x="5409692" y="-24815"/>
                  <a:pt x="5489574" y="30971"/>
                  <a:pt x="5568410" y="0"/>
                </a:cubicBezTo>
                <a:cubicBezTo>
                  <a:pt x="5647246" y="-30971"/>
                  <a:pt x="6081671" y="75724"/>
                  <a:pt x="6255724" y="0"/>
                </a:cubicBezTo>
                <a:cubicBezTo>
                  <a:pt x="6429777" y="-75724"/>
                  <a:pt x="6674170" y="38796"/>
                  <a:pt x="7047883" y="0"/>
                </a:cubicBezTo>
                <a:cubicBezTo>
                  <a:pt x="7421596" y="-38796"/>
                  <a:pt x="7319051" y="35633"/>
                  <a:pt x="7420664" y="0"/>
                </a:cubicBezTo>
                <a:cubicBezTo>
                  <a:pt x="7522277" y="-35633"/>
                  <a:pt x="7671071" y="52574"/>
                  <a:pt x="7898289" y="0"/>
                </a:cubicBezTo>
                <a:cubicBezTo>
                  <a:pt x="8125508" y="-52574"/>
                  <a:pt x="8042302" y="16444"/>
                  <a:pt x="8166225" y="0"/>
                </a:cubicBezTo>
                <a:cubicBezTo>
                  <a:pt x="8290148" y="-16444"/>
                  <a:pt x="8734102" y="39736"/>
                  <a:pt x="8958383" y="0"/>
                </a:cubicBezTo>
                <a:cubicBezTo>
                  <a:pt x="9182664" y="-39736"/>
                  <a:pt x="9299828" y="41048"/>
                  <a:pt x="9436009" y="0"/>
                </a:cubicBezTo>
                <a:cubicBezTo>
                  <a:pt x="9572190" y="-41048"/>
                  <a:pt x="9656580" y="33929"/>
                  <a:pt x="9808789" y="0"/>
                </a:cubicBezTo>
                <a:cubicBezTo>
                  <a:pt x="9960998" y="-33929"/>
                  <a:pt x="10317763" y="57332"/>
                  <a:pt x="10484454" y="0"/>
                </a:cubicBezTo>
                <a:cubicBezTo>
                  <a:pt x="10499050" y="111744"/>
                  <a:pt x="10449332" y="201550"/>
                  <a:pt x="10484454" y="316691"/>
                </a:cubicBezTo>
                <a:cubicBezTo>
                  <a:pt x="10519576" y="431832"/>
                  <a:pt x="10475243" y="541294"/>
                  <a:pt x="10484454" y="646309"/>
                </a:cubicBezTo>
                <a:cubicBezTo>
                  <a:pt x="10320470" y="696426"/>
                  <a:pt x="9891063" y="574223"/>
                  <a:pt x="9692295" y="646309"/>
                </a:cubicBezTo>
                <a:cubicBezTo>
                  <a:pt x="9493527" y="718395"/>
                  <a:pt x="9272989" y="592569"/>
                  <a:pt x="8900137" y="646309"/>
                </a:cubicBezTo>
                <a:cubicBezTo>
                  <a:pt x="8527285" y="700049"/>
                  <a:pt x="8676257" y="626970"/>
                  <a:pt x="8527356" y="646309"/>
                </a:cubicBezTo>
                <a:cubicBezTo>
                  <a:pt x="8378455" y="665648"/>
                  <a:pt x="7979511" y="582746"/>
                  <a:pt x="7735197" y="646309"/>
                </a:cubicBezTo>
                <a:cubicBezTo>
                  <a:pt x="7490883" y="709872"/>
                  <a:pt x="7330040" y="609078"/>
                  <a:pt x="7047883" y="646309"/>
                </a:cubicBezTo>
                <a:cubicBezTo>
                  <a:pt x="6765726" y="683540"/>
                  <a:pt x="6529845" y="569012"/>
                  <a:pt x="6255724" y="646309"/>
                </a:cubicBezTo>
                <a:cubicBezTo>
                  <a:pt x="5981603" y="723606"/>
                  <a:pt x="5803543" y="645546"/>
                  <a:pt x="5463565" y="646309"/>
                </a:cubicBezTo>
                <a:cubicBezTo>
                  <a:pt x="5123587" y="647072"/>
                  <a:pt x="5146240" y="608917"/>
                  <a:pt x="4881096" y="646309"/>
                </a:cubicBezTo>
                <a:cubicBezTo>
                  <a:pt x="4615952" y="683701"/>
                  <a:pt x="4416188" y="635677"/>
                  <a:pt x="4193782" y="646309"/>
                </a:cubicBezTo>
                <a:cubicBezTo>
                  <a:pt x="3971376" y="656941"/>
                  <a:pt x="3967486" y="632565"/>
                  <a:pt x="3821001" y="646309"/>
                </a:cubicBezTo>
                <a:cubicBezTo>
                  <a:pt x="3674516" y="660053"/>
                  <a:pt x="3525826" y="635468"/>
                  <a:pt x="3343376" y="646309"/>
                </a:cubicBezTo>
                <a:cubicBezTo>
                  <a:pt x="3160927" y="657150"/>
                  <a:pt x="2889703" y="567526"/>
                  <a:pt x="2656062" y="646309"/>
                </a:cubicBezTo>
                <a:cubicBezTo>
                  <a:pt x="2422421" y="725092"/>
                  <a:pt x="2408358" y="604288"/>
                  <a:pt x="2178437" y="646309"/>
                </a:cubicBezTo>
                <a:cubicBezTo>
                  <a:pt x="1948517" y="688330"/>
                  <a:pt x="1708613" y="619305"/>
                  <a:pt x="1491122" y="646309"/>
                </a:cubicBezTo>
                <a:cubicBezTo>
                  <a:pt x="1273631" y="673313"/>
                  <a:pt x="1110386" y="576767"/>
                  <a:pt x="908653" y="646309"/>
                </a:cubicBezTo>
                <a:cubicBezTo>
                  <a:pt x="706920" y="715851"/>
                  <a:pt x="752107" y="623080"/>
                  <a:pt x="640717" y="646309"/>
                </a:cubicBezTo>
                <a:cubicBezTo>
                  <a:pt x="529327" y="669538"/>
                  <a:pt x="297831" y="594407"/>
                  <a:pt x="0" y="646309"/>
                </a:cubicBezTo>
                <a:cubicBezTo>
                  <a:pt x="-16820" y="580944"/>
                  <a:pt x="4866" y="465911"/>
                  <a:pt x="0" y="323155"/>
                </a:cubicBezTo>
                <a:cubicBezTo>
                  <a:pt x="-4866" y="180399"/>
                  <a:pt x="26719" y="95751"/>
                  <a:pt x="0" y="0"/>
                </a:cubicBezTo>
                <a:close/>
              </a:path>
              <a:path w="10484454" h="646309" stroke="0" extrusionOk="0">
                <a:moveTo>
                  <a:pt x="0" y="0"/>
                </a:moveTo>
                <a:cubicBezTo>
                  <a:pt x="184455" y="-24393"/>
                  <a:pt x="231825" y="36173"/>
                  <a:pt x="372781" y="0"/>
                </a:cubicBezTo>
                <a:cubicBezTo>
                  <a:pt x="513737" y="-36173"/>
                  <a:pt x="641135" y="2787"/>
                  <a:pt x="745561" y="0"/>
                </a:cubicBezTo>
                <a:cubicBezTo>
                  <a:pt x="849987" y="-2787"/>
                  <a:pt x="941797" y="18802"/>
                  <a:pt x="1013497" y="0"/>
                </a:cubicBezTo>
                <a:cubicBezTo>
                  <a:pt x="1085197" y="-18802"/>
                  <a:pt x="1451848" y="34865"/>
                  <a:pt x="1805656" y="0"/>
                </a:cubicBezTo>
                <a:cubicBezTo>
                  <a:pt x="2159464" y="-34865"/>
                  <a:pt x="2018650" y="12409"/>
                  <a:pt x="2073592" y="0"/>
                </a:cubicBezTo>
                <a:cubicBezTo>
                  <a:pt x="2128534" y="-12409"/>
                  <a:pt x="2300092" y="21236"/>
                  <a:pt x="2446373" y="0"/>
                </a:cubicBezTo>
                <a:cubicBezTo>
                  <a:pt x="2592654" y="-21236"/>
                  <a:pt x="2784820" y="42937"/>
                  <a:pt x="2923998" y="0"/>
                </a:cubicBezTo>
                <a:cubicBezTo>
                  <a:pt x="3063177" y="-42937"/>
                  <a:pt x="3214626" y="19716"/>
                  <a:pt x="3296778" y="0"/>
                </a:cubicBezTo>
                <a:cubicBezTo>
                  <a:pt x="3378930" y="-19716"/>
                  <a:pt x="3803881" y="21948"/>
                  <a:pt x="4088937" y="0"/>
                </a:cubicBezTo>
                <a:cubicBezTo>
                  <a:pt x="4373993" y="-21948"/>
                  <a:pt x="4334069" y="50554"/>
                  <a:pt x="4566562" y="0"/>
                </a:cubicBezTo>
                <a:cubicBezTo>
                  <a:pt x="4799055" y="-50554"/>
                  <a:pt x="4928336" y="38484"/>
                  <a:pt x="5044187" y="0"/>
                </a:cubicBezTo>
                <a:cubicBezTo>
                  <a:pt x="5160039" y="-38484"/>
                  <a:pt x="5430187" y="7264"/>
                  <a:pt x="5626657" y="0"/>
                </a:cubicBezTo>
                <a:cubicBezTo>
                  <a:pt x="5823127" y="-7264"/>
                  <a:pt x="5895702" y="22631"/>
                  <a:pt x="5999438" y="0"/>
                </a:cubicBezTo>
                <a:cubicBezTo>
                  <a:pt x="6103174" y="-22631"/>
                  <a:pt x="6212484" y="44016"/>
                  <a:pt x="6372218" y="0"/>
                </a:cubicBezTo>
                <a:cubicBezTo>
                  <a:pt x="6531952" y="-44016"/>
                  <a:pt x="6623404" y="34767"/>
                  <a:pt x="6744999" y="0"/>
                </a:cubicBezTo>
                <a:cubicBezTo>
                  <a:pt x="6866594" y="-34767"/>
                  <a:pt x="7087559" y="8436"/>
                  <a:pt x="7327468" y="0"/>
                </a:cubicBezTo>
                <a:cubicBezTo>
                  <a:pt x="7567377" y="-8436"/>
                  <a:pt x="7660533" y="37112"/>
                  <a:pt x="7909938" y="0"/>
                </a:cubicBezTo>
                <a:cubicBezTo>
                  <a:pt x="8159343" y="-37112"/>
                  <a:pt x="8352341" y="2547"/>
                  <a:pt x="8702097" y="0"/>
                </a:cubicBezTo>
                <a:cubicBezTo>
                  <a:pt x="9051853" y="-2547"/>
                  <a:pt x="8956367" y="22555"/>
                  <a:pt x="9074877" y="0"/>
                </a:cubicBezTo>
                <a:cubicBezTo>
                  <a:pt x="9193387" y="-22555"/>
                  <a:pt x="9356565" y="28813"/>
                  <a:pt x="9552503" y="0"/>
                </a:cubicBezTo>
                <a:cubicBezTo>
                  <a:pt x="9748441" y="-28813"/>
                  <a:pt x="10104475" y="95895"/>
                  <a:pt x="10484454" y="0"/>
                </a:cubicBezTo>
                <a:cubicBezTo>
                  <a:pt x="10518143" y="141276"/>
                  <a:pt x="10456591" y="161964"/>
                  <a:pt x="10484454" y="303765"/>
                </a:cubicBezTo>
                <a:cubicBezTo>
                  <a:pt x="10512317" y="445566"/>
                  <a:pt x="10481819" y="542037"/>
                  <a:pt x="10484454" y="646309"/>
                </a:cubicBezTo>
                <a:cubicBezTo>
                  <a:pt x="10275059" y="688484"/>
                  <a:pt x="10230246" y="621906"/>
                  <a:pt x="10006829" y="646309"/>
                </a:cubicBezTo>
                <a:cubicBezTo>
                  <a:pt x="9783412" y="670712"/>
                  <a:pt x="9860097" y="626228"/>
                  <a:pt x="9738893" y="646309"/>
                </a:cubicBezTo>
                <a:cubicBezTo>
                  <a:pt x="9617689" y="666390"/>
                  <a:pt x="9289561" y="595967"/>
                  <a:pt x="9051579" y="646309"/>
                </a:cubicBezTo>
                <a:cubicBezTo>
                  <a:pt x="8813597" y="696651"/>
                  <a:pt x="8746573" y="632849"/>
                  <a:pt x="8573953" y="646309"/>
                </a:cubicBezTo>
                <a:cubicBezTo>
                  <a:pt x="8401333" y="659769"/>
                  <a:pt x="8054499" y="594429"/>
                  <a:pt x="7781795" y="646309"/>
                </a:cubicBezTo>
                <a:cubicBezTo>
                  <a:pt x="7509091" y="698189"/>
                  <a:pt x="7333855" y="597980"/>
                  <a:pt x="6989636" y="646309"/>
                </a:cubicBezTo>
                <a:cubicBezTo>
                  <a:pt x="6645417" y="694638"/>
                  <a:pt x="6838618" y="615580"/>
                  <a:pt x="6721700" y="646309"/>
                </a:cubicBezTo>
                <a:cubicBezTo>
                  <a:pt x="6604782" y="677038"/>
                  <a:pt x="6546303" y="640868"/>
                  <a:pt x="6453764" y="646309"/>
                </a:cubicBezTo>
                <a:cubicBezTo>
                  <a:pt x="6361225" y="651750"/>
                  <a:pt x="6232437" y="631564"/>
                  <a:pt x="6080983" y="646309"/>
                </a:cubicBezTo>
                <a:cubicBezTo>
                  <a:pt x="5929529" y="661054"/>
                  <a:pt x="5709413" y="564225"/>
                  <a:pt x="5393669" y="646309"/>
                </a:cubicBezTo>
                <a:cubicBezTo>
                  <a:pt x="5077925" y="728393"/>
                  <a:pt x="4989866" y="591424"/>
                  <a:pt x="4706355" y="646309"/>
                </a:cubicBezTo>
                <a:cubicBezTo>
                  <a:pt x="4422844" y="701194"/>
                  <a:pt x="4219758" y="631300"/>
                  <a:pt x="4019041" y="646309"/>
                </a:cubicBezTo>
                <a:cubicBezTo>
                  <a:pt x="3818324" y="661318"/>
                  <a:pt x="3853126" y="639084"/>
                  <a:pt x="3751105" y="646309"/>
                </a:cubicBezTo>
                <a:cubicBezTo>
                  <a:pt x="3649084" y="653534"/>
                  <a:pt x="3303863" y="596250"/>
                  <a:pt x="3168635" y="646309"/>
                </a:cubicBezTo>
                <a:cubicBezTo>
                  <a:pt x="3033407" y="696368"/>
                  <a:pt x="2694460" y="587575"/>
                  <a:pt x="2376476" y="646309"/>
                </a:cubicBezTo>
                <a:cubicBezTo>
                  <a:pt x="2058492" y="705043"/>
                  <a:pt x="1841312" y="644842"/>
                  <a:pt x="1689162" y="646309"/>
                </a:cubicBezTo>
                <a:cubicBezTo>
                  <a:pt x="1537012" y="647776"/>
                  <a:pt x="1162095" y="645187"/>
                  <a:pt x="1001848" y="646309"/>
                </a:cubicBezTo>
                <a:cubicBezTo>
                  <a:pt x="841601" y="647431"/>
                  <a:pt x="256141" y="533708"/>
                  <a:pt x="0" y="646309"/>
                </a:cubicBezTo>
                <a:cubicBezTo>
                  <a:pt x="-15981" y="520710"/>
                  <a:pt x="7551" y="477790"/>
                  <a:pt x="0" y="329618"/>
                </a:cubicBezTo>
                <a:cubicBezTo>
                  <a:pt x="-7551" y="181446"/>
                  <a:pt x="35233" y="1557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custGeom>
                    <a:avLst/>
                    <a:gdLst>
                      <a:gd name="connsiteX0" fmla="*/ 0 w 7863341"/>
                      <a:gd name="connsiteY0" fmla="*/ 0 h 584759"/>
                      <a:gd name="connsiteX1" fmla="*/ 594119 w 7863341"/>
                      <a:gd name="connsiteY1" fmla="*/ 0 h 584759"/>
                      <a:gd name="connsiteX2" fmla="*/ 1109604 w 7863341"/>
                      <a:gd name="connsiteY2" fmla="*/ 0 h 584759"/>
                      <a:gd name="connsiteX3" fmla="*/ 1310556 w 7863341"/>
                      <a:gd name="connsiteY3" fmla="*/ 0 h 584759"/>
                      <a:gd name="connsiteX4" fmla="*/ 1511508 w 7863341"/>
                      <a:gd name="connsiteY4" fmla="*/ 0 h 584759"/>
                      <a:gd name="connsiteX5" fmla="*/ 1869727 w 7863341"/>
                      <a:gd name="connsiteY5" fmla="*/ 0 h 584759"/>
                      <a:gd name="connsiteX6" fmla="*/ 2306580 w 7863341"/>
                      <a:gd name="connsiteY6" fmla="*/ 0 h 584759"/>
                      <a:gd name="connsiteX7" fmla="*/ 2900699 w 7863341"/>
                      <a:gd name="connsiteY7" fmla="*/ 0 h 584759"/>
                      <a:gd name="connsiteX8" fmla="*/ 3180284 w 7863341"/>
                      <a:gd name="connsiteY8" fmla="*/ 0 h 584759"/>
                      <a:gd name="connsiteX9" fmla="*/ 3695769 w 7863341"/>
                      <a:gd name="connsiteY9" fmla="*/ 0 h 584759"/>
                      <a:gd name="connsiteX10" fmla="*/ 3975355 w 7863341"/>
                      <a:gd name="connsiteY10" fmla="*/ 0 h 584759"/>
                      <a:gd name="connsiteX11" fmla="*/ 4176307 w 7863341"/>
                      <a:gd name="connsiteY11" fmla="*/ 0 h 584759"/>
                      <a:gd name="connsiteX12" fmla="*/ 4691793 w 7863341"/>
                      <a:gd name="connsiteY12" fmla="*/ 0 h 584759"/>
                      <a:gd name="connsiteX13" fmla="*/ 5285912 w 7863341"/>
                      <a:gd name="connsiteY13" fmla="*/ 0 h 584759"/>
                      <a:gd name="connsiteX14" fmla="*/ 5565498 w 7863341"/>
                      <a:gd name="connsiteY14" fmla="*/ 0 h 584759"/>
                      <a:gd name="connsiteX15" fmla="*/ 5923717 w 7863341"/>
                      <a:gd name="connsiteY15" fmla="*/ 0 h 584759"/>
                      <a:gd name="connsiteX16" fmla="*/ 6124669 w 7863341"/>
                      <a:gd name="connsiteY16" fmla="*/ 0 h 584759"/>
                      <a:gd name="connsiteX17" fmla="*/ 6718787 w 7863341"/>
                      <a:gd name="connsiteY17" fmla="*/ 0 h 584759"/>
                      <a:gd name="connsiteX18" fmla="*/ 7077007 w 7863341"/>
                      <a:gd name="connsiteY18" fmla="*/ 0 h 584759"/>
                      <a:gd name="connsiteX19" fmla="*/ 7356592 w 7863341"/>
                      <a:gd name="connsiteY19" fmla="*/ 0 h 584759"/>
                      <a:gd name="connsiteX20" fmla="*/ 7863341 w 7863341"/>
                      <a:gd name="connsiteY20" fmla="*/ 0 h 584759"/>
                      <a:gd name="connsiteX21" fmla="*/ 7863341 w 7863341"/>
                      <a:gd name="connsiteY21" fmla="*/ 286531 h 584759"/>
                      <a:gd name="connsiteX22" fmla="*/ 7863341 w 7863341"/>
                      <a:gd name="connsiteY22" fmla="*/ 584759 h 584759"/>
                      <a:gd name="connsiteX23" fmla="*/ 7269221 w 7863341"/>
                      <a:gd name="connsiteY23" fmla="*/ 584759 h 584759"/>
                      <a:gd name="connsiteX24" fmla="*/ 6675103 w 7863341"/>
                      <a:gd name="connsiteY24" fmla="*/ 584759 h 584759"/>
                      <a:gd name="connsiteX25" fmla="*/ 6395517 w 7863341"/>
                      <a:gd name="connsiteY25" fmla="*/ 584759 h 584759"/>
                      <a:gd name="connsiteX26" fmla="*/ 5801398 w 7863341"/>
                      <a:gd name="connsiteY26" fmla="*/ 584759 h 584759"/>
                      <a:gd name="connsiteX27" fmla="*/ 5285912 w 7863341"/>
                      <a:gd name="connsiteY27" fmla="*/ 584759 h 584759"/>
                      <a:gd name="connsiteX28" fmla="*/ 4691793 w 7863341"/>
                      <a:gd name="connsiteY28" fmla="*/ 584759 h 584759"/>
                      <a:gd name="connsiteX29" fmla="*/ 4097674 w 7863341"/>
                      <a:gd name="connsiteY29" fmla="*/ 584759 h 584759"/>
                      <a:gd name="connsiteX30" fmla="*/ 3660822 w 7863341"/>
                      <a:gd name="connsiteY30" fmla="*/ 584759 h 584759"/>
                      <a:gd name="connsiteX31" fmla="*/ 3145336 w 7863341"/>
                      <a:gd name="connsiteY31" fmla="*/ 584759 h 584759"/>
                      <a:gd name="connsiteX32" fmla="*/ 2865750 w 7863341"/>
                      <a:gd name="connsiteY32" fmla="*/ 584759 h 584759"/>
                      <a:gd name="connsiteX33" fmla="*/ 2507532 w 7863341"/>
                      <a:gd name="connsiteY33" fmla="*/ 584759 h 584759"/>
                      <a:gd name="connsiteX34" fmla="*/ 1992046 w 7863341"/>
                      <a:gd name="connsiteY34" fmla="*/ 584759 h 584759"/>
                      <a:gd name="connsiteX35" fmla="*/ 1633827 w 7863341"/>
                      <a:gd name="connsiteY35" fmla="*/ 584759 h 584759"/>
                      <a:gd name="connsiteX36" fmla="*/ 1118341 w 7863341"/>
                      <a:gd name="connsiteY36" fmla="*/ 584759 h 584759"/>
                      <a:gd name="connsiteX37" fmla="*/ 681489 w 7863341"/>
                      <a:gd name="connsiteY37" fmla="*/ 584759 h 584759"/>
                      <a:gd name="connsiteX38" fmla="*/ 480537 w 7863341"/>
                      <a:gd name="connsiteY38" fmla="*/ 584759 h 584759"/>
                      <a:gd name="connsiteX39" fmla="*/ 0 w 7863341"/>
                      <a:gd name="connsiteY39" fmla="*/ 584759 h 584759"/>
                      <a:gd name="connsiteX40" fmla="*/ 0 w 7863341"/>
                      <a:gd name="connsiteY40" fmla="*/ 292379 h 584759"/>
                      <a:gd name="connsiteX41" fmla="*/ 0 w 7863341"/>
                      <a:gd name="connsiteY41" fmla="*/ 0 h 584759"/>
                      <a:gd name="connsiteX0" fmla="*/ 0 w 7863341"/>
                      <a:gd name="connsiteY0" fmla="*/ 0 h 584759"/>
                      <a:gd name="connsiteX1" fmla="*/ 279585 w 7863341"/>
                      <a:gd name="connsiteY1" fmla="*/ 0 h 584759"/>
                      <a:gd name="connsiteX2" fmla="*/ 559170 w 7863341"/>
                      <a:gd name="connsiteY2" fmla="*/ 0 h 584759"/>
                      <a:gd name="connsiteX3" fmla="*/ 760122 w 7863341"/>
                      <a:gd name="connsiteY3" fmla="*/ 0 h 584759"/>
                      <a:gd name="connsiteX4" fmla="*/ 1354242 w 7863341"/>
                      <a:gd name="connsiteY4" fmla="*/ 0 h 584759"/>
                      <a:gd name="connsiteX5" fmla="*/ 1555194 w 7863341"/>
                      <a:gd name="connsiteY5" fmla="*/ 0 h 584759"/>
                      <a:gd name="connsiteX6" fmla="*/ 1834779 w 7863341"/>
                      <a:gd name="connsiteY6" fmla="*/ 0 h 584759"/>
                      <a:gd name="connsiteX7" fmla="*/ 2192998 w 7863341"/>
                      <a:gd name="connsiteY7" fmla="*/ 0 h 584759"/>
                      <a:gd name="connsiteX8" fmla="*/ 2472583 w 7863341"/>
                      <a:gd name="connsiteY8" fmla="*/ 0 h 584759"/>
                      <a:gd name="connsiteX9" fmla="*/ 3066702 w 7863341"/>
                      <a:gd name="connsiteY9" fmla="*/ 0 h 584759"/>
                      <a:gd name="connsiteX10" fmla="*/ 3424921 w 7863341"/>
                      <a:gd name="connsiteY10" fmla="*/ 0 h 584759"/>
                      <a:gd name="connsiteX11" fmla="*/ 3783140 w 7863341"/>
                      <a:gd name="connsiteY11" fmla="*/ 0 h 584759"/>
                      <a:gd name="connsiteX12" fmla="*/ 4219993 w 7863341"/>
                      <a:gd name="connsiteY12" fmla="*/ 0 h 584759"/>
                      <a:gd name="connsiteX13" fmla="*/ 4499578 w 7863341"/>
                      <a:gd name="connsiteY13" fmla="*/ 0 h 584759"/>
                      <a:gd name="connsiteX14" fmla="*/ 4779163 w 7863341"/>
                      <a:gd name="connsiteY14" fmla="*/ 0 h 584759"/>
                      <a:gd name="connsiteX15" fmla="*/ 5058749 w 7863341"/>
                      <a:gd name="connsiteY15" fmla="*/ 0 h 584759"/>
                      <a:gd name="connsiteX16" fmla="*/ 5495601 w 7863341"/>
                      <a:gd name="connsiteY16" fmla="*/ 0 h 584759"/>
                      <a:gd name="connsiteX17" fmla="*/ 5932453 w 7863341"/>
                      <a:gd name="connsiteY17" fmla="*/ 0 h 584759"/>
                      <a:gd name="connsiteX18" fmla="*/ 6526573 w 7863341"/>
                      <a:gd name="connsiteY18" fmla="*/ 0 h 584759"/>
                      <a:gd name="connsiteX19" fmla="*/ 6806158 w 7863341"/>
                      <a:gd name="connsiteY19" fmla="*/ 0 h 584759"/>
                      <a:gd name="connsiteX20" fmla="*/ 7164377 w 7863341"/>
                      <a:gd name="connsiteY20" fmla="*/ 0 h 584759"/>
                      <a:gd name="connsiteX21" fmla="*/ 7863341 w 7863341"/>
                      <a:gd name="connsiteY21" fmla="*/ 0 h 584759"/>
                      <a:gd name="connsiteX22" fmla="*/ 7863341 w 7863341"/>
                      <a:gd name="connsiteY22" fmla="*/ 274836 h 584759"/>
                      <a:gd name="connsiteX23" fmla="*/ 7863341 w 7863341"/>
                      <a:gd name="connsiteY23" fmla="*/ 584759 h 584759"/>
                      <a:gd name="connsiteX24" fmla="*/ 7505122 w 7863341"/>
                      <a:gd name="connsiteY24" fmla="*/ 584759 h 584759"/>
                      <a:gd name="connsiteX25" fmla="*/ 7304170 w 7863341"/>
                      <a:gd name="connsiteY25" fmla="*/ 584759 h 584759"/>
                      <a:gd name="connsiteX26" fmla="*/ 6788684 w 7863341"/>
                      <a:gd name="connsiteY26" fmla="*/ 584759 h 584759"/>
                      <a:gd name="connsiteX27" fmla="*/ 6430465 w 7863341"/>
                      <a:gd name="connsiteY27" fmla="*/ 584759 h 584759"/>
                      <a:gd name="connsiteX28" fmla="*/ 5836346 w 7863341"/>
                      <a:gd name="connsiteY28" fmla="*/ 584759 h 584759"/>
                      <a:gd name="connsiteX29" fmla="*/ 5242227 w 7863341"/>
                      <a:gd name="connsiteY29" fmla="*/ 584759 h 584759"/>
                      <a:gd name="connsiteX30" fmla="*/ 5041275 w 7863341"/>
                      <a:gd name="connsiteY30" fmla="*/ 584759 h 584759"/>
                      <a:gd name="connsiteX31" fmla="*/ 4840323 w 7863341"/>
                      <a:gd name="connsiteY31" fmla="*/ 584759 h 584759"/>
                      <a:gd name="connsiteX32" fmla="*/ 4560737 w 7863341"/>
                      <a:gd name="connsiteY32" fmla="*/ 584759 h 584759"/>
                      <a:gd name="connsiteX33" fmla="*/ 4045252 w 7863341"/>
                      <a:gd name="connsiteY33" fmla="*/ 584759 h 584759"/>
                      <a:gd name="connsiteX34" fmla="*/ 3529766 w 7863341"/>
                      <a:gd name="connsiteY34" fmla="*/ 584759 h 584759"/>
                      <a:gd name="connsiteX35" fmla="*/ 3014280 w 7863341"/>
                      <a:gd name="connsiteY35" fmla="*/ 584759 h 584759"/>
                      <a:gd name="connsiteX36" fmla="*/ 2813328 w 7863341"/>
                      <a:gd name="connsiteY36" fmla="*/ 584759 h 584759"/>
                      <a:gd name="connsiteX37" fmla="*/ 2376476 w 7863341"/>
                      <a:gd name="connsiteY37" fmla="*/ 584759 h 584759"/>
                      <a:gd name="connsiteX38" fmla="*/ 1782357 w 7863341"/>
                      <a:gd name="connsiteY38" fmla="*/ 584759 h 584759"/>
                      <a:gd name="connsiteX39" fmla="*/ 1266871 w 7863341"/>
                      <a:gd name="connsiteY39" fmla="*/ 584759 h 584759"/>
                      <a:gd name="connsiteX40" fmla="*/ 751386 w 7863341"/>
                      <a:gd name="connsiteY40" fmla="*/ 584759 h 584759"/>
                      <a:gd name="connsiteX41" fmla="*/ 0 w 7863341"/>
                      <a:gd name="connsiteY41" fmla="*/ 584759 h 584759"/>
                      <a:gd name="connsiteX42" fmla="*/ 0 w 7863341"/>
                      <a:gd name="connsiteY42" fmla="*/ 298227 h 584759"/>
                      <a:gd name="connsiteX43" fmla="*/ 0 w 7863341"/>
                      <a:gd name="connsiteY43" fmla="*/ 0 h 584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863341" h="584759" fill="none" extrusionOk="0">
                        <a:moveTo>
                          <a:pt x="0" y="0"/>
                        </a:moveTo>
                        <a:cubicBezTo>
                          <a:pt x="263418" y="-25854"/>
                          <a:pt x="379753" y="39041"/>
                          <a:pt x="594119" y="0"/>
                        </a:cubicBezTo>
                        <a:cubicBezTo>
                          <a:pt x="792580" y="-57252"/>
                          <a:pt x="977786" y="22805"/>
                          <a:pt x="1109604" y="0"/>
                        </a:cubicBezTo>
                        <a:cubicBezTo>
                          <a:pt x="1243241" y="-26294"/>
                          <a:pt x="1240248" y="26185"/>
                          <a:pt x="1310556" y="0"/>
                        </a:cubicBezTo>
                        <a:cubicBezTo>
                          <a:pt x="1400406" y="-14088"/>
                          <a:pt x="1454162" y="17691"/>
                          <a:pt x="1511508" y="0"/>
                        </a:cubicBezTo>
                        <a:cubicBezTo>
                          <a:pt x="1578951" y="-50065"/>
                          <a:pt x="1726831" y="-18787"/>
                          <a:pt x="1869727" y="0"/>
                        </a:cubicBezTo>
                        <a:cubicBezTo>
                          <a:pt x="2029626" y="-10661"/>
                          <a:pt x="2079241" y="29876"/>
                          <a:pt x="2306580" y="0"/>
                        </a:cubicBezTo>
                        <a:cubicBezTo>
                          <a:pt x="2534017" y="-3669"/>
                          <a:pt x="2783449" y="34048"/>
                          <a:pt x="2900699" y="0"/>
                        </a:cubicBezTo>
                        <a:cubicBezTo>
                          <a:pt x="3034106" y="-42326"/>
                          <a:pt x="3078903" y="3064"/>
                          <a:pt x="3180284" y="0"/>
                        </a:cubicBezTo>
                        <a:cubicBezTo>
                          <a:pt x="3243352" y="-15732"/>
                          <a:pt x="3474021" y="10041"/>
                          <a:pt x="3695769" y="0"/>
                        </a:cubicBezTo>
                        <a:cubicBezTo>
                          <a:pt x="3956057" y="-37600"/>
                          <a:pt x="3885005" y="29933"/>
                          <a:pt x="3975355" y="0"/>
                        </a:cubicBezTo>
                        <a:cubicBezTo>
                          <a:pt x="4067224" y="-29614"/>
                          <a:pt x="4115406" y="23524"/>
                          <a:pt x="4176307" y="0"/>
                        </a:cubicBezTo>
                        <a:cubicBezTo>
                          <a:pt x="4240766" y="4234"/>
                          <a:pt x="4545612" y="54388"/>
                          <a:pt x="4691793" y="0"/>
                        </a:cubicBezTo>
                        <a:cubicBezTo>
                          <a:pt x="4838975" y="-89363"/>
                          <a:pt x="5017441" y="48322"/>
                          <a:pt x="5285912" y="0"/>
                        </a:cubicBezTo>
                        <a:cubicBezTo>
                          <a:pt x="5558181" y="-42809"/>
                          <a:pt x="5504244" y="24475"/>
                          <a:pt x="5565498" y="0"/>
                        </a:cubicBezTo>
                        <a:cubicBezTo>
                          <a:pt x="5618899" y="-20924"/>
                          <a:pt x="5757262" y="63373"/>
                          <a:pt x="5923717" y="0"/>
                        </a:cubicBezTo>
                        <a:cubicBezTo>
                          <a:pt x="6106670" y="-27158"/>
                          <a:pt x="6042385" y="35719"/>
                          <a:pt x="6124669" y="0"/>
                        </a:cubicBezTo>
                        <a:cubicBezTo>
                          <a:pt x="6219512" y="-994"/>
                          <a:pt x="6535771" y="80327"/>
                          <a:pt x="6718787" y="0"/>
                        </a:cubicBezTo>
                        <a:cubicBezTo>
                          <a:pt x="6872635" y="-40122"/>
                          <a:pt x="6977345" y="41708"/>
                          <a:pt x="7077007" y="0"/>
                        </a:cubicBezTo>
                        <a:cubicBezTo>
                          <a:pt x="7172958" y="-29596"/>
                          <a:pt x="7218849" y="18011"/>
                          <a:pt x="7356592" y="0"/>
                        </a:cubicBezTo>
                        <a:cubicBezTo>
                          <a:pt x="7469767" y="-36083"/>
                          <a:pt x="7706903" y="55262"/>
                          <a:pt x="7863341" y="0"/>
                        </a:cubicBezTo>
                        <a:cubicBezTo>
                          <a:pt x="7860318" y="88012"/>
                          <a:pt x="7815241" y="191920"/>
                          <a:pt x="7863341" y="286531"/>
                        </a:cubicBezTo>
                        <a:cubicBezTo>
                          <a:pt x="7898318" y="379518"/>
                          <a:pt x="7865516" y="475238"/>
                          <a:pt x="7863341" y="584759"/>
                        </a:cubicBezTo>
                        <a:cubicBezTo>
                          <a:pt x="7731888" y="625819"/>
                          <a:pt x="7411589" y="567729"/>
                          <a:pt x="7269221" y="584759"/>
                        </a:cubicBezTo>
                        <a:cubicBezTo>
                          <a:pt x="7122971" y="635047"/>
                          <a:pt x="7003394" y="527979"/>
                          <a:pt x="6675103" y="584759"/>
                        </a:cubicBezTo>
                        <a:cubicBezTo>
                          <a:pt x="6380354" y="630998"/>
                          <a:pt x="6516784" y="568037"/>
                          <a:pt x="6395517" y="584759"/>
                        </a:cubicBezTo>
                        <a:cubicBezTo>
                          <a:pt x="6270317" y="612418"/>
                          <a:pt x="5990446" y="560022"/>
                          <a:pt x="5801398" y="584759"/>
                        </a:cubicBezTo>
                        <a:cubicBezTo>
                          <a:pt x="5613912" y="637749"/>
                          <a:pt x="5507266" y="531865"/>
                          <a:pt x="5285912" y="584759"/>
                        </a:cubicBezTo>
                        <a:cubicBezTo>
                          <a:pt x="5055858" y="566433"/>
                          <a:pt x="4898847" y="501563"/>
                          <a:pt x="4691793" y="584759"/>
                        </a:cubicBezTo>
                        <a:cubicBezTo>
                          <a:pt x="4513421" y="638841"/>
                          <a:pt x="4375336" y="588217"/>
                          <a:pt x="4097674" y="584759"/>
                        </a:cubicBezTo>
                        <a:cubicBezTo>
                          <a:pt x="3845708" y="590340"/>
                          <a:pt x="3853381" y="544994"/>
                          <a:pt x="3660822" y="584759"/>
                        </a:cubicBezTo>
                        <a:cubicBezTo>
                          <a:pt x="3430641" y="621269"/>
                          <a:pt x="3347495" y="559346"/>
                          <a:pt x="3145336" y="584759"/>
                        </a:cubicBezTo>
                        <a:cubicBezTo>
                          <a:pt x="2977384" y="593978"/>
                          <a:pt x="2974454" y="570647"/>
                          <a:pt x="2865750" y="584759"/>
                        </a:cubicBezTo>
                        <a:cubicBezTo>
                          <a:pt x="2752992" y="595760"/>
                          <a:pt x="2625503" y="578974"/>
                          <a:pt x="2507532" y="584759"/>
                        </a:cubicBezTo>
                        <a:cubicBezTo>
                          <a:pt x="2400159" y="597718"/>
                          <a:pt x="2138046" y="544113"/>
                          <a:pt x="1992046" y="584759"/>
                        </a:cubicBezTo>
                        <a:cubicBezTo>
                          <a:pt x="1816653" y="651472"/>
                          <a:pt x="1807972" y="563619"/>
                          <a:pt x="1633827" y="584759"/>
                        </a:cubicBezTo>
                        <a:cubicBezTo>
                          <a:pt x="1456156" y="627327"/>
                          <a:pt x="1267148" y="559889"/>
                          <a:pt x="1118341" y="584759"/>
                        </a:cubicBezTo>
                        <a:cubicBezTo>
                          <a:pt x="965683" y="637320"/>
                          <a:pt x="798830" y="530135"/>
                          <a:pt x="681489" y="584759"/>
                        </a:cubicBezTo>
                        <a:cubicBezTo>
                          <a:pt x="530724" y="644216"/>
                          <a:pt x="562290" y="564807"/>
                          <a:pt x="480537" y="584759"/>
                        </a:cubicBezTo>
                        <a:cubicBezTo>
                          <a:pt x="396885" y="586763"/>
                          <a:pt x="238769" y="561886"/>
                          <a:pt x="0" y="584759"/>
                        </a:cubicBezTo>
                        <a:cubicBezTo>
                          <a:pt x="9861" y="521899"/>
                          <a:pt x="-11645" y="423735"/>
                          <a:pt x="0" y="292379"/>
                        </a:cubicBezTo>
                        <a:cubicBezTo>
                          <a:pt x="-4858" y="150859"/>
                          <a:pt x="17992" y="72759"/>
                          <a:pt x="0" y="0"/>
                        </a:cubicBezTo>
                        <a:close/>
                      </a:path>
                      <a:path w="7863341" h="584759" stroke="0" extrusionOk="0">
                        <a:moveTo>
                          <a:pt x="0" y="0"/>
                        </a:moveTo>
                        <a:cubicBezTo>
                          <a:pt x="144301" y="-28812"/>
                          <a:pt x="168944" y="27970"/>
                          <a:pt x="279585" y="0"/>
                        </a:cubicBezTo>
                        <a:cubicBezTo>
                          <a:pt x="389456" y="-43280"/>
                          <a:pt x="502671" y="3645"/>
                          <a:pt x="559170" y="0"/>
                        </a:cubicBezTo>
                        <a:cubicBezTo>
                          <a:pt x="635891" y="1110"/>
                          <a:pt x="718690" y="10648"/>
                          <a:pt x="760122" y="0"/>
                        </a:cubicBezTo>
                        <a:cubicBezTo>
                          <a:pt x="836485" y="-9064"/>
                          <a:pt x="1068567" y="83899"/>
                          <a:pt x="1354242" y="0"/>
                        </a:cubicBezTo>
                        <a:cubicBezTo>
                          <a:pt x="1617062" y="-26526"/>
                          <a:pt x="1514654" y="21544"/>
                          <a:pt x="1555194" y="0"/>
                        </a:cubicBezTo>
                        <a:cubicBezTo>
                          <a:pt x="1595021" y="-8933"/>
                          <a:pt x="1717969" y="13628"/>
                          <a:pt x="1834779" y="0"/>
                        </a:cubicBezTo>
                        <a:cubicBezTo>
                          <a:pt x="1971379" y="-16999"/>
                          <a:pt x="2085922" y="66168"/>
                          <a:pt x="2192998" y="0"/>
                        </a:cubicBezTo>
                        <a:cubicBezTo>
                          <a:pt x="2298788" y="-19778"/>
                          <a:pt x="2410293" y="846"/>
                          <a:pt x="2472583" y="0"/>
                        </a:cubicBezTo>
                        <a:cubicBezTo>
                          <a:pt x="2559011" y="-63031"/>
                          <a:pt x="2817896" y="-18613"/>
                          <a:pt x="3066702" y="0"/>
                        </a:cubicBezTo>
                        <a:cubicBezTo>
                          <a:pt x="3294586" y="-12604"/>
                          <a:pt x="3242428" y="45763"/>
                          <a:pt x="3424921" y="0"/>
                        </a:cubicBezTo>
                        <a:cubicBezTo>
                          <a:pt x="3584181" y="-61668"/>
                          <a:pt x="3681033" y="24679"/>
                          <a:pt x="3783140" y="0"/>
                        </a:cubicBezTo>
                        <a:cubicBezTo>
                          <a:pt x="3891449" y="-6866"/>
                          <a:pt x="4047199" y="-16155"/>
                          <a:pt x="4219993" y="0"/>
                        </a:cubicBezTo>
                        <a:cubicBezTo>
                          <a:pt x="4375953" y="2274"/>
                          <a:pt x="4427498" y="20983"/>
                          <a:pt x="4499578" y="0"/>
                        </a:cubicBezTo>
                        <a:cubicBezTo>
                          <a:pt x="4582951" y="-42394"/>
                          <a:pt x="4662857" y="41930"/>
                          <a:pt x="4779163" y="0"/>
                        </a:cubicBezTo>
                        <a:cubicBezTo>
                          <a:pt x="4880360" y="-35135"/>
                          <a:pt x="4959377" y="59126"/>
                          <a:pt x="5058749" y="0"/>
                        </a:cubicBezTo>
                        <a:cubicBezTo>
                          <a:pt x="5144565" y="-7786"/>
                          <a:pt x="5332758" y="-22670"/>
                          <a:pt x="5495601" y="0"/>
                        </a:cubicBezTo>
                        <a:cubicBezTo>
                          <a:pt x="5680875" y="-8209"/>
                          <a:pt x="5729703" y="25917"/>
                          <a:pt x="5932453" y="0"/>
                        </a:cubicBezTo>
                        <a:cubicBezTo>
                          <a:pt x="6087253" y="-7808"/>
                          <a:pt x="6274597" y="23539"/>
                          <a:pt x="6526573" y="0"/>
                        </a:cubicBezTo>
                        <a:cubicBezTo>
                          <a:pt x="6807635" y="-2753"/>
                          <a:pt x="6720535" y="21749"/>
                          <a:pt x="6806158" y="0"/>
                        </a:cubicBezTo>
                        <a:cubicBezTo>
                          <a:pt x="6901430" y="-25349"/>
                          <a:pt x="7032235" y="24058"/>
                          <a:pt x="7164377" y="0"/>
                        </a:cubicBezTo>
                        <a:cubicBezTo>
                          <a:pt x="7274372" y="-6965"/>
                          <a:pt x="7540877" y="50667"/>
                          <a:pt x="7863341" y="0"/>
                        </a:cubicBezTo>
                        <a:cubicBezTo>
                          <a:pt x="7890728" y="125499"/>
                          <a:pt x="7837138" y="160405"/>
                          <a:pt x="7863341" y="274836"/>
                        </a:cubicBezTo>
                        <a:cubicBezTo>
                          <a:pt x="7872267" y="384849"/>
                          <a:pt x="7862237" y="496825"/>
                          <a:pt x="7863341" y="584759"/>
                        </a:cubicBezTo>
                        <a:cubicBezTo>
                          <a:pt x="7689263" y="630801"/>
                          <a:pt x="7671835" y="550590"/>
                          <a:pt x="7505122" y="584759"/>
                        </a:cubicBezTo>
                        <a:cubicBezTo>
                          <a:pt x="7334990" y="604875"/>
                          <a:pt x="7398468" y="584434"/>
                          <a:pt x="7304170" y="584759"/>
                        </a:cubicBezTo>
                        <a:cubicBezTo>
                          <a:pt x="7178463" y="578219"/>
                          <a:pt x="6961334" y="548023"/>
                          <a:pt x="6788684" y="584759"/>
                        </a:cubicBezTo>
                        <a:cubicBezTo>
                          <a:pt x="6614219" y="629842"/>
                          <a:pt x="6543596" y="582161"/>
                          <a:pt x="6430465" y="584759"/>
                        </a:cubicBezTo>
                        <a:cubicBezTo>
                          <a:pt x="6343646" y="603899"/>
                          <a:pt x="6043061" y="556783"/>
                          <a:pt x="5836346" y="584759"/>
                        </a:cubicBezTo>
                        <a:cubicBezTo>
                          <a:pt x="5638125" y="653698"/>
                          <a:pt x="5495920" y="524967"/>
                          <a:pt x="5242227" y="584759"/>
                        </a:cubicBezTo>
                        <a:cubicBezTo>
                          <a:pt x="4985829" y="630793"/>
                          <a:pt x="5106533" y="564668"/>
                          <a:pt x="5041275" y="584759"/>
                        </a:cubicBezTo>
                        <a:cubicBezTo>
                          <a:pt x="4954012" y="614408"/>
                          <a:pt x="4910508" y="581819"/>
                          <a:pt x="4840323" y="584759"/>
                        </a:cubicBezTo>
                        <a:cubicBezTo>
                          <a:pt x="4779983" y="593982"/>
                          <a:pt x="4652665" y="588405"/>
                          <a:pt x="4560737" y="584759"/>
                        </a:cubicBezTo>
                        <a:cubicBezTo>
                          <a:pt x="4455644" y="610094"/>
                          <a:pt x="4277170" y="513676"/>
                          <a:pt x="4045252" y="584759"/>
                        </a:cubicBezTo>
                        <a:cubicBezTo>
                          <a:pt x="3770203" y="652354"/>
                          <a:pt x="3744108" y="525850"/>
                          <a:pt x="3529766" y="584759"/>
                        </a:cubicBezTo>
                        <a:cubicBezTo>
                          <a:pt x="3326057" y="607890"/>
                          <a:pt x="3185265" y="554596"/>
                          <a:pt x="3014280" y="584759"/>
                        </a:cubicBezTo>
                        <a:cubicBezTo>
                          <a:pt x="2872281" y="598526"/>
                          <a:pt x="2883962" y="583695"/>
                          <a:pt x="2813328" y="584759"/>
                        </a:cubicBezTo>
                        <a:cubicBezTo>
                          <a:pt x="2733471" y="607462"/>
                          <a:pt x="2462689" y="555252"/>
                          <a:pt x="2376476" y="584759"/>
                        </a:cubicBezTo>
                        <a:cubicBezTo>
                          <a:pt x="2285150" y="654109"/>
                          <a:pt x="2023185" y="519788"/>
                          <a:pt x="1782357" y="584759"/>
                        </a:cubicBezTo>
                        <a:cubicBezTo>
                          <a:pt x="1538213" y="650984"/>
                          <a:pt x="1389999" y="587413"/>
                          <a:pt x="1266871" y="584759"/>
                        </a:cubicBezTo>
                        <a:cubicBezTo>
                          <a:pt x="1035234" y="628634"/>
                          <a:pt x="926664" y="564890"/>
                          <a:pt x="751386" y="584759"/>
                        </a:cubicBezTo>
                        <a:cubicBezTo>
                          <a:pt x="581791" y="603029"/>
                          <a:pt x="182424" y="477123"/>
                          <a:pt x="0" y="584759"/>
                        </a:cubicBezTo>
                        <a:cubicBezTo>
                          <a:pt x="-23420" y="471774"/>
                          <a:pt x="14445" y="433073"/>
                          <a:pt x="0" y="298227"/>
                        </a:cubicBezTo>
                        <a:cubicBezTo>
                          <a:pt x="-6162" y="165052"/>
                          <a:pt x="24154" y="147556"/>
                          <a:pt x="0" y="0"/>
                        </a:cubicBezTo>
                        <a:close/>
                      </a:path>
                      <a:path w="7863341" h="584759" fill="none" stroke="0" extrusionOk="0">
                        <a:moveTo>
                          <a:pt x="0" y="0"/>
                        </a:moveTo>
                        <a:cubicBezTo>
                          <a:pt x="248942" y="-32915"/>
                          <a:pt x="402706" y="70515"/>
                          <a:pt x="594119" y="0"/>
                        </a:cubicBezTo>
                        <a:cubicBezTo>
                          <a:pt x="768757" y="-47439"/>
                          <a:pt x="986912" y="19701"/>
                          <a:pt x="1109604" y="0"/>
                        </a:cubicBezTo>
                        <a:cubicBezTo>
                          <a:pt x="1245190" y="-43046"/>
                          <a:pt x="1240333" y="14194"/>
                          <a:pt x="1310556" y="0"/>
                        </a:cubicBezTo>
                        <a:cubicBezTo>
                          <a:pt x="1388403" y="-26777"/>
                          <a:pt x="1462431" y="1417"/>
                          <a:pt x="1511508" y="0"/>
                        </a:cubicBezTo>
                        <a:cubicBezTo>
                          <a:pt x="1610358" y="5186"/>
                          <a:pt x="1683150" y="-14510"/>
                          <a:pt x="1869727" y="0"/>
                        </a:cubicBezTo>
                        <a:cubicBezTo>
                          <a:pt x="2015098" y="-336"/>
                          <a:pt x="2099219" y="16031"/>
                          <a:pt x="2306580" y="0"/>
                        </a:cubicBezTo>
                        <a:cubicBezTo>
                          <a:pt x="2514560" y="-45121"/>
                          <a:pt x="2761730" y="38389"/>
                          <a:pt x="2900699" y="0"/>
                        </a:cubicBezTo>
                        <a:cubicBezTo>
                          <a:pt x="3039327" y="-18316"/>
                          <a:pt x="3074306" y="15143"/>
                          <a:pt x="3180284" y="0"/>
                        </a:cubicBezTo>
                        <a:cubicBezTo>
                          <a:pt x="3269357" y="11398"/>
                          <a:pt x="3427505" y="26937"/>
                          <a:pt x="3695769" y="0"/>
                        </a:cubicBezTo>
                        <a:cubicBezTo>
                          <a:pt x="3944704" y="-64700"/>
                          <a:pt x="3895107" y="19644"/>
                          <a:pt x="3975355" y="0"/>
                        </a:cubicBezTo>
                        <a:cubicBezTo>
                          <a:pt x="4055560" y="-31724"/>
                          <a:pt x="4123319" y="11544"/>
                          <a:pt x="4176307" y="0"/>
                        </a:cubicBezTo>
                        <a:cubicBezTo>
                          <a:pt x="4215331" y="-63285"/>
                          <a:pt x="4586243" y="96733"/>
                          <a:pt x="4691793" y="0"/>
                        </a:cubicBezTo>
                        <a:cubicBezTo>
                          <a:pt x="4830902" y="-76417"/>
                          <a:pt x="5023870" y="37819"/>
                          <a:pt x="5285912" y="0"/>
                        </a:cubicBezTo>
                        <a:cubicBezTo>
                          <a:pt x="5573777" y="-29683"/>
                          <a:pt x="5465736" y="39370"/>
                          <a:pt x="5565498" y="0"/>
                        </a:cubicBezTo>
                        <a:cubicBezTo>
                          <a:pt x="5638969" y="-34720"/>
                          <a:pt x="5768505" y="41659"/>
                          <a:pt x="5923717" y="0"/>
                        </a:cubicBezTo>
                        <a:cubicBezTo>
                          <a:pt x="6092712" y="-37268"/>
                          <a:pt x="6034129" y="16402"/>
                          <a:pt x="6124669" y="0"/>
                        </a:cubicBezTo>
                        <a:cubicBezTo>
                          <a:pt x="6243024" y="-33024"/>
                          <a:pt x="6544917" y="46275"/>
                          <a:pt x="6718787" y="0"/>
                        </a:cubicBezTo>
                        <a:cubicBezTo>
                          <a:pt x="6886331" y="-26911"/>
                          <a:pt x="6963274" y="38163"/>
                          <a:pt x="7077007" y="0"/>
                        </a:cubicBezTo>
                        <a:cubicBezTo>
                          <a:pt x="7158535" y="-34282"/>
                          <a:pt x="7234596" y="29919"/>
                          <a:pt x="7356592" y="0"/>
                        </a:cubicBezTo>
                        <a:cubicBezTo>
                          <a:pt x="7464989" y="-39282"/>
                          <a:pt x="7718648" y="61147"/>
                          <a:pt x="7863341" y="0"/>
                        </a:cubicBezTo>
                        <a:cubicBezTo>
                          <a:pt x="7874387" y="106957"/>
                          <a:pt x="7816398" y="181097"/>
                          <a:pt x="7863341" y="286531"/>
                        </a:cubicBezTo>
                        <a:cubicBezTo>
                          <a:pt x="7898904" y="387116"/>
                          <a:pt x="7868248" y="505643"/>
                          <a:pt x="7863341" y="584759"/>
                        </a:cubicBezTo>
                        <a:cubicBezTo>
                          <a:pt x="7780498" y="621859"/>
                          <a:pt x="7435052" y="531222"/>
                          <a:pt x="7269221" y="584759"/>
                        </a:cubicBezTo>
                        <a:cubicBezTo>
                          <a:pt x="7073381" y="659631"/>
                          <a:pt x="6936655" y="519763"/>
                          <a:pt x="6675103" y="584759"/>
                        </a:cubicBezTo>
                        <a:cubicBezTo>
                          <a:pt x="6383360" y="634815"/>
                          <a:pt x="6511454" y="565195"/>
                          <a:pt x="6395517" y="584759"/>
                        </a:cubicBezTo>
                        <a:cubicBezTo>
                          <a:pt x="6267925" y="547003"/>
                          <a:pt x="6020133" y="490223"/>
                          <a:pt x="5801398" y="584759"/>
                        </a:cubicBezTo>
                        <a:cubicBezTo>
                          <a:pt x="5609680" y="646112"/>
                          <a:pt x="5472410" y="584888"/>
                          <a:pt x="5285912" y="584759"/>
                        </a:cubicBezTo>
                        <a:cubicBezTo>
                          <a:pt x="5094657" y="642023"/>
                          <a:pt x="4877056" y="514884"/>
                          <a:pt x="4691793" y="584759"/>
                        </a:cubicBezTo>
                        <a:cubicBezTo>
                          <a:pt x="4475884" y="647153"/>
                          <a:pt x="4351796" y="619913"/>
                          <a:pt x="4097674" y="584759"/>
                        </a:cubicBezTo>
                        <a:cubicBezTo>
                          <a:pt x="3843901" y="594482"/>
                          <a:pt x="3859831" y="554636"/>
                          <a:pt x="3660822" y="584759"/>
                        </a:cubicBezTo>
                        <a:cubicBezTo>
                          <a:pt x="3453128" y="606964"/>
                          <a:pt x="3333640" y="611688"/>
                          <a:pt x="3145336" y="584759"/>
                        </a:cubicBezTo>
                        <a:cubicBezTo>
                          <a:pt x="2979376" y="596356"/>
                          <a:pt x="2980556" y="571080"/>
                          <a:pt x="2865750" y="584759"/>
                        </a:cubicBezTo>
                        <a:cubicBezTo>
                          <a:pt x="2759159" y="580347"/>
                          <a:pt x="2640035" y="590999"/>
                          <a:pt x="2507532" y="584759"/>
                        </a:cubicBezTo>
                        <a:cubicBezTo>
                          <a:pt x="2396263" y="597892"/>
                          <a:pt x="2176031" y="530189"/>
                          <a:pt x="1992046" y="584759"/>
                        </a:cubicBezTo>
                        <a:cubicBezTo>
                          <a:pt x="1793346" y="665235"/>
                          <a:pt x="1803448" y="568024"/>
                          <a:pt x="1633827" y="584759"/>
                        </a:cubicBezTo>
                        <a:cubicBezTo>
                          <a:pt x="1484571" y="587240"/>
                          <a:pt x="1278742" y="511904"/>
                          <a:pt x="1118341" y="584759"/>
                        </a:cubicBezTo>
                        <a:cubicBezTo>
                          <a:pt x="954510" y="614308"/>
                          <a:pt x="867744" y="525440"/>
                          <a:pt x="681489" y="584759"/>
                        </a:cubicBezTo>
                        <a:cubicBezTo>
                          <a:pt x="531314" y="642774"/>
                          <a:pt x="557746" y="556761"/>
                          <a:pt x="480537" y="584759"/>
                        </a:cubicBezTo>
                        <a:cubicBezTo>
                          <a:pt x="404684" y="637067"/>
                          <a:pt x="264333" y="562748"/>
                          <a:pt x="0" y="584759"/>
                        </a:cubicBezTo>
                        <a:cubicBezTo>
                          <a:pt x="-6111" y="511580"/>
                          <a:pt x="15446" y="413873"/>
                          <a:pt x="0" y="292379"/>
                        </a:cubicBezTo>
                        <a:cubicBezTo>
                          <a:pt x="-9643" y="152702"/>
                          <a:pt x="38233" y="907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3. Trang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VN-The Voice Heavy" panose="02040603050506020204" pitchFamily="18" charset="0"/>
                <a:ea typeface="Arial Unicode MS" pitchFamily="34" charset="-128"/>
                <a:cs typeface="Times New Roman" pitchFamily="18" charset="0"/>
              </a:rPr>
              <a:t>hội</a:t>
            </a:r>
            <a:endParaRPr lang="en-US" sz="3200" b="1" dirty="0">
              <a:solidFill>
                <a:srgbClr val="C00000"/>
              </a:solidFill>
              <a:latin typeface="SVN-The Voice Heavy" panose="02040603050506020204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4518" y="225321"/>
            <a:ext cx="1237405" cy="1169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A4C-7951-4E72-91F9-C072A53CF9DE}"/>
              </a:ext>
            </a:extLst>
          </p:cNvPr>
          <p:cNvGrpSpPr/>
          <p:nvPr/>
        </p:nvGrpSpPr>
        <p:grpSpPr>
          <a:xfrm>
            <a:off x="2661928" y="2790236"/>
            <a:ext cx="2463942" cy="2250127"/>
            <a:chOff x="3142771" y="1965784"/>
            <a:chExt cx="4281162" cy="4547946"/>
          </a:xfrm>
        </p:grpSpPr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03B02056-1D1F-4CC4-A27E-5D283A4F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3" y="1965784"/>
              <a:ext cx="1766820" cy="838735"/>
            </a:xfrm>
            <a:prstGeom prst="rect">
              <a:avLst/>
            </a:prstGeom>
          </p:spPr>
        </p:pic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657A40F-8FCB-4BF3-AE5E-EAA5799A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771" y="2592639"/>
              <a:ext cx="4281162" cy="3521249"/>
            </a:xfrm>
            <a:prstGeom prst="rect">
              <a:avLst/>
            </a:prstGeom>
          </p:spPr>
        </p:pic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51687451-09B3-4199-9C3F-E20C9A6D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441" y="5008498"/>
              <a:ext cx="1012072" cy="1505232"/>
            </a:xfrm>
            <a:prstGeom prst="rect">
              <a:avLst/>
            </a:prstGeom>
          </p:spPr>
        </p:pic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43BC70A4-4ACB-4041-AF17-6C82B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42" y="3855134"/>
              <a:ext cx="1219558" cy="89873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43C0496-5CA2-1653-6DFF-8B41DA46CCB5}"/>
              </a:ext>
            </a:extLst>
          </p:cNvPr>
          <p:cNvSpPr txBox="1"/>
          <p:nvPr/>
        </p:nvSpPr>
        <p:spPr>
          <a:xfrm>
            <a:off x="5021400" y="1556087"/>
            <a:ext cx="3786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1,2,3,4,5,6 ở SGK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CA6D2F-D12F-8AD4-FDDC-D587F4AA6228}"/>
              </a:ext>
            </a:extLst>
          </p:cNvPr>
          <p:cNvSpPr txBox="1"/>
          <p:nvPr/>
        </p:nvSpPr>
        <p:spPr>
          <a:xfrm>
            <a:off x="5154542" y="2537635"/>
            <a:ext cx="3786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lễ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hội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8A5F-8DDF-7C3D-1F45-87B09041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3" descr="anh dttn">
            <a:extLst>
              <a:ext uri="{FF2B5EF4-FFF2-40B4-BE49-F238E27FC236}">
                <a16:creationId xmlns:a16="http://schemas.microsoft.com/office/drawing/2014/main" id="{846ABAEF-52CB-F7A1-F6E9-1852AEFA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10" y="0"/>
            <a:ext cx="2647378" cy="238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dan toc 3.MPG">
            <a:hlinkClick r:id="" action="ppaction://media"/>
            <a:extLst>
              <a:ext uri="{FF2B5EF4-FFF2-40B4-BE49-F238E27FC236}">
                <a16:creationId xmlns:a16="http://schemas.microsoft.com/office/drawing/2014/main" id="{EBEEF519-3789-824F-204A-7AB2B0AE9DFD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6" y="2567588"/>
            <a:ext cx="2174938" cy="251477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Dan toc BNa">
            <a:extLst>
              <a:ext uri="{FF2B5EF4-FFF2-40B4-BE49-F238E27FC236}">
                <a16:creationId xmlns:a16="http://schemas.microsoft.com/office/drawing/2014/main" id="{6F2CD9E4-1DFC-7B0C-8EA1-33FDF577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4" y="61140"/>
            <a:ext cx="1769642" cy="2425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dt04">
            <a:extLst>
              <a:ext uri="{FF2B5EF4-FFF2-40B4-BE49-F238E27FC236}">
                <a16:creationId xmlns:a16="http://schemas.microsoft.com/office/drawing/2014/main" id="{8D817E99-2F00-C3F7-D5C5-9FA8404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96" y="2486205"/>
            <a:ext cx="1835104" cy="251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A52B58-22C9-5AF2-AEA5-79755FBCEE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9089" r="8497" b="13915"/>
          <a:stretch/>
        </p:blipFill>
        <p:spPr>
          <a:xfrm rot="656356" flipH="1">
            <a:off x="4383787" y="1482318"/>
            <a:ext cx="5023083" cy="3227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6BA16-BA37-0931-EAA0-1FE67A6D5836}"/>
              </a:ext>
            </a:extLst>
          </p:cNvPr>
          <p:cNvSpPr txBox="1"/>
          <p:nvPr/>
        </p:nvSpPr>
        <p:spPr>
          <a:xfrm>
            <a:off x="5385997" y="2055519"/>
            <a:ext cx="305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đóng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khố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quấn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váy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phục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Tây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35A9F-EC04-2EF6-0ADD-AC7AC8B80597}"/>
              </a:ext>
            </a:extLst>
          </p:cNvPr>
          <p:cNvSpPr txBox="1"/>
          <p:nvPr/>
        </p:nvSpPr>
        <p:spPr>
          <a:xfrm>
            <a:off x="5385997" y="2886516"/>
            <a:ext cx="3342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Trang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phục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ngày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hội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trí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sắc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Gái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mang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đồ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sức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kim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UTM Avo" panose="02040603050506020204" pitchFamily="18" charset="0"/>
              </a:rPr>
              <a:t>.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7EBF579-CED7-C38C-24B4-86BE9E613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600" y="6083472"/>
            <a:ext cx="3844673" cy="6727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075AFE-4EF7-D5E2-4D10-D9497F7C7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70" y="4108468"/>
            <a:ext cx="1881961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5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88491" y="101395"/>
            <a:ext cx="5265175" cy="1594670"/>
            <a:chOff x="1276187" y="1991524"/>
            <a:chExt cx="7417868" cy="218521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76187" y="1991524"/>
              <a:ext cx="7417868" cy="2185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250661" y="2242989"/>
              <a:ext cx="5955926" cy="740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777182" y="1879571"/>
            <a:ext cx="7366819" cy="3199829"/>
            <a:chOff x="838202" y="737756"/>
            <a:chExt cx="7619998" cy="5282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56B5BC-B24F-4503-A1C7-1AFB406F0309}"/>
              </a:ext>
            </a:extLst>
          </p:cNvPr>
          <p:cNvSpPr txBox="1"/>
          <p:nvPr/>
        </p:nvSpPr>
        <p:spPr>
          <a:xfrm>
            <a:off x="1967639" y="2248378"/>
            <a:ext cx="679786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lễ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múa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4DD6074E-E945-4644-AC06-1A176A972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5909" y="4505934"/>
            <a:ext cx="3844673" cy="67279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F37BEFE6-6910-4273-902F-E6B4569AE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30540"/>
            <a:ext cx="2139787" cy="2628059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B0870F5B-AC25-46D7-983C-D3CA673F1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6282814" y="-446873"/>
            <a:ext cx="2861186" cy="26362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3A757A-7E05-6B1F-BD11-4F90AB0FFBE8}"/>
              </a:ext>
            </a:extLst>
          </p:cNvPr>
          <p:cNvSpPr txBox="1"/>
          <p:nvPr/>
        </p:nvSpPr>
        <p:spPr>
          <a:xfrm>
            <a:off x="536427" y="462021"/>
            <a:ext cx="4607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362</Words>
  <Application>Microsoft Office PowerPoint</Application>
  <PresentationFormat>On-screen Show (16:9)</PresentationFormat>
  <Paragraphs>41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SVN-The Voice</vt:lpstr>
      <vt:lpstr>UTM Avo</vt:lpstr>
      <vt:lpstr>UTM Showcard</vt:lpstr>
      <vt:lpstr>Arial Unicode MS</vt:lpstr>
      <vt:lpstr>Calibri</vt:lpstr>
      <vt:lpstr>SVN-Newton</vt:lpstr>
      <vt:lpstr>UTM Akashi</vt:lpstr>
      <vt:lpstr>Times New Roman</vt:lpstr>
      <vt:lpstr>方正静蕾简体</vt:lpstr>
      <vt:lpstr>Rammetto One</vt:lpstr>
      <vt:lpstr>Calibri Light</vt:lpstr>
      <vt:lpstr>Century Gothic</vt:lpstr>
      <vt:lpstr>SVN-The Voice Heavy</vt:lpstr>
      <vt:lpstr>SVN-Whimsy</vt:lpstr>
      <vt:lpstr>Arial</vt:lpstr>
      <vt:lpstr>等线</vt:lpstr>
      <vt:lpstr>#9Slide07 Altus</vt:lpstr>
      <vt:lpstr>字魂70号-灵悦黑体</vt:lpstr>
      <vt:lpstr>Office Theme</vt:lpstr>
      <vt:lpstr>MỘT SỐ DÂN TỘC Ở TÂY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NATIONALE DES PATRIOTES</dc:title>
  <dc:creator>haoho</dc:creator>
  <cp:keywords>MĂNG NON TEAM</cp:keywords>
  <cp:lastModifiedBy>Admin</cp:lastModifiedBy>
  <cp:revision>7</cp:revision>
  <dcterms:modified xsi:type="dcterms:W3CDTF">2022-10-20T03:38:25Z</dcterms:modified>
</cp:coreProperties>
</file>