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11088425" r:id="rId2"/>
    <p:sldId id="11088407" r:id="rId3"/>
    <p:sldId id="11088432" r:id="rId4"/>
    <p:sldId id="11088397" r:id="rId5"/>
    <p:sldId id="1108840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82" d="100"/>
          <a:sy n="82" d="100"/>
        </p:scale>
        <p:origin x="-25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3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174413" y="223406"/>
            <a:ext cx="11831320" cy="640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2438400" y="524285"/>
            <a:ext cx="92743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Thứ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tư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6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altLang="vi-VN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10</a:t>
            </a:r>
            <a:r>
              <a:rPr lang="vi-VN" altLang="en-US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năm 2021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5063016" y="1180450"/>
            <a:ext cx="228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en-US" altLang="vi-VN" sz="2800" b="1" dirty="0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3200400" y="1764665"/>
            <a:ext cx="6997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b="1" dirty="0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Giải bài toán về thêm một số đơn vị</a:t>
            </a:r>
            <a:endParaRPr lang="en-US" altLang="vi-VN" sz="2800" b="1" dirty="0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272" y="4267200"/>
            <a:ext cx="4053637" cy="2129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255" t="4413"/>
            <a:stretch>
              <a:fillRect/>
            </a:stretch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788963" y="2113972"/>
            <a:ext cx="20160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0786" y="211397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02265" y="2611990"/>
            <a:ext cx="1671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8090" y="2605471"/>
            <a:ext cx="46095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4890" y="3422650"/>
            <a:ext cx="4851400" cy="23069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              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94" y="1904287"/>
            <a:ext cx="9773982" cy="120032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Bài toán</a:t>
            </a:r>
            <a:r>
              <a:rPr lang="en-US" sz="2400" dirty="0"/>
              <a:t>: </a:t>
            </a:r>
            <a:r>
              <a:rPr lang="en-US" sz="2400" dirty="0" smtClean="0"/>
              <a:t>Bi có 5 quả táo . Chị cho thêm 3 quả táo nữa. Hỏi Bi có tất cả bao nhiêu quả táo?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243454" y="1292257"/>
            <a:ext cx="841364" cy="65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43361" y="3510963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Có          : </a:t>
            </a:r>
            <a:r>
              <a:rPr lang="en-US" sz="2400" dirty="0" smtClean="0"/>
              <a:t>5 </a:t>
            </a:r>
            <a:r>
              <a:rPr lang="en-US" sz="2400" dirty="0"/>
              <a:t>quả </a:t>
            </a:r>
            <a:r>
              <a:rPr lang="en-US" sz="2400" dirty="0" smtClean="0"/>
              <a:t>táo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Thêm     : </a:t>
            </a:r>
            <a:r>
              <a:rPr lang="en-US" sz="2400" dirty="0" smtClean="0"/>
              <a:t>3 </a:t>
            </a:r>
            <a:r>
              <a:rPr lang="en-US" sz="2400" dirty="0"/>
              <a:t>quả </a:t>
            </a:r>
            <a:r>
              <a:rPr lang="en-US" sz="2400" dirty="0" smtClean="0"/>
              <a:t>táo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Có tất cả: … quả </a:t>
            </a:r>
            <a:r>
              <a:rPr lang="en-US" sz="2400" dirty="0" smtClean="0"/>
              <a:t>táo?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04890" y="3422650"/>
            <a:ext cx="4851400" cy="23069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Bi có tất cả số quả táo 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5 + 3 </a:t>
            </a:r>
            <a:r>
              <a:rPr lang="en-US" sz="2400" dirty="0"/>
              <a:t>= 8</a:t>
            </a:r>
            <a:r>
              <a:rPr lang="en-US" sz="2400" dirty="0" smtClean="0"/>
              <a:t> </a:t>
            </a:r>
            <a:r>
              <a:rPr lang="en-US" sz="2400" dirty="0"/>
              <a:t>(quả)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              Đáp số: </a:t>
            </a:r>
            <a:r>
              <a:rPr lang="en-US" sz="2400" dirty="0" smtClean="0"/>
              <a:t>8 quả táo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294" y="1730813"/>
            <a:ext cx="8614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6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1090909" y="1851520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8743" y="2068990"/>
            <a:ext cx="2890837" cy="16966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7777" y="3890302"/>
            <a:ext cx="3619484" cy="2239844"/>
            <a:chOff x="1570307" y="3518163"/>
            <a:chExt cx="3619484" cy="2239844"/>
          </a:xfrm>
        </p:grpSpPr>
        <p:sp>
          <p:nvSpPr>
            <p:cNvPr id="6" name="TextBox 5"/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?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81031" y="3919210"/>
            <a:ext cx="4161311" cy="2239844"/>
            <a:chOff x="6423561" y="3547071"/>
            <a:chExt cx="4161311" cy="2239844"/>
          </a:xfrm>
        </p:grpSpPr>
        <p:sp>
          <p:nvSpPr>
            <p:cNvPr id="10" name="TextBox 9"/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</a:t>
              </a:r>
              <a:r>
                <a:rPr lang="en-US" sz="2400" dirty="0" err="1"/>
                <a:t>bông</a:t>
              </a:r>
              <a:r>
                <a:rPr lang="en-US" sz="2400" dirty="0"/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</a:t>
              </a:r>
              <a:r>
                <a:rPr lang="en-US" sz="2400" dirty="0" err="1"/>
                <a:t>bông</a:t>
              </a:r>
              <a:r>
                <a:rPr lang="en-US" sz="2400" dirty="0"/>
                <a:t> </a:t>
              </a:r>
              <a:r>
                <a:rPr lang="en-US" sz="2400" dirty="0" err="1"/>
                <a:t>hoa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59963" y="2717551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           =</a:t>
                </a: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267736" y="2195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5608" y="2606594"/>
            <a:ext cx="63628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75688" y="2203248"/>
            <a:ext cx="2646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3020250" y="452326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020250" y="510849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7001332" y="51186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886231" y="51285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708145" y="5115889"/>
            <a:ext cx="527709" cy="461665"/>
            <a:chOff x="5434634" y="4795817"/>
            <a:chExt cx="527709" cy="461665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36480" y="5659515"/>
            <a:ext cx="527709" cy="461665"/>
            <a:chOff x="5434634" y="4795817"/>
            <a:chExt cx="527709" cy="461665"/>
          </a:xfrm>
        </p:grpSpPr>
        <p:sp>
          <p:nvSpPr>
            <p:cNvPr id="28" name="Rectangle: Rounded Corners 27"/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10908" y="3750488"/>
            <a:ext cx="4821381" cy="2239844"/>
            <a:chOff x="5794259" y="2305376"/>
            <a:chExt cx="4821381" cy="2239844"/>
          </a:xfrm>
        </p:grpSpPr>
        <p:grpSp>
          <p:nvGrpSpPr>
            <p:cNvPr id="3" name="Group 2"/>
            <p:cNvGrpSpPr/>
            <p:nvPr/>
          </p:nvGrpSpPr>
          <p:grpSpPr>
            <a:xfrm>
              <a:off x="5794259" y="2305376"/>
              <a:ext cx="4821381" cy="2239844"/>
              <a:chOff x="5763491" y="3547071"/>
              <a:chExt cx="4821381" cy="223984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763491" y="3547071"/>
                <a:ext cx="4821381" cy="2239844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kéo</a:t>
                </a:r>
                <a:r>
                  <a:rPr lang="en-US" sz="2400" dirty="0"/>
                  <a:t> co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/>
                  <a:t>                                (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/>
                  <a:t>Đáp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:        </a:t>
                </a:r>
                <a:r>
                  <a:rPr lang="en-US" sz="2400" dirty="0" err="1"/>
                  <a:t>bạn</a:t>
                </a:r>
                <a:r>
                  <a:rPr lang="en-US" sz="2400" dirty="0"/>
                  <a:t>.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576676" y="4749059"/>
                <a:ext cx="1907984" cy="447085"/>
                <a:chOff x="1496676" y="2659436"/>
                <a:chExt cx="1907984" cy="447085"/>
              </a:xfrm>
            </p:grpSpPr>
            <p:sp>
              <p:nvSpPr>
                <p:cNvPr id="9" name="Rectangle: Rounded Corners 8"/>
                <p:cNvSpPr/>
                <p:nvPr/>
              </p:nvSpPr>
              <p:spPr>
                <a:xfrm>
                  <a:off x="1496676" y="26594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0" name="Rectangle: Rounded Corners 9"/>
                <p:cNvSpPr/>
                <p:nvPr/>
              </p:nvSpPr>
              <p:spPr>
                <a:xfrm>
                  <a:off x="2481393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sp>
              <p:nvSpPr>
                <p:cNvPr id="11" name="Rectangle: Rounded Corners 10"/>
                <p:cNvSpPr/>
                <p:nvPr/>
              </p:nvSpPr>
              <p:spPr>
                <a:xfrm>
                  <a:off x="2968242" y="26701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8" name="Rectangle: Rounded Corners 7"/>
              <p:cNvSpPr/>
              <p:nvPr/>
            </p:nvSpPr>
            <p:spPr>
              <a:xfrm>
                <a:off x="8535091" y="47597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" name="Rectangle: Rounded Corners 3"/>
            <p:cNvSpPr/>
            <p:nvPr/>
          </p:nvSpPr>
          <p:spPr>
            <a:xfrm>
              <a:off x="7101282" y="35180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8204949" y="405445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3706" y="161385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4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kéo</a:t>
            </a:r>
            <a:r>
              <a:rPr lang="en-US" sz="2800" dirty="0"/>
              <a:t> co?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9557" y="3680479"/>
            <a:ext cx="3619484" cy="2239844"/>
            <a:chOff x="1570307" y="3518163"/>
            <a:chExt cx="3619484" cy="2239844"/>
          </a:xfrm>
        </p:grpSpPr>
        <p:sp>
          <p:nvSpPr>
            <p:cNvPr id="14" name="TextBox 13"/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Thêm</a:t>
              </a:r>
              <a:r>
                <a:rPr lang="en-US" sz="2400" dirty="0"/>
                <a:t>     :       </a:t>
              </a:r>
              <a:r>
                <a:rPr lang="en-US" sz="2400" dirty="0" err="1"/>
                <a:t>bạn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tất</a:t>
              </a:r>
              <a:r>
                <a:rPr lang="en-US" sz="2400" dirty="0"/>
                <a:t> </a:t>
              </a:r>
              <a:r>
                <a:rPr lang="en-US" sz="2400" dirty="0" err="1"/>
                <a:t>cả</a:t>
              </a:r>
              <a:r>
                <a:rPr lang="en-US" sz="2400" dirty="0"/>
                <a:t>: … </a:t>
              </a:r>
              <a:r>
                <a:rPr lang="en-US" sz="2400" dirty="0" err="1"/>
                <a:t>bạn</a:t>
              </a:r>
              <a:r>
                <a:rPr lang="en-US" sz="2400" dirty="0"/>
                <a:t>?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3062780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3062780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257334" y="206632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57334" y="2468109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5589" y="206632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2980729" y="430855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980729" y="489378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544640" y="1709978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717946" y="4952730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7213378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7707613" y="4963143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195659" y="4963962"/>
            <a:ext cx="445523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8681986" y="4963143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8244192" y="5499567"/>
            <a:ext cx="59122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9" y="525431"/>
            <a:ext cx="2325467" cy="1162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344</Words>
  <Application>Microsoft Office PowerPoint</Application>
  <PresentationFormat>Custom</PresentationFormat>
  <Paragraphs>72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22</cp:revision>
  <dcterms:created xsi:type="dcterms:W3CDTF">2021-07-24T01:07:00Z</dcterms:created>
  <dcterms:modified xsi:type="dcterms:W3CDTF">2022-10-11T02:13:55Z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49CD6369A1F54B9F83E92B4AE247F467</vt:lpwstr>
  </property>
  <property fmtid="{D5CDD505-2E9C-101B-9397-08002B2CF9AE}" pid="3" name="KSOProductBuildVer">
    <vt:lpwstr>1033-11.2.0.10323</vt:lpwstr>
  </property>
</Properties>
</file>