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8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C3"/>
    <a:srgbClr val="3D77A8"/>
    <a:srgbClr val="4A8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  <a:endParaRPr kumimoji="0" lang="vi-VN" sz="4800" b="1" i="0" u="none" strike="noStrike" kern="0" cap="none" spc="0" normalizeH="0" baseline="0" noProof="0" dirty="0">
              <a:ln w="19050">
                <a:solidFill>
                  <a:srgbClr val="D4373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8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07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0807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6" y="195944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n>
                  <a:solidFill>
                    <a:srgbClr val="4A88BC"/>
                  </a:solidFill>
                </a:ln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Bài</a:t>
            </a:r>
            <a:r>
              <a:rPr lang="en-US" sz="4800" dirty="0" smtClean="0">
                <a:ln>
                  <a:solidFill>
                    <a:srgbClr val="4A88BC"/>
                  </a:solidFill>
                </a:ln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 3</a:t>
            </a:r>
            <a:endParaRPr lang="en-US" sz="4800" dirty="0">
              <a:ln>
                <a:solidFill>
                  <a:srgbClr val="4A88BC"/>
                </a:solidFill>
              </a:ln>
              <a:solidFill>
                <a:schemeClr val="accent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205" y="2595156"/>
            <a:ext cx="5072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latin typeface="+mj-lt"/>
              </a:rPr>
              <a:t>KÍNH TRỌNG THẦY GIÁO, CÔ GIÁO</a:t>
            </a:r>
            <a:endParaRPr lang="en-US" sz="4800" dirty="0">
              <a:ln>
                <a:solidFill>
                  <a:srgbClr val="3D77A8"/>
                </a:solidFill>
              </a:ln>
              <a:solidFill>
                <a:srgbClr val="4A88B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48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tranh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và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trả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câu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hỏi</a:t>
              </a:r>
              <a:r>
                <a:rPr lang="en-US" sz="2800" b="1" dirty="0">
                  <a:solidFill>
                    <a:srgbClr val="00B050"/>
                  </a:solidFill>
                </a:rPr>
                <a:t>: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80" y="1610655"/>
            <a:ext cx="7874026" cy="3905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7805" y="5563574"/>
            <a:ext cx="826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hỏi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thăm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sinh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thấy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mệt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hoặc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buồn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6613143" cy="523220"/>
            <a:chOff x="569825" y="2199885"/>
            <a:chExt cx="661314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0870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Quan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sát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tranh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và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trả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câu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hỏi</a:t>
              </a:r>
              <a:r>
                <a:rPr lang="en-US" sz="2800" b="1" dirty="0">
                  <a:solidFill>
                    <a:srgbClr val="00B050"/>
                  </a:solidFill>
                </a:rPr>
                <a:t>: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1" t="5075" r="2269"/>
          <a:stretch/>
        </p:blipFill>
        <p:spPr>
          <a:xfrm>
            <a:off x="888274" y="1724298"/>
            <a:ext cx="10162903" cy="3960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701" y="5685084"/>
            <a:ext cx="453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dạy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tập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múa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tập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hát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8365" y="5685084"/>
            <a:ext cx="453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giảng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cho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sinh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Tìm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hiểu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những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cần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để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thể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hiện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sự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kính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trọng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thầy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giáo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,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cô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giáo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58"/>
          <a:stretch/>
        </p:blipFill>
        <p:spPr>
          <a:xfrm>
            <a:off x="927966" y="1776548"/>
            <a:ext cx="10336067" cy="3984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16" y="5623556"/>
            <a:ext cx="380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Lễ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phép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hỏi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4958" y="5623556"/>
            <a:ext cx="451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Tập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trung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hăng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hái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Tìm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hiểu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những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cần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để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thể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hiện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sự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kính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trọng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thầy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giáo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,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cô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giáo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35615" y="5711112"/>
            <a:ext cx="899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Tặng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hoa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chúc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mừng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nhân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ngày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nhà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Việt</a:t>
            </a:r>
            <a:r>
              <a:rPr lang="en-US" sz="2400" dirty="0" smtClean="0">
                <a:solidFill>
                  <a:schemeClr val="accent4"/>
                </a:solidFill>
              </a:rPr>
              <a:t> Nam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2937"/>
          <a:stretch/>
        </p:blipFill>
        <p:spPr>
          <a:xfrm>
            <a:off x="1835615" y="1666007"/>
            <a:ext cx="7833647" cy="39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Tìm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hiểu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những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cần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để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thể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hiện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sự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kính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trọng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thầy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giáo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,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cô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giáo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.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72656" y="5778186"/>
            <a:ext cx="384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Giúp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bê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chồng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vở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nặng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26" y="1511377"/>
            <a:ext cx="10172643" cy="42668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70782" y="5778186"/>
            <a:ext cx="462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Hỏi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những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chưa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hiểu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155</Words>
  <Application>Microsoft Office PowerPoint</Application>
  <PresentationFormat>Custom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14</cp:revision>
  <dcterms:created xsi:type="dcterms:W3CDTF">2021-06-11T02:39:36Z</dcterms:created>
  <dcterms:modified xsi:type="dcterms:W3CDTF">2022-10-11T02:31:07Z</dcterms:modified>
</cp:coreProperties>
</file>