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06" r:id="rId3"/>
    <p:sldId id="2007577107" r:id="rId4"/>
    <p:sldId id="2007577108" r:id="rId5"/>
    <p:sldId id="20075770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15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9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61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0382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93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5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225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30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311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314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3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8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9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16A5B6-DAA2-4B93-8035-4484B660C3CD}"/>
              </a:ext>
            </a:extLst>
          </p:cNvPr>
          <p:cNvSpPr txBox="1"/>
          <p:nvPr/>
        </p:nvSpPr>
        <p:spPr>
          <a:xfrm>
            <a:off x="2508604" y="1084183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F2AEAA1-9730-4851-A01B-6FA45ECE0C1E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F431AE5-7A33-4335-AF7D-F3C7695DE6BE}"/>
              </a:ext>
            </a:extLst>
          </p:cNvPr>
          <p:cNvGraphicFramePr>
            <a:graphicFrameLocks noGrp="1"/>
          </p:cNvGraphicFramePr>
          <p:nvPr/>
        </p:nvGraphicFramePr>
        <p:xfrm>
          <a:off x="1422959" y="1851354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8CEBC0-6557-40FC-854C-5C7805A94F58}"/>
              </a:ext>
            </a:extLst>
          </p:cNvPr>
          <p:cNvSpPr txBox="1"/>
          <p:nvPr/>
        </p:nvSpPr>
        <p:spPr>
          <a:xfrm>
            <a:off x="4838104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E728F2-1606-4B4D-8419-E0EE19C637ED}"/>
              </a:ext>
            </a:extLst>
          </p:cNvPr>
          <p:cNvSpPr txBox="1"/>
          <p:nvPr/>
        </p:nvSpPr>
        <p:spPr>
          <a:xfrm>
            <a:off x="6051185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E5BEE-4E1C-466D-9157-EA2CBF610A1E}"/>
              </a:ext>
            </a:extLst>
          </p:cNvPr>
          <p:cNvSpPr txBox="1"/>
          <p:nvPr/>
        </p:nvSpPr>
        <p:spPr>
          <a:xfrm>
            <a:off x="7264266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AE5D21-5214-49EF-98AE-FAF8E8C12E58}"/>
              </a:ext>
            </a:extLst>
          </p:cNvPr>
          <p:cNvSpPr txBox="1"/>
          <p:nvPr/>
        </p:nvSpPr>
        <p:spPr>
          <a:xfrm>
            <a:off x="8477347" y="3031048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2FC9A2-D4FB-4C8D-8FCE-418BFEEF9644}"/>
              </a:ext>
            </a:extLst>
          </p:cNvPr>
          <p:cNvSpPr txBox="1"/>
          <p:nvPr/>
        </p:nvSpPr>
        <p:spPr>
          <a:xfrm>
            <a:off x="9620405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2689" y="6488668"/>
            <a:ext cx="3085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0514" y="4012697"/>
            <a:ext cx="172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</a:rPr>
              <a:t>8 + 4 = 12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7</a:t>
            </a:r>
            <a:r>
              <a:rPr lang="en-US" sz="2400" smtClean="0">
                <a:solidFill>
                  <a:srgbClr val="002060"/>
                </a:solidFill>
              </a:rPr>
              <a:t> + 5 = 12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0022" y="4012697"/>
            <a:ext cx="78561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 có nhận xét gì về các số hạng và tổng của hai phép tính này?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98785" y="4978613"/>
            <a:ext cx="924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Trong  một phép cộng, khi số hạng thứ nhất tăng lên bao nhiêu đơn vị, số hạng thứ hai giảm đi bấy nhiêu đơn vị thì tổng không đổi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852409" y="4428195"/>
            <a:ext cx="375702" cy="151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570237-D4F0-431D-973E-CADF29E0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C6CB59-B9EC-44BE-8BA3-D6ECC9D7D41A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7870CD2-5AD6-46B7-B75C-A342695F1897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032E90B-98E6-4980-9BA8-EA88F9EBB8D9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F5503B8-0919-4E2B-B66B-D98DA273EA64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2024CA0-9EB9-4BB3-8C63-DDBCC8473992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31140-68AF-4D55-87D4-56B7C3CCEE8D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A47986-A172-46A6-BDE2-3BBE5815C866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2689" y="6488668"/>
            <a:ext cx="3085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7EC28-DF95-4B5F-A9B2-B5C0D9C973F4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A9B658-3A67-484B-A5DE-0220EBD4295D}"/>
              </a:ext>
            </a:extLst>
          </p:cNvPr>
          <p:cNvCxnSpPr>
            <a:cxnSpLocks/>
          </p:cNvCxnSpPr>
          <p:nvPr/>
        </p:nvCxnSpPr>
        <p:spPr>
          <a:xfrm>
            <a:off x="3510490" y="1090040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BD8E61E-AFC2-4C38-BF88-90876AB6A36C}"/>
              </a:ext>
            </a:extLst>
          </p:cNvPr>
          <p:cNvCxnSpPr>
            <a:cxnSpLocks/>
          </p:cNvCxnSpPr>
          <p:nvPr/>
        </p:nvCxnSpPr>
        <p:spPr>
          <a:xfrm>
            <a:off x="1522034" y="16395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09BB2E5-B69F-40CE-AE3E-BED81794FDA6}"/>
              </a:ext>
            </a:extLst>
          </p:cNvPr>
          <p:cNvCxnSpPr>
            <a:cxnSpLocks/>
          </p:cNvCxnSpPr>
          <p:nvPr/>
        </p:nvCxnSpPr>
        <p:spPr>
          <a:xfrm>
            <a:off x="7345522" y="1090040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DD79DF-7E82-4947-8949-1DE34E89DF91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28774B-99E4-4ED2-B262-8EEC49A2329E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C2C7D5-754C-44C3-8C30-91F0F76B287C}"/>
              </a:ext>
            </a:extLst>
          </p:cNvPr>
          <p:cNvCxnSpPr>
            <a:cxnSpLocks/>
          </p:cNvCxnSpPr>
          <p:nvPr/>
        </p:nvCxnSpPr>
        <p:spPr>
          <a:xfrm>
            <a:off x="9284891" y="1090040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41EC93-2AD0-4B35-A16F-07E4EA71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A87BEA-59D8-4065-9D63-1F90BF78C841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6677" y="-46287"/>
            <a:ext cx="2972088" cy="23332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4761" y="669758"/>
            <a:ext cx="3167239" cy="452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254</Words>
  <Application>Microsoft Office PowerPoint</Application>
  <PresentationFormat>Custom</PresentationFormat>
  <Paragraphs>52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5_Office Theme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6</cp:revision>
  <dcterms:created xsi:type="dcterms:W3CDTF">2021-08-07T03:40:09Z</dcterms:created>
  <dcterms:modified xsi:type="dcterms:W3CDTF">2022-10-10T09:17:30Z</dcterms:modified>
</cp:coreProperties>
</file>