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handoutMasterIdLst>
    <p:handoutMasterId r:id="rId10"/>
  </p:handoutMasterIdLst>
  <p:sldIdLst>
    <p:sldId id="2007577099" r:id="rId3"/>
    <p:sldId id="2007577110" r:id="rId4"/>
    <p:sldId id="2007577111" r:id="rId5"/>
    <p:sldId id="2007577105" r:id="rId6"/>
    <p:sldId id="2007577102" r:id="rId7"/>
    <p:sldId id="2007577103" r:id="rId8"/>
    <p:sldId id="20075771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FF9966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73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2022/10/31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73567" y="6595352"/>
            <a:ext cx="3287948" cy="2720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B2E7B26-6DB8-4C56-90D8-6C2176745F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8883" y="1430605"/>
            <a:ext cx="2326771" cy="19983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1F9A9C3-49F3-4BF6-93FA-74EC0DF9C4F7}"/>
              </a:ext>
            </a:extLst>
          </p:cNvPr>
          <p:cNvGrpSpPr/>
          <p:nvPr/>
        </p:nvGrpSpPr>
        <p:grpSpPr>
          <a:xfrm>
            <a:off x="5714049" y="1351464"/>
            <a:ext cx="5583579" cy="2069355"/>
            <a:chOff x="5666920" y="1548471"/>
            <a:chExt cx="4531180" cy="1570603"/>
          </a:xfrm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xmlns="" id="{8B6C0197-66E2-43CF-9847-00130C2E55AB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xmlns="" id="{EF6596DD-5E32-4C7B-BBD6-54BF96650B46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ED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11ECF9-E8C5-4985-A256-C450CCEF3F53}"/>
              </a:ext>
            </a:extLst>
          </p:cNvPr>
          <p:cNvSpPr txBox="1"/>
          <p:nvPr/>
        </p:nvSpPr>
        <p:spPr>
          <a:xfrm>
            <a:off x="5768823" y="1698283"/>
            <a:ext cx="5583580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cốc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Cốc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1084D7F-028F-44A7-B11C-0C6B0655FE99}"/>
              </a:ext>
            </a:extLst>
          </p:cNvPr>
          <p:cNvGrpSpPr/>
          <p:nvPr/>
        </p:nvGrpSpPr>
        <p:grpSpPr>
          <a:xfrm>
            <a:off x="1328669" y="3597258"/>
            <a:ext cx="2934979" cy="2786685"/>
            <a:chOff x="1163611" y="3736067"/>
            <a:chExt cx="2934979" cy="278668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DAAD11B9-5D92-4AA3-8732-13159EBDA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713714" y="4867444"/>
              <a:ext cx="727529" cy="1103539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6F735D57-5343-418A-B441-EA8BA8D34293}"/>
                </a:ext>
              </a:extLst>
            </p:cNvPr>
            <p:cNvGrpSpPr/>
            <p:nvPr/>
          </p:nvGrpSpPr>
          <p:grpSpPr>
            <a:xfrm rot="20168406">
              <a:off x="1163611" y="3736067"/>
              <a:ext cx="1915885" cy="1447800"/>
              <a:chOff x="1475015" y="4374243"/>
              <a:chExt cx="1915885" cy="14478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ED529EA4-BA89-41C7-B1E0-93B2194049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1749"/>
              <a:stretch/>
            </p:blipFill>
            <p:spPr>
              <a:xfrm>
                <a:off x="1475015" y="4374243"/>
                <a:ext cx="1796823" cy="1447800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90440708-1914-4EEA-87C7-E340B7D2431E}"/>
                  </a:ext>
                </a:extLst>
              </p:cNvPr>
              <p:cNvSpPr/>
              <p:nvPr/>
            </p:nvSpPr>
            <p:spPr>
              <a:xfrm>
                <a:off x="3177540" y="4632960"/>
                <a:ext cx="213360" cy="236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2AC75AD-0B16-412B-A308-6FCC1C752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160449" y="5215623"/>
              <a:ext cx="727529" cy="110353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EA7F9BD1-29F3-4BCE-918B-C0FFA7416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3371061" y="5041533"/>
              <a:ext cx="727529" cy="110353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8240086E-DD70-4257-9A08-AF3E7CF327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899074" y="5419213"/>
              <a:ext cx="727529" cy="110353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A34BE2D-E144-4594-AEC9-004849F5FD9B}"/>
              </a:ext>
            </a:extLst>
          </p:cNvPr>
          <p:cNvGrpSpPr/>
          <p:nvPr/>
        </p:nvGrpSpPr>
        <p:grpSpPr>
          <a:xfrm>
            <a:off x="5107673" y="4042136"/>
            <a:ext cx="5583579" cy="2069355"/>
            <a:chOff x="5666920" y="1548471"/>
            <a:chExt cx="4531180" cy="1570603"/>
          </a:xfrm>
        </p:grpSpPr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xmlns="" id="{D7A82E18-BEE0-4E22-85B5-2E1295D0759A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xmlns="" id="{24FBC251-65FE-4D63-94E3-DDD1747EBB33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D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CD934EF-4854-4092-958B-83E3BFF87604}"/>
              </a:ext>
            </a:extLst>
          </p:cNvPr>
          <p:cNvSpPr txBox="1"/>
          <p:nvPr/>
        </p:nvSpPr>
        <p:spPr>
          <a:xfrm>
            <a:off x="5115553" y="4308119"/>
            <a:ext cx="551648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Rót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sang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ở </a:t>
            </a:r>
            <a:r>
              <a:rPr lang="en-US" sz="2400" dirty="0" err="1"/>
              <a:t>cả</a:t>
            </a:r>
            <a:r>
              <a:rPr lang="en-US" sz="2400" dirty="0"/>
              <a:t>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CEB8AFC-ABD5-4C83-91D8-37EA24FE66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3" y="598306"/>
            <a:ext cx="2069886" cy="103494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73567" y="6595352"/>
            <a:ext cx="3287948" cy="2720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5632270-9868-4115-8069-78C7552D66A1}"/>
              </a:ext>
            </a:extLst>
          </p:cNvPr>
          <p:cNvGrpSpPr/>
          <p:nvPr/>
        </p:nvGrpSpPr>
        <p:grpSpPr>
          <a:xfrm>
            <a:off x="5927570" y="4418040"/>
            <a:ext cx="4626917" cy="1775795"/>
            <a:chOff x="5666920" y="1548471"/>
            <a:chExt cx="4531180" cy="1570603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xmlns="" id="{5A7113C2-209D-4EBB-9AAC-360540280803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xmlns="" id="{B6D52E8A-35BE-484A-BD16-8F719AAFDFC5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6736B2-75BA-44DF-B40E-F78D9F878310}"/>
              </a:ext>
            </a:extLst>
          </p:cNvPr>
          <p:cNvSpPr txBox="1"/>
          <p:nvPr/>
        </p:nvSpPr>
        <p:spPr>
          <a:xfrm>
            <a:off x="6184456" y="4686878"/>
            <a:ext cx="4290058" cy="131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Rót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/>
              <a:t>ca </a:t>
            </a:r>
            <a:r>
              <a:rPr lang="en-US" sz="2800" smtClean="0"/>
              <a:t>1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, ta </a:t>
            </a:r>
            <a:r>
              <a:rPr lang="en-US" sz="2800" err="1"/>
              <a:t>được</a:t>
            </a:r>
            <a:r>
              <a:rPr lang="en-US" sz="2800"/>
              <a:t> </a:t>
            </a:r>
            <a:r>
              <a:rPr lang="en-US" sz="2800" smtClean="0"/>
              <a:t>2</a:t>
            </a:r>
            <a:r>
              <a:rPr lang="en-US" sz="2800" dirty="0"/>
              <a:t>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D242572-A0B8-44F7-A672-BD2A63A2A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287" y="2120911"/>
            <a:ext cx="1164849" cy="92384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D8DDC5B-2BCA-4B23-B4F3-AF9464BD1C03}"/>
              </a:ext>
            </a:extLst>
          </p:cNvPr>
          <p:cNvGrpSpPr/>
          <p:nvPr/>
        </p:nvGrpSpPr>
        <p:grpSpPr>
          <a:xfrm>
            <a:off x="6501472" y="1341557"/>
            <a:ext cx="610539" cy="1646185"/>
            <a:chOff x="5743578" y="2420146"/>
            <a:chExt cx="723897" cy="19518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371E966-D106-4352-8A96-E1C877AC2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81675" y="2486025"/>
              <a:ext cx="628650" cy="188595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F867686-97A8-40BE-9137-DCF1D6258FC0}"/>
                </a:ext>
              </a:extLst>
            </p:cNvPr>
            <p:cNvSpPr/>
            <p:nvPr/>
          </p:nvSpPr>
          <p:spPr>
            <a:xfrm>
              <a:off x="6243638" y="2428875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8FDFE47-5161-442B-9532-8934D145E6D4}"/>
                </a:ext>
              </a:extLst>
            </p:cNvPr>
            <p:cNvSpPr/>
            <p:nvPr/>
          </p:nvSpPr>
          <p:spPr>
            <a:xfrm>
              <a:off x="5743578" y="2420146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276129D-3BE1-4ACD-942D-8CF9FFD86AB2}"/>
              </a:ext>
            </a:extLst>
          </p:cNvPr>
          <p:cNvGrpSpPr/>
          <p:nvPr/>
        </p:nvGrpSpPr>
        <p:grpSpPr>
          <a:xfrm>
            <a:off x="3488679" y="622004"/>
            <a:ext cx="6580046" cy="3143318"/>
            <a:chOff x="2935691" y="1069135"/>
            <a:chExt cx="6580046" cy="314331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669078D1-0076-4C5A-82CB-7BC430E7667A}"/>
                </a:ext>
              </a:extLst>
            </p:cNvPr>
            <p:cNvGrpSpPr/>
            <p:nvPr/>
          </p:nvGrpSpPr>
          <p:grpSpPr>
            <a:xfrm>
              <a:off x="7905572" y="2229093"/>
              <a:ext cx="1610165" cy="1983360"/>
              <a:chOff x="7905572" y="1933867"/>
              <a:chExt cx="1610165" cy="198336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75C435B0-C745-44DA-BFF4-21C3103FC5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51678" y="1933867"/>
                <a:ext cx="1564059" cy="1983360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E98D89CD-A0F8-4E31-BEE4-DEB07EAC41E0}"/>
                  </a:ext>
                </a:extLst>
              </p:cNvPr>
              <p:cNvSpPr/>
              <p:nvPr/>
            </p:nvSpPr>
            <p:spPr>
              <a:xfrm>
                <a:off x="7905572" y="3032763"/>
                <a:ext cx="526257" cy="666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FA267BA8-58FA-4DA2-93E2-A806772835E9}"/>
                </a:ext>
              </a:extLst>
            </p:cNvPr>
            <p:cNvSpPr/>
            <p:nvPr/>
          </p:nvSpPr>
          <p:spPr>
            <a:xfrm>
              <a:off x="2935691" y="1069135"/>
              <a:ext cx="4992914" cy="3143318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B31E545-D27D-4849-ABD6-320DEEDEEFB7}"/>
              </a:ext>
            </a:extLst>
          </p:cNvPr>
          <p:cNvSpPr txBox="1"/>
          <p:nvPr/>
        </p:nvSpPr>
        <p:spPr>
          <a:xfrm>
            <a:off x="4080108" y="671195"/>
            <a:ext cx="551648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Đây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ca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, chai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566EEBC-6B58-4E78-862B-4F26B2EC096F}"/>
              </a:ext>
            </a:extLst>
          </p:cNvPr>
          <p:cNvSpPr txBox="1"/>
          <p:nvPr/>
        </p:nvSpPr>
        <p:spPr>
          <a:xfrm>
            <a:off x="4969400" y="3042467"/>
            <a:ext cx="2277209" cy="6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tắt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endParaRPr lang="en-US" sz="24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BA35C2A-9D28-49BF-A979-163AB9A6C7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318" y="3932501"/>
            <a:ext cx="4050082" cy="22138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ECE4454-C361-433C-B7F4-7F42DF8AB2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3" y="598306"/>
            <a:ext cx="2069886" cy="103494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73567" y="6595352"/>
            <a:ext cx="3287948" cy="2720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6" grpId="0" uiExpand="1" build="p"/>
      <p:bldP spid="1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2C35DFD-FF75-4C68-A3E2-7533C6E25469}"/>
              </a:ext>
            </a:extLst>
          </p:cNvPr>
          <p:cNvGrpSpPr/>
          <p:nvPr/>
        </p:nvGrpSpPr>
        <p:grpSpPr>
          <a:xfrm>
            <a:off x="3252540" y="1167531"/>
            <a:ext cx="5791198" cy="635866"/>
            <a:chOff x="1094511" y="1464900"/>
            <a:chExt cx="5791198" cy="63586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61FC619-14BD-419D-9E1D-736AE874CC44}"/>
                </a:ext>
              </a:extLst>
            </p:cNvPr>
            <p:cNvSpPr/>
            <p:nvPr/>
          </p:nvSpPr>
          <p:spPr>
            <a:xfrm>
              <a:off x="1094511" y="1577546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B555579-04CE-485B-9367-67A64E2F974D}"/>
                </a:ext>
              </a:extLst>
            </p:cNvPr>
            <p:cNvSpPr txBox="1"/>
            <p:nvPr/>
          </p:nvSpPr>
          <p:spPr>
            <a:xfrm>
              <a:off x="1617731" y="1464900"/>
              <a:ext cx="5267978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chọn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đúng</a:t>
              </a:r>
              <a:r>
                <a:rPr lang="en-US" sz="2600" dirty="0"/>
                <a:t>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76D03B-C763-41D4-8F45-CDF396B897DE}"/>
              </a:ext>
            </a:extLst>
          </p:cNvPr>
          <p:cNvSpPr txBox="1"/>
          <p:nvPr/>
        </p:nvSpPr>
        <p:spPr>
          <a:xfrm>
            <a:off x="994272" y="1803397"/>
            <a:ext cx="5780599" cy="396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 err="1"/>
              <a:t>Đổ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ca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đầy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chai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6EDC25F7-6180-4C81-9CC3-DDA61FE42F21}"/>
              </a:ext>
            </a:extLst>
          </p:cNvPr>
          <p:cNvSpPr/>
          <p:nvPr/>
        </p:nvSpPr>
        <p:spPr>
          <a:xfrm>
            <a:off x="900580" y="4420705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3457C3-1A5E-4712-ABA5-CFE639E0D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3774" y="2683180"/>
            <a:ext cx="2686916" cy="2736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44F85AC-94BC-41F9-81F3-0041F13BAA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63" y="586163"/>
            <a:ext cx="2325467" cy="11627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73567" y="6595352"/>
            <a:ext cx="3287948" cy="2720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F17DEEB-12E2-4AE9-8E1A-DECBC8C310EB}"/>
              </a:ext>
            </a:extLst>
          </p:cNvPr>
          <p:cNvGrpSpPr/>
          <p:nvPr/>
        </p:nvGrpSpPr>
        <p:grpSpPr>
          <a:xfrm>
            <a:off x="956862" y="996331"/>
            <a:ext cx="9396041" cy="618374"/>
            <a:chOff x="1416228" y="1341004"/>
            <a:chExt cx="9396041" cy="61837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A01E4AC-0DDA-4E5B-8F42-15D0687D59A7}"/>
                </a:ext>
              </a:extLst>
            </p:cNvPr>
            <p:cNvSpPr txBox="1"/>
            <p:nvPr/>
          </p:nvSpPr>
          <p:spPr>
            <a:xfrm>
              <a:off x="2019440" y="1341004"/>
              <a:ext cx="8792829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2F309267-D78A-4448-B64B-4DCAB9765F48}"/>
                </a:ext>
              </a:extLst>
            </p:cNvPr>
            <p:cNvSpPr/>
            <p:nvPr/>
          </p:nvSpPr>
          <p:spPr>
            <a:xfrm>
              <a:off x="1416228" y="139459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340435A-1107-489F-BCA9-912B8A152A3C}"/>
              </a:ext>
            </a:extLst>
          </p:cNvPr>
          <p:cNvGrpSpPr/>
          <p:nvPr/>
        </p:nvGrpSpPr>
        <p:grpSpPr>
          <a:xfrm>
            <a:off x="1477856" y="2607897"/>
            <a:ext cx="1888094" cy="2410691"/>
            <a:chOff x="1085143" y="2108983"/>
            <a:chExt cx="1888094" cy="2410691"/>
          </a:xfrm>
        </p:grpSpPr>
        <p:pic>
          <p:nvPicPr>
            <p:cNvPr id="6" name="Picture 10" descr="Gallon bottle plastic flat icon blue Royalty Free Vector">
              <a:extLst>
                <a:ext uri="{FF2B5EF4-FFF2-40B4-BE49-F238E27FC236}">
                  <a16:creationId xmlns:a16="http://schemas.microsoft.com/office/drawing/2014/main" xmlns="" id="{5F8CEDB1-F6B4-4817-973D-5BEBD34457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5" t="17374" r="25782" b="24848"/>
            <a:stretch/>
          </p:blipFill>
          <p:spPr bwMode="auto">
            <a:xfrm flipH="1">
              <a:off x="1085143" y="2108983"/>
              <a:ext cx="1888094" cy="241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2552FF94-60CA-41FD-8066-44FC689430BD}"/>
                </a:ext>
              </a:extLst>
            </p:cNvPr>
            <p:cNvSpPr/>
            <p:nvPr/>
          </p:nvSpPr>
          <p:spPr>
            <a:xfrm>
              <a:off x="1386403" y="3565006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Mười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246137A-A2CB-4423-A80C-238525EB1B36}"/>
              </a:ext>
            </a:extLst>
          </p:cNvPr>
          <p:cNvGrpSpPr/>
          <p:nvPr/>
        </p:nvGrpSpPr>
        <p:grpSpPr>
          <a:xfrm>
            <a:off x="3361711" y="689727"/>
            <a:ext cx="1551154" cy="1925093"/>
            <a:chOff x="3711901" y="1083792"/>
            <a:chExt cx="1551154" cy="192509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8642C688-505E-45E4-A4E0-A3127E61C2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749"/>
            <a:stretch/>
          </p:blipFill>
          <p:spPr>
            <a:xfrm rot="15960335">
              <a:off x="3524931" y="1270762"/>
              <a:ext cx="1925093" cy="1551154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61B9118B-1D5B-49F5-8209-97CF814489E5}"/>
                </a:ext>
              </a:extLst>
            </p:cNvPr>
            <p:cNvSpPr/>
            <p:nvPr/>
          </p:nvSpPr>
          <p:spPr>
            <a:xfrm>
              <a:off x="4150179" y="1972106"/>
              <a:ext cx="948293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Ba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55CC35C-32E1-4670-B4B4-3339CD816DE6}"/>
              </a:ext>
            </a:extLst>
          </p:cNvPr>
          <p:cNvGrpSpPr/>
          <p:nvPr/>
        </p:nvGrpSpPr>
        <p:grpSpPr>
          <a:xfrm>
            <a:off x="6467668" y="854274"/>
            <a:ext cx="2103528" cy="1668316"/>
            <a:chOff x="6832654" y="974443"/>
            <a:chExt cx="2103528" cy="16683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5C4DB1FB-CD41-49B6-86D2-4EBAD9CC3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32654" y="974443"/>
              <a:ext cx="2103528" cy="166831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B754F61E-9F5C-4731-B4EB-8B0D312A228E}"/>
                </a:ext>
              </a:extLst>
            </p:cNvPr>
            <p:cNvSpPr/>
            <p:nvPr/>
          </p:nvSpPr>
          <p:spPr>
            <a:xfrm>
              <a:off x="7246878" y="1592845"/>
              <a:ext cx="108246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2F6FE5B-DB6C-4A4B-9F4A-184A5C79260A}"/>
              </a:ext>
            </a:extLst>
          </p:cNvPr>
          <p:cNvGrpSpPr/>
          <p:nvPr/>
        </p:nvGrpSpPr>
        <p:grpSpPr>
          <a:xfrm>
            <a:off x="4840558" y="3633128"/>
            <a:ext cx="1999041" cy="1893312"/>
            <a:chOff x="4701933" y="4210788"/>
            <a:chExt cx="1999041" cy="1893312"/>
          </a:xfrm>
        </p:grpSpPr>
        <p:pic>
          <p:nvPicPr>
            <p:cNvPr id="15" name="Picture 12" descr="Buckets Royalty Free Vector Image - VectorStock">
              <a:extLst>
                <a:ext uri="{FF2B5EF4-FFF2-40B4-BE49-F238E27FC236}">
                  <a16:creationId xmlns:a16="http://schemas.microsoft.com/office/drawing/2014/main" xmlns="" id="{3326E9EA-BAB2-417D-99CF-A3727D0DD5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3171" b="8081"/>
            <a:stretch/>
          </p:blipFill>
          <p:spPr bwMode="auto">
            <a:xfrm>
              <a:off x="4701933" y="4210788"/>
              <a:ext cx="1999041" cy="189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4FA1BB57-9B1A-4130-BF43-0778332D2952}"/>
                </a:ext>
              </a:extLst>
            </p:cNvPr>
            <p:cNvSpPr/>
            <p:nvPr/>
          </p:nvSpPr>
          <p:spPr>
            <a:xfrm>
              <a:off x="4975237" y="4867455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Năm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60FD20C-F539-495E-92EC-8425B6C6E9E8}"/>
              </a:ext>
            </a:extLst>
          </p:cNvPr>
          <p:cNvGrpSpPr/>
          <p:nvPr/>
        </p:nvGrpSpPr>
        <p:grpSpPr>
          <a:xfrm>
            <a:off x="8735934" y="2311392"/>
            <a:ext cx="2571750" cy="3171825"/>
            <a:chOff x="8744221" y="3179616"/>
            <a:chExt cx="2571750" cy="317182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B1E0F8FD-404D-4A04-A692-43B6838F9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44221" y="3179616"/>
              <a:ext cx="2571750" cy="3171825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C4E1EAC2-B9FB-44EE-BE01-82DA07C94120}"/>
                </a:ext>
              </a:extLst>
            </p:cNvPr>
            <p:cNvSpPr/>
            <p:nvPr/>
          </p:nvSpPr>
          <p:spPr>
            <a:xfrm>
              <a:off x="9086049" y="4259654"/>
              <a:ext cx="1888094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mươi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9E982F08-59CE-4884-94C8-89E67AE54D84}"/>
              </a:ext>
            </a:extLst>
          </p:cNvPr>
          <p:cNvGrpSpPr/>
          <p:nvPr/>
        </p:nvGrpSpPr>
        <p:grpSpPr>
          <a:xfrm>
            <a:off x="2241988" y="5035518"/>
            <a:ext cx="952282" cy="648126"/>
            <a:chOff x="1217857" y="4696544"/>
            <a:chExt cx="952282" cy="64812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2185C796-21C3-460B-B92F-AD3FE49BD7EF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9354208-2956-4F48-8327-2323D5E52A46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3CE3152-C2E3-4A7F-B09C-F4735B5DAFB6}"/>
              </a:ext>
            </a:extLst>
          </p:cNvPr>
          <p:cNvGrpSpPr/>
          <p:nvPr/>
        </p:nvGrpSpPr>
        <p:grpSpPr>
          <a:xfrm>
            <a:off x="5554672" y="5744647"/>
            <a:ext cx="952282" cy="648126"/>
            <a:chOff x="1217857" y="4696544"/>
            <a:chExt cx="952282" cy="64812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EF11D102-4E89-44D5-8738-CB8B180B94C2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6B964D-28B7-41FF-8027-3A10B3413B47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5AE0ACD-6DB1-41C3-84B7-DC86078F3B2D}"/>
              </a:ext>
            </a:extLst>
          </p:cNvPr>
          <p:cNvGrpSpPr/>
          <p:nvPr/>
        </p:nvGrpSpPr>
        <p:grpSpPr>
          <a:xfrm>
            <a:off x="3970440" y="2621594"/>
            <a:ext cx="952282" cy="648126"/>
            <a:chOff x="1217857" y="4696544"/>
            <a:chExt cx="952282" cy="64812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2B408607-29C5-49B0-84AC-9B3BAE1519DD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A078B69-D0F0-465D-B54E-196FD05F63D7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38EF5870-DC57-40CF-BE10-FF457E2774D2}"/>
              </a:ext>
            </a:extLst>
          </p:cNvPr>
          <p:cNvGrpSpPr/>
          <p:nvPr/>
        </p:nvGrpSpPr>
        <p:grpSpPr>
          <a:xfrm>
            <a:off x="7236706" y="2576746"/>
            <a:ext cx="952282" cy="648126"/>
            <a:chOff x="1217857" y="4696544"/>
            <a:chExt cx="952282" cy="64812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9AE6CBBA-845A-4589-BEBF-2264FAA6F205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ACB89C1A-B12C-4363-AAC9-2D1482D5C393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5FFC227-DE0C-4EF3-9434-1B86445D21CB}"/>
              </a:ext>
            </a:extLst>
          </p:cNvPr>
          <p:cNvGrpSpPr/>
          <p:nvPr/>
        </p:nvGrpSpPr>
        <p:grpSpPr>
          <a:xfrm>
            <a:off x="9751907" y="5744647"/>
            <a:ext cx="952282" cy="648126"/>
            <a:chOff x="1217857" y="4696544"/>
            <a:chExt cx="952282" cy="648126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81C268B6-A23B-4C10-A3EC-1157B3D6DF3E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9F1BCD78-AEFE-426E-B530-C53D8D772A17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EC82BD90-ED91-4178-9492-89B81DC38DDB}"/>
              </a:ext>
            </a:extLst>
          </p:cNvPr>
          <p:cNvGrpSpPr/>
          <p:nvPr/>
        </p:nvGrpSpPr>
        <p:grpSpPr>
          <a:xfrm>
            <a:off x="2295415" y="5049698"/>
            <a:ext cx="499075" cy="523230"/>
            <a:chOff x="3006280" y="5438577"/>
            <a:chExt cx="569926" cy="57002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DDB69494-FE9F-40A0-B2E9-9B38CFF7DD50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4E19C1A0-FDAE-44A3-9229-1FFA7E585E69}"/>
                </a:ext>
              </a:extLst>
            </p:cNvPr>
            <p:cNvSpPr txBox="1"/>
            <p:nvPr/>
          </p:nvSpPr>
          <p:spPr>
            <a:xfrm>
              <a:off x="3006280" y="5492758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D8E5FBB0-30FD-44FB-BCFA-02B6D013488E}"/>
              </a:ext>
            </a:extLst>
          </p:cNvPr>
          <p:cNvGrpSpPr/>
          <p:nvPr/>
        </p:nvGrpSpPr>
        <p:grpSpPr>
          <a:xfrm>
            <a:off x="3994733" y="2659637"/>
            <a:ext cx="485300" cy="523229"/>
            <a:chOff x="3022010" y="5474583"/>
            <a:chExt cx="554196" cy="570028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4C05BA0A-9EEF-4853-999A-A617E0054CB5}"/>
                </a:ext>
              </a:extLst>
            </p:cNvPr>
            <p:cNvSpPr/>
            <p:nvPr/>
          </p:nvSpPr>
          <p:spPr>
            <a:xfrm>
              <a:off x="3022010" y="5474583"/>
              <a:ext cx="554196" cy="5700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10572094-C10F-4D4D-B26A-CA9BECCDD377}"/>
                </a:ext>
              </a:extLst>
            </p:cNvPr>
            <p:cNvSpPr txBox="1"/>
            <p:nvPr/>
          </p:nvSpPr>
          <p:spPr>
            <a:xfrm>
              <a:off x="3137697" y="5528420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F4B6DF1A-6A41-4221-9D0E-A4CA2223549F}"/>
              </a:ext>
            </a:extLst>
          </p:cNvPr>
          <p:cNvGrpSpPr/>
          <p:nvPr/>
        </p:nvGrpSpPr>
        <p:grpSpPr>
          <a:xfrm>
            <a:off x="7277192" y="2600145"/>
            <a:ext cx="485300" cy="523230"/>
            <a:chOff x="3022010" y="5438577"/>
            <a:chExt cx="554196" cy="570029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xmlns="" id="{0D4D2718-2201-4510-ACD1-01ED365D62EE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0B02E225-25AB-4F47-8ABF-1F783F8ECE8D}"/>
                </a:ext>
              </a:extLst>
            </p:cNvPr>
            <p:cNvSpPr txBox="1"/>
            <p:nvPr/>
          </p:nvSpPr>
          <p:spPr>
            <a:xfrm>
              <a:off x="3086425" y="5482102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871799C9-1C98-40E5-9F63-2E790C3132F2}"/>
              </a:ext>
            </a:extLst>
          </p:cNvPr>
          <p:cNvGrpSpPr/>
          <p:nvPr/>
        </p:nvGrpSpPr>
        <p:grpSpPr>
          <a:xfrm>
            <a:off x="5613237" y="5783826"/>
            <a:ext cx="485300" cy="523230"/>
            <a:chOff x="3022010" y="5438577"/>
            <a:chExt cx="554196" cy="57002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33011A69-2665-44DD-B0D7-3A6F6CC44B43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869563C7-C38D-4C47-A882-5DC4E70B63BD}"/>
                </a:ext>
              </a:extLst>
            </p:cNvPr>
            <p:cNvSpPr txBox="1"/>
            <p:nvPr/>
          </p:nvSpPr>
          <p:spPr>
            <a:xfrm>
              <a:off x="3069568" y="5492758"/>
              <a:ext cx="40675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A32A49F5-1CD3-4E10-8E26-95D8974F2C62}"/>
              </a:ext>
            </a:extLst>
          </p:cNvPr>
          <p:cNvGrpSpPr/>
          <p:nvPr/>
        </p:nvGrpSpPr>
        <p:grpSpPr>
          <a:xfrm>
            <a:off x="9776700" y="5758935"/>
            <a:ext cx="527709" cy="523230"/>
            <a:chOff x="3006280" y="5438577"/>
            <a:chExt cx="602625" cy="570029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xmlns="" id="{9B95BCF1-4E46-49C3-9557-88F0EDA10C82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36E545F2-30E8-45A7-A0E0-11DC8C3350B7}"/>
                </a:ext>
              </a:extLst>
            </p:cNvPr>
            <p:cNvSpPr txBox="1"/>
            <p:nvPr/>
          </p:nvSpPr>
          <p:spPr>
            <a:xfrm>
              <a:off x="3006280" y="5492758"/>
              <a:ext cx="60262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20</a:t>
              </a: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FBBC6AFE-540F-4B96-8787-E434C2B094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1" y="11621"/>
            <a:ext cx="2325467" cy="116273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762492" y="38904"/>
            <a:ext cx="3287948" cy="2720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920DDED-44C8-4DC8-B723-0D8C3BBEDB0D}"/>
              </a:ext>
            </a:extLst>
          </p:cNvPr>
          <p:cNvSpPr txBox="1"/>
          <p:nvPr/>
        </p:nvSpPr>
        <p:spPr>
          <a:xfrm>
            <a:off x="1714640" y="511233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1F083FA-9E15-4CA9-9A46-1FA2460D679F}"/>
              </a:ext>
            </a:extLst>
          </p:cNvPr>
          <p:cNvSpPr/>
          <p:nvPr/>
        </p:nvSpPr>
        <p:spPr>
          <a:xfrm>
            <a:off x="1161311" y="57284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3EE1E6-B2A4-434E-BB68-5D1596BE1BE8}"/>
              </a:ext>
            </a:extLst>
          </p:cNvPr>
          <p:cNvSpPr txBox="1"/>
          <p:nvPr/>
        </p:nvSpPr>
        <p:spPr>
          <a:xfrm>
            <a:off x="1007101" y="1080082"/>
            <a:ext cx="1029725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Rót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A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B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DD29DC-C665-4750-9E64-21BBAFC8F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619" y="1698456"/>
            <a:ext cx="957262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B16EA17-7085-42BF-95D3-19C43B0041B3}"/>
              </a:ext>
            </a:extLst>
          </p:cNvPr>
          <p:cNvGrpSpPr/>
          <p:nvPr/>
        </p:nvGrpSpPr>
        <p:grpSpPr>
          <a:xfrm>
            <a:off x="687918" y="4627923"/>
            <a:ext cx="10816163" cy="1600422"/>
            <a:chOff x="687918" y="4418603"/>
            <a:chExt cx="10816163" cy="160042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F3A9EE3-5A29-463F-B3DF-16686EC91E08}"/>
                </a:ext>
              </a:extLst>
            </p:cNvPr>
            <p:cNvSpPr txBox="1"/>
            <p:nvPr/>
          </p:nvSpPr>
          <p:spPr>
            <a:xfrm>
              <a:off x="687918" y="4418603"/>
              <a:ext cx="10816163" cy="156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nhiều</a:t>
              </a:r>
              <a:r>
                <a:rPr lang="en-US" sz="2600" dirty="0"/>
                <a:t> </a:t>
              </a:r>
              <a:r>
                <a:rPr lang="en-US" sz="2600" dirty="0" err="1"/>
                <a:t>hơn</a:t>
              </a:r>
              <a:r>
                <a:rPr lang="en-US" sz="2600" dirty="0"/>
                <a:t>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9BD1612B-C9A6-41F5-8754-A3A645A86C0C}"/>
                </a:ext>
              </a:extLst>
            </p:cNvPr>
            <p:cNvSpPr/>
            <p:nvPr/>
          </p:nvSpPr>
          <p:spPr>
            <a:xfrm>
              <a:off x="4931694" y="4632891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AEE5740A-F59C-456F-A36F-E8B6713B2502}"/>
                </a:ext>
              </a:extLst>
            </p:cNvPr>
            <p:cNvSpPr/>
            <p:nvPr/>
          </p:nvSpPr>
          <p:spPr>
            <a:xfrm>
              <a:off x="9952764" y="4648785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FD6FD277-74B6-4B9F-B994-C7677142D59B}"/>
                </a:ext>
              </a:extLst>
            </p:cNvPr>
            <p:cNvSpPr/>
            <p:nvPr/>
          </p:nvSpPr>
          <p:spPr>
            <a:xfrm>
              <a:off x="9730363" y="5448996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D7CEF54-2F2A-45B5-811A-0529D5D197E4}"/>
              </a:ext>
            </a:extLst>
          </p:cNvPr>
          <p:cNvSpPr txBox="1"/>
          <p:nvPr/>
        </p:nvSpPr>
        <p:spPr>
          <a:xfrm>
            <a:off x="5030698" y="486953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06969E-A5C5-451C-B21E-D1FAA9BC8619}"/>
              </a:ext>
            </a:extLst>
          </p:cNvPr>
          <p:cNvSpPr txBox="1"/>
          <p:nvPr/>
        </p:nvSpPr>
        <p:spPr>
          <a:xfrm>
            <a:off x="10037341" y="488467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6E2E8F9-BBC3-40FB-B93A-902093EB7EB4}"/>
              </a:ext>
            </a:extLst>
          </p:cNvPr>
          <p:cNvSpPr txBox="1"/>
          <p:nvPr/>
        </p:nvSpPr>
        <p:spPr>
          <a:xfrm>
            <a:off x="9844820" y="5673338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78409" y="-21920"/>
            <a:ext cx="3287948" cy="272057"/>
          </a:xfrm>
          <a:prstGeom prst="rect">
            <a:avLst/>
          </a:prstGeom>
          <a:solidFill>
            <a:srgbClr val="E3ABF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69685" y="797668"/>
            <a:ext cx="1634248" cy="3696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6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211</Words>
  <Application>Microsoft Office PowerPoint</Application>
  <PresentationFormat>Custom</PresentationFormat>
  <Paragraphs>47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21AK22</cp:lastModifiedBy>
  <cp:revision>18</cp:revision>
  <dcterms:created xsi:type="dcterms:W3CDTF">2021-07-24T01:07:49Z</dcterms:created>
  <dcterms:modified xsi:type="dcterms:W3CDTF">2022-10-31T00:49:31Z</dcterms:modified>
</cp:coreProperties>
</file>