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1" r:id="rId3"/>
  </p:sldMasterIdLst>
  <p:notesMasterIdLst>
    <p:notesMasterId r:id="rId14"/>
  </p:notesMasterIdLst>
  <p:sldIdLst>
    <p:sldId id="346" r:id="rId4"/>
    <p:sldId id="256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88" autoAdjust="0"/>
  </p:normalViewPr>
  <p:slideViewPr>
    <p:cSldViewPr snapToGrid="0">
      <p:cViewPr varScale="1">
        <p:scale>
          <a:sx n="65" d="100"/>
          <a:sy n="65" d="100"/>
        </p:scale>
        <p:origin x="-94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80206-69E5-46F0-BBD2-F6EFC5B55498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8DE5F-BD5E-4F6F-80EA-ECC860F2D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840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2293F-CED5-43B8-A159-3455F0D3D9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787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8DE5F-BD5E-4F6F-80EA-ECC860F2D7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8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21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8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8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0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45404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048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112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501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486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3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14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35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4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39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473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40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1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5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8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3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1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1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BB58-9418-4127-9EDC-583F005F38F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4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27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A41FA2-96D2-421A-92D2-5C661B5D4033}"/>
              </a:ext>
            </a:extLst>
          </p:cNvPr>
          <p:cNvSpPr txBox="1"/>
          <p:nvPr userDrawn="1"/>
        </p:nvSpPr>
        <p:spPr>
          <a:xfrm>
            <a:off x="9625379" y="36047"/>
            <a:ext cx="2727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0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12.jpg"/><Relationship Id="rId21" Type="http://schemas.openxmlformats.org/officeDocument/2006/relationships/image" Target="../media/image24.gif"/><Relationship Id="rId7" Type="http://schemas.openxmlformats.org/officeDocument/2006/relationships/image" Target="../media/image14.png"/><Relationship Id="rId12" Type="http://schemas.openxmlformats.org/officeDocument/2006/relationships/slide" Target="slide7.xm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slide" Target="slide9.xml"/><Relationship Id="rId19" Type="http://schemas.openxmlformats.org/officeDocument/2006/relationships/image" Target="../media/image22.gif"/><Relationship Id="rId4" Type="http://schemas.openxmlformats.org/officeDocument/2006/relationships/slide" Target="slide5.xml"/><Relationship Id="rId9" Type="http://schemas.openxmlformats.org/officeDocument/2006/relationships/image" Target="../media/image15.png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8FCDC2B-66CA-464F-BDEB-2AA6C062DCF4}"/>
              </a:ext>
            </a:extLst>
          </p:cNvPr>
          <p:cNvSpPr txBox="1"/>
          <p:nvPr/>
        </p:nvSpPr>
        <p:spPr>
          <a:xfrm>
            <a:off x="725557" y="729514"/>
            <a:ext cx="10657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tương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vi-VN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CF83F71-9054-4F45-A63C-145B537D3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577" t="13280" r="21303" b="5991"/>
          <a:stretch/>
        </p:blipFill>
        <p:spPr>
          <a:xfrm>
            <a:off x="2090057" y="1861516"/>
            <a:ext cx="4442833" cy="43723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8393E59-3F03-4592-B2A9-CEE87663B28D}"/>
              </a:ext>
            </a:extLst>
          </p:cNvPr>
          <p:cNvSpPr txBox="1"/>
          <p:nvPr/>
        </p:nvSpPr>
        <p:spPr>
          <a:xfrm>
            <a:off x="7657012" y="1947969"/>
            <a:ext cx="1691148" cy="413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 – c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– a 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– e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 – d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– b  </a:t>
            </a:r>
            <a:endParaRPr lang="vi-VN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Oval 9">
            <a:hlinkClick r:id="" action="ppaction://noaction"/>
            <a:extLst>
              <a:ext uri="{FF2B5EF4-FFF2-40B4-BE49-F238E27FC236}">
                <a16:creationId xmlns="" xmlns:a16="http://schemas.microsoft.com/office/drawing/2014/main" id="{74AA4F41-DA25-445A-BF68-C927B6F7D319}"/>
              </a:ext>
            </a:extLst>
          </p:cNvPr>
          <p:cNvSpPr/>
          <p:nvPr/>
        </p:nvSpPr>
        <p:spPr>
          <a:xfrm rot="1227491">
            <a:off x="4646941" y="3729200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Oval 10">
            <a:hlinkClick r:id="" action="ppaction://noaction"/>
            <a:extLst>
              <a:ext uri="{FF2B5EF4-FFF2-40B4-BE49-F238E27FC236}">
                <a16:creationId xmlns="" xmlns:a16="http://schemas.microsoft.com/office/drawing/2014/main" id="{0D2EF52C-7D31-48F6-A687-D239735FC6A3}"/>
              </a:ext>
            </a:extLst>
          </p:cNvPr>
          <p:cNvSpPr/>
          <p:nvPr/>
        </p:nvSpPr>
        <p:spPr>
          <a:xfrm rot="18237415">
            <a:off x="4459906" y="3774764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>
            <a:hlinkClick r:id="" action="ppaction://noaction"/>
            <a:extLst>
              <a:ext uri="{FF2B5EF4-FFF2-40B4-BE49-F238E27FC236}">
                <a16:creationId xmlns="" xmlns:a16="http://schemas.microsoft.com/office/drawing/2014/main" id="{31B3BD8C-22CC-4DEC-833D-C5191F3BC7D4}"/>
              </a:ext>
            </a:extLst>
          </p:cNvPr>
          <p:cNvSpPr/>
          <p:nvPr/>
        </p:nvSpPr>
        <p:spPr>
          <a:xfrm rot="13975935">
            <a:off x="4459907" y="3953932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Oval 12">
            <a:hlinkClick r:id="" action="ppaction://noaction"/>
            <a:extLst>
              <a:ext uri="{FF2B5EF4-FFF2-40B4-BE49-F238E27FC236}">
                <a16:creationId xmlns="" xmlns:a16="http://schemas.microsoft.com/office/drawing/2014/main" id="{A94179E7-0980-42E4-BE47-0B7E2E3752D9}"/>
              </a:ext>
            </a:extLst>
          </p:cNvPr>
          <p:cNvSpPr/>
          <p:nvPr/>
        </p:nvSpPr>
        <p:spPr>
          <a:xfrm rot="9968553">
            <a:off x="4643167" y="4020607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="" xmlns:a16="http://schemas.microsoft.com/office/drawing/2014/main" id="{04D0671C-C772-4CC3-BFE6-B21A7581E9A5}"/>
              </a:ext>
            </a:extLst>
          </p:cNvPr>
          <p:cNvSpPr/>
          <p:nvPr/>
        </p:nvSpPr>
        <p:spPr>
          <a:xfrm rot="5829268">
            <a:off x="4732864" y="3919483"/>
            <a:ext cx="70058" cy="122831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5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uiExpand="1" build="p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AD8F404-60B4-8544-A42A-54C1B0CE7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929" y="-272404"/>
            <a:ext cx="7528689" cy="57786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4EC7C4FE-109B-F845-8577-A6873A64B796}"/>
              </a:ext>
            </a:extLst>
          </p:cNvPr>
          <p:cNvSpPr txBox="1"/>
          <p:nvPr/>
        </p:nvSpPr>
        <p:spPr>
          <a:xfrm>
            <a:off x="4048730" y="2492343"/>
            <a:ext cx="4342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1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506A324A-BCB1-2349-A8FF-71CC6D9D22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513" y="3121820"/>
            <a:ext cx="1754978" cy="1754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91922" y="0"/>
            <a:ext cx="2600078" cy="369332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7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-533400"/>
            <a:ext cx="5384800" cy="650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33" y="78317"/>
            <a:ext cx="1968500" cy="196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81" y="3949701"/>
            <a:ext cx="2473044" cy="290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99" y="3627767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157480"/>
            <a:ext cx="2410177" cy="216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0" y="2789567"/>
            <a:ext cx="6096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-533400"/>
            <a:ext cx="2921000" cy="292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60680"/>
            <a:ext cx="2413000" cy="241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33" y="1465580"/>
            <a:ext cx="2616200" cy="2616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94"/>
            <a:ext cx="6318707" cy="35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50818"/>
            <a:ext cx="1634067" cy="187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81001"/>
            <a:ext cx="1805516" cy="17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180653"/>
            <a:ext cx="1528233" cy="190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98" y="4192481"/>
            <a:ext cx="1090084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75" y="787401"/>
            <a:ext cx="16023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002"/>
            <a:ext cx="2015067" cy="17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4" y="787400"/>
            <a:ext cx="1187449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75" y="997485"/>
            <a:ext cx="967709" cy="10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62" y="666170"/>
            <a:ext cx="1148453" cy="119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15" y="884197"/>
            <a:ext cx="1422400" cy="1144104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75" y="3992975"/>
            <a:ext cx="1234929" cy="1234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5" y="3308461"/>
            <a:ext cx="1637884" cy="1637884"/>
          </a:xfrm>
          <a:prstGeom prst="rect">
            <a:avLst/>
          </a:prstGeom>
        </p:spPr>
      </p:pic>
      <p:sp>
        <p:nvSpPr>
          <p:cNvPr id="22" name="Right Arrow 21">
            <a:hlinkClick r:id="" action="ppaction://noaction"/>
          </p:cNvPr>
          <p:cNvSpPr/>
          <p:nvPr/>
        </p:nvSpPr>
        <p:spPr>
          <a:xfrm>
            <a:off x="9521687" y="5834270"/>
            <a:ext cx="2514819" cy="991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 err="1">
                <a:solidFill>
                  <a:prstClr val="white"/>
                </a:solidFill>
                <a:latin typeface="Calibri"/>
              </a:rPr>
              <a:t>Đi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tiếp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bài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học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2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59" y="-2309"/>
            <a:ext cx="902757" cy="85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1. Theo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khai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muốn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sớm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háo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hức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421889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2. Theo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Bi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bống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tranh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687" y="31734"/>
            <a:ext cx="698573" cy="80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Cuối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Voi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xinh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Khi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Voi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mình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541" y="177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4. Theo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gấu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thủ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dự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Theo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gấu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thủ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dự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đội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50" y="177801"/>
            <a:ext cx="801159" cy="75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5.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hè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trống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buồn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76201"/>
            <a:ext cx="764117" cy="95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6.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thích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khổ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" name="Picture 9">
            <a:hlinkClick r:id="rId2" action="ppaction://hlinksldjump"/>
            <a:extLst>
              <a:ext uri="{FF2B5EF4-FFF2-40B4-BE49-F238E27FC236}">
                <a16:creationId xmlns="" xmlns:a16="http://schemas.microsoft.com/office/drawing/2014/main" id="{D2BB0B9A-893F-440E-B298-FE1F67375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488" y="107716"/>
            <a:ext cx="900512" cy="95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209</Words>
  <Application>Microsoft Office PowerPoint</Application>
  <PresentationFormat>Custom</PresentationFormat>
  <Paragraphs>23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1_Office Theme</vt:lpstr>
      <vt:lpstr>3_Office 主题</vt:lpstr>
      <vt:lpstr>Office 主题</vt:lpstr>
      <vt:lpstr>PowerPoint Presentation</vt:lpstr>
      <vt:lpstr>PowerPoint Presentation</vt:lpstr>
      <vt:lpstr>PowerPoint Presentation</vt:lpstr>
      <vt:lpstr>1. Theo em vào ngày khai trường vì sao các bạn học sinh muốn đến lớp sớm? </vt:lpstr>
      <vt:lpstr>2. Theo em vì sao Bi và bống không vẽ tranh cho mình mà lại vẽ cho nhau?</vt:lpstr>
      <vt:lpstr>3. Cuối cùng Voi em nhận thấy mình xinh nhất là khi nào?</vt:lpstr>
      <vt:lpstr>4. Theo gấu, cầu thủ dự bị là như thế nào?</vt:lpstr>
      <vt:lpstr>5. Vì sao trong những ngày hè, trống trường lại buồn?</vt:lpstr>
      <vt:lpstr>6. Trong bài Cô giáo lớp em, em thích khổ thơ nào nhất? Vì sao?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21AK22</cp:lastModifiedBy>
  <cp:revision>10</cp:revision>
  <dcterms:created xsi:type="dcterms:W3CDTF">2021-07-30T09:29:19Z</dcterms:created>
  <dcterms:modified xsi:type="dcterms:W3CDTF">2022-10-31T00:52:36Z</dcterms:modified>
</cp:coreProperties>
</file>