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3" r:id="rId2"/>
  </p:sldMasterIdLst>
  <p:notesMasterIdLst>
    <p:notesMasterId r:id="rId33"/>
  </p:notesMasterIdLst>
  <p:sldIdLst>
    <p:sldId id="393" r:id="rId3"/>
    <p:sldId id="366" r:id="rId4"/>
    <p:sldId id="370" r:id="rId5"/>
    <p:sldId id="369" r:id="rId6"/>
    <p:sldId id="367" r:id="rId7"/>
    <p:sldId id="365" r:id="rId8"/>
    <p:sldId id="372" r:id="rId9"/>
    <p:sldId id="374" r:id="rId10"/>
    <p:sldId id="269" r:id="rId11"/>
    <p:sldId id="378" r:id="rId12"/>
    <p:sldId id="270" r:id="rId13"/>
    <p:sldId id="375" r:id="rId14"/>
    <p:sldId id="385" r:id="rId15"/>
    <p:sldId id="376" r:id="rId16"/>
    <p:sldId id="386" r:id="rId17"/>
    <p:sldId id="387" r:id="rId18"/>
    <p:sldId id="388" r:id="rId19"/>
    <p:sldId id="389" r:id="rId20"/>
    <p:sldId id="373" r:id="rId21"/>
    <p:sldId id="377" r:id="rId22"/>
    <p:sldId id="379" r:id="rId23"/>
    <p:sldId id="380" r:id="rId24"/>
    <p:sldId id="381" r:id="rId25"/>
    <p:sldId id="391" r:id="rId26"/>
    <p:sldId id="392" r:id="rId27"/>
    <p:sldId id="390" r:id="rId28"/>
    <p:sldId id="382" r:id="rId29"/>
    <p:sldId id="384" r:id="rId30"/>
    <p:sldId id="356" r:id="rId31"/>
    <p:sldId id="364" r:id="rId32"/>
  </p:sldIdLst>
  <p:sldSz cx="12192000" cy="6858000"/>
  <p:notesSz cx="6858000" cy="9144000"/>
  <p:embeddedFontLst>
    <p:embeddedFont>
      <p:font typeface="Helvetica" pitchFamily="34" charset="0"/>
      <p:regular r:id="rId34"/>
      <p:bold r:id="rId35"/>
      <p:italic r:id="rId36"/>
      <p:boldItalic r:id="rId37"/>
    </p:embeddedFont>
    <p:embeddedFont>
      <p:font typeface="Algerian" charset="0"/>
      <p:regular r:id="rId38"/>
    </p:embeddedFont>
    <p:embeddedFont>
      <p:font typeface="等线" charset="-122"/>
      <p:regular r:id="rId39"/>
      <p:bold r:id="rId40"/>
    </p:embeddedFont>
    <p:embeddedFont>
      <p:font typeface="Calibri" pitchFamily="34" charset="0"/>
      <p:regular r:id="rId41"/>
      <p:bold r:id="rId42"/>
      <p:italic r:id="rId43"/>
      <p:boldItalic r:id="rId44"/>
    </p:embeddedFont>
    <p:embeddedFont>
      <p:font typeface="Calibri Light" pitchFamily="34" charset="0"/>
      <p:regular r:id="rId45"/>
      <p:italic r:id="rId46"/>
    </p:embeddedFont>
  </p:embeddedFontLst>
  <p:custDataLst>
    <p:tags r:id="rId4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9B38"/>
    <a:srgbClr val="51997F"/>
    <a:srgbClr val="86BFAA"/>
    <a:srgbClr val="244E9C"/>
    <a:srgbClr val="303434"/>
    <a:srgbClr val="91411D"/>
    <a:srgbClr val="8A3C1C"/>
    <a:srgbClr val="F15275"/>
    <a:srgbClr val="A1403A"/>
    <a:srgbClr val="783C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07" autoAdjust="0"/>
    <p:restoredTop sz="94660"/>
  </p:normalViewPr>
  <p:slideViewPr>
    <p:cSldViewPr snapToGrid="0">
      <p:cViewPr>
        <p:scale>
          <a:sx n="70" d="100"/>
          <a:sy n="70" d="100"/>
        </p:scale>
        <p:origin x="-708" y="-13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2021/11/1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artners">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517982" y="850982"/>
            <a:ext cx="5156002" cy="5156002"/>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58" name="Shape 158"/>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080210617"/>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ricing plans (1)">
    <p:spTree>
      <p:nvGrpSpPr>
        <p:cNvPr id="1" name=""/>
        <p:cNvGrpSpPr/>
        <p:nvPr/>
      </p:nvGrpSpPr>
      <p:grpSpPr>
        <a:xfrm>
          <a:off x="0" y="0"/>
          <a:ext cx="0" cy="0"/>
          <a:chOff x="0" y="0"/>
          <a:chExt cx="0" cy="0"/>
        </a:xfrm>
      </p:grpSpPr>
      <p:sp>
        <p:nvSpPr>
          <p:cNvPr id="165" name="Shape 165"/>
          <p:cNvSpPr/>
          <p:nvPr/>
        </p:nvSpPr>
        <p:spPr>
          <a:xfrm>
            <a:off x="3238804" y="2555875"/>
            <a:ext cx="1746251" cy="17462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66" name="Shape 166"/>
          <p:cNvSpPr/>
          <p:nvPr/>
        </p:nvSpPr>
        <p:spPr>
          <a:xfrm>
            <a:off x="3481422" y="4680886"/>
            <a:ext cx="1257301" cy="1257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67" name="Shape 167"/>
          <p:cNvSpPr/>
          <p:nvPr/>
        </p:nvSpPr>
        <p:spPr>
          <a:xfrm>
            <a:off x="3481422" y="919770"/>
            <a:ext cx="1257301" cy="1257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71" name="Shape 171"/>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9" name="Picture Placeholder 8"/>
          <p:cNvSpPr>
            <a:spLocks noGrp="1"/>
          </p:cNvSpPr>
          <p:nvPr>
            <p:ph type="pic" sz="quarter" idx="10"/>
          </p:nvPr>
        </p:nvSpPr>
        <p:spPr>
          <a:xfrm>
            <a:off x="3238804" y="2555832"/>
            <a:ext cx="1746250" cy="1746294"/>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0" name="Picture Placeholder 8"/>
          <p:cNvSpPr>
            <a:spLocks noGrp="1"/>
          </p:cNvSpPr>
          <p:nvPr>
            <p:ph type="pic" sz="quarter" idx="11"/>
          </p:nvPr>
        </p:nvSpPr>
        <p:spPr>
          <a:xfrm>
            <a:off x="3481422" y="919770"/>
            <a:ext cx="1257301" cy="12573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1" name="Picture Placeholder 8"/>
          <p:cNvSpPr>
            <a:spLocks noGrp="1"/>
          </p:cNvSpPr>
          <p:nvPr>
            <p:ph type="pic" sz="quarter" idx="12"/>
          </p:nvPr>
        </p:nvSpPr>
        <p:spPr>
          <a:xfrm>
            <a:off x="3481421" y="4680886"/>
            <a:ext cx="1257301" cy="12573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Tree>
    <p:extLst>
      <p:ext uri="{BB962C8B-B14F-4D97-AF65-F5344CB8AC3E}">
        <p14:creationId xmlns:p14="http://schemas.microsoft.com/office/powerpoint/2010/main" val="4162857447"/>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ricing plans (2)">
    <p:spTree>
      <p:nvGrpSpPr>
        <p:cNvPr id="1" name=""/>
        <p:cNvGrpSpPr/>
        <p:nvPr/>
      </p:nvGrpSpPr>
      <p:grpSpPr>
        <a:xfrm>
          <a:off x="0" y="0"/>
          <a:ext cx="0" cy="0"/>
          <a:chOff x="0" y="0"/>
          <a:chExt cx="0" cy="0"/>
        </a:xfrm>
      </p:grpSpPr>
      <p:sp>
        <p:nvSpPr>
          <p:cNvPr id="178" name="Shape 178"/>
          <p:cNvSpPr>
            <a:spLocks noGrp="1"/>
          </p:cNvSpPr>
          <p:nvPr>
            <p:ph type="title"/>
          </p:nvPr>
        </p:nvSpPr>
        <p:spPr>
          <a:xfrm>
            <a:off x="3866985" y="742212"/>
            <a:ext cx="4458031" cy="706438"/>
          </a:xfrm>
          <a:prstGeom prst="rect">
            <a:avLst/>
          </a:prstGeom>
        </p:spPr>
        <p:txBody>
          <a:bodyPr/>
          <a:lstStyle>
            <a:lvl1pPr>
              <a:lnSpc>
                <a:spcPct val="80000"/>
              </a:lnSpc>
              <a:defRPr sz="5000"/>
            </a:lvl1pPr>
          </a:lstStyle>
          <a:p>
            <a:r>
              <a:rPr dirty="0"/>
              <a:t>Title Text</a:t>
            </a:r>
          </a:p>
        </p:txBody>
      </p:sp>
      <p:sp>
        <p:nvSpPr>
          <p:cNvPr id="179" name="Shape 179"/>
          <p:cNvSpPr>
            <a:spLocks noGrp="1"/>
          </p:cNvSpPr>
          <p:nvPr>
            <p:ph type="pic" sz="quarter" idx="13"/>
          </p:nvPr>
        </p:nvSpPr>
        <p:spPr>
          <a:xfrm>
            <a:off x="4384278" y="2200840"/>
            <a:ext cx="3423373" cy="3959180"/>
          </a:xfrm>
          <a:prstGeom prst="rect">
            <a:avLst/>
          </a:prstGeom>
        </p:spPr>
        <p:txBody>
          <a:bodyPr lIns="91439" tIns="45719" rIns="91439" bIns="45719" anchor="t">
            <a:noAutofit/>
          </a:bodyPr>
          <a:lstStyle>
            <a:lvl1pPr>
              <a:defRPr/>
            </a:lvl1pPr>
          </a:lstStyle>
          <a:p>
            <a:endParaRPr dirty="0"/>
          </a:p>
        </p:txBody>
      </p:sp>
      <p:sp>
        <p:nvSpPr>
          <p:cNvPr id="180" name="Shape 180"/>
          <p:cNvSpPr>
            <a:spLocks noGrp="1"/>
          </p:cNvSpPr>
          <p:nvPr>
            <p:ph type="pic" sz="quarter" idx="14"/>
          </p:nvPr>
        </p:nvSpPr>
        <p:spPr>
          <a:xfrm>
            <a:off x="8097622" y="2318732"/>
            <a:ext cx="3219538" cy="3723441"/>
          </a:xfrm>
          <a:prstGeom prst="rect">
            <a:avLst/>
          </a:prstGeom>
        </p:spPr>
        <p:txBody>
          <a:bodyPr lIns="91439" tIns="45719" rIns="91439" bIns="45719" anchor="t">
            <a:noAutofit/>
          </a:bodyPr>
          <a:lstStyle>
            <a:lvl1pPr>
              <a:defRPr/>
            </a:lvl1pPr>
          </a:lstStyle>
          <a:p>
            <a:endParaRPr dirty="0"/>
          </a:p>
        </p:txBody>
      </p:sp>
      <p:sp>
        <p:nvSpPr>
          <p:cNvPr id="181" name="Shape 181"/>
          <p:cNvSpPr>
            <a:spLocks noGrp="1"/>
          </p:cNvSpPr>
          <p:nvPr>
            <p:ph type="pic" sz="quarter" idx="15"/>
          </p:nvPr>
        </p:nvSpPr>
        <p:spPr>
          <a:xfrm>
            <a:off x="874928" y="2318732"/>
            <a:ext cx="3219537" cy="3723441"/>
          </a:xfrm>
          <a:prstGeom prst="rect">
            <a:avLst/>
          </a:prstGeom>
        </p:spPr>
        <p:txBody>
          <a:bodyPr lIns="91439" tIns="45719" rIns="91439" bIns="45719" anchor="t">
            <a:noAutofit/>
          </a:bodyPr>
          <a:lstStyle>
            <a:lvl1pPr>
              <a:defRPr/>
            </a:lvl1pPr>
          </a:lstStyle>
          <a:p>
            <a:endParaRPr dirty="0"/>
          </a:p>
        </p:txBody>
      </p:sp>
      <p:sp>
        <p:nvSpPr>
          <p:cNvPr id="182" name="Shape 18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41764465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ompany history (1)">
    <p:spTree>
      <p:nvGrpSpPr>
        <p:cNvPr id="1" name=""/>
        <p:cNvGrpSpPr/>
        <p:nvPr/>
      </p:nvGrpSpPr>
      <p:grpSpPr>
        <a:xfrm>
          <a:off x="0" y="0"/>
          <a:ext cx="0" cy="0"/>
          <a:chOff x="0" y="0"/>
          <a:chExt cx="0" cy="0"/>
        </a:xfrm>
      </p:grpSpPr>
      <p:sp>
        <p:nvSpPr>
          <p:cNvPr id="189" name="Shape 189"/>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90" name="Shape 190"/>
          <p:cNvSpPr>
            <a:spLocks noGrp="1"/>
          </p:cNvSpPr>
          <p:nvPr>
            <p:ph type="pic" sz="quarter" idx="13"/>
          </p:nvPr>
        </p:nvSpPr>
        <p:spPr>
          <a:xfrm>
            <a:off x="5365750" y="2698765"/>
            <a:ext cx="1460501" cy="1460501"/>
          </a:xfrm>
          <a:prstGeom prst="ellipse">
            <a:avLst/>
          </a:prstGeom>
        </p:spPr>
        <p:txBody>
          <a:bodyPr lIns="91439" tIns="45719" rIns="91439" bIns="45719" anchor="t">
            <a:noAutofit/>
          </a:bodyPr>
          <a:lstStyle>
            <a:lvl1pPr>
              <a:defRPr/>
            </a:lvl1pPr>
          </a:lstStyle>
          <a:p>
            <a:endParaRPr dirty="0"/>
          </a:p>
        </p:txBody>
      </p:sp>
      <p:sp>
        <p:nvSpPr>
          <p:cNvPr id="191" name="Shape 191"/>
          <p:cNvSpPr>
            <a:spLocks noGrp="1"/>
          </p:cNvSpPr>
          <p:nvPr>
            <p:ph type="pic" sz="quarter" idx="14"/>
          </p:nvPr>
        </p:nvSpPr>
        <p:spPr>
          <a:xfrm>
            <a:off x="8847960" y="2698765"/>
            <a:ext cx="1460501" cy="1460501"/>
          </a:xfrm>
          <a:prstGeom prst="ellipse">
            <a:avLst/>
          </a:prstGeom>
        </p:spPr>
        <p:txBody>
          <a:bodyPr lIns="91439" tIns="45719" rIns="91439" bIns="45719" anchor="t">
            <a:noAutofit/>
          </a:bodyPr>
          <a:lstStyle>
            <a:lvl1pPr>
              <a:defRPr/>
            </a:lvl1pPr>
          </a:lstStyle>
          <a:p>
            <a:endParaRPr dirty="0"/>
          </a:p>
        </p:txBody>
      </p:sp>
      <p:sp>
        <p:nvSpPr>
          <p:cNvPr id="192" name="Shape 192"/>
          <p:cNvSpPr>
            <a:spLocks noGrp="1"/>
          </p:cNvSpPr>
          <p:nvPr>
            <p:ph type="pic" sz="quarter" idx="15"/>
          </p:nvPr>
        </p:nvSpPr>
        <p:spPr>
          <a:xfrm>
            <a:off x="1883540" y="2698765"/>
            <a:ext cx="1460501" cy="1460501"/>
          </a:xfrm>
          <a:prstGeom prst="ellipse">
            <a:avLst/>
          </a:prstGeom>
        </p:spPr>
        <p:txBody>
          <a:bodyPr lIns="91439" tIns="45719" rIns="91439" bIns="45719" anchor="t">
            <a:noAutofit/>
          </a:bodyPr>
          <a:lstStyle>
            <a:lvl1pPr>
              <a:defRPr/>
            </a:lvl1pPr>
          </a:lstStyle>
          <a:p>
            <a:endParaRPr dirty="0"/>
          </a:p>
        </p:txBody>
      </p:sp>
      <p:sp>
        <p:nvSpPr>
          <p:cNvPr id="193" name="Shape 193"/>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09848554"/>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ny history (2)">
    <p:spTree>
      <p:nvGrpSpPr>
        <p:cNvPr id="1" name=""/>
        <p:cNvGrpSpPr/>
        <p:nvPr/>
      </p:nvGrpSpPr>
      <p:grpSpPr>
        <a:xfrm>
          <a:off x="0" y="0"/>
          <a:ext cx="0" cy="0"/>
          <a:chOff x="0" y="0"/>
          <a:chExt cx="0" cy="0"/>
        </a:xfrm>
      </p:grpSpPr>
      <p:sp>
        <p:nvSpPr>
          <p:cNvPr id="200" name="Shape 200"/>
          <p:cNvSpPr>
            <a:spLocks noGrp="1"/>
          </p:cNvSpPr>
          <p:nvPr>
            <p:ph type="pic" sz="quarter" idx="13"/>
          </p:nvPr>
        </p:nvSpPr>
        <p:spPr>
          <a:xfrm>
            <a:off x="2493809" y="2698765"/>
            <a:ext cx="1460501" cy="1460501"/>
          </a:xfrm>
          <a:prstGeom prst="ellipse">
            <a:avLst/>
          </a:prstGeom>
        </p:spPr>
        <p:txBody>
          <a:bodyPr lIns="91439" tIns="45719" rIns="91439" bIns="45719" anchor="t">
            <a:noAutofit/>
          </a:bodyPr>
          <a:lstStyle>
            <a:lvl1pPr>
              <a:defRPr/>
            </a:lvl1pPr>
          </a:lstStyle>
          <a:p>
            <a:endParaRPr dirty="0"/>
          </a:p>
        </p:txBody>
      </p:sp>
      <p:sp>
        <p:nvSpPr>
          <p:cNvPr id="201" name="Shape 201"/>
          <p:cNvSpPr>
            <a:spLocks noGrp="1"/>
          </p:cNvSpPr>
          <p:nvPr>
            <p:ph type="pic" sz="quarter" idx="14"/>
          </p:nvPr>
        </p:nvSpPr>
        <p:spPr>
          <a:xfrm>
            <a:off x="2589059" y="924288"/>
            <a:ext cx="1270001" cy="1270001"/>
          </a:xfrm>
          <a:prstGeom prst="ellipse">
            <a:avLst/>
          </a:prstGeom>
        </p:spPr>
        <p:txBody>
          <a:bodyPr lIns="91439" tIns="45719" rIns="91439" bIns="45719" anchor="t">
            <a:noAutofit/>
          </a:bodyPr>
          <a:lstStyle>
            <a:lvl1pPr>
              <a:defRPr/>
            </a:lvl1pPr>
          </a:lstStyle>
          <a:p>
            <a:endParaRPr dirty="0"/>
          </a:p>
        </p:txBody>
      </p:sp>
      <p:sp>
        <p:nvSpPr>
          <p:cNvPr id="202" name="Shape 202"/>
          <p:cNvSpPr>
            <a:spLocks noGrp="1"/>
          </p:cNvSpPr>
          <p:nvPr>
            <p:ph type="pic" sz="quarter" idx="15"/>
          </p:nvPr>
        </p:nvSpPr>
        <p:spPr>
          <a:xfrm>
            <a:off x="2589059" y="4663660"/>
            <a:ext cx="1270001" cy="1270001"/>
          </a:xfrm>
          <a:prstGeom prst="ellipse">
            <a:avLst/>
          </a:prstGeom>
        </p:spPr>
        <p:txBody>
          <a:bodyPr lIns="91439" tIns="45719" rIns="91439" bIns="45719" anchor="t">
            <a:noAutofit/>
          </a:bodyPr>
          <a:lstStyle>
            <a:lvl1pPr>
              <a:defRPr/>
            </a:lvl1pPr>
          </a:lstStyle>
          <a:p>
            <a:endParaRPr dirty="0"/>
          </a:p>
        </p:txBody>
      </p:sp>
      <p:sp>
        <p:nvSpPr>
          <p:cNvPr id="203" name="Shape 203"/>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036794888"/>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rvices timeline">
    <p:spTree>
      <p:nvGrpSpPr>
        <p:cNvPr id="1" name=""/>
        <p:cNvGrpSpPr/>
        <p:nvPr/>
      </p:nvGrpSpPr>
      <p:grpSpPr>
        <a:xfrm>
          <a:off x="0" y="0"/>
          <a:ext cx="0" cy="0"/>
          <a:chOff x="0" y="0"/>
          <a:chExt cx="0" cy="0"/>
        </a:xfrm>
      </p:grpSpPr>
      <p:sp>
        <p:nvSpPr>
          <p:cNvPr id="211" name="Shape 211"/>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4" name="Picture Placeholder 8"/>
          <p:cNvSpPr>
            <a:spLocks noGrp="1"/>
          </p:cNvSpPr>
          <p:nvPr>
            <p:ph type="pic" sz="quarter" idx="10"/>
          </p:nvPr>
        </p:nvSpPr>
        <p:spPr>
          <a:xfrm>
            <a:off x="4263867" y="1698975"/>
            <a:ext cx="3664267" cy="366426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Tree>
    <p:extLst>
      <p:ext uri="{BB962C8B-B14F-4D97-AF65-F5344CB8AC3E}">
        <p14:creationId xmlns:p14="http://schemas.microsoft.com/office/powerpoint/2010/main" val="104877255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Service (3)">
    <p:bg>
      <p:bgPr>
        <a:solidFill>
          <a:srgbClr val="16171A"/>
        </a:solidFill>
        <a:effectLst/>
      </p:bgPr>
    </p:bg>
    <p:spTree>
      <p:nvGrpSpPr>
        <p:cNvPr id="1" name=""/>
        <p:cNvGrpSpPr/>
        <p:nvPr/>
      </p:nvGrpSpPr>
      <p:grpSpPr>
        <a:xfrm>
          <a:off x="0" y="0"/>
          <a:ext cx="0" cy="0"/>
          <a:chOff x="0" y="0"/>
          <a:chExt cx="0" cy="0"/>
        </a:xfrm>
      </p:grpSpPr>
      <p:sp>
        <p:nvSpPr>
          <p:cNvPr id="242" name="Shape 242"/>
          <p:cNvSpPr>
            <a:spLocks noGrp="1"/>
          </p:cNvSpPr>
          <p:nvPr>
            <p:ph type="pic" idx="13"/>
          </p:nvPr>
        </p:nvSpPr>
        <p:spPr>
          <a:xfrm>
            <a:off x="-30125" y="-4123"/>
            <a:ext cx="12252250" cy="6866245"/>
          </a:xfrm>
          <a:prstGeom prst="rect">
            <a:avLst/>
          </a:prstGeom>
        </p:spPr>
        <p:txBody>
          <a:bodyPr lIns="91439" tIns="45719" rIns="91439" bIns="45719" anchor="t">
            <a:noAutofit/>
          </a:bodyPr>
          <a:lstStyle>
            <a:lvl1pPr>
              <a:defRPr/>
            </a:lvl1pPr>
          </a:lstStyle>
          <a:p>
            <a:endParaRPr dirty="0"/>
          </a:p>
        </p:txBody>
      </p:sp>
      <p:sp>
        <p:nvSpPr>
          <p:cNvPr id="243" name="Shape 243"/>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60470083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fographic (1)">
    <p:spTree>
      <p:nvGrpSpPr>
        <p:cNvPr id="1" name=""/>
        <p:cNvGrpSpPr/>
        <p:nvPr/>
      </p:nvGrpSpPr>
      <p:grpSpPr>
        <a:xfrm>
          <a:off x="0" y="0"/>
          <a:ext cx="0" cy="0"/>
          <a:chOff x="0" y="0"/>
          <a:chExt cx="0" cy="0"/>
        </a:xfrm>
      </p:grpSpPr>
      <p:sp>
        <p:nvSpPr>
          <p:cNvPr id="259" name="Shape 259"/>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5" name="Shape 258"/>
          <p:cNvSpPr>
            <a:spLocks noGrp="1"/>
          </p:cNvSpPr>
          <p:nvPr>
            <p:ph type="pic" sz="quarter" idx="14"/>
          </p:nvPr>
        </p:nvSpPr>
        <p:spPr>
          <a:xfrm>
            <a:off x="4760537" y="1029840"/>
            <a:ext cx="2670927" cy="3085792"/>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Tree>
    <p:extLst>
      <p:ext uri="{BB962C8B-B14F-4D97-AF65-F5344CB8AC3E}">
        <p14:creationId xmlns:p14="http://schemas.microsoft.com/office/powerpoint/2010/main" val="1378699733"/>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fographic (2)">
    <p:spTree>
      <p:nvGrpSpPr>
        <p:cNvPr id="1" name=""/>
        <p:cNvGrpSpPr/>
        <p:nvPr/>
      </p:nvGrpSpPr>
      <p:grpSpPr>
        <a:xfrm>
          <a:off x="0" y="0"/>
          <a:ext cx="0" cy="0"/>
          <a:chOff x="0" y="0"/>
          <a:chExt cx="0" cy="0"/>
        </a:xfrm>
      </p:grpSpPr>
      <p:sp>
        <p:nvSpPr>
          <p:cNvPr id="266" name="Shape 266"/>
          <p:cNvSpPr>
            <a:spLocks noGrp="1"/>
          </p:cNvSpPr>
          <p:nvPr>
            <p:ph type="title"/>
          </p:nvPr>
        </p:nvSpPr>
        <p:spPr>
          <a:xfrm>
            <a:off x="2285067" y="843812"/>
            <a:ext cx="7621866" cy="706438"/>
          </a:xfrm>
          <a:prstGeom prst="rect">
            <a:avLst/>
          </a:prstGeom>
        </p:spPr>
        <p:txBody>
          <a:bodyPr/>
          <a:lstStyle>
            <a:lvl1pPr>
              <a:lnSpc>
                <a:spcPct val="80000"/>
              </a:lnSpc>
              <a:defRPr sz="5000"/>
            </a:lvl1pPr>
          </a:lstStyle>
          <a:p>
            <a:r>
              <a:rPr dirty="0"/>
              <a:t>Title Text</a:t>
            </a:r>
          </a:p>
        </p:txBody>
      </p:sp>
      <p:sp>
        <p:nvSpPr>
          <p:cNvPr id="268" name="Shape 268"/>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5" name="Picture Placeholder 8"/>
          <p:cNvSpPr>
            <a:spLocks noGrp="1"/>
          </p:cNvSpPr>
          <p:nvPr>
            <p:ph type="pic" sz="quarter" idx="10"/>
          </p:nvPr>
        </p:nvSpPr>
        <p:spPr>
          <a:xfrm>
            <a:off x="5242938" y="2792920"/>
            <a:ext cx="1706125" cy="170612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Tree>
    <p:extLst>
      <p:ext uri="{BB962C8B-B14F-4D97-AF65-F5344CB8AC3E}">
        <p14:creationId xmlns:p14="http://schemas.microsoft.com/office/powerpoint/2010/main" val="1421240449"/>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Infographic (3)">
    <p:spTree>
      <p:nvGrpSpPr>
        <p:cNvPr id="1" name=""/>
        <p:cNvGrpSpPr/>
        <p:nvPr/>
      </p:nvGrpSpPr>
      <p:grpSpPr>
        <a:xfrm>
          <a:off x="0" y="0"/>
          <a:ext cx="0" cy="0"/>
          <a:chOff x="0" y="0"/>
          <a:chExt cx="0" cy="0"/>
        </a:xfrm>
      </p:grpSpPr>
      <p:sp>
        <p:nvSpPr>
          <p:cNvPr id="275" name="Shape 275"/>
          <p:cNvSpPr/>
          <p:nvPr/>
        </p:nvSpPr>
        <p:spPr>
          <a:xfrm>
            <a:off x="-6386" y="-6275"/>
            <a:ext cx="5364957" cy="6870550"/>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276" name="Shape 276"/>
          <p:cNvSpPr>
            <a:spLocks noGrp="1"/>
          </p:cNvSpPr>
          <p:nvPr>
            <p:ph type="pic" idx="13"/>
          </p:nvPr>
        </p:nvSpPr>
        <p:spPr>
          <a:xfrm>
            <a:off x="-6386" y="-6275"/>
            <a:ext cx="5364957" cy="6870549"/>
          </a:xfrm>
          <a:prstGeom prst="rect">
            <a:avLst/>
          </a:prstGeom>
        </p:spPr>
        <p:txBody>
          <a:bodyPr lIns="91439" tIns="45719" rIns="91439" bIns="45719" anchor="t">
            <a:noAutofit/>
          </a:bodyPr>
          <a:lstStyle>
            <a:lvl1pPr>
              <a:defRPr/>
            </a:lvl1pPr>
          </a:lstStyle>
          <a:p>
            <a:endParaRPr dirty="0"/>
          </a:p>
        </p:txBody>
      </p:sp>
      <p:sp>
        <p:nvSpPr>
          <p:cNvPr id="277" name="Shape 277"/>
          <p:cNvSpPr>
            <a:spLocks noGrp="1"/>
          </p:cNvSpPr>
          <p:nvPr>
            <p:ph type="title"/>
          </p:nvPr>
        </p:nvSpPr>
        <p:spPr>
          <a:xfrm>
            <a:off x="1053826" y="2316382"/>
            <a:ext cx="3244533" cy="1322388"/>
          </a:xfrm>
          <a:prstGeom prst="rect">
            <a:avLst/>
          </a:prstGeom>
        </p:spPr>
        <p:txBody>
          <a:bodyPr anchor="t"/>
          <a:lstStyle>
            <a:lvl1pPr algn="r">
              <a:lnSpc>
                <a:spcPct val="80000"/>
              </a:lnSpc>
              <a:defRPr sz="5000">
                <a:solidFill>
                  <a:srgbClr val="FFFFFF"/>
                </a:solidFill>
              </a:defRPr>
            </a:lvl1pPr>
          </a:lstStyle>
          <a:p>
            <a:r>
              <a:rPr dirty="0"/>
              <a:t>Title Text</a:t>
            </a:r>
          </a:p>
        </p:txBody>
      </p:sp>
      <p:sp>
        <p:nvSpPr>
          <p:cNvPr id="278" name="Shape 278"/>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859389323"/>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lients about us (2)">
    <p:spTree>
      <p:nvGrpSpPr>
        <p:cNvPr id="1" name=""/>
        <p:cNvGrpSpPr/>
        <p:nvPr/>
      </p:nvGrpSpPr>
      <p:grpSpPr>
        <a:xfrm>
          <a:off x="0" y="0"/>
          <a:ext cx="0" cy="0"/>
          <a:chOff x="0" y="0"/>
          <a:chExt cx="0" cy="0"/>
        </a:xfrm>
      </p:grpSpPr>
      <p:sp>
        <p:nvSpPr>
          <p:cNvPr id="149" name="Shape 149"/>
          <p:cNvSpPr>
            <a:spLocks noGrp="1"/>
          </p:cNvSpPr>
          <p:nvPr>
            <p:ph type="pic" sz="half" idx="13"/>
          </p:nvPr>
        </p:nvSpPr>
        <p:spPr>
          <a:xfrm>
            <a:off x="2005936" y="1142450"/>
            <a:ext cx="4573101" cy="4573100"/>
          </a:xfrm>
          <a:prstGeom prst="diamond">
            <a:avLst/>
          </a:prstGeom>
        </p:spPr>
        <p:txBody>
          <a:bodyPr lIns="91439" tIns="45719" rIns="91439" bIns="45719" anchor="t">
            <a:noAutofit/>
          </a:bodyPr>
          <a:lstStyle>
            <a:lvl1pPr>
              <a:defRPr>
                <a:latin typeface="仓耳玄三M W05" panose="02020400000000000000" pitchFamily="18" charset="-122"/>
              </a:defRPr>
            </a:lvl1pPr>
          </a:lstStyle>
          <a:p>
            <a:endParaRPr dirty="0"/>
          </a:p>
        </p:txBody>
      </p:sp>
      <p:sp>
        <p:nvSpPr>
          <p:cNvPr id="150" name="Shape 150"/>
          <p:cNvSpPr>
            <a:spLocks noGrp="1"/>
          </p:cNvSpPr>
          <p:nvPr>
            <p:ph type="sldNum" sz="quarter" idx="2"/>
          </p:nvPr>
        </p:nvSpPr>
        <p:spPr>
          <a:xfrm>
            <a:off x="11120540" y="3317081"/>
            <a:ext cx="219051" cy="223838"/>
          </a:xfrm>
          <a:prstGeom prst="rect">
            <a:avLst/>
          </a:prstGeom>
        </p:spPr>
        <p:txBody>
          <a:bodyPr/>
          <a:lstStyle>
            <a:lvl1pPr>
              <a:defRPr>
                <a:latin typeface="仓耳玄三M W05" panose="02020400000000000000" pitchFamily="18" charset="-122"/>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61881569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Gallery (1)">
    <p:bg>
      <p:bgPr>
        <a:solidFill>
          <a:srgbClr val="16171A"/>
        </a:solidFill>
        <a:effectLst/>
      </p:bgPr>
    </p:bg>
    <p:spTree>
      <p:nvGrpSpPr>
        <p:cNvPr id="1" name=""/>
        <p:cNvGrpSpPr/>
        <p:nvPr/>
      </p:nvGrpSpPr>
      <p:grpSpPr>
        <a:xfrm>
          <a:off x="0" y="0"/>
          <a:ext cx="0" cy="0"/>
          <a:chOff x="0" y="0"/>
          <a:chExt cx="0" cy="0"/>
        </a:xfrm>
      </p:grpSpPr>
      <p:sp>
        <p:nvSpPr>
          <p:cNvPr id="285" name="Shape 285"/>
          <p:cNvSpPr>
            <a:spLocks noGrp="1"/>
          </p:cNvSpPr>
          <p:nvPr>
            <p:ph type="pic" idx="13"/>
          </p:nvPr>
        </p:nvSpPr>
        <p:spPr>
          <a:xfrm>
            <a:off x="-953" y="-2962"/>
            <a:ext cx="12193905" cy="4712970"/>
          </a:xfrm>
          <a:prstGeom prst="rect">
            <a:avLst/>
          </a:prstGeom>
        </p:spPr>
        <p:txBody>
          <a:bodyPr lIns="91439" tIns="45719" rIns="91439" bIns="45719" anchor="t">
            <a:noAutofit/>
          </a:bodyPr>
          <a:lstStyle>
            <a:lvl1pPr>
              <a:defRPr/>
            </a:lvl1pPr>
          </a:lstStyle>
          <a:p>
            <a:endParaRPr dirty="0"/>
          </a:p>
        </p:txBody>
      </p:sp>
      <p:sp>
        <p:nvSpPr>
          <p:cNvPr id="286" name="Shape 286"/>
          <p:cNvSpPr>
            <a:spLocks noGrp="1"/>
          </p:cNvSpPr>
          <p:nvPr>
            <p:ph type="pic" sz="quarter" idx="14"/>
          </p:nvPr>
        </p:nvSpPr>
        <p:spPr>
          <a:xfrm>
            <a:off x="-1312" y="4699592"/>
            <a:ext cx="4064001" cy="2162060"/>
          </a:xfrm>
          <a:prstGeom prst="rect">
            <a:avLst/>
          </a:prstGeom>
        </p:spPr>
        <p:txBody>
          <a:bodyPr lIns="91439" tIns="45719" rIns="91439" bIns="45719" anchor="t">
            <a:noAutofit/>
          </a:bodyPr>
          <a:lstStyle>
            <a:lvl1pPr>
              <a:defRPr/>
            </a:lvl1pPr>
          </a:lstStyle>
          <a:p>
            <a:endParaRPr dirty="0"/>
          </a:p>
        </p:txBody>
      </p:sp>
      <p:sp>
        <p:nvSpPr>
          <p:cNvPr id="287" name="Shape 287"/>
          <p:cNvSpPr>
            <a:spLocks noGrp="1"/>
          </p:cNvSpPr>
          <p:nvPr>
            <p:ph type="pic" sz="quarter" idx="15"/>
          </p:nvPr>
        </p:nvSpPr>
        <p:spPr>
          <a:xfrm>
            <a:off x="4064000" y="4699592"/>
            <a:ext cx="4064000" cy="2162060"/>
          </a:xfrm>
          <a:prstGeom prst="rect">
            <a:avLst/>
          </a:prstGeom>
        </p:spPr>
        <p:txBody>
          <a:bodyPr lIns="91439" tIns="45719" rIns="91439" bIns="45719" anchor="t">
            <a:noAutofit/>
          </a:bodyPr>
          <a:lstStyle>
            <a:lvl1pPr>
              <a:defRPr/>
            </a:lvl1pPr>
          </a:lstStyle>
          <a:p>
            <a:endParaRPr dirty="0"/>
          </a:p>
        </p:txBody>
      </p:sp>
      <p:sp>
        <p:nvSpPr>
          <p:cNvPr id="288" name="Shape 288"/>
          <p:cNvSpPr>
            <a:spLocks noGrp="1"/>
          </p:cNvSpPr>
          <p:nvPr>
            <p:ph type="pic" sz="quarter" idx="16"/>
          </p:nvPr>
        </p:nvSpPr>
        <p:spPr>
          <a:xfrm>
            <a:off x="8126535" y="4699592"/>
            <a:ext cx="4064001" cy="2162060"/>
          </a:xfrm>
          <a:prstGeom prst="rect">
            <a:avLst/>
          </a:prstGeom>
        </p:spPr>
        <p:txBody>
          <a:bodyPr lIns="91439" tIns="45719" rIns="91439" bIns="45719" anchor="t">
            <a:noAutofit/>
          </a:bodyPr>
          <a:lstStyle>
            <a:lvl1pPr>
              <a:defRPr/>
            </a:lvl1pPr>
          </a:lstStyle>
          <a:p>
            <a:endParaRPr dirty="0"/>
          </a:p>
        </p:txBody>
      </p:sp>
      <p:sp>
        <p:nvSpPr>
          <p:cNvPr id="289" name="Shape 289"/>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99696273"/>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Gallery (2)">
    <p:spTree>
      <p:nvGrpSpPr>
        <p:cNvPr id="1" name=""/>
        <p:cNvGrpSpPr/>
        <p:nvPr/>
      </p:nvGrpSpPr>
      <p:grpSpPr>
        <a:xfrm>
          <a:off x="0" y="0"/>
          <a:ext cx="0" cy="0"/>
          <a:chOff x="0" y="0"/>
          <a:chExt cx="0" cy="0"/>
        </a:xfrm>
      </p:grpSpPr>
      <p:sp>
        <p:nvSpPr>
          <p:cNvPr id="296" name="Shape 296"/>
          <p:cNvSpPr>
            <a:spLocks noGrp="1"/>
          </p:cNvSpPr>
          <p:nvPr>
            <p:ph type="pic" idx="13"/>
          </p:nvPr>
        </p:nvSpPr>
        <p:spPr>
          <a:xfrm>
            <a:off x="6416639" y="-1976"/>
            <a:ext cx="5776755" cy="6861952"/>
          </a:xfrm>
          <a:prstGeom prst="rect">
            <a:avLst/>
          </a:prstGeom>
        </p:spPr>
        <p:txBody>
          <a:bodyPr lIns="91439" tIns="45719" rIns="91439" bIns="45719" anchor="t">
            <a:noAutofit/>
          </a:bodyPr>
          <a:lstStyle>
            <a:lvl1pPr>
              <a:defRPr/>
            </a:lvl1pPr>
          </a:lstStyle>
          <a:p>
            <a:endParaRPr dirty="0"/>
          </a:p>
        </p:txBody>
      </p:sp>
      <p:sp>
        <p:nvSpPr>
          <p:cNvPr id="297" name="Shape 297"/>
          <p:cNvSpPr>
            <a:spLocks noGrp="1"/>
          </p:cNvSpPr>
          <p:nvPr>
            <p:ph type="title"/>
          </p:nvPr>
        </p:nvSpPr>
        <p:spPr>
          <a:xfrm>
            <a:off x="5342946" y="2767806"/>
            <a:ext cx="2640648" cy="1322388"/>
          </a:xfrm>
          <a:prstGeom prst="rect">
            <a:avLst/>
          </a:prstGeom>
        </p:spPr>
        <p:txBody>
          <a:bodyPr anchor="t"/>
          <a:lstStyle>
            <a:lvl1pPr algn="l">
              <a:lnSpc>
                <a:spcPct val="80000"/>
              </a:lnSpc>
              <a:defRPr sz="5000"/>
            </a:lvl1pPr>
          </a:lstStyle>
          <a:p>
            <a:r>
              <a:rPr dirty="0"/>
              <a:t>Title Text</a:t>
            </a:r>
          </a:p>
        </p:txBody>
      </p:sp>
      <p:sp>
        <p:nvSpPr>
          <p:cNvPr id="298" name="Shape 298"/>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741600693"/>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Gallery (3)">
    <p:spTree>
      <p:nvGrpSpPr>
        <p:cNvPr id="1" name=""/>
        <p:cNvGrpSpPr/>
        <p:nvPr/>
      </p:nvGrpSpPr>
      <p:grpSpPr>
        <a:xfrm>
          <a:off x="0" y="0"/>
          <a:ext cx="0" cy="0"/>
          <a:chOff x="0" y="0"/>
          <a:chExt cx="0" cy="0"/>
        </a:xfrm>
      </p:grpSpPr>
      <p:sp>
        <p:nvSpPr>
          <p:cNvPr id="305" name="Shape 305"/>
          <p:cNvSpPr>
            <a:spLocks noGrp="1"/>
          </p:cNvSpPr>
          <p:nvPr>
            <p:ph type="body" sz="quarter" idx="1"/>
          </p:nvPr>
        </p:nvSpPr>
        <p:spPr>
          <a:xfrm>
            <a:off x="1408606" y="3455895"/>
            <a:ext cx="4966225" cy="1420813"/>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06" name="Shape 306"/>
          <p:cNvSpPr>
            <a:spLocks noGrp="1"/>
          </p:cNvSpPr>
          <p:nvPr>
            <p:ph type="title"/>
          </p:nvPr>
        </p:nvSpPr>
        <p:spPr>
          <a:xfrm>
            <a:off x="1393036" y="1981292"/>
            <a:ext cx="4554454" cy="830898"/>
          </a:xfrm>
          <a:prstGeom prst="rect">
            <a:avLst/>
          </a:prstGeom>
        </p:spPr>
        <p:txBody>
          <a:bodyPr anchor="t"/>
          <a:lstStyle>
            <a:lvl1pPr algn="l">
              <a:defRPr/>
            </a:lvl1pPr>
          </a:lstStyle>
          <a:p>
            <a:r>
              <a:rPr dirty="0"/>
              <a:t>Title Text</a:t>
            </a:r>
          </a:p>
        </p:txBody>
      </p:sp>
      <p:sp>
        <p:nvSpPr>
          <p:cNvPr id="307" name="Shape 307"/>
          <p:cNvSpPr/>
          <p:nvPr/>
        </p:nvSpPr>
        <p:spPr>
          <a:xfrm>
            <a:off x="7815844" y="3308350"/>
            <a:ext cx="4405950" cy="3568387"/>
          </a:xfrm>
          <a:prstGeom prst="rect">
            <a:avLst/>
          </a:prstGeom>
          <a:solidFill>
            <a:srgbClr val="A4CAD3"/>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08" name="Shape 308"/>
          <p:cNvSpPr>
            <a:spLocks noGrp="1"/>
          </p:cNvSpPr>
          <p:nvPr>
            <p:ph type="pic" sz="quarter" idx="13"/>
          </p:nvPr>
        </p:nvSpPr>
        <p:spPr>
          <a:xfrm>
            <a:off x="7815844" y="3308350"/>
            <a:ext cx="4405950" cy="3568387"/>
          </a:xfrm>
          <a:prstGeom prst="rect">
            <a:avLst/>
          </a:prstGeom>
        </p:spPr>
        <p:txBody>
          <a:bodyPr lIns="91439" tIns="45719" rIns="91439" bIns="45719" anchor="t">
            <a:noAutofit/>
          </a:bodyPr>
          <a:lstStyle>
            <a:lvl1pPr>
              <a:defRPr/>
            </a:lvl1pPr>
          </a:lstStyle>
          <a:p>
            <a:endParaRPr dirty="0"/>
          </a:p>
        </p:txBody>
      </p:sp>
      <p:sp>
        <p:nvSpPr>
          <p:cNvPr id="309" name="Shape 309"/>
          <p:cNvSpPr>
            <a:spLocks noGrp="1"/>
          </p:cNvSpPr>
          <p:nvPr>
            <p:ph type="pic" sz="quarter" idx="14"/>
          </p:nvPr>
        </p:nvSpPr>
        <p:spPr>
          <a:xfrm>
            <a:off x="7813087" y="-5949"/>
            <a:ext cx="4398790" cy="3312926"/>
          </a:xfrm>
          <a:prstGeom prst="rect">
            <a:avLst/>
          </a:prstGeom>
        </p:spPr>
        <p:txBody>
          <a:bodyPr lIns="91439" tIns="45719" rIns="91439" bIns="45719" anchor="t">
            <a:noAutofit/>
          </a:bodyPr>
          <a:lstStyle>
            <a:lvl1pPr>
              <a:defRPr/>
            </a:lvl1pPr>
          </a:lstStyle>
          <a:p>
            <a:endParaRPr dirty="0"/>
          </a:p>
        </p:txBody>
      </p:sp>
      <p:sp>
        <p:nvSpPr>
          <p:cNvPr id="310" name="Shape 310"/>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00257414"/>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Gallery (4)">
    <p:spTree>
      <p:nvGrpSpPr>
        <p:cNvPr id="1" name=""/>
        <p:cNvGrpSpPr/>
        <p:nvPr/>
      </p:nvGrpSpPr>
      <p:grpSpPr>
        <a:xfrm>
          <a:off x="0" y="0"/>
          <a:ext cx="0" cy="0"/>
          <a:chOff x="0" y="0"/>
          <a:chExt cx="0" cy="0"/>
        </a:xfrm>
      </p:grpSpPr>
      <p:sp>
        <p:nvSpPr>
          <p:cNvPr id="317" name="Shape 317"/>
          <p:cNvSpPr>
            <a:spLocks noGrp="1"/>
          </p:cNvSpPr>
          <p:nvPr>
            <p:ph type="title"/>
          </p:nvPr>
        </p:nvSpPr>
        <p:spPr>
          <a:xfrm>
            <a:off x="3300354" y="3038263"/>
            <a:ext cx="5591292" cy="706438"/>
          </a:xfrm>
          <a:prstGeom prst="rect">
            <a:avLst/>
          </a:prstGeom>
        </p:spPr>
        <p:txBody>
          <a:bodyPr/>
          <a:lstStyle>
            <a:lvl1pPr>
              <a:defRPr/>
            </a:lvl1pPr>
          </a:lstStyle>
          <a:p>
            <a:r>
              <a:rPr dirty="0"/>
              <a:t>Title Text</a:t>
            </a:r>
          </a:p>
        </p:txBody>
      </p:sp>
      <p:sp>
        <p:nvSpPr>
          <p:cNvPr id="318" name="Shape 318"/>
          <p:cNvSpPr>
            <a:spLocks noGrp="1"/>
          </p:cNvSpPr>
          <p:nvPr>
            <p:ph type="pic" sz="quarter" idx="13"/>
          </p:nvPr>
        </p:nvSpPr>
        <p:spPr>
          <a:xfrm>
            <a:off x="4064000" y="-7120"/>
            <a:ext cx="4064000" cy="1973772"/>
          </a:xfrm>
          <a:prstGeom prst="rect">
            <a:avLst/>
          </a:prstGeom>
        </p:spPr>
        <p:txBody>
          <a:bodyPr lIns="91439" tIns="45719" rIns="91439" bIns="45719" anchor="t">
            <a:noAutofit/>
          </a:bodyPr>
          <a:lstStyle>
            <a:lvl1pPr>
              <a:defRPr/>
            </a:lvl1pPr>
          </a:lstStyle>
          <a:p>
            <a:endParaRPr dirty="0"/>
          </a:p>
        </p:txBody>
      </p:sp>
      <p:sp>
        <p:nvSpPr>
          <p:cNvPr id="319" name="Shape 319"/>
          <p:cNvSpPr>
            <a:spLocks noGrp="1"/>
          </p:cNvSpPr>
          <p:nvPr>
            <p:ph type="pic" sz="quarter" idx="14"/>
          </p:nvPr>
        </p:nvSpPr>
        <p:spPr>
          <a:xfrm>
            <a:off x="-1312" y="-7120"/>
            <a:ext cx="4064001" cy="1972314"/>
          </a:xfrm>
          <a:prstGeom prst="rect">
            <a:avLst/>
          </a:prstGeom>
        </p:spPr>
        <p:txBody>
          <a:bodyPr lIns="91439" tIns="45719" rIns="91439" bIns="45719" anchor="t">
            <a:noAutofit/>
          </a:bodyPr>
          <a:lstStyle>
            <a:lvl1pPr>
              <a:defRPr/>
            </a:lvl1pPr>
          </a:lstStyle>
          <a:p>
            <a:endParaRPr dirty="0"/>
          </a:p>
        </p:txBody>
      </p:sp>
      <p:sp>
        <p:nvSpPr>
          <p:cNvPr id="320" name="Shape 320"/>
          <p:cNvSpPr>
            <a:spLocks noGrp="1"/>
          </p:cNvSpPr>
          <p:nvPr>
            <p:ph type="pic" sz="quarter" idx="15"/>
          </p:nvPr>
        </p:nvSpPr>
        <p:spPr>
          <a:xfrm>
            <a:off x="8129004" y="-7120"/>
            <a:ext cx="4064001" cy="1972792"/>
          </a:xfrm>
          <a:prstGeom prst="rect">
            <a:avLst/>
          </a:prstGeom>
        </p:spPr>
        <p:txBody>
          <a:bodyPr lIns="91439" tIns="45719" rIns="91439" bIns="45719" anchor="t">
            <a:noAutofit/>
          </a:bodyPr>
          <a:lstStyle>
            <a:lvl1pPr>
              <a:defRPr/>
            </a:lvl1pPr>
          </a:lstStyle>
          <a:p>
            <a:endParaRPr dirty="0"/>
          </a:p>
        </p:txBody>
      </p:sp>
      <p:sp>
        <p:nvSpPr>
          <p:cNvPr id="321" name="Shape 321"/>
          <p:cNvSpPr>
            <a:spLocks noGrp="1"/>
          </p:cNvSpPr>
          <p:nvPr>
            <p:ph type="body" sz="quarter" idx="1"/>
          </p:nvPr>
        </p:nvSpPr>
        <p:spPr>
          <a:xfrm>
            <a:off x="2426411" y="4456671"/>
            <a:ext cx="7346600" cy="944563"/>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22" name="Shape 32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22327089"/>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Gallery (5)">
    <p:spTree>
      <p:nvGrpSpPr>
        <p:cNvPr id="1" name=""/>
        <p:cNvGrpSpPr/>
        <p:nvPr/>
      </p:nvGrpSpPr>
      <p:grpSpPr>
        <a:xfrm>
          <a:off x="0" y="0"/>
          <a:ext cx="0" cy="0"/>
          <a:chOff x="0" y="0"/>
          <a:chExt cx="0" cy="0"/>
        </a:xfrm>
      </p:grpSpPr>
      <p:sp>
        <p:nvSpPr>
          <p:cNvPr id="329" name="Shape 329"/>
          <p:cNvSpPr/>
          <p:nvPr/>
        </p:nvSpPr>
        <p:spPr>
          <a:xfrm>
            <a:off x="1642500" y="881092"/>
            <a:ext cx="5778419" cy="5095817"/>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30" name="Shape 330"/>
          <p:cNvSpPr>
            <a:spLocks noGrp="1"/>
          </p:cNvSpPr>
          <p:nvPr>
            <p:ph type="body" sz="quarter" idx="1"/>
          </p:nvPr>
        </p:nvSpPr>
        <p:spPr>
          <a:xfrm>
            <a:off x="2836044" y="3232603"/>
            <a:ext cx="3480232"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31" name="Shape 331"/>
          <p:cNvSpPr>
            <a:spLocks noGrp="1"/>
          </p:cNvSpPr>
          <p:nvPr>
            <p:ph type="title"/>
          </p:nvPr>
        </p:nvSpPr>
        <p:spPr>
          <a:xfrm>
            <a:off x="2786600" y="1966459"/>
            <a:ext cx="3579120" cy="581978"/>
          </a:xfrm>
          <a:prstGeom prst="rect">
            <a:avLst/>
          </a:prstGeom>
        </p:spPr>
        <p:txBody>
          <a:bodyPr/>
          <a:lstStyle>
            <a:lvl1pPr algn="l">
              <a:lnSpc>
                <a:spcPct val="80000"/>
              </a:lnSpc>
              <a:defRPr sz="4000">
                <a:solidFill>
                  <a:srgbClr val="FFFFFF"/>
                </a:solidFill>
              </a:defRPr>
            </a:lvl1pPr>
          </a:lstStyle>
          <a:p>
            <a:r>
              <a:rPr dirty="0"/>
              <a:t>Title Text</a:t>
            </a:r>
          </a:p>
        </p:txBody>
      </p:sp>
      <p:sp>
        <p:nvSpPr>
          <p:cNvPr id="332" name="Shape 332"/>
          <p:cNvSpPr>
            <a:spLocks noGrp="1"/>
          </p:cNvSpPr>
          <p:nvPr>
            <p:ph type="pic" sz="quarter" idx="13"/>
          </p:nvPr>
        </p:nvSpPr>
        <p:spPr>
          <a:xfrm>
            <a:off x="7411351" y="881092"/>
            <a:ext cx="2056227" cy="5095817"/>
          </a:xfrm>
          <a:prstGeom prst="rect">
            <a:avLst/>
          </a:prstGeom>
        </p:spPr>
        <p:txBody>
          <a:bodyPr lIns="91439" tIns="45719" rIns="91439" bIns="45719" anchor="t">
            <a:noAutofit/>
          </a:bodyPr>
          <a:lstStyle>
            <a:lvl1pPr>
              <a:defRPr/>
            </a:lvl1pPr>
          </a:lstStyle>
          <a:p>
            <a:endParaRPr dirty="0"/>
          </a:p>
        </p:txBody>
      </p:sp>
      <p:sp>
        <p:nvSpPr>
          <p:cNvPr id="333" name="Shape 333"/>
          <p:cNvSpPr>
            <a:spLocks noGrp="1"/>
          </p:cNvSpPr>
          <p:nvPr>
            <p:ph type="pic" sz="quarter" idx="14"/>
          </p:nvPr>
        </p:nvSpPr>
        <p:spPr>
          <a:xfrm>
            <a:off x="9461554" y="881092"/>
            <a:ext cx="2729129" cy="2546351"/>
          </a:xfrm>
          <a:prstGeom prst="rect">
            <a:avLst/>
          </a:prstGeom>
        </p:spPr>
        <p:txBody>
          <a:bodyPr lIns="91439" tIns="45719" rIns="91439" bIns="45719" anchor="t">
            <a:noAutofit/>
          </a:bodyPr>
          <a:lstStyle>
            <a:lvl1pPr>
              <a:defRPr/>
            </a:lvl1pPr>
          </a:lstStyle>
          <a:p>
            <a:endParaRPr dirty="0"/>
          </a:p>
        </p:txBody>
      </p:sp>
      <p:sp>
        <p:nvSpPr>
          <p:cNvPr id="334" name="Shape 334"/>
          <p:cNvSpPr>
            <a:spLocks noGrp="1"/>
          </p:cNvSpPr>
          <p:nvPr>
            <p:ph type="pic" sz="quarter" idx="15"/>
          </p:nvPr>
        </p:nvSpPr>
        <p:spPr>
          <a:xfrm>
            <a:off x="9461554" y="3431412"/>
            <a:ext cx="2729129" cy="2546351"/>
          </a:xfrm>
          <a:prstGeom prst="rect">
            <a:avLst/>
          </a:prstGeom>
        </p:spPr>
        <p:txBody>
          <a:bodyPr lIns="91439" tIns="45719" rIns="91439" bIns="45719" anchor="t">
            <a:noAutofit/>
          </a:bodyPr>
          <a:lstStyle>
            <a:lvl1pPr>
              <a:defRPr/>
            </a:lvl1pPr>
          </a:lstStyle>
          <a:p>
            <a:endParaRPr dirty="0"/>
          </a:p>
        </p:txBody>
      </p:sp>
      <p:sp>
        <p:nvSpPr>
          <p:cNvPr id="335" name="Shape 335"/>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622845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Gallery (6)">
    <p:spTree>
      <p:nvGrpSpPr>
        <p:cNvPr id="1" name=""/>
        <p:cNvGrpSpPr/>
        <p:nvPr/>
      </p:nvGrpSpPr>
      <p:grpSpPr>
        <a:xfrm>
          <a:off x="0" y="0"/>
          <a:ext cx="0" cy="0"/>
          <a:chOff x="0" y="0"/>
          <a:chExt cx="0" cy="0"/>
        </a:xfrm>
      </p:grpSpPr>
      <p:sp>
        <p:nvSpPr>
          <p:cNvPr id="342" name="Shape 342"/>
          <p:cNvSpPr/>
          <p:nvPr/>
        </p:nvSpPr>
        <p:spPr>
          <a:xfrm>
            <a:off x="-15312" y="869950"/>
            <a:ext cx="10623551" cy="5118101"/>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43" name="Shape 343"/>
          <p:cNvSpPr>
            <a:spLocks noGrp="1"/>
          </p:cNvSpPr>
          <p:nvPr>
            <p:ph type="pic" idx="13"/>
          </p:nvPr>
        </p:nvSpPr>
        <p:spPr>
          <a:xfrm>
            <a:off x="-14518" y="869851"/>
            <a:ext cx="10622056" cy="5118245"/>
          </a:xfrm>
          <a:prstGeom prst="rect">
            <a:avLst/>
          </a:prstGeom>
        </p:spPr>
        <p:txBody>
          <a:bodyPr lIns="91439" tIns="45719" rIns="91439" bIns="45719" anchor="t">
            <a:noAutofit/>
          </a:bodyPr>
          <a:lstStyle>
            <a:lvl1pPr>
              <a:defRPr/>
            </a:lvl1pPr>
          </a:lstStyle>
          <a:p>
            <a:endParaRPr dirty="0"/>
          </a:p>
        </p:txBody>
      </p:sp>
      <p:sp>
        <p:nvSpPr>
          <p:cNvPr id="344" name="Shape 344"/>
          <p:cNvSpPr>
            <a:spLocks noGrp="1"/>
          </p:cNvSpPr>
          <p:nvPr>
            <p:ph type="title"/>
          </p:nvPr>
        </p:nvSpPr>
        <p:spPr>
          <a:xfrm>
            <a:off x="585051" y="2644997"/>
            <a:ext cx="3048299" cy="1568006"/>
          </a:xfrm>
          <a:prstGeom prst="rect">
            <a:avLst/>
          </a:prstGeom>
        </p:spPr>
        <p:txBody>
          <a:bodyPr anchor="t"/>
          <a:lstStyle>
            <a:lvl1pPr algn="r">
              <a:lnSpc>
                <a:spcPct val="80000"/>
              </a:lnSpc>
              <a:defRPr>
                <a:solidFill>
                  <a:srgbClr val="FFFFFF"/>
                </a:solidFill>
              </a:defRPr>
            </a:lvl1pPr>
          </a:lstStyle>
          <a:p>
            <a:r>
              <a:rPr dirty="0"/>
              <a:t>Title Text</a:t>
            </a:r>
          </a:p>
        </p:txBody>
      </p:sp>
      <p:sp>
        <p:nvSpPr>
          <p:cNvPr id="345" name="Shape 345"/>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094646384"/>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Gallery (7)">
    <p:spTree>
      <p:nvGrpSpPr>
        <p:cNvPr id="1" name=""/>
        <p:cNvGrpSpPr/>
        <p:nvPr/>
      </p:nvGrpSpPr>
      <p:grpSpPr>
        <a:xfrm>
          <a:off x="0" y="0"/>
          <a:ext cx="0" cy="0"/>
          <a:chOff x="0" y="0"/>
          <a:chExt cx="0" cy="0"/>
        </a:xfrm>
      </p:grpSpPr>
      <p:sp>
        <p:nvSpPr>
          <p:cNvPr id="352" name="Shape 352"/>
          <p:cNvSpPr>
            <a:spLocks noGrp="1"/>
          </p:cNvSpPr>
          <p:nvPr>
            <p:ph type="body" sz="quarter" idx="1"/>
          </p:nvPr>
        </p:nvSpPr>
        <p:spPr>
          <a:xfrm>
            <a:off x="7436411" y="4249340"/>
            <a:ext cx="3813997" cy="1420813"/>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53" name="Shape 353"/>
          <p:cNvSpPr>
            <a:spLocks noGrp="1"/>
          </p:cNvSpPr>
          <p:nvPr>
            <p:ph type="title"/>
          </p:nvPr>
        </p:nvSpPr>
        <p:spPr>
          <a:xfrm>
            <a:off x="9341420" y="1057728"/>
            <a:ext cx="1723200" cy="1812089"/>
          </a:xfrm>
          <a:prstGeom prst="rect">
            <a:avLst/>
          </a:prstGeom>
        </p:spPr>
        <p:txBody>
          <a:bodyPr anchor="t"/>
          <a:lstStyle>
            <a:lvl1pPr algn="r">
              <a:lnSpc>
                <a:spcPct val="80000"/>
              </a:lnSpc>
              <a:defRPr sz="4000"/>
            </a:lvl1pPr>
          </a:lstStyle>
          <a:p>
            <a:r>
              <a:rPr dirty="0"/>
              <a:t>Title Text</a:t>
            </a:r>
          </a:p>
        </p:txBody>
      </p:sp>
      <p:sp>
        <p:nvSpPr>
          <p:cNvPr id="354" name="Shape 354"/>
          <p:cNvSpPr>
            <a:spLocks noGrp="1"/>
          </p:cNvSpPr>
          <p:nvPr>
            <p:ph type="pic" sz="quarter" idx="13"/>
          </p:nvPr>
        </p:nvSpPr>
        <p:spPr>
          <a:xfrm>
            <a:off x="-13672" y="1972133"/>
            <a:ext cx="6300973" cy="2530873"/>
          </a:xfrm>
          <a:prstGeom prst="rect">
            <a:avLst/>
          </a:prstGeom>
        </p:spPr>
        <p:txBody>
          <a:bodyPr lIns="91439" tIns="45719" rIns="91439" bIns="45719" anchor="t">
            <a:noAutofit/>
          </a:bodyPr>
          <a:lstStyle>
            <a:lvl1pPr>
              <a:defRPr/>
            </a:lvl1pPr>
          </a:lstStyle>
          <a:p>
            <a:endParaRPr dirty="0"/>
          </a:p>
        </p:txBody>
      </p:sp>
      <p:sp>
        <p:nvSpPr>
          <p:cNvPr id="355" name="Shape 355"/>
          <p:cNvSpPr>
            <a:spLocks noGrp="1"/>
          </p:cNvSpPr>
          <p:nvPr>
            <p:ph type="pic" sz="quarter" idx="14"/>
          </p:nvPr>
        </p:nvSpPr>
        <p:spPr>
          <a:xfrm>
            <a:off x="4589714" y="-23138"/>
            <a:ext cx="3701573" cy="3238577"/>
          </a:xfrm>
          <a:prstGeom prst="rect">
            <a:avLst/>
          </a:prstGeom>
        </p:spPr>
        <p:txBody>
          <a:bodyPr lIns="91439" tIns="45719" rIns="91439" bIns="45719" anchor="t">
            <a:noAutofit/>
          </a:bodyPr>
          <a:lstStyle>
            <a:lvl1pPr>
              <a:defRPr/>
            </a:lvl1pPr>
          </a:lstStyle>
          <a:p>
            <a:endParaRPr dirty="0"/>
          </a:p>
        </p:txBody>
      </p:sp>
      <p:sp>
        <p:nvSpPr>
          <p:cNvPr id="356" name="Shape 356"/>
          <p:cNvSpPr>
            <a:spLocks noGrp="1"/>
          </p:cNvSpPr>
          <p:nvPr>
            <p:ph type="pic" sz="quarter" idx="15"/>
          </p:nvPr>
        </p:nvSpPr>
        <p:spPr>
          <a:xfrm>
            <a:off x="-27177" y="-22703"/>
            <a:ext cx="4996546" cy="2800856"/>
          </a:xfrm>
          <a:prstGeom prst="rect">
            <a:avLst/>
          </a:prstGeom>
        </p:spPr>
        <p:txBody>
          <a:bodyPr lIns="91439" tIns="45719" rIns="91439" bIns="45719" anchor="t">
            <a:noAutofit/>
          </a:bodyPr>
          <a:lstStyle>
            <a:lvl1pPr>
              <a:defRPr/>
            </a:lvl1pPr>
          </a:lstStyle>
          <a:p>
            <a:endParaRPr dirty="0"/>
          </a:p>
        </p:txBody>
      </p:sp>
      <p:sp>
        <p:nvSpPr>
          <p:cNvPr id="357" name="Shape 357"/>
          <p:cNvSpPr/>
          <p:nvPr/>
        </p:nvSpPr>
        <p:spPr>
          <a:xfrm>
            <a:off x="912535" y="5474798"/>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58" name="Shape 358"/>
          <p:cNvSpPr>
            <a:spLocks noGrp="1"/>
          </p:cNvSpPr>
          <p:nvPr>
            <p:ph type="sldNum" sz="quarter" idx="2"/>
          </p:nvPr>
        </p:nvSpPr>
        <p:spPr>
          <a:xfrm>
            <a:off x="1074001" y="5633870"/>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23188773"/>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Gallery (8)">
    <p:spTree>
      <p:nvGrpSpPr>
        <p:cNvPr id="1" name=""/>
        <p:cNvGrpSpPr/>
        <p:nvPr/>
      </p:nvGrpSpPr>
      <p:grpSpPr>
        <a:xfrm>
          <a:off x="0" y="0"/>
          <a:ext cx="0" cy="0"/>
          <a:chOff x="0" y="0"/>
          <a:chExt cx="0" cy="0"/>
        </a:xfrm>
      </p:grpSpPr>
      <p:sp>
        <p:nvSpPr>
          <p:cNvPr id="7" name="Picture Placeholder 8"/>
          <p:cNvSpPr>
            <a:spLocks noGrp="1"/>
          </p:cNvSpPr>
          <p:nvPr>
            <p:ph type="pic" sz="quarter" idx="10"/>
          </p:nvPr>
        </p:nvSpPr>
        <p:spPr>
          <a:xfrm>
            <a:off x="7342431" y="-445989"/>
            <a:ext cx="7935530" cy="77499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365" name="Shape 365"/>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66" name="Shape 366"/>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368" name="Shape 368"/>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98708036"/>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Gallery (9)">
    <p:spTree>
      <p:nvGrpSpPr>
        <p:cNvPr id="1" name=""/>
        <p:cNvGrpSpPr/>
        <p:nvPr/>
      </p:nvGrpSpPr>
      <p:grpSpPr>
        <a:xfrm>
          <a:off x="0" y="0"/>
          <a:ext cx="0" cy="0"/>
          <a:chOff x="0" y="0"/>
          <a:chExt cx="0" cy="0"/>
        </a:xfrm>
      </p:grpSpPr>
      <p:sp>
        <p:nvSpPr>
          <p:cNvPr id="375" name="Shape 375"/>
          <p:cNvSpPr>
            <a:spLocks noGrp="1"/>
          </p:cNvSpPr>
          <p:nvPr>
            <p:ph type="body" sz="quarter" idx="1"/>
          </p:nvPr>
        </p:nvSpPr>
        <p:spPr>
          <a:xfrm>
            <a:off x="5123900" y="1415034"/>
            <a:ext cx="5011869"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76" name="Shape 376"/>
          <p:cNvSpPr>
            <a:spLocks noGrp="1"/>
          </p:cNvSpPr>
          <p:nvPr>
            <p:ph type="title"/>
          </p:nvPr>
        </p:nvSpPr>
        <p:spPr>
          <a:xfrm>
            <a:off x="1961913" y="1253820"/>
            <a:ext cx="2197528" cy="1690334"/>
          </a:xfrm>
          <a:prstGeom prst="rect">
            <a:avLst/>
          </a:prstGeom>
        </p:spPr>
        <p:txBody>
          <a:bodyPr anchor="t"/>
          <a:lstStyle>
            <a:lvl1pPr algn="r">
              <a:lnSpc>
                <a:spcPct val="80000"/>
              </a:lnSpc>
              <a:defRPr sz="4000"/>
            </a:lvl1pPr>
          </a:lstStyle>
          <a:p>
            <a:r>
              <a:rPr dirty="0"/>
              <a:t>Title Text</a:t>
            </a:r>
          </a:p>
        </p:txBody>
      </p:sp>
      <p:sp>
        <p:nvSpPr>
          <p:cNvPr id="377" name="Shape 377"/>
          <p:cNvSpPr>
            <a:spLocks noGrp="1"/>
          </p:cNvSpPr>
          <p:nvPr>
            <p:ph type="pic" sz="half" idx="13"/>
          </p:nvPr>
        </p:nvSpPr>
        <p:spPr>
          <a:xfrm>
            <a:off x="-1" y="4560292"/>
            <a:ext cx="12192001" cy="2319338"/>
          </a:xfrm>
          <a:prstGeom prst="rect">
            <a:avLst/>
          </a:prstGeom>
        </p:spPr>
        <p:txBody>
          <a:bodyPr lIns="91439" tIns="45719" rIns="91439" bIns="45719" anchor="t">
            <a:noAutofit/>
          </a:bodyPr>
          <a:lstStyle>
            <a:lvl1pPr>
              <a:defRPr/>
            </a:lvl1pPr>
          </a:lstStyle>
          <a:p>
            <a:endParaRPr dirty="0"/>
          </a:p>
        </p:txBody>
      </p:sp>
      <p:sp>
        <p:nvSpPr>
          <p:cNvPr id="378" name="Shape 378"/>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240956606"/>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Gallery (10)">
    <p:bg>
      <p:bgPr>
        <a:solidFill>
          <a:srgbClr val="16171A"/>
        </a:solidFill>
        <a:effectLst/>
      </p:bgPr>
    </p:bg>
    <p:spTree>
      <p:nvGrpSpPr>
        <p:cNvPr id="1" name=""/>
        <p:cNvGrpSpPr/>
        <p:nvPr/>
      </p:nvGrpSpPr>
      <p:grpSpPr>
        <a:xfrm>
          <a:off x="0" y="0"/>
          <a:ext cx="0" cy="0"/>
          <a:chOff x="0" y="0"/>
          <a:chExt cx="0" cy="0"/>
        </a:xfrm>
      </p:grpSpPr>
      <p:sp>
        <p:nvSpPr>
          <p:cNvPr id="385" name="Shape 385"/>
          <p:cNvSpPr>
            <a:spLocks noGrp="1"/>
          </p:cNvSpPr>
          <p:nvPr>
            <p:ph type="pic" sz="quarter" idx="13"/>
          </p:nvPr>
        </p:nvSpPr>
        <p:spPr>
          <a:xfrm>
            <a:off x="6691712" y="882425"/>
            <a:ext cx="1930401" cy="2546351"/>
          </a:xfrm>
          <a:prstGeom prst="rect">
            <a:avLst/>
          </a:prstGeom>
        </p:spPr>
        <p:txBody>
          <a:bodyPr lIns="91439" tIns="45719" rIns="91439" bIns="45719" anchor="t">
            <a:noAutofit/>
          </a:bodyPr>
          <a:lstStyle>
            <a:lvl1pPr>
              <a:defRPr/>
            </a:lvl1pPr>
          </a:lstStyle>
          <a:p>
            <a:endParaRPr dirty="0"/>
          </a:p>
        </p:txBody>
      </p:sp>
      <p:sp>
        <p:nvSpPr>
          <p:cNvPr id="386" name="Shape 386"/>
          <p:cNvSpPr>
            <a:spLocks noGrp="1"/>
          </p:cNvSpPr>
          <p:nvPr>
            <p:ph type="pic" sz="quarter" idx="14"/>
          </p:nvPr>
        </p:nvSpPr>
        <p:spPr>
          <a:xfrm>
            <a:off x="6691712" y="3429225"/>
            <a:ext cx="1930401" cy="2546351"/>
          </a:xfrm>
          <a:prstGeom prst="rect">
            <a:avLst/>
          </a:prstGeom>
        </p:spPr>
        <p:txBody>
          <a:bodyPr lIns="91439" tIns="45719" rIns="91439" bIns="45719" anchor="t">
            <a:noAutofit/>
          </a:bodyPr>
          <a:lstStyle>
            <a:lvl1pPr>
              <a:defRPr/>
            </a:lvl1pPr>
          </a:lstStyle>
          <a:p>
            <a:endParaRPr dirty="0"/>
          </a:p>
        </p:txBody>
      </p:sp>
      <p:sp>
        <p:nvSpPr>
          <p:cNvPr id="387" name="Shape 387"/>
          <p:cNvSpPr>
            <a:spLocks noGrp="1"/>
          </p:cNvSpPr>
          <p:nvPr>
            <p:ph type="pic" sz="quarter" idx="15"/>
          </p:nvPr>
        </p:nvSpPr>
        <p:spPr>
          <a:xfrm>
            <a:off x="8619099" y="882425"/>
            <a:ext cx="1930401" cy="2546351"/>
          </a:xfrm>
          <a:prstGeom prst="rect">
            <a:avLst/>
          </a:prstGeom>
        </p:spPr>
        <p:txBody>
          <a:bodyPr lIns="91439" tIns="45719" rIns="91439" bIns="45719" anchor="t">
            <a:noAutofit/>
          </a:bodyPr>
          <a:lstStyle>
            <a:lvl1pPr>
              <a:defRPr/>
            </a:lvl1pPr>
          </a:lstStyle>
          <a:p>
            <a:endParaRPr dirty="0"/>
          </a:p>
        </p:txBody>
      </p:sp>
      <p:sp>
        <p:nvSpPr>
          <p:cNvPr id="388" name="Shape 388"/>
          <p:cNvSpPr>
            <a:spLocks noGrp="1"/>
          </p:cNvSpPr>
          <p:nvPr>
            <p:ph type="pic" sz="quarter" idx="16"/>
          </p:nvPr>
        </p:nvSpPr>
        <p:spPr>
          <a:xfrm>
            <a:off x="8619099" y="3429224"/>
            <a:ext cx="1930401" cy="2546351"/>
          </a:xfrm>
          <a:prstGeom prst="rect">
            <a:avLst/>
          </a:prstGeom>
        </p:spPr>
        <p:txBody>
          <a:bodyPr lIns="91439" tIns="45719" rIns="91439" bIns="45719" anchor="t">
            <a:noAutofit/>
          </a:bodyPr>
          <a:lstStyle>
            <a:lvl1pPr>
              <a:defRPr/>
            </a:lvl1pPr>
          </a:lstStyle>
          <a:p>
            <a:endParaRPr dirty="0"/>
          </a:p>
        </p:txBody>
      </p:sp>
      <p:sp>
        <p:nvSpPr>
          <p:cNvPr id="389" name="Shape 389"/>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731364516"/>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lients about us (1)">
    <p:spTree>
      <p:nvGrpSpPr>
        <p:cNvPr id="1" name=""/>
        <p:cNvGrpSpPr/>
        <p:nvPr/>
      </p:nvGrpSpPr>
      <p:grpSpPr>
        <a:xfrm>
          <a:off x="0" y="0"/>
          <a:ext cx="0" cy="0"/>
          <a:chOff x="0" y="0"/>
          <a:chExt cx="0" cy="0"/>
        </a:xfrm>
      </p:grpSpPr>
      <p:sp>
        <p:nvSpPr>
          <p:cNvPr id="10" name="Picture Placeholder 8"/>
          <p:cNvSpPr>
            <a:spLocks noGrp="1"/>
          </p:cNvSpPr>
          <p:nvPr>
            <p:ph type="pic" sz="quarter" idx="10"/>
          </p:nvPr>
        </p:nvSpPr>
        <p:spPr>
          <a:xfrm>
            <a:off x="1650941" y="2439879"/>
            <a:ext cx="1587500" cy="15875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1" name="Picture Placeholder 8"/>
          <p:cNvSpPr>
            <a:spLocks noGrp="1"/>
          </p:cNvSpPr>
          <p:nvPr>
            <p:ph type="pic" sz="quarter" idx="11"/>
          </p:nvPr>
        </p:nvSpPr>
        <p:spPr>
          <a:xfrm>
            <a:off x="5302249" y="2439878"/>
            <a:ext cx="1587500" cy="15875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2" name="Picture Placeholder 8"/>
          <p:cNvSpPr>
            <a:spLocks noGrp="1"/>
          </p:cNvSpPr>
          <p:nvPr>
            <p:ph type="pic" sz="quarter" idx="12"/>
          </p:nvPr>
        </p:nvSpPr>
        <p:spPr>
          <a:xfrm>
            <a:off x="8953557" y="2439878"/>
            <a:ext cx="1587500" cy="15875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38" name="Shape 138"/>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42" name="Shape 14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953277"/>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Gallery (11)">
    <p:spTree>
      <p:nvGrpSpPr>
        <p:cNvPr id="1" name=""/>
        <p:cNvGrpSpPr/>
        <p:nvPr/>
      </p:nvGrpSpPr>
      <p:grpSpPr>
        <a:xfrm>
          <a:off x="0" y="0"/>
          <a:ext cx="0" cy="0"/>
          <a:chOff x="0" y="0"/>
          <a:chExt cx="0" cy="0"/>
        </a:xfrm>
      </p:grpSpPr>
      <p:sp>
        <p:nvSpPr>
          <p:cNvPr id="396" name="Shape 396"/>
          <p:cNvSpPr>
            <a:spLocks noGrp="1"/>
          </p:cNvSpPr>
          <p:nvPr>
            <p:ph type="pic" sz="quarter" idx="13"/>
          </p:nvPr>
        </p:nvSpPr>
        <p:spPr>
          <a:xfrm>
            <a:off x="1710350" y="1027718"/>
            <a:ext cx="2338543" cy="2338543"/>
          </a:xfrm>
          <a:prstGeom prst="rect">
            <a:avLst/>
          </a:prstGeom>
        </p:spPr>
        <p:txBody>
          <a:bodyPr lIns="91439" tIns="45719" rIns="91439" bIns="45719" anchor="t">
            <a:noAutofit/>
          </a:bodyPr>
          <a:lstStyle>
            <a:lvl1pPr>
              <a:defRPr/>
            </a:lvl1pPr>
          </a:lstStyle>
          <a:p>
            <a:endParaRPr dirty="0"/>
          </a:p>
        </p:txBody>
      </p:sp>
      <p:sp>
        <p:nvSpPr>
          <p:cNvPr id="397" name="Shape 397"/>
          <p:cNvSpPr>
            <a:spLocks noGrp="1"/>
          </p:cNvSpPr>
          <p:nvPr>
            <p:ph type="pic" sz="quarter" idx="14"/>
          </p:nvPr>
        </p:nvSpPr>
        <p:spPr>
          <a:xfrm>
            <a:off x="4176133" y="1027718"/>
            <a:ext cx="2338542" cy="2338543"/>
          </a:xfrm>
          <a:prstGeom prst="rect">
            <a:avLst/>
          </a:prstGeom>
        </p:spPr>
        <p:txBody>
          <a:bodyPr lIns="91439" tIns="45719" rIns="91439" bIns="45719" anchor="t">
            <a:noAutofit/>
          </a:bodyPr>
          <a:lstStyle>
            <a:lvl1pPr>
              <a:defRPr/>
            </a:lvl1pPr>
          </a:lstStyle>
          <a:p>
            <a:endParaRPr dirty="0"/>
          </a:p>
        </p:txBody>
      </p:sp>
      <p:sp>
        <p:nvSpPr>
          <p:cNvPr id="398" name="Shape 398"/>
          <p:cNvSpPr>
            <a:spLocks noGrp="1"/>
          </p:cNvSpPr>
          <p:nvPr>
            <p:ph type="pic" sz="quarter" idx="15"/>
          </p:nvPr>
        </p:nvSpPr>
        <p:spPr>
          <a:xfrm>
            <a:off x="1710350" y="3491741"/>
            <a:ext cx="2338543" cy="2338542"/>
          </a:xfrm>
          <a:prstGeom prst="rect">
            <a:avLst/>
          </a:prstGeom>
        </p:spPr>
        <p:txBody>
          <a:bodyPr lIns="91439" tIns="45719" rIns="91439" bIns="45719" anchor="t">
            <a:noAutofit/>
          </a:bodyPr>
          <a:lstStyle>
            <a:lvl1pPr>
              <a:defRPr/>
            </a:lvl1pPr>
          </a:lstStyle>
          <a:p>
            <a:endParaRPr dirty="0"/>
          </a:p>
        </p:txBody>
      </p:sp>
      <p:sp>
        <p:nvSpPr>
          <p:cNvPr id="399" name="Shape 399"/>
          <p:cNvSpPr>
            <a:spLocks noGrp="1"/>
          </p:cNvSpPr>
          <p:nvPr>
            <p:ph type="pic" sz="quarter" idx="16"/>
          </p:nvPr>
        </p:nvSpPr>
        <p:spPr>
          <a:xfrm>
            <a:off x="4176132" y="3491740"/>
            <a:ext cx="2338543" cy="2338543"/>
          </a:xfrm>
          <a:prstGeom prst="rect">
            <a:avLst/>
          </a:prstGeom>
        </p:spPr>
        <p:txBody>
          <a:bodyPr lIns="91439" tIns="45719" rIns="91439" bIns="45719" anchor="t">
            <a:noAutofit/>
          </a:bodyPr>
          <a:lstStyle>
            <a:lvl1pPr>
              <a:defRPr/>
            </a:lvl1pPr>
          </a:lstStyle>
          <a:p>
            <a:endParaRPr dirty="0"/>
          </a:p>
        </p:txBody>
      </p:sp>
      <p:sp>
        <p:nvSpPr>
          <p:cNvPr id="400" name="Shape 400"/>
          <p:cNvSpPr>
            <a:spLocks noGrp="1"/>
          </p:cNvSpPr>
          <p:nvPr>
            <p:ph type="body" sz="quarter" idx="1"/>
          </p:nvPr>
        </p:nvSpPr>
        <p:spPr>
          <a:xfrm>
            <a:off x="76410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01" name="Shape 401"/>
          <p:cNvSpPr>
            <a:spLocks noGrp="1"/>
          </p:cNvSpPr>
          <p:nvPr>
            <p:ph type="title"/>
          </p:nvPr>
        </p:nvSpPr>
        <p:spPr>
          <a:xfrm>
            <a:off x="7609664" y="1345184"/>
            <a:ext cx="3034498" cy="1322388"/>
          </a:xfrm>
          <a:prstGeom prst="rect">
            <a:avLst/>
          </a:prstGeom>
        </p:spPr>
        <p:txBody>
          <a:bodyPr anchor="t"/>
          <a:lstStyle>
            <a:lvl1pPr algn="l">
              <a:lnSpc>
                <a:spcPct val="80000"/>
              </a:lnSpc>
              <a:defRPr sz="5000"/>
            </a:lvl1pPr>
          </a:lstStyle>
          <a:p>
            <a:r>
              <a:rPr dirty="0"/>
              <a:t>Title Text</a:t>
            </a:r>
          </a:p>
        </p:txBody>
      </p:sp>
      <p:sp>
        <p:nvSpPr>
          <p:cNvPr id="402" name="Shape 402"/>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15142076"/>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Gallery (12)">
    <p:spTree>
      <p:nvGrpSpPr>
        <p:cNvPr id="1" name=""/>
        <p:cNvGrpSpPr/>
        <p:nvPr/>
      </p:nvGrpSpPr>
      <p:grpSpPr>
        <a:xfrm>
          <a:off x="0" y="0"/>
          <a:ext cx="0" cy="0"/>
          <a:chOff x="0" y="0"/>
          <a:chExt cx="0" cy="0"/>
        </a:xfrm>
      </p:grpSpPr>
      <p:sp>
        <p:nvSpPr>
          <p:cNvPr id="409" name="Shape 409"/>
          <p:cNvSpPr>
            <a:spLocks noGrp="1"/>
          </p:cNvSpPr>
          <p:nvPr>
            <p:ph type="pic" sz="quarter" idx="13"/>
          </p:nvPr>
        </p:nvSpPr>
        <p:spPr>
          <a:xfrm>
            <a:off x="1556352" y="924121"/>
            <a:ext cx="2921001" cy="5009758"/>
          </a:xfrm>
          <a:prstGeom prst="rect">
            <a:avLst/>
          </a:prstGeom>
        </p:spPr>
        <p:txBody>
          <a:bodyPr lIns="91439" tIns="45719" rIns="91439" bIns="45719" anchor="t">
            <a:noAutofit/>
          </a:bodyPr>
          <a:lstStyle>
            <a:lvl1pPr>
              <a:defRPr/>
            </a:lvl1pPr>
          </a:lstStyle>
          <a:p>
            <a:endParaRPr dirty="0"/>
          </a:p>
        </p:txBody>
      </p:sp>
      <p:sp>
        <p:nvSpPr>
          <p:cNvPr id="410" name="Shape 410"/>
          <p:cNvSpPr>
            <a:spLocks noGrp="1"/>
          </p:cNvSpPr>
          <p:nvPr>
            <p:ph type="pic" sz="quarter" idx="14"/>
          </p:nvPr>
        </p:nvSpPr>
        <p:spPr>
          <a:xfrm>
            <a:off x="4635500" y="924121"/>
            <a:ext cx="2921000" cy="5009758"/>
          </a:xfrm>
          <a:prstGeom prst="rect">
            <a:avLst/>
          </a:prstGeom>
        </p:spPr>
        <p:txBody>
          <a:bodyPr lIns="91439" tIns="45719" rIns="91439" bIns="45719" anchor="t">
            <a:noAutofit/>
          </a:bodyPr>
          <a:lstStyle>
            <a:lvl1pPr>
              <a:defRPr/>
            </a:lvl1pPr>
          </a:lstStyle>
          <a:p>
            <a:endParaRPr dirty="0"/>
          </a:p>
        </p:txBody>
      </p:sp>
      <p:sp>
        <p:nvSpPr>
          <p:cNvPr id="411" name="Shape 411"/>
          <p:cNvSpPr>
            <a:spLocks noGrp="1"/>
          </p:cNvSpPr>
          <p:nvPr>
            <p:ph type="pic" sz="quarter" idx="15"/>
          </p:nvPr>
        </p:nvSpPr>
        <p:spPr>
          <a:xfrm>
            <a:off x="7714648" y="924121"/>
            <a:ext cx="2921001" cy="5009758"/>
          </a:xfrm>
          <a:prstGeom prst="rect">
            <a:avLst/>
          </a:prstGeom>
        </p:spPr>
        <p:txBody>
          <a:bodyPr lIns="91439" tIns="45719" rIns="91439" bIns="45719" anchor="t">
            <a:noAutofit/>
          </a:bodyPr>
          <a:lstStyle>
            <a:lvl1pPr>
              <a:defRPr/>
            </a:lvl1pPr>
          </a:lstStyle>
          <a:p>
            <a:endParaRPr dirty="0"/>
          </a:p>
        </p:txBody>
      </p:sp>
      <p:sp>
        <p:nvSpPr>
          <p:cNvPr id="412" name="Shape 412"/>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9234872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Gallery (13)">
    <p:spTree>
      <p:nvGrpSpPr>
        <p:cNvPr id="1" name=""/>
        <p:cNvGrpSpPr/>
        <p:nvPr/>
      </p:nvGrpSpPr>
      <p:grpSpPr>
        <a:xfrm>
          <a:off x="0" y="0"/>
          <a:ext cx="0" cy="0"/>
          <a:chOff x="0" y="0"/>
          <a:chExt cx="0" cy="0"/>
        </a:xfrm>
      </p:grpSpPr>
      <p:sp>
        <p:nvSpPr>
          <p:cNvPr id="419" name="Shape 419"/>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20" name="Shape 420"/>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421" name="Shape 421"/>
          <p:cNvSpPr>
            <a:spLocks noGrp="1"/>
          </p:cNvSpPr>
          <p:nvPr>
            <p:ph type="pic" sz="quarter" idx="13"/>
          </p:nvPr>
        </p:nvSpPr>
        <p:spPr>
          <a:xfrm>
            <a:off x="8167438" y="2572685"/>
            <a:ext cx="2982630" cy="2982630"/>
          </a:xfrm>
          <a:prstGeom prst="rect">
            <a:avLst/>
          </a:prstGeom>
        </p:spPr>
        <p:txBody>
          <a:bodyPr lIns="91439" tIns="45719" rIns="91439" bIns="45719" anchor="t">
            <a:noAutofit/>
          </a:bodyPr>
          <a:lstStyle>
            <a:lvl1pPr>
              <a:defRPr/>
            </a:lvl1pPr>
          </a:lstStyle>
          <a:p>
            <a:endParaRPr dirty="0"/>
          </a:p>
        </p:txBody>
      </p:sp>
      <p:sp>
        <p:nvSpPr>
          <p:cNvPr id="422" name="Shape 422"/>
          <p:cNvSpPr>
            <a:spLocks noGrp="1"/>
          </p:cNvSpPr>
          <p:nvPr>
            <p:ph type="pic" sz="quarter" idx="14"/>
          </p:nvPr>
        </p:nvSpPr>
        <p:spPr>
          <a:xfrm>
            <a:off x="7532439" y="1937685"/>
            <a:ext cx="2982630" cy="2982630"/>
          </a:xfrm>
          <a:prstGeom prst="rect">
            <a:avLst/>
          </a:prstGeom>
        </p:spPr>
        <p:txBody>
          <a:bodyPr lIns="91439" tIns="45719" rIns="91439" bIns="45719" anchor="t">
            <a:noAutofit/>
          </a:bodyPr>
          <a:lstStyle>
            <a:lvl1pPr>
              <a:defRPr/>
            </a:lvl1pPr>
          </a:lstStyle>
          <a:p>
            <a:endParaRPr dirty="0"/>
          </a:p>
        </p:txBody>
      </p:sp>
      <p:sp>
        <p:nvSpPr>
          <p:cNvPr id="423" name="Shape 423"/>
          <p:cNvSpPr>
            <a:spLocks noGrp="1"/>
          </p:cNvSpPr>
          <p:nvPr>
            <p:ph type="pic" sz="quarter" idx="15"/>
          </p:nvPr>
        </p:nvSpPr>
        <p:spPr>
          <a:xfrm>
            <a:off x="6897438" y="1302685"/>
            <a:ext cx="2982631" cy="2982630"/>
          </a:xfrm>
          <a:prstGeom prst="rect">
            <a:avLst/>
          </a:prstGeom>
        </p:spPr>
        <p:txBody>
          <a:bodyPr lIns="91439" tIns="45719" rIns="91439" bIns="45719" anchor="t">
            <a:noAutofit/>
          </a:bodyPr>
          <a:lstStyle>
            <a:lvl1pPr>
              <a:defRPr/>
            </a:lvl1pPr>
          </a:lstStyle>
          <a:p>
            <a:endParaRPr dirty="0"/>
          </a:p>
        </p:txBody>
      </p:sp>
      <p:sp>
        <p:nvSpPr>
          <p:cNvPr id="424" name="Shape 42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010471924"/>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Gallery (14)">
    <p:spTree>
      <p:nvGrpSpPr>
        <p:cNvPr id="1" name=""/>
        <p:cNvGrpSpPr/>
        <p:nvPr/>
      </p:nvGrpSpPr>
      <p:grpSpPr>
        <a:xfrm>
          <a:off x="0" y="0"/>
          <a:ext cx="0" cy="0"/>
          <a:chOff x="0" y="0"/>
          <a:chExt cx="0" cy="0"/>
        </a:xfrm>
      </p:grpSpPr>
      <p:sp>
        <p:nvSpPr>
          <p:cNvPr id="431" name="Shape 431"/>
          <p:cNvSpPr>
            <a:spLocks noGrp="1"/>
          </p:cNvSpPr>
          <p:nvPr>
            <p:ph type="pic" sz="quarter" idx="13"/>
          </p:nvPr>
        </p:nvSpPr>
        <p:spPr>
          <a:xfrm>
            <a:off x="5698745" y="886988"/>
            <a:ext cx="2727011" cy="2001661"/>
          </a:xfrm>
          <a:prstGeom prst="rect">
            <a:avLst/>
          </a:prstGeom>
        </p:spPr>
        <p:txBody>
          <a:bodyPr lIns="91439" tIns="45719" rIns="91439" bIns="45719" anchor="t">
            <a:noAutofit/>
          </a:bodyPr>
          <a:lstStyle>
            <a:lvl1pPr>
              <a:defRPr/>
            </a:lvl1pPr>
          </a:lstStyle>
          <a:p>
            <a:endParaRPr dirty="0"/>
          </a:p>
        </p:txBody>
      </p:sp>
      <p:sp>
        <p:nvSpPr>
          <p:cNvPr id="432" name="Shape 432"/>
          <p:cNvSpPr>
            <a:spLocks noGrp="1"/>
          </p:cNvSpPr>
          <p:nvPr>
            <p:ph type="pic" sz="quarter" idx="14"/>
          </p:nvPr>
        </p:nvSpPr>
        <p:spPr>
          <a:xfrm>
            <a:off x="8550714" y="886988"/>
            <a:ext cx="2071418" cy="2001661"/>
          </a:xfrm>
          <a:prstGeom prst="rect">
            <a:avLst/>
          </a:prstGeom>
        </p:spPr>
        <p:txBody>
          <a:bodyPr lIns="91439" tIns="45719" rIns="91439" bIns="45719" anchor="t">
            <a:noAutofit/>
          </a:bodyPr>
          <a:lstStyle>
            <a:lvl1pPr>
              <a:defRPr/>
            </a:lvl1pPr>
          </a:lstStyle>
          <a:p>
            <a:endParaRPr dirty="0"/>
          </a:p>
        </p:txBody>
      </p:sp>
      <p:sp>
        <p:nvSpPr>
          <p:cNvPr id="433" name="Shape 433"/>
          <p:cNvSpPr>
            <a:spLocks noGrp="1"/>
          </p:cNvSpPr>
          <p:nvPr>
            <p:ph type="pic" sz="quarter" idx="15"/>
          </p:nvPr>
        </p:nvSpPr>
        <p:spPr>
          <a:xfrm>
            <a:off x="5698746" y="3015870"/>
            <a:ext cx="4923235" cy="2953991"/>
          </a:xfrm>
          <a:prstGeom prst="rect">
            <a:avLst/>
          </a:prstGeom>
        </p:spPr>
        <p:txBody>
          <a:bodyPr lIns="91439" tIns="45719" rIns="91439" bIns="45719" anchor="t">
            <a:noAutofit/>
          </a:bodyPr>
          <a:lstStyle>
            <a:lvl1pPr>
              <a:defRPr/>
            </a:lvl1pPr>
          </a:lstStyle>
          <a:p>
            <a:endParaRPr dirty="0"/>
          </a:p>
        </p:txBody>
      </p:sp>
      <p:sp>
        <p:nvSpPr>
          <p:cNvPr id="434" name="Shape 43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78280151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Gallery (15)">
    <p:spTree>
      <p:nvGrpSpPr>
        <p:cNvPr id="1" name=""/>
        <p:cNvGrpSpPr/>
        <p:nvPr/>
      </p:nvGrpSpPr>
      <p:grpSpPr>
        <a:xfrm>
          <a:off x="0" y="0"/>
          <a:ext cx="0" cy="0"/>
          <a:chOff x="0" y="0"/>
          <a:chExt cx="0" cy="0"/>
        </a:xfrm>
      </p:grpSpPr>
      <p:sp>
        <p:nvSpPr>
          <p:cNvPr id="441" name="Shape 441"/>
          <p:cNvSpPr>
            <a:spLocks noGrp="1"/>
          </p:cNvSpPr>
          <p:nvPr>
            <p:ph type="body" sz="quarter" idx="1"/>
          </p:nvPr>
        </p:nvSpPr>
        <p:spPr>
          <a:xfrm>
            <a:off x="1659389" y="3673411"/>
            <a:ext cx="2650245"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42" name="Shape 442"/>
          <p:cNvSpPr>
            <a:spLocks noGrp="1"/>
          </p:cNvSpPr>
          <p:nvPr>
            <p:ph type="title"/>
          </p:nvPr>
        </p:nvSpPr>
        <p:spPr>
          <a:xfrm>
            <a:off x="1632005" y="1525651"/>
            <a:ext cx="2616112" cy="1076770"/>
          </a:xfrm>
          <a:prstGeom prst="rect">
            <a:avLst/>
          </a:prstGeom>
        </p:spPr>
        <p:txBody>
          <a:bodyPr anchor="t"/>
          <a:lstStyle>
            <a:lvl1pPr algn="l">
              <a:lnSpc>
                <a:spcPct val="80000"/>
              </a:lnSpc>
              <a:defRPr sz="4000"/>
            </a:lvl1pPr>
          </a:lstStyle>
          <a:p>
            <a:r>
              <a:rPr dirty="0"/>
              <a:t>Title Text</a:t>
            </a:r>
          </a:p>
        </p:txBody>
      </p:sp>
      <p:sp>
        <p:nvSpPr>
          <p:cNvPr id="443" name="Shape 443"/>
          <p:cNvSpPr>
            <a:spLocks noGrp="1"/>
          </p:cNvSpPr>
          <p:nvPr>
            <p:ph type="pic" sz="quarter" idx="13"/>
          </p:nvPr>
        </p:nvSpPr>
        <p:spPr>
          <a:xfrm>
            <a:off x="9443523" y="882650"/>
            <a:ext cx="1905001" cy="5092701"/>
          </a:xfrm>
          <a:prstGeom prst="rect">
            <a:avLst/>
          </a:prstGeom>
        </p:spPr>
        <p:txBody>
          <a:bodyPr lIns="91439" tIns="45719" rIns="91439" bIns="45719" anchor="t">
            <a:noAutofit/>
          </a:bodyPr>
          <a:lstStyle>
            <a:lvl1pPr>
              <a:defRPr/>
            </a:lvl1pPr>
          </a:lstStyle>
          <a:p>
            <a:endParaRPr dirty="0"/>
          </a:p>
        </p:txBody>
      </p:sp>
      <p:sp>
        <p:nvSpPr>
          <p:cNvPr id="444" name="Shape 444"/>
          <p:cNvSpPr>
            <a:spLocks noGrp="1"/>
          </p:cNvSpPr>
          <p:nvPr>
            <p:ph type="pic" sz="quarter" idx="14"/>
          </p:nvPr>
        </p:nvSpPr>
        <p:spPr>
          <a:xfrm>
            <a:off x="5370807" y="881282"/>
            <a:ext cx="1905001" cy="2489201"/>
          </a:xfrm>
          <a:prstGeom prst="rect">
            <a:avLst/>
          </a:prstGeom>
        </p:spPr>
        <p:txBody>
          <a:bodyPr lIns="91439" tIns="45719" rIns="91439" bIns="45719" anchor="t">
            <a:noAutofit/>
          </a:bodyPr>
          <a:lstStyle>
            <a:lvl1pPr>
              <a:defRPr/>
            </a:lvl1pPr>
          </a:lstStyle>
          <a:p>
            <a:endParaRPr dirty="0"/>
          </a:p>
        </p:txBody>
      </p:sp>
      <p:sp>
        <p:nvSpPr>
          <p:cNvPr id="445" name="Shape 445"/>
          <p:cNvSpPr>
            <a:spLocks noGrp="1"/>
          </p:cNvSpPr>
          <p:nvPr>
            <p:ph type="pic" sz="quarter" idx="15"/>
          </p:nvPr>
        </p:nvSpPr>
        <p:spPr>
          <a:xfrm>
            <a:off x="7412979" y="881282"/>
            <a:ext cx="1905001" cy="2489201"/>
          </a:xfrm>
          <a:prstGeom prst="rect">
            <a:avLst/>
          </a:prstGeom>
        </p:spPr>
        <p:txBody>
          <a:bodyPr lIns="91439" tIns="45719" rIns="91439" bIns="45719" anchor="t">
            <a:noAutofit/>
          </a:bodyPr>
          <a:lstStyle>
            <a:lvl1pPr>
              <a:defRPr/>
            </a:lvl1pPr>
          </a:lstStyle>
          <a:p>
            <a:endParaRPr dirty="0"/>
          </a:p>
        </p:txBody>
      </p:sp>
      <p:sp>
        <p:nvSpPr>
          <p:cNvPr id="446" name="Shape 446"/>
          <p:cNvSpPr>
            <a:spLocks noGrp="1"/>
          </p:cNvSpPr>
          <p:nvPr>
            <p:ph type="pic" sz="quarter" idx="16"/>
          </p:nvPr>
        </p:nvSpPr>
        <p:spPr>
          <a:xfrm>
            <a:off x="5370807" y="3497023"/>
            <a:ext cx="3944286" cy="2476501"/>
          </a:xfrm>
          <a:prstGeom prst="rect">
            <a:avLst/>
          </a:prstGeom>
        </p:spPr>
        <p:txBody>
          <a:bodyPr lIns="91439" tIns="45719" rIns="91439" bIns="45719" anchor="t">
            <a:noAutofit/>
          </a:bodyPr>
          <a:lstStyle>
            <a:lvl1pPr>
              <a:defRPr/>
            </a:lvl1pPr>
          </a:lstStyle>
          <a:p>
            <a:endParaRPr dirty="0"/>
          </a:p>
        </p:txBody>
      </p:sp>
      <p:sp>
        <p:nvSpPr>
          <p:cNvPr id="447" name="Shape 447"/>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75737839"/>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Gallery (16)">
    <p:spTree>
      <p:nvGrpSpPr>
        <p:cNvPr id="1" name=""/>
        <p:cNvGrpSpPr/>
        <p:nvPr/>
      </p:nvGrpSpPr>
      <p:grpSpPr>
        <a:xfrm>
          <a:off x="0" y="0"/>
          <a:ext cx="0" cy="0"/>
          <a:chOff x="0" y="0"/>
          <a:chExt cx="0" cy="0"/>
        </a:xfrm>
      </p:grpSpPr>
      <p:sp>
        <p:nvSpPr>
          <p:cNvPr id="454" name="Shape 454"/>
          <p:cNvSpPr>
            <a:spLocks noGrp="1"/>
          </p:cNvSpPr>
          <p:nvPr>
            <p:ph type="body" sz="quarter" idx="1"/>
          </p:nvPr>
        </p:nvSpPr>
        <p:spPr>
          <a:xfrm>
            <a:off x="1273653" y="3169745"/>
            <a:ext cx="5274141" cy="1420813"/>
          </a:xfrm>
          <a:prstGeom prst="rect">
            <a:avLst/>
          </a:prstGeom>
        </p:spPr>
        <p:txBody>
          <a:bodyPr anchor="t">
            <a:noAutofit/>
          </a:bodyPr>
          <a:lstStyle>
            <a:lvl1pPr marL="0" indent="0" algn="r">
              <a:buSzTx/>
              <a:buNone/>
              <a:defRPr/>
            </a:lvl1pPr>
            <a:lvl2pPr marL="0" indent="114300" algn="r">
              <a:buSzTx/>
              <a:buNone/>
              <a:defRPr/>
            </a:lvl2pPr>
            <a:lvl3pPr marL="0" indent="228600" algn="r">
              <a:buSzTx/>
              <a:buNone/>
              <a:defRPr/>
            </a:lvl3pPr>
            <a:lvl4pPr marL="0" indent="342900" algn="r">
              <a:buSzTx/>
              <a:buNone/>
              <a:defRPr/>
            </a:lvl4pPr>
            <a:lvl5pPr marL="0" indent="457200" algn="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55" name="Shape 455"/>
          <p:cNvSpPr>
            <a:spLocks noGrp="1"/>
          </p:cNvSpPr>
          <p:nvPr>
            <p:ph type="title"/>
          </p:nvPr>
        </p:nvSpPr>
        <p:spPr>
          <a:xfrm>
            <a:off x="2335536" y="1657329"/>
            <a:ext cx="4225840" cy="830898"/>
          </a:xfrm>
          <a:prstGeom prst="rect">
            <a:avLst/>
          </a:prstGeom>
        </p:spPr>
        <p:txBody>
          <a:bodyPr anchor="t"/>
          <a:lstStyle>
            <a:lvl1pPr algn="r">
              <a:defRPr/>
            </a:lvl1pPr>
          </a:lstStyle>
          <a:p>
            <a:r>
              <a:rPr dirty="0"/>
              <a:t>Title Text</a:t>
            </a:r>
          </a:p>
        </p:txBody>
      </p:sp>
      <p:sp>
        <p:nvSpPr>
          <p:cNvPr id="456" name="Shape 456"/>
          <p:cNvSpPr>
            <a:spLocks noGrp="1"/>
          </p:cNvSpPr>
          <p:nvPr>
            <p:ph type="pic" idx="13"/>
          </p:nvPr>
        </p:nvSpPr>
        <p:spPr>
          <a:xfrm>
            <a:off x="6345983" y="-45417"/>
            <a:ext cx="5866113" cy="6948834"/>
          </a:xfrm>
          <a:prstGeom prst="rect">
            <a:avLst/>
          </a:prstGeom>
        </p:spPr>
        <p:txBody>
          <a:bodyPr lIns="91439" tIns="45719" rIns="91439" bIns="45719" anchor="t">
            <a:noAutofit/>
          </a:bodyPr>
          <a:lstStyle>
            <a:lvl1pPr>
              <a:defRPr/>
            </a:lvl1pPr>
          </a:lstStyle>
          <a:p>
            <a:endParaRPr dirty="0"/>
          </a:p>
        </p:txBody>
      </p:sp>
      <p:sp>
        <p:nvSpPr>
          <p:cNvPr id="457" name="Shape 457"/>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353935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Gallery (17)">
    <p:spTree>
      <p:nvGrpSpPr>
        <p:cNvPr id="1" name=""/>
        <p:cNvGrpSpPr/>
        <p:nvPr/>
      </p:nvGrpSpPr>
      <p:grpSpPr>
        <a:xfrm>
          <a:off x="0" y="0"/>
          <a:ext cx="0" cy="0"/>
          <a:chOff x="0" y="0"/>
          <a:chExt cx="0" cy="0"/>
        </a:xfrm>
      </p:grpSpPr>
      <p:sp>
        <p:nvSpPr>
          <p:cNvPr id="11" name="Picture Placeholder 2"/>
          <p:cNvSpPr>
            <a:spLocks noGrp="1"/>
          </p:cNvSpPr>
          <p:nvPr>
            <p:ph type="pic" sz="quarter" idx="12"/>
          </p:nvPr>
        </p:nvSpPr>
        <p:spPr>
          <a:xfrm>
            <a:off x="6042836" y="0"/>
            <a:ext cx="4636070" cy="4629150"/>
          </a:xfrm>
          <a:custGeom>
            <a:avLst/>
            <a:gdLst>
              <a:gd name="connsiteX0" fmla="*/ 0 w 9256713"/>
              <a:gd name="connsiteY0" fmla="*/ 9258300 h 9258300"/>
              <a:gd name="connsiteX1" fmla="*/ 0 w 9256713"/>
              <a:gd name="connsiteY1" fmla="*/ 0 h 9258300"/>
              <a:gd name="connsiteX2" fmla="*/ 9256713 w 9256713"/>
              <a:gd name="connsiteY2" fmla="*/ 9258300 h 9258300"/>
              <a:gd name="connsiteX3" fmla="*/ 0 w 9256713"/>
              <a:gd name="connsiteY3" fmla="*/ 9258300 h 9258300"/>
              <a:gd name="connsiteX0" fmla="*/ 9245600 w 9256713"/>
              <a:gd name="connsiteY0" fmla="*/ 80433 h 9258300"/>
              <a:gd name="connsiteX1" fmla="*/ 0 w 9256713"/>
              <a:gd name="connsiteY1" fmla="*/ 0 h 9258300"/>
              <a:gd name="connsiteX2" fmla="*/ 9256713 w 9256713"/>
              <a:gd name="connsiteY2" fmla="*/ 9258300 h 9258300"/>
              <a:gd name="connsiteX3" fmla="*/ 9245600 w 9256713"/>
              <a:gd name="connsiteY3" fmla="*/ 80433 h 9258300"/>
              <a:gd name="connsiteX0" fmla="*/ 9271726 w 9272140"/>
              <a:gd name="connsiteY0" fmla="*/ 2055 h 9258300"/>
              <a:gd name="connsiteX1" fmla="*/ 0 w 9272140"/>
              <a:gd name="connsiteY1" fmla="*/ 0 h 9258300"/>
              <a:gd name="connsiteX2" fmla="*/ 9256713 w 9272140"/>
              <a:gd name="connsiteY2" fmla="*/ 9258300 h 9258300"/>
              <a:gd name="connsiteX3" fmla="*/ 9271726 w 9272140"/>
              <a:gd name="connsiteY3" fmla="*/ 2055 h 9258300"/>
            </a:gdLst>
            <a:ahLst/>
            <a:cxnLst>
              <a:cxn ang="0">
                <a:pos x="connsiteX0" y="connsiteY0"/>
              </a:cxn>
              <a:cxn ang="0">
                <a:pos x="connsiteX1" y="connsiteY1"/>
              </a:cxn>
              <a:cxn ang="0">
                <a:pos x="connsiteX2" y="connsiteY2"/>
              </a:cxn>
              <a:cxn ang="0">
                <a:pos x="connsiteX3" y="connsiteY3"/>
              </a:cxn>
            </a:cxnLst>
            <a:rect l="l" t="t" r="r" b="b"/>
            <a:pathLst>
              <a:path w="9272140" h="9258300">
                <a:moveTo>
                  <a:pt x="9271726" y="2055"/>
                </a:moveTo>
                <a:lnTo>
                  <a:pt x="0" y="0"/>
                </a:lnTo>
                <a:lnTo>
                  <a:pt x="9256713" y="9258300"/>
                </a:lnTo>
                <a:cubicBezTo>
                  <a:pt x="9253009" y="6199011"/>
                  <a:pt x="9275430" y="3061344"/>
                  <a:pt x="9271726" y="2055"/>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3" name="Picture Placeholder 2"/>
          <p:cNvSpPr>
            <a:spLocks noGrp="1"/>
          </p:cNvSpPr>
          <p:nvPr>
            <p:ph type="pic" sz="quarter" idx="11"/>
          </p:nvPr>
        </p:nvSpPr>
        <p:spPr>
          <a:xfrm>
            <a:off x="6047034" y="2227388"/>
            <a:ext cx="4628357" cy="4629150"/>
          </a:xfrm>
          <a:prstGeom prst="rtTriangle">
            <a:avLst/>
          </a:prstGeom>
        </p:spPr>
        <p:txBody>
          <a:bodyPr/>
          <a:lstStyle>
            <a:lvl1pPr>
              <a:defRPr/>
            </a:lvl1pPr>
          </a:lstStyle>
          <a:p>
            <a:endParaRPr lang="en-US" dirty="0"/>
          </a:p>
        </p:txBody>
      </p:sp>
      <p:sp>
        <p:nvSpPr>
          <p:cNvPr id="466" name="Shape 466"/>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89141143"/>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Gallery (18)">
    <p:bg>
      <p:bgPr>
        <a:solidFill>
          <a:srgbClr val="16171A"/>
        </a:solidFill>
        <a:effectLst/>
      </p:bgPr>
    </p:bg>
    <p:spTree>
      <p:nvGrpSpPr>
        <p:cNvPr id="1" name=""/>
        <p:cNvGrpSpPr/>
        <p:nvPr/>
      </p:nvGrpSpPr>
      <p:grpSpPr>
        <a:xfrm>
          <a:off x="0" y="0"/>
          <a:ext cx="0" cy="0"/>
          <a:chOff x="0" y="0"/>
          <a:chExt cx="0" cy="0"/>
        </a:xfrm>
      </p:grpSpPr>
      <p:sp>
        <p:nvSpPr>
          <p:cNvPr id="473" name="Shape 473"/>
          <p:cNvSpPr>
            <a:spLocks noGrp="1"/>
          </p:cNvSpPr>
          <p:nvPr>
            <p:ph type="pic" sz="quarter" idx="13"/>
          </p:nvPr>
        </p:nvSpPr>
        <p:spPr>
          <a:xfrm>
            <a:off x="0" y="0"/>
            <a:ext cx="2438400" cy="1714500"/>
          </a:xfrm>
          <a:prstGeom prst="rect">
            <a:avLst/>
          </a:prstGeom>
        </p:spPr>
        <p:txBody>
          <a:bodyPr lIns="91439" tIns="45719" rIns="91439" bIns="45719" anchor="t">
            <a:noAutofit/>
          </a:bodyPr>
          <a:lstStyle>
            <a:lvl1pPr>
              <a:defRPr/>
            </a:lvl1pPr>
          </a:lstStyle>
          <a:p>
            <a:endParaRPr dirty="0"/>
          </a:p>
        </p:txBody>
      </p:sp>
      <p:sp>
        <p:nvSpPr>
          <p:cNvPr id="474" name="Shape 474"/>
          <p:cNvSpPr>
            <a:spLocks noGrp="1"/>
          </p:cNvSpPr>
          <p:nvPr>
            <p:ph type="pic" sz="quarter" idx="14"/>
          </p:nvPr>
        </p:nvSpPr>
        <p:spPr>
          <a:xfrm>
            <a:off x="2437976" y="0"/>
            <a:ext cx="2438401" cy="1714500"/>
          </a:xfrm>
          <a:prstGeom prst="rect">
            <a:avLst/>
          </a:prstGeom>
        </p:spPr>
        <p:txBody>
          <a:bodyPr lIns="91439" tIns="45719" rIns="91439" bIns="45719" anchor="t">
            <a:noAutofit/>
          </a:bodyPr>
          <a:lstStyle>
            <a:lvl1pPr>
              <a:defRPr/>
            </a:lvl1pPr>
          </a:lstStyle>
          <a:p>
            <a:endParaRPr dirty="0"/>
          </a:p>
        </p:txBody>
      </p:sp>
      <p:sp>
        <p:nvSpPr>
          <p:cNvPr id="475" name="Shape 475"/>
          <p:cNvSpPr>
            <a:spLocks noGrp="1"/>
          </p:cNvSpPr>
          <p:nvPr>
            <p:ph type="pic" sz="quarter" idx="15"/>
          </p:nvPr>
        </p:nvSpPr>
        <p:spPr>
          <a:xfrm>
            <a:off x="4875997" y="0"/>
            <a:ext cx="2438401" cy="1714500"/>
          </a:xfrm>
          <a:prstGeom prst="rect">
            <a:avLst/>
          </a:prstGeom>
        </p:spPr>
        <p:txBody>
          <a:bodyPr lIns="91439" tIns="45719" rIns="91439" bIns="45719" anchor="t">
            <a:noAutofit/>
          </a:bodyPr>
          <a:lstStyle>
            <a:lvl1pPr>
              <a:defRPr/>
            </a:lvl1pPr>
          </a:lstStyle>
          <a:p>
            <a:endParaRPr dirty="0"/>
          </a:p>
        </p:txBody>
      </p:sp>
      <p:sp>
        <p:nvSpPr>
          <p:cNvPr id="476" name="Shape 476"/>
          <p:cNvSpPr>
            <a:spLocks noGrp="1"/>
          </p:cNvSpPr>
          <p:nvPr>
            <p:ph type="pic" sz="quarter" idx="16"/>
          </p:nvPr>
        </p:nvSpPr>
        <p:spPr>
          <a:xfrm>
            <a:off x="7313973" y="0"/>
            <a:ext cx="2438401" cy="1714500"/>
          </a:xfrm>
          <a:prstGeom prst="rect">
            <a:avLst/>
          </a:prstGeom>
        </p:spPr>
        <p:txBody>
          <a:bodyPr lIns="91439" tIns="45719" rIns="91439" bIns="45719" anchor="t">
            <a:noAutofit/>
          </a:bodyPr>
          <a:lstStyle>
            <a:lvl1pPr>
              <a:defRPr/>
            </a:lvl1pPr>
          </a:lstStyle>
          <a:p>
            <a:endParaRPr dirty="0"/>
          </a:p>
        </p:txBody>
      </p:sp>
      <p:sp>
        <p:nvSpPr>
          <p:cNvPr id="477" name="Shape 477"/>
          <p:cNvSpPr>
            <a:spLocks noGrp="1"/>
          </p:cNvSpPr>
          <p:nvPr>
            <p:ph type="pic" sz="quarter" idx="17"/>
          </p:nvPr>
        </p:nvSpPr>
        <p:spPr>
          <a:xfrm>
            <a:off x="9751993" y="0"/>
            <a:ext cx="2438401" cy="1714500"/>
          </a:xfrm>
          <a:prstGeom prst="rect">
            <a:avLst/>
          </a:prstGeom>
        </p:spPr>
        <p:txBody>
          <a:bodyPr lIns="91439" tIns="45719" rIns="91439" bIns="45719" anchor="t">
            <a:noAutofit/>
          </a:bodyPr>
          <a:lstStyle>
            <a:lvl1pPr>
              <a:defRPr/>
            </a:lvl1pPr>
          </a:lstStyle>
          <a:p>
            <a:endParaRPr dirty="0"/>
          </a:p>
        </p:txBody>
      </p:sp>
      <p:sp>
        <p:nvSpPr>
          <p:cNvPr id="478" name="Shape 478"/>
          <p:cNvSpPr>
            <a:spLocks noGrp="1"/>
          </p:cNvSpPr>
          <p:nvPr>
            <p:ph type="pic" sz="quarter" idx="18"/>
          </p:nvPr>
        </p:nvSpPr>
        <p:spPr>
          <a:xfrm>
            <a:off x="0" y="1714500"/>
            <a:ext cx="2438400" cy="1714500"/>
          </a:xfrm>
          <a:prstGeom prst="rect">
            <a:avLst/>
          </a:prstGeom>
        </p:spPr>
        <p:txBody>
          <a:bodyPr lIns="91439" tIns="45719" rIns="91439" bIns="45719" anchor="t">
            <a:noAutofit/>
          </a:bodyPr>
          <a:lstStyle>
            <a:lvl1pPr>
              <a:defRPr/>
            </a:lvl1pPr>
          </a:lstStyle>
          <a:p>
            <a:endParaRPr dirty="0"/>
          </a:p>
        </p:txBody>
      </p:sp>
      <p:sp>
        <p:nvSpPr>
          <p:cNvPr id="479" name="Shape 479"/>
          <p:cNvSpPr>
            <a:spLocks noGrp="1"/>
          </p:cNvSpPr>
          <p:nvPr>
            <p:ph type="pic" sz="quarter" idx="19"/>
          </p:nvPr>
        </p:nvSpPr>
        <p:spPr>
          <a:xfrm>
            <a:off x="9751994" y="1714500"/>
            <a:ext cx="2438401" cy="1714500"/>
          </a:xfrm>
          <a:prstGeom prst="rect">
            <a:avLst/>
          </a:prstGeom>
        </p:spPr>
        <p:txBody>
          <a:bodyPr lIns="91439" tIns="45719" rIns="91439" bIns="45719" anchor="t">
            <a:noAutofit/>
          </a:bodyPr>
          <a:lstStyle>
            <a:lvl1pPr>
              <a:defRPr/>
            </a:lvl1pPr>
          </a:lstStyle>
          <a:p>
            <a:endParaRPr dirty="0"/>
          </a:p>
        </p:txBody>
      </p:sp>
      <p:sp>
        <p:nvSpPr>
          <p:cNvPr id="480" name="Shape 480"/>
          <p:cNvSpPr>
            <a:spLocks noGrp="1"/>
          </p:cNvSpPr>
          <p:nvPr>
            <p:ph type="pic" sz="quarter" idx="20"/>
          </p:nvPr>
        </p:nvSpPr>
        <p:spPr>
          <a:xfrm>
            <a:off x="0" y="3428548"/>
            <a:ext cx="2438400" cy="1714501"/>
          </a:xfrm>
          <a:prstGeom prst="rect">
            <a:avLst/>
          </a:prstGeom>
        </p:spPr>
        <p:txBody>
          <a:bodyPr lIns="91439" tIns="45719" rIns="91439" bIns="45719" anchor="t">
            <a:noAutofit/>
          </a:bodyPr>
          <a:lstStyle>
            <a:lvl1pPr>
              <a:defRPr/>
            </a:lvl1pPr>
          </a:lstStyle>
          <a:p>
            <a:endParaRPr dirty="0"/>
          </a:p>
        </p:txBody>
      </p:sp>
      <p:sp>
        <p:nvSpPr>
          <p:cNvPr id="481" name="Shape 481"/>
          <p:cNvSpPr>
            <a:spLocks noGrp="1"/>
          </p:cNvSpPr>
          <p:nvPr>
            <p:ph type="pic" sz="quarter" idx="21"/>
          </p:nvPr>
        </p:nvSpPr>
        <p:spPr>
          <a:xfrm>
            <a:off x="9751993" y="3428547"/>
            <a:ext cx="2438401" cy="1714501"/>
          </a:xfrm>
          <a:prstGeom prst="rect">
            <a:avLst/>
          </a:prstGeom>
        </p:spPr>
        <p:txBody>
          <a:bodyPr lIns="91439" tIns="45719" rIns="91439" bIns="45719" anchor="t">
            <a:noAutofit/>
          </a:bodyPr>
          <a:lstStyle>
            <a:lvl1pPr>
              <a:defRPr/>
            </a:lvl1pPr>
          </a:lstStyle>
          <a:p>
            <a:endParaRPr dirty="0"/>
          </a:p>
        </p:txBody>
      </p:sp>
      <p:sp>
        <p:nvSpPr>
          <p:cNvPr id="482" name="Shape 482"/>
          <p:cNvSpPr>
            <a:spLocks noGrp="1"/>
          </p:cNvSpPr>
          <p:nvPr>
            <p:ph type="pic" sz="quarter" idx="22"/>
          </p:nvPr>
        </p:nvSpPr>
        <p:spPr>
          <a:xfrm>
            <a:off x="0" y="5141949"/>
            <a:ext cx="2438400" cy="1714501"/>
          </a:xfrm>
          <a:prstGeom prst="rect">
            <a:avLst/>
          </a:prstGeom>
        </p:spPr>
        <p:txBody>
          <a:bodyPr lIns="91439" tIns="45719" rIns="91439" bIns="45719" anchor="t">
            <a:noAutofit/>
          </a:bodyPr>
          <a:lstStyle>
            <a:lvl1pPr>
              <a:defRPr/>
            </a:lvl1pPr>
          </a:lstStyle>
          <a:p>
            <a:endParaRPr dirty="0"/>
          </a:p>
        </p:txBody>
      </p:sp>
      <p:sp>
        <p:nvSpPr>
          <p:cNvPr id="483" name="Shape 483"/>
          <p:cNvSpPr>
            <a:spLocks noGrp="1"/>
          </p:cNvSpPr>
          <p:nvPr>
            <p:ph type="pic" sz="quarter" idx="23"/>
          </p:nvPr>
        </p:nvSpPr>
        <p:spPr>
          <a:xfrm>
            <a:off x="2437976" y="5141949"/>
            <a:ext cx="2438401" cy="1714501"/>
          </a:xfrm>
          <a:prstGeom prst="rect">
            <a:avLst/>
          </a:prstGeom>
        </p:spPr>
        <p:txBody>
          <a:bodyPr lIns="91439" tIns="45719" rIns="91439" bIns="45719" anchor="t">
            <a:noAutofit/>
          </a:bodyPr>
          <a:lstStyle>
            <a:lvl1pPr>
              <a:defRPr/>
            </a:lvl1pPr>
          </a:lstStyle>
          <a:p>
            <a:endParaRPr dirty="0"/>
          </a:p>
        </p:txBody>
      </p:sp>
      <p:sp>
        <p:nvSpPr>
          <p:cNvPr id="484" name="Shape 484"/>
          <p:cNvSpPr>
            <a:spLocks noGrp="1"/>
          </p:cNvSpPr>
          <p:nvPr>
            <p:ph type="pic" sz="quarter" idx="24"/>
          </p:nvPr>
        </p:nvSpPr>
        <p:spPr>
          <a:xfrm>
            <a:off x="4875997" y="5141949"/>
            <a:ext cx="2438401" cy="1714501"/>
          </a:xfrm>
          <a:prstGeom prst="rect">
            <a:avLst/>
          </a:prstGeom>
        </p:spPr>
        <p:txBody>
          <a:bodyPr lIns="91439" tIns="45719" rIns="91439" bIns="45719" anchor="t">
            <a:noAutofit/>
          </a:bodyPr>
          <a:lstStyle>
            <a:lvl1pPr>
              <a:defRPr/>
            </a:lvl1pPr>
          </a:lstStyle>
          <a:p>
            <a:endParaRPr dirty="0"/>
          </a:p>
        </p:txBody>
      </p:sp>
      <p:sp>
        <p:nvSpPr>
          <p:cNvPr id="485" name="Shape 485"/>
          <p:cNvSpPr>
            <a:spLocks noGrp="1"/>
          </p:cNvSpPr>
          <p:nvPr>
            <p:ph type="pic" sz="quarter" idx="25"/>
          </p:nvPr>
        </p:nvSpPr>
        <p:spPr>
          <a:xfrm>
            <a:off x="7313973" y="5141949"/>
            <a:ext cx="2438401" cy="1714501"/>
          </a:xfrm>
          <a:prstGeom prst="rect">
            <a:avLst/>
          </a:prstGeom>
        </p:spPr>
        <p:txBody>
          <a:bodyPr lIns="91439" tIns="45719" rIns="91439" bIns="45719" anchor="t">
            <a:noAutofit/>
          </a:bodyPr>
          <a:lstStyle>
            <a:lvl1pPr>
              <a:defRPr/>
            </a:lvl1pPr>
          </a:lstStyle>
          <a:p>
            <a:endParaRPr dirty="0"/>
          </a:p>
        </p:txBody>
      </p:sp>
      <p:sp>
        <p:nvSpPr>
          <p:cNvPr id="486" name="Shape 486"/>
          <p:cNvSpPr>
            <a:spLocks noGrp="1"/>
          </p:cNvSpPr>
          <p:nvPr>
            <p:ph type="pic" sz="quarter" idx="26"/>
          </p:nvPr>
        </p:nvSpPr>
        <p:spPr>
          <a:xfrm>
            <a:off x="9751993" y="5141949"/>
            <a:ext cx="2438401" cy="1714501"/>
          </a:xfrm>
          <a:prstGeom prst="rect">
            <a:avLst/>
          </a:prstGeom>
        </p:spPr>
        <p:txBody>
          <a:bodyPr lIns="91439" tIns="45719" rIns="91439" bIns="45719" anchor="t">
            <a:noAutofit/>
          </a:bodyPr>
          <a:lstStyle>
            <a:lvl1pPr>
              <a:defRPr/>
            </a:lvl1pPr>
          </a:lstStyle>
          <a:p>
            <a:endParaRPr dirty="0"/>
          </a:p>
        </p:txBody>
      </p:sp>
      <p:sp>
        <p:nvSpPr>
          <p:cNvPr id="487" name="Shape 487"/>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64258102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Gallery (19)">
    <p:spTree>
      <p:nvGrpSpPr>
        <p:cNvPr id="1" name=""/>
        <p:cNvGrpSpPr/>
        <p:nvPr/>
      </p:nvGrpSpPr>
      <p:grpSpPr>
        <a:xfrm>
          <a:off x="0" y="0"/>
          <a:ext cx="0" cy="0"/>
          <a:chOff x="0" y="0"/>
          <a:chExt cx="0" cy="0"/>
        </a:xfrm>
      </p:grpSpPr>
      <p:sp>
        <p:nvSpPr>
          <p:cNvPr id="494" name="Shape 494"/>
          <p:cNvSpPr>
            <a:spLocks noGrp="1"/>
          </p:cNvSpPr>
          <p:nvPr>
            <p:ph type="pic" sz="quarter" idx="13"/>
          </p:nvPr>
        </p:nvSpPr>
        <p:spPr>
          <a:xfrm>
            <a:off x="0" y="0"/>
            <a:ext cx="2438400" cy="1714500"/>
          </a:xfrm>
          <a:prstGeom prst="rect">
            <a:avLst/>
          </a:prstGeom>
        </p:spPr>
        <p:txBody>
          <a:bodyPr lIns="91439" tIns="45719" rIns="91439" bIns="45719" anchor="t">
            <a:noAutofit/>
          </a:bodyPr>
          <a:lstStyle>
            <a:lvl1pPr>
              <a:defRPr/>
            </a:lvl1pPr>
          </a:lstStyle>
          <a:p>
            <a:endParaRPr dirty="0"/>
          </a:p>
        </p:txBody>
      </p:sp>
      <p:sp>
        <p:nvSpPr>
          <p:cNvPr id="495" name="Shape 495"/>
          <p:cNvSpPr>
            <a:spLocks noGrp="1"/>
          </p:cNvSpPr>
          <p:nvPr>
            <p:ph type="pic" sz="quarter" idx="14"/>
          </p:nvPr>
        </p:nvSpPr>
        <p:spPr>
          <a:xfrm>
            <a:off x="2437976" y="0"/>
            <a:ext cx="2438401" cy="1714500"/>
          </a:xfrm>
          <a:prstGeom prst="rect">
            <a:avLst/>
          </a:prstGeom>
        </p:spPr>
        <p:txBody>
          <a:bodyPr lIns="91439" tIns="45719" rIns="91439" bIns="45719" anchor="t">
            <a:noAutofit/>
          </a:bodyPr>
          <a:lstStyle>
            <a:lvl1pPr>
              <a:defRPr/>
            </a:lvl1pPr>
          </a:lstStyle>
          <a:p>
            <a:endParaRPr dirty="0"/>
          </a:p>
        </p:txBody>
      </p:sp>
      <p:sp>
        <p:nvSpPr>
          <p:cNvPr id="496" name="Shape 496"/>
          <p:cNvSpPr>
            <a:spLocks noGrp="1"/>
          </p:cNvSpPr>
          <p:nvPr>
            <p:ph type="pic" sz="quarter" idx="15"/>
          </p:nvPr>
        </p:nvSpPr>
        <p:spPr>
          <a:xfrm>
            <a:off x="4875997" y="0"/>
            <a:ext cx="2438401" cy="1714500"/>
          </a:xfrm>
          <a:prstGeom prst="rect">
            <a:avLst/>
          </a:prstGeom>
        </p:spPr>
        <p:txBody>
          <a:bodyPr lIns="91439" tIns="45719" rIns="91439" bIns="45719" anchor="t">
            <a:noAutofit/>
          </a:bodyPr>
          <a:lstStyle>
            <a:lvl1pPr>
              <a:defRPr/>
            </a:lvl1pPr>
          </a:lstStyle>
          <a:p>
            <a:endParaRPr dirty="0"/>
          </a:p>
        </p:txBody>
      </p:sp>
      <p:sp>
        <p:nvSpPr>
          <p:cNvPr id="497" name="Shape 497"/>
          <p:cNvSpPr>
            <a:spLocks noGrp="1"/>
          </p:cNvSpPr>
          <p:nvPr>
            <p:ph type="pic" sz="quarter" idx="16"/>
          </p:nvPr>
        </p:nvSpPr>
        <p:spPr>
          <a:xfrm>
            <a:off x="7313973" y="0"/>
            <a:ext cx="2438401" cy="1714500"/>
          </a:xfrm>
          <a:prstGeom prst="rect">
            <a:avLst/>
          </a:prstGeom>
        </p:spPr>
        <p:txBody>
          <a:bodyPr lIns="91439" tIns="45719" rIns="91439" bIns="45719" anchor="t">
            <a:noAutofit/>
          </a:bodyPr>
          <a:lstStyle>
            <a:lvl1pPr>
              <a:defRPr/>
            </a:lvl1pPr>
          </a:lstStyle>
          <a:p>
            <a:endParaRPr dirty="0"/>
          </a:p>
        </p:txBody>
      </p:sp>
      <p:sp>
        <p:nvSpPr>
          <p:cNvPr id="498" name="Shape 498"/>
          <p:cNvSpPr>
            <a:spLocks noGrp="1"/>
          </p:cNvSpPr>
          <p:nvPr>
            <p:ph type="pic" sz="quarter" idx="17"/>
          </p:nvPr>
        </p:nvSpPr>
        <p:spPr>
          <a:xfrm>
            <a:off x="9751994" y="0"/>
            <a:ext cx="2438401" cy="1714500"/>
          </a:xfrm>
          <a:prstGeom prst="rect">
            <a:avLst/>
          </a:prstGeom>
        </p:spPr>
        <p:txBody>
          <a:bodyPr lIns="91439" tIns="45719" rIns="91439" bIns="45719" anchor="t">
            <a:noAutofit/>
          </a:bodyPr>
          <a:lstStyle>
            <a:lvl1pPr>
              <a:defRPr/>
            </a:lvl1pPr>
          </a:lstStyle>
          <a:p>
            <a:endParaRPr dirty="0"/>
          </a:p>
        </p:txBody>
      </p:sp>
      <p:sp>
        <p:nvSpPr>
          <p:cNvPr id="499" name="Shape 499"/>
          <p:cNvSpPr>
            <a:spLocks noGrp="1"/>
          </p:cNvSpPr>
          <p:nvPr>
            <p:ph type="pic" sz="quarter" idx="18"/>
          </p:nvPr>
        </p:nvSpPr>
        <p:spPr>
          <a:xfrm>
            <a:off x="0" y="1714500"/>
            <a:ext cx="2438400" cy="1714500"/>
          </a:xfrm>
          <a:prstGeom prst="rect">
            <a:avLst/>
          </a:prstGeom>
        </p:spPr>
        <p:txBody>
          <a:bodyPr lIns="91439" tIns="45719" rIns="91439" bIns="45719" anchor="t">
            <a:noAutofit/>
          </a:bodyPr>
          <a:lstStyle>
            <a:lvl1pPr>
              <a:defRPr/>
            </a:lvl1pPr>
          </a:lstStyle>
          <a:p>
            <a:endParaRPr dirty="0"/>
          </a:p>
        </p:txBody>
      </p:sp>
      <p:sp>
        <p:nvSpPr>
          <p:cNvPr id="500" name="Shape 500"/>
          <p:cNvSpPr>
            <a:spLocks noGrp="1"/>
          </p:cNvSpPr>
          <p:nvPr>
            <p:ph type="pic" sz="quarter" idx="19"/>
          </p:nvPr>
        </p:nvSpPr>
        <p:spPr>
          <a:xfrm>
            <a:off x="9751994" y="1714500"/>
            <a:ext cx="2438401" cy="1714500"/>
          </a:xfrm>
          <a:prstGeom prst="rect">
            <a:avLst/>
          </a:prstGeom>
        </p:spPr>
        <p:txBody>
          <a:bodyPr lIns="91439" tIns="45719" rIns="91439" bIns="45719" anchor="t">
            <a:noAutofit/>
          </a:bodyPr>
          <a:lstStyle>
            <a:lvl1pPr>
              <a:defRPr/>
            </a:lvl1pPr>
          </a:lstStyle>
          <a:p>
            <a:endParaRPr dirty="0"/>
          </a:p>
        </p:txBody>
      </p:sp>
      <p:sp>
        <p:nvSpPr>
          <p:cNvPr id="501" name="Shape 501"/>
          <p:cNvSpPr>
            <a:spLocks noGrp="1"/>
          </p:cNvSpPr>
          <p:nvPr>
            <p:ph type="pic" sz="quarter" idx="20"/>
          </p:nvPr>
        </p:nvSpPr>
        <p:spPr>
          <a:xfrm>
            <a:off x="0" y="3428548"/>
            <a:ext cx="2438400" cy="1714501"/>
          </a:xfrm>
          <a:prstGeom prst="rect">
            <a:avLst/>
          </a:prstGeom>
        </p:spPr>
        <p:txBody>
          <a:bodyPr lIns="91439" tIns="45719" rIns="91439" bIns="45719" anchor="t">
            <a:noAutofit/>
          </a:bodyPr>
          <a:lstStyle>
            <a:lvl1pPr>
              <a:defRPr/>
            </a:lvl1pPr>
          </a:lstStyle>
          <a:p>
            <a:endParaRPr dirty="0"/>
          </a:p>
        </p:txBody>
      </p:sp>
      <p:sp>
        <p:nvSpPr>
          <p:cNvPr id="502" name="Shape 502"/>
          <p:cNvSpPr>
            <a:spLocks noGrp="1"/>
          </p:cNvSpPr>
          <p:nvPr>
            <p:ph type="pic" sz="quarter" idx="21"/>
          </p:nvPr>
        </p:nvSpPr>
        <p:spPr>
          <a:xfrm>
            <a:off x="9751993" y="3428547"/>
            <a:ext cx="2438401" cy="1714501"/>
          </a:xfrm>
          <a:prstGeom prst="rect">
            <a:avLst/>
          </a:prstGeom>
        </p:spPr>
        <p:txBody>
          <a:bodyPr lIns="91439" tIns="45719" rIns="91439" bIns="45719" anchor="t">
            <a:noAutofit/>
          </a:bodyPr>
          <a:lstStyle>
            <a:lvl1pPr>
              <a:defRPr/>
            </a:lvl1pPr>
          </a:lstStyle>
          <a:p>
            <a:endParaRPr dirty="0"/>
          </a:p>
        </p:txBody>
      </p:sp>
      <p:sp>
        <p:nvSpPr>
          <p:cNvPr id="503" name="Shape 503"/>
          <p:cNvSpPr>
            <a:spLocks noGrp="1"/>
          </p:cNvSpPr>
          <p:nvPr>
            <p:ph type="pic" sz="quarter" idx="22"/>
          </p:nvPr>
        </p:nvSpPr>
        <p:spPr>
          <a:xfrm>
            <a:off x="0" y="5141949"/>
            <a:ext cx="2438400" cy="1714501"/>
          </a:xfrm>
          <a:prstGeom prst="rect">
            <a:avLst/>
          </a:prstGeom>
        </p:spPr>
        <p:txBody>
          <a:bodyPr lIns="91439" tIns="45719" rIns="91439" bIns="45719" anchor="t">
            <a:noAutofit/>
          </a:bodyPr>
          <a:lstStyle>
            <a:lvl1pPr>
              <a:defRPr/>
            </a:lvl1pPr>
          </a:lstStyle>
          <a:p>
            <a:endParaRPr dirty="0"/>
          </a:p>
        </p:txBody>
      </p:sp>
      <p:sp>
        <p:nvSpPr>
          <p:cNvPr id="504" name="Shape 504"/>
          <p:cNvSpPr>
            <a:spLocks noGrp="1"/>
          </p:cNvSpPr>
          <p:nvPr>
            <p:ph type="pic" sz="quarter" idx="23"/>
          </p:nvPr>
        </p:nvSpPr>
        <p:spPr>
          <a:xfrm>
            <a:off x="2437976" y="5141949"/>
            <a:ext cx="2438401" cy="1714501"/>
          </a:xfrm>
          <a:prstGeom prst="rect">
            <a:avLst/>
          </a:prstGeom>
        </p:spPr>
        <p:txBody>
          <a:bodyPr lIns="91439" tIns="45719" rIns="91439" bIns="45719" anchor="t">
            <a:noAutofit/>
          </a:bodyPr>
          <a:lstStyle>
            <a:lvl1pPr>
              <a:defRPr/>
            </a:lvl1pPr>
          </a:lstStyle>
          <a:p>
            <a:endParaRPr dirty="0"/>
          </a:p>
        </p:txBody>
      </p:sp>
      <p:sp>
        <p:nvSpPr>
          <p:cNvPr id="505" name="Shape 505"/>
          <p:cNvSpPr>
            <a:spLocks noGrp="1"/>
          </p:cNvSpPr>
          <p:nvPr>
            <p:ph type="pic" sz="quarter" idx="24"/>
          </p:nvPr>
        </p:nvSpPr>
        <p:spPr>
          <a:xfrm>
            <a:off x="4875997" y="5141949"/>
            <a:ext cx="2438401" cy="1714501"/>
          </a:xfrm>
          <a:prstGeom prst="rect">
            <a:avLst/>
          </a:prstGeom>
        </p:spPr>
        <p:txBody>
          <a:bodyPr lIns="91439" tIns="45719" rIns="91439" bIns="45719" anchor="t">
            <a:noAutofit/>
          </a:bodyPr>
          <a:lstStyle>
            <a:lvl1pPr>
              <a:defRPr/>
            </a:lvl1pPr>
          </a:lstStyle>
          <a:p>
            <a:endParaRPr dirty="0"/>
          </a:p>
        </p:txBody>
      </p:sp>
      <p:sp>
        <p:nvSpPr>
          <p:cNvPr id="506" name="Shape 506"/>
          <p:cNvSpPr>
            <a:spLocks noGrp="1"/>
          </p:cNvSpPr>
          <p:nvPr>
            <p:ph type="pic" sz="quarter" idx="25"/>
          </p:nvPr>
        </p:nvSpPr>
        <p:spPr>
          <a:xfrm>
            <a:off x="7313972" y="5141949"/>
            <a:ext cx="2438401" cy="1714501"/>
          </a:xfrm>
          <a:prstGeom prst="rect">
            <a:avLst/>
          </a:prstGeom>
        </p:spPr>
        <p:txBody>
          <a:bodyPr lIns="91439" tIns="45719" rIns="91439" bIns="45719" anchor="t">
            <a:noAutofit/>
          </a:bodyPr>
          <a:lstStyle>
            <a:lvl1pPr>
              <a:defRPr/>
            </a:lvl1pPr>
          </a:lstStyle>
          <a:p>
            <a:endParaRPr dirty="0"/>
          </a:p>
        </p:txBody>
      </p:sp>
      <p:sp>
        <p:nvSpPr>
          <p:cNvPr id="507" name="Shape 507"/>
          <p:cNvSpPr>
            <a:spLocks noGrp="1"/>
          </p:cNvSpPr>
          <p:nvPr>
            <p:ph type="pic" sz="quarter" idx="26"/>
          </p:nvPr>
        </p:nvSpPr>
        <p:spPr>
          <a:xfrm>
            <a:off x="9751993" y="5141949"/>
            <a:ext cx="2438401" cy="1714501"/>
          </a:xfrm>
          <a:prstGeom prst="rect">
            <a:avLst/>
          </a:prstGeom>
        </p:spPr>
        <p:txBody>
          <a:bodyPr lIns="91439" tIns="45719" rIns="91439" bIns="45719" anchor="t">
            <a:noAutofit/>
          </a:bodyPr>
          <a:lstStyle>
            <a:lvl1pPr>
              <a:defRPr/>
            </a:lvl1pPr>
          </a:lstStyle>
          <a:p>
            <a:endParaRPr dirty="0"/>
          </a:p>
        </p:txBody>
      </p:sp>
      <p:sp>
        <p:nvSpPr>
          <p:cNvPr id="508" name="Shape 508"/>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528650128"/>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Gallery (20)">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1664687" y="939962"/>
            <a:ext cx="2492541" cy="4967897"/>
          </a:xfrm>
          <a:custGeom>
            <a:avLst/>
            <a:gdLst>
              <a:gd name="connsiteX0" fmla="*/ 5 w 4983163"/>
              <a:gd name="connsiteY0" fmla="*/ 3807773 h 9968905"/>
              <a:gd name="connsiteX1" fmla="*/ 2491582 w 4983163"/>
              <a:gd name="connsiteY1" fmla="*/ 0 h 9968905"/>
              <a:gd name="connsiteX2" fmla="*/ 4983158 w 4983163"/>
              <a:gd name="connsiteY2" fmla="*/ 3807773 h 9968905"/>
              <a:gd name="connsiteX3" fmla="*/ 4031460 w 4983163"/>
              <a:gd name="connsiteY3" fmla="*/ 9968880 h 9968905"/>
              <a:gd name="connsiteX4" fmla="*/ 951703 w 4983163"/>
              <a:gd name="connsiteY4" fmla="*/ 9968880 h 9968905"/>
              <a:gd name="connsiteX5" fmla="*/ 5 w 4983163"/>
              <a:gd name="connsiteY5" fmla="*/ 3807773 h 9968905"/>
              <a:gd name="connsiteX0" fmla="*/ 0 w 4983153"/>
              <a:gd name="connsiteY0" fmla="*/ 3788723 h 9949830"/>
              <a:gd name="connsiteX1" fmla="*/ 4949027 w 4983153"/>
              <a:gd name="connsiteY1" fmla="*/ 0 h 9949830"/>
              <a:gd name="connsiteX2" fmla="*/ 4983153 w 4983153"/>
              <a:gd name="connsiteY2" fmla="*/ 3788723 h 9949830"/>
              <a:gd name="connsiteX3" fmla="*/ 4031455 w 4983153"/>
              <a:gd name="connsiteY3" fmla="*/ 9949830 h 9949830"/>
              <a:gd name="connsiteX4" fmla="*/ 951698 w 4983153"/>
              <a:gd name="connsiteY4" fmla="*/ 9949830 h 9949830"/>
              <a:gd name="connsiteX5" fmla="*/ 0 w 4983153"/>
              <a:gd name="connsiteY5" fmla="*/ 3788723 h 9949830"/>
              <a:gd name="connsiteX0" fmla="*/ 0 w 4983153"/>
              <a:gd name="connsiteY0" fmla="*/ 3788723 h 9949830"/>
              <a:gd name="connsiteX1" fmla="*/ 4949027 w 4983153"/>
              <a:gd name="connsiteY1" fmla="*/ 0 h 9949830"/>
              <a:gd name="connsiteX2" fmla="*/ 4983153 w 4983153"/>
              <a:gd name="connsiteY2" fmla="*/ 3788723 h 9949830"/>
              <a:gd name="connsiteX3" fmla="*/ 4964905 w 4983153"/>
              <a:gd name="connsiteY3" fmla="*/ 9930780 h 9949830"/>
              <a:gd name="connsiteX4" fmla="*/ 951698 w 4983153"/>
              <a:gd name="connsiteY4" fmla="*/ 9949830 h 9949830"/>
              <a:gd name="connsiteX5" fmla="*/ 0 w 4983153"/>
              <a:gd name="connsiteY5" fmla="*/ 3788723 h 9949830"/>
              <a:gd name="connsiteX0" fmla="*/ 0 w 4983153"/>
              <a:gd name="connsiteY0" fmla="*/ 3788723 h 9930780"/>
              <a:gd name="connsiteX1" fmla="*/ 4949027 w 4983153"/>
              <a:gd name="connsiteY1" fmla="*/ 0 h 9930780"/>
              <a:gd name="connsiteX2" fmla="*/ 4983153 w 4983153"/>
              <a:gd name="connsiteY2" fmla="*/ 3788723 h 9930780"/>
              <a:gd name="connsiteX3" fmla="*/ 4964905 w 4983153"/>
              <a:gd name="connsiteY3" fmla="*/ 9930780 h 9930780"/>
              <a:gd name="connsiteX4" fmla="*/ 1466048 w 4983153"/>
              <a:gd name="connsiteY4" fmla="*/ 8502030 h 9930780"/>
              <a:gd name="connsiteX5" fmla="*/ 0 w 4983153"/>
              <a:gd name="connsiteY5" fmla="*/ 3788723 h 9930780"/>
              <a:gd name="connsiteX0" fmla="*/ 0 w 3573453"/>
              <a:gd name="connsiteY0" fmla="*/ 1483673 h 9930780"/>
              <a:gd name="connsiteX1" fmla="*/ 3539327 w 3573453"/>
              <a:gd name="connsiteY1" fmla="*/ 0 h 9930780"/>
              <a:gd name="connsiteX2" fmla="*/ 3573453 w 3573453"/>
              <a:gd name="connsiteY2" fmla="*/ 3788723 h 9930780"/>
              <a:gd name="connsiteX3" fmla="*/ 3555205 w 3573453"/>
              <a:gd name="connsiteY3" fmla="*/ 9930780 h 9930780"/>
              <a:gd name="connsiteX4" fmla="*/ 56348 w 3573453"/>
              <a:gd name="connsiteY4" fmla="*/ 8502030 h 9930780"/>
              <a:gd name="connsiteX5" fmla="*/ 0 w 3573453"/>
              <a:gd name="connsiteY5" fmla="*/ 1483673 h 9930780"/>
              <a:gd name="connsiteX0" fmla="*/ 1391452 w 4964905"/>
              <a:gd name="connsiteY0" fmla="*/ 1483673 h 9930780"/>
              <a:gd name="connsiteX1" fmla="*/ 4930779 w 4964905"/>
              <a:gd name="connsiteY1" fmla="*/ 0 h 9930780"/>
              <a:gd name="connsiteX2" fmla="*/ 4964905 w 4964905"/>
              <a:gd name="connsiteY2" fmla="*/ 3788723 h 9930780"/>
              <a:gd name="connsiteX3" fmla="*/ 4946657 w 4964905"/>
              <a:gd name="connsiteY3" fmla="*/ 9930780 h 9930780"/>
              <a:gd name="connsiteX4" fmla="*/ 0 w 4964905"/>
              <a:gd name="connsiteY4" fmla="*/ 4958730 h 9930780"/>
              <a:gd name="connsiteX5" fmla="*/ 1391452 w 4964905"/>
              <a:gd name="connsiteY5" fmla="*/ 1483673 h 9930780"/>
              <a:gd name="connsiteX0" fmla="*/ 1391452 w 4964905"/>
              <a:gd name="connsiteY0" fmla="*/ 1483673 h 8521080"/>
              <a:gd name="connsiteX1" fmla="*/ 4930779 w 4964905"/>
              <a:gd name="connsiteY1" fmla="*/ 0 h 8521080"/>
              <a:gd name="connsiteX2" fmla="*/ 4964905 w 4964905"/>
              <a:gd name="connsiteY2" fmla="*/ 3788723 h 8521080"/>
              <a:gd name="connsiteX3" fmla="*/ 1441457 w 4964905"/>
              <a:gd name="connsiteY3" fmla="*/ 8521080 h 8521080"/>
              <a:gd name="connsiteX4" fmla="*/ 0 w 4964905"/>
              <a:gd name="connsiteY4" fmla="*/ 4958730 h 8521080"/>
              <a:gd name="connsiteX5" fmla="*/ 1391452 w 4964905"/>
              <a:gd name="connsiteY5" fmla="*/ 1483673 h 8521080"/>
              <a:gd name="connsiteX0" fmla="*/ 1391452 w 4945855"/>
              <a:gd name="connsiteY0" fmla="*/ 1483673 h 10317252"/>
              <a:gd name="connsiteX1" fmla="*/ 4930779 w 4945855"/>
              <a:gd name="connsiteY1" fmla="*/ 0 h 10317252"/>
              <a:gd name="connsiteX2" fmla="*/ 4945855 w 4945855"/>
              <a:gd name="connsiteY2" fmla="*/ 9846623 h 10317252"/>
              <a:gd name="connsiteX3" fmla="*/ 1441457 w 4945855"/>
              <a:gd name="connsiteY3" fmla="*/ 8521080 h 10317252"/>
              <a:gd name="connsiteX4" fmla="*/ 0 w 4945855"/>
              <a:gd name="connsiteY4" fmla="*/ 4958730 h 10317252"/>
              <a:gd name="connsiteX5" fmla="*/ 1391452 w 4945855"/>
              <a:gd name="connsiteY5" fmla="*/ 1483673 h 10317252"/>
              <a:gd name="connsiteX0" fmla="*/ 1391452 w 4945855"/>
              <a:gd name="connsiteY0" fmla="*/ 1483673 h 10563688"/>
              <a:gd name="connsiteX1" fmla="*/ 4930779 w 4945855"/>
              <a:gd name="connsiteY1" fmla="*/ 0 h 10563688"/>
              <a:gd name="connsiteX2" fmla="*/ 4945855 w 4945855"/>
              <a:gd name="connsiteY2" fmla="*/ 9846623 h 10563688"/>
              <a:gd name="connsiteX3" fmla="*/ 1441457 w 4945855"/>
              <a:gd name="connsiteY3" fmla="*/ 8521080 h 10563688"/>
              <a:gd name="connsiteX4" fmla="*/ 0 w 4945855"/>
              <a:gd name="connsiteY4" fmla="*/ 4958730 h 10563688"/>
              <a:gd name="connsiteX5" fmla="*/ 1391452 w 4945855"/>
              <a:gd name="connsiteY5" fmla="*/ 1483673 h 10563688"/>
              <a:gd name="connsiteX0" fmla="*/ 1391452 w 4945855"/>
              <a:gd name="connsiteY0" fmla="*/ 1483673 h 10627890"/>
              <a:gd name="connsiteX1" fmla="*/ 4930779 w 4945855"/>
              <a:gd name="connsiteY1" fmla="*/ 0 h 10627890"/>
              <a:gd name="connsiteX2" fmla="*/ 4945855 w 4945855"/>
              <a:gd name="connsiteY2" fmla="*/ 9922823 h 10627890"/>
              <a:gd name="connsiteX3" fmla="*/ 1441457 w 4945855"/>
              <a:gd name="connsiteY3" fmla="*/ 8521080 h 10627890"/>
              <a:gd name="connsiteX4" fmla="*/ 0 w 4945855"/>
              <a:gd name="connsiteY4" fmla="*/ 4958730 h 10627890"/>
              <a:gd name="connsiteX5" fmla="*/ 1391452 w 4945855"/>
              <a:gd name="connsiteY5" fmla="*/ 1483673 h 10627890"/>
              <a:gd name="connsiteX0" fmla="*/ 1391452 w 4945855"/>
              <a:gd name="connsiteY0" fmla="*/ 1483673 h 9922823"/>
              <a:gd name="connsiteX1" fmla="*/ 4930779 w 4945855"/>
              <a:gd name="connsiteY1" fmla="*/ 0 h 9922823"/>
              <a:gd name="connsiteX2" fmla="*/ 4945855 w 4945855"/>
              <a:gd name="connsiteY2" fmla="*/ 9922823 h 9922823"/>
              <a:gd name="connsiteX3" fmla="*/ 1441457 w 4945855"/>
              <a:gd name="connsiteY3" fmla="*/ 8521080 h 9922823"/>
              <a:gd name="connsiteX4" fmla="*/ 0 w 4945855"/>
              <a:gd name="connsiteY4" fmla="*/ 4958730 h 9922823"/>
              <a:gd name="connsiteX5" fmla="*/ 1391452 w 4945855"/>
              <a:gd name="connsiteY5" fmla="*/ 1483673 h 9922823"/>
              <a:gd name="connsiteX0" fmla="*/ 1391452 w 4963823"/>
              <a:gd name="connsiteY0" fmla="*/ 1496643 h 9935793"/>
              <a:gd name="connsiteX1" fmla="*/ 4963205 w 4963823"/>
              <a:gd name="connsiteY1" fmla="*/ 0 h 9935793"/>
              <a:gd name="connsiteX2" fmla="*/ 4945855 w 4963823"/>
              <a:gd name="connsiteY2" fmla="*/ 9935793 h 9935793"/>
              <a:gd name="connsiteX3" fmla="*/ 1441457 w 4963823"/>
              <a:gd name="connsiteY3" fmla="*/ 8534050 h 9935793"/>
              <a:gd name="connsiteX4" fmla="*/ 0 w 4963823"/>
              <a:gd name="connsiteY4" fmla="*/ 4971700 h 9935793"/>
              <a:gd name="connsiteX5" fmla="*/ 1391452 w 4963823"/>
              <a:gd name="connsiteY5" fmla="*/ 1496643 h 9935793"/>
              <a:gd name="connsiteX0" fmla="*/ 1430362 w 4963823"/>
              <a:gd name="connsiteY0" fmla="*/ 1457732 h 9935793"/>
              <a:gd name="connsiteX1" fmla="*/ 4963205 w 4963823"/>
              <a:gd name="connsiteY1" fmla="*/ 0 h 9935793"/>
              <a:gd name="connsiteX2" fmla="*/ 4945855 w 4963823"/>
              <a:gd name="connsiteY2" fmla="*/ 9935793 h 9935793"/>
              <a:gd name="connsiteX3" fmla="*/ 1441457 w 4963823"/>
              <a:gd name="connsiteY3" fmla="*/ 8534050 h 9935793"/>
              <a:gd name="connsiteX4" fmla="*/ 0 w 4963823"/>
              <a:gd name="connsiteY4" fmla="*/ 4971700 h 9935793"/>
              <a:gd name="connsiteX5" fmla="*/ 1430362 w 4963823"/>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60912 w 4983278"/>
              <a:gd name="connsiteY3" fmla="*/ 8534050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5081"/>
              <a:gd name="connsiteY0" fmla="*/ 1457732 h 9935793"/>
              <a:gd name="connsiteX1" fmla="*/ 4982660 w 4985081"/>
              <a:gd name="connsiteY1" fmla="*/ 0 h 9935793"/>
              <a:gd name="connsiteX2" fmla="*/ 4965310 w 4985081"/>
              <a:gd name="connsiteY2" fmla="*/ 9935793 h 9935793"/>
              <a:gd name="connsiteX3" fmla="*/ 1454427 w 4985081"/>
              <a:gd name="connsiteY3" fmla="*/ 8501624 h 9935793"/>
              <a:gd name="connsiteX4" fmla="*/ 0 w 4985081"/>
              <a:gd name="connsiteY4" fmla="*/ 4984671 h 9935793"/>
              <a:gd name="connsiteX5" fmla="*/ 1449817 w 4985081"/>
              <a:gd name="connsiteY5" fmla="*/ 1457732 h 993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5081" h="9935793">
                <a:moveTo>
                  <a:pt x="1449817" y="1457732"/>
                </a:moveTo>
                <a:lnTo>
                  <a:pt x="4982660" y="0"/>
                </a:lnTo>
                <a:cubicBezTo>
                  <a:pt x="4987685" y="3282208"/>
                  <a:pt x="4986225" y="6640615"/>
                  <a:pt x="4965310" y="9935793"/>
                </a:cubicBezTo>
                <a:cubicBezTo>
                  <a:pt x="3695847" y="9448279"/>
                  <a:pt x="2716999" y="9002109"/>
                  <a:pt x="1454427" y="8501624"/>
                </a:cubicBezTo>
                <a:lnTo>
                  <a:pt x="0" y="4984671"/>
                </a:lnTo>
                <a:lnTo>
                  <a:pt x="1449817" y="1457732"/>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516" name="Shape 516"/>
          <p:cNvSpPr>
            <a:spLocks noGrp="1"/>
          </p:cNvSpPr>
          <p:nvPr>
            <p:ph type="pic" sz="quarter" idx="14"/>
          </p:nvPr>
        </p:nvSpPr>
        <p:spPr>
          <a:xfrm>
            <a:off x="4370862" y="942721"/>
            <a:ext cx="2483526" cy="4978296"/>
          </a:xfrm>
          <a:custGeom>
            <a:avLst/>
            <a:gdLst>
              <a:gd name="connsiteX0" fmla="*/ 4 w 3533183"/>
              <a:gd name="connsiteY0" fmla="*/ 3807509 h 9968214"/>
              <a:gd name="connsiteX1" fmla="*/ 1766592 w 3533183"/>
              <a:gd name="connsiteY1" fmla="*/ 0 h 9968214"/>
              <a:gd name="connsiteX2" fmla="*/ 3533179 w 3533183"/>
              <a:gd name="connsiteY2" fmla="*/ 3807509 h 9968214"/>
              <a:gd name="connsiteX3" fmla="*/ 2858403 w 3533183"/>
              <a:gd name="connsiteY3" fmla="*/ 9968189 h 9968214"/>
              <a:gd name="connsiteX4" fmla="*/ 674780 w 3533183"/>
              <a:gd name="connsiteY4" fmla="*/ 9968189 h 9968214"/>
              <a:gd name="connsiteX5" fmla="*/ 4 w 3533183"/>
              <a:gd name="connsiteY5" fmla="*/ 3807509 h 9968214"/>
              <a:gd name="connsiteX0" fmla="*/ 0 w 3549503"/>
              <a:gd name="connsiteY0" fmla="*/ 51938 h 9968189"/>
              <a:gd name="connsiteX1" fmla="*/ 1782916 w 3549503"/>
              <a:gd name="connsiteY1" fmla="*/ 0 h 9968189"/>
              <a:gd name="connsiteX2" fmla="*/ 3549503 w 3549503"/>
              <a:gd name="connsiteY2" fmla="*/ 3807509 h 9968189"/>
              <a:gd name="connsiteX3" fmla="*/ 2874727 w 3549503"/>
              <a:gd name="connsiteY3" fmla="*/ 9968189 h 9968189"/>
              <a:gd name="connsiteX4" fmla="*/ 691104 w 3549503"/>
              <a:gd name="connsiteY4" fmla="*/ 9968189 h 9968189"/>
              <a:gd name="connsiteX5" fmla="*/ 0 w 3549503"/>
              <a:gd name="connsiteY5" fmla="*/ 51938 h 9968189"/>
              <a:gd name="connsiteX0" fmla="*/ 0 w 3549503"/>
              <a:gd name="connsiteY0" fmla="*/ 51938 h 9968189"/>
              <a:gd name="connsiteX1" fmla="*/ 1782916 w 3549503"/>
              <a:gd name="connsiteY1" fmla="*/ 0 h 9968189"/>
              <a:gd name="connsiteX2" fmla="*/ 3549503 w 3549503"/>
              <a:gd name="connsiteY2" fmla="*/ 3807509 h 9968189"/>
              <a:gd name="connsiteX3" fmla="*/ 2874727 w 3549503"/>
              <a:gd name="connsiteY3" fmla="*/ 9968189 h 9968189"/>
              <a:gd name="connsiteX4" fmla="*/ 21632 w 3549503"/>
              <a:gd name="connsiteY4" fmla="*/ 9968189 h 9968189"/>
              <a:gd name="connsiteX5" fmla="*/ 0 w 3549503"/>
              <a:gd name="connsiteY5" fmla="*/ 51938 h 9968189"/>
              <a:gd name="connsiteX0" fmla="*/ 0 w 3549503"/>
              <a:gd name="connsiteY0" fmla="*/ 51938 h 9968189"/>
              <a:gd name="connsiteX1" fmla="*/ 1782916 w 3549503"/>
              <a:gd name="connsiteY1" fmla="*/ 0 h 9968189"/>
              <a:gd name="connsiteX2" fmla="*/ 3549503 w 3549503"/>
              <a:gd name="connsiteY2" fmla="*/ 3807509 h 9968189"/>
              <a:gd name="connsiteX3" fmla="*/ 3511541 w 3549503"/>
              <a:gd name="connsiteY3" fmla="*/ 8514946 h 9968189"/>
              <a:gd name="connsiteX4" fmla="*/ 21632 w 3549503"/>
              <a:gd name="connsiteY4" fmla="*/ 9968189 h 9968189"/>
              <a:gd name="connsiteX5" fmla="*/ 0 w 3549503"/>
              <a:gd name="connsiteY5" fmla="*/ 51938 h 9968189"/>
              <a:gd name="connsiteX0" fmla="*/ 0 w 3549503"/>
              <a:gd name="connsiteY0" fmla="*/ 0 h 9916251"/>
              <a:gd name="connsiteX1" fmla="*/ 3546402 w 3549503"/>
              <a:gd name="connsiteY1" fmla="*/ 1417634 h 9916251"/>
              <a:gd name="connsiteX2" fmla="*/ 3549503 w 3549503"/>
              <a:gd name="connsiteY2" fmla="*/ 3755571 h 9916251"/>
              <a:gd name="connsiteX3" fmla="*/ 3511541 w 3549503"/>
              <a:gd name="connsiteY3" fmla="*/ 8463008 h 9916251"/>
              <a:gd name="connsiteX4" fmla="*/ 21632 w 3549503"/>
              <a:gd name="connsiteY4" fmla="*/ 9916251 h 9916251"/>
              <a:gd name="connsiteX5" fmla="*/ 0 w 3549503"/>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804 w 4967051"/>
              <a:gd name="connsiteY0" fmla="*/ 0 h 9956592"/>
              <a:gd name="connsiteX1" fmla="*/ 3527036 w 4967051"/>
              <a:gd name="connsiteY1" fmla="*/ 1457975 h 9956592"/>
              <a:gd name="connsiteX2" fmla="*/ 4967051 w 4967051"/>
              <a:gd name="connsiteY2" fmla="*/ 5036883 h 9956592"/>
              <a:gd name="connsiteX3" fmla="*/ 3492175 w 4967051"/>
              <a:gd name="connsiteY3" fmla="*/ 8503349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492175 w 4967051"/>
              <a:gd name="connsiteY3" fmla="*/ 8503349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051" h="9956592">
                <a:moveTo>
                  <a:pt x="804" y="0"/>
                </a:moveTo>
                <a:lnTo>
                  <a:pt x="3527036" y="1457975"/>
                </a:lnTo>
                <a:cubicBezTo>
                  <a:pt x="3780682" y="2203670"/>
                  <a:pt x="4723010" y="4199942"/>
                  <a:pt x="4967051" y="4962925"/>
                </a:cubicBezTo>
                <a:lnTo>
                  <a:pt x="3519069" y="8489902"/>
                </a:lnTo>
                <a:lnTo>
                  <a:pt x="2266" y="9956592"/>
                </a:lnTo>
                <a:cubicBezTo>
                  <a:pt x="-4945" y="6651175"/>
                  <a:pt x="8015" y="3305417"/>
                  <a:pt x="804" y="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7" name="Picture Placeholder 8"/>
          <p:cNvSpPr>
            <a:spLocks noGrp="1"/>
          </p:cNvSpPr>
          <p:nvPr>
            <p:ph type="pic" sz="quarter" idx="10"/>
          </p:nvPr>
        </p:nvSpPr>
        <p:spPr>
          <a:xfrm>
            <a:off x="2761778" y="1947992"/>
            <a:ext cx="2962077" cy="2962049"/>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518" name="Shape 518"/>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911684249"/>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About us (1)">
    <p:spTree>
      <p:nvGrpSpPr>
        <p:cNvPr id="1" name=""/>
        <p:cNvGrpSpPr/>
        <p:nvPr/>
      </p:nvGrpSpPr>
      <p:grpSpPr>
        <a:xfrm>
          <a:off x="0" y="0"/>
          <a:ext cx="0" cy="0"/>
          <a:chOff x="0" y="0"/>
          <a:chExt cx="0" cy="0"/>
        </a:xfrm>
      </p:grpSpPr>
      <p:sp>
        <p:nvSpPr>
          <p:cNvPr id="45" name="Shape 45"/>
          <p:cNvSpPr>
            <a:spLocks noGrp="1"/>
          </p:cNvSpPr>
          <p:nvPr>
            <p:ph type="pic" idx="13"/>
          </p:nvPr>
        </p:nvSpPr>
        <p:spPr>
          <a:xfrm>
            <a:off x="2622655" y="-8957"/>
            <a:ext cx="9568148" cy="4524680"/>
          </a:xfrm>
          <a:prstGeom prst="rect">
            <a:avLst/>
          </a:prstGeom>
        </p:spPr>
        <p:txBody>
          <a:bodyPr lIns="91439" tIns="45719" rIns="91439" bIns="45719" anchor="t">
            <a:noAutofit/>
          </a:bodyPr>
          <a:lstStyle>
            <a:lvl1pPr>
              <a:defRPr/>
            </a:lvl1pPr>
          </a:lstStyle>
          <a:p>
            <a:endParaRPr dirty="0"/>
          </a:p>
        </p:txBody>
      </p:sp>
      <p:sp>
        <p:nvSpPr>
          <p:cNvPr id="46" name="Shape 46"/>
          <p:cNvSpPr>
            <a:spLocks noGrp="1"/>
          </p:cNvSpPr>
          <p:nvPr>
            <p:ph type="title"/>
          </p:nvPr>
        </p:nvSpPr>
        <p:spPr>
          <a:xfrm>
            <a:off x="3341240" y="2355328"/>
            <a:ext cx="2972977" cy="1568006"/>
          </a:xfrm>
          <a:prstGeom prst="rect">
            <a:avLst/>
          </a:prstGeom>
        </p:spPr>
        <p:txBody>
          <a:bodyPr anchor="t"/>
          <a:lstStyle>
            <a:lvl1pPr algn="l">
              <a:lnSpc>
                <a:spcPct val="80000"/>
              </a:lnSpc>
              <a:defRPr>
                <a:solidFill>
                  <a:srgbClr val="FFFFFF"/>
                </a:solidFill>
              </a:defRPr>
            </a:lvl1pPr>
          </a:lstStyle>
          <a:p>
            <a:r>
              <a:rPr dirty="0"/>
              <a:t>Title Text</a:t>
            </a:r>
          </a:p>
        </p:txBody>
      </p:sp>
      <p:sp>
        <p:nvSpPr>
          <p:cNvPr id="47" name="Shape 47"/>
          <p:cNvSpPr>
            <a:spLocks noGrp="1"/>
          </p:cNvSpPr>
          <p:nvPr>
            <p:ph type="body" sz="quarter" idx="1"/>
          </p:nvPr>
        </p:nvSpPr>
        <p:spPr>
          <a:xfrm>
            <a:off x="3354662" y="5304787"/>
            <a:ext cx="5775376" cy="706438"/>
          </a:xfrm>
          <a:prstGeom prst="rect">
            <a:avLst/>
          </a:prstGeom>
        </p:spPr>
        <p:txBody>
          <a:bodyPr>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8" name="Shape 48"/>
          <p:cNvSpPr/>
          <p:nvPr/>
        </p:nvSpPr>
        <p:spPr>
          <a:xfrm>
            <a:off x="1037447" y="5387015"/>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49" name="Shape 49"/>
          <p:cNvSpPr>
            <a:spLocks noGrp="1"/>
          </p:cNvSpPr>
          <p:nvPr>
            <p:ph type="sldNum" sz="quarter" idx="2"/>
          </p:nvPr>
        </p:nvSpPr>
        <p:spPr>
          <a:xfrm>
            <a:off x="1198913" y="554608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4710256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Gallery (21)">
    <p:spTree>
      <p:nvGrpSpPr>
        <p:cNvPr id="1" name=""/>
        <p:cNvGrpSpPr/>
        <p:nvPr/>
      </p:nvGrpSpPr>
      <p:grpSpPr>
        <a:xfrm>
          <a:off x="0" y="0"/>
          <a:ext cx="0" cy="0"/>
          <a:chOff x="0" y="0"/>
          <a:chExt cx="0" cy="0"/>
        </a:xfrm>
      </p:grpSpPr>
      <p:sp>
        <p:nvSpPr>
          <p:cNvPr id="525" name="Shape 525"/>
          <p:cNvSpPr>
            <a:spLocks noGrp="1"/>
          </p:cNvSpPr>
          <p:nvPr>
            <p:ph type="body" sz="quarter" idx="1"/>
          </p:nvPr>
        </p:nvSpPr>
        <p:spPr>
          <a:xfrm>
            <a:off x="5123900" y="1415034"/>
            <a:ext cx="5011869"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26" name="Shape 526"/>
          <p:cNvSpPr>
            <a:spLocks noGrp="1"/>
          </p:cNvSpPr>
          <p:nvPr>
            <p:ph type="title"/>
          </p:nvPr>
        </p:nvSpPr>
        <p:spPr>
          <a:xfrm>
            <a:off x="1961913" y="1253820"/>
            <a:ext cx="2197528" cy="1690334"/>
          </a:xfrm>
          <a:prstGeom prst="rect">
            <a:avLst/>
          </a:prstGeom>
        </p:spPr>
        <p:txBody>
          <a:bodyPr anchor="t"/>
          <a:lstStyle>
            <a:lvl1pPr algn="r">
              <a:lnSpc>
                <a:spcPct val="80000"/>
              </a:lnSpc>
              <a:defRPr sz="4000"/>
            </a:lvl1pPr>
          </a:lstStyle>
          <a:p>
            <a:r>
              <a:rPr dirty="0"/>
              <a:t>Title Text</a:t>
            </a:r>
          </a:p>
        </p:txBody>
      </p:sp>
      <p:sp>
        <p:nvSpPr>
          <p:cNvPr id="527" name="Shape 527"/>
          <p:cNvSpPr>
            <a:spLocks noGrp="1"/>
          </p:cNvSpPr>
          <p:nvPr>
            <p:ph type="pic" sz="quarter" idx="13"/>
          </p:nvPr>
        </p:nvSpPr>
        <p:spPr>
          <a:xfrm>
            <a:off x="785791" y="3670015"/>
            <a:ext cx="3838005" cy="1322388"/>
          </a:xfrm>
          <a:prstGeom prst="rect">
            <a:avLst/>
          </a:prstGeom>
        </p:spPr>
        <p:txBody>
          <a:bodyPr lIns="91439" tIns="45719" rIns="91439" bIns="45719" anchor="t">
            <a:noAutofit/>
          </a:bodyPr>
          <a:lstStyle>
            <a:lvl1pPr>
              <a:defRPr/>
            </a:lvl1pPr>
          </a:lstStyle>
          <a:p>
            <a:endParaRPr dirty="0"/>
          </a:p>
        </p:txBody>
      </p:sp>
      <p:sp>
        <p:nvSpPr>
          <p:cNvPr id="528" name="Shape 528"/>
          <p:cNvSpPr>
            <a:spLocks noGrp="1"/>
          </p:cNvSpPr>
          <p:nvPr>
            <p:ph type="pic" sz="quarter" idx="14"/>
          </p:nvPr>
        </p:nvSpPr>
        <p:spPr>
          <a:xfrm>
            <a:off x="785791" y="5050901"/>
            <a:ext cx="3838005" cy="1815751"/>
          </a:xfrm>
          <a:prstGeom prst="rect">
            <a:avLst/>
          </a:prstGeom>
        </p:spPr>
        <p:txBody>
          <a:bodyPr lIns="91439" tIns="45719" rIns="91439" bIns="45719" anchor="t">
            <a:noAutofit/>
          </a:bodyPr>
          <a:lstStyle>
            <a:lvl1pPr>
              <a:defRPr/>
            </a:lvl1pPr>
          </a:lstStyle>
          <a:p>
            <a:endParaRPr dirty="0"/>
          </a:p>
        </p:txBody>
      </p:sp>
      <p:sp>
        <p:nvSpPr>
          <p:cNvPr id="529" name="Shape 529"/>
          <p:cNvSpPr>
            <a:spLocks noGrp="1"/>
          </p:cNvSpPr>
          <p:nvPr>
            <p:ph type="pic" sz="quarter" idx="15"/>
          </p:nvPr>
        </p:nvSpPr>
        <p:spPr>
          <a:xfrm>
            <a:off x="4690451" y="3668460"/>
            <a:ext cx="1592388" cy="3218786"/>
          </a:xfrm>
          <a:prstGeom prst="rect">
            <a:avLst/>
          </a:prstGeom>
        </p:spPr>
        <p:txBody>
          <a:bodyPr lIns="91439" tIns="45719" rIns="91439" bIns="45719" anchor="t">
            <a:noAutofit/>
          </a:bodyPr>
          <a:lstStyle>
            <a:lvl1pPr>
              <a:defRPr/>
            </a:lvl1pPr>
          </a:lstStyle>
          <a:p>
            <a:endParaRPr dirty="0"/>
          </a:p>
        </p:txBody>
      </p:sp>
      <p:sp>
        <p:nvSpPr>
          <p:cNvPr id="530" name="Shape 530"/>
          <p:cNvSpPr>
            <a:spLocks noGrp="1"/>
          </p:cNvSpPr>
          <p:nvPr>
            <p:ph type="pic" sz="quarter" idx="16"/>
          </p:nvPr>
        </p:nvSpPr>
        <p:spPr>
          <a:xfrm>
            <a:off x="6349495" y="3668460"/>
            <a:ext cx="1592387" cy="3218786"/>
          </a:xfrm>
          <a:prstGeom prst="rect">
            <a:avLst/>
          </a:prstGeom>
        </p:spPr>
        <p:txBody>
          <a:bodyPr lIns="91439" tIns="45719" rIns="91439" bIns="45719" anchor="t">
            <a:noAutofit/>
          </a:bodyPr>
          <a:lstStyle>
            <a:lvl1pPr>
              <a:defRPr/>
            </a:lvl1pPr>
          </a:lstStyle>
          <a:p>
            <a:endParaRPr dirty="0"/>
          </a:p>
        </p:txBody>
      </p:sp>
      <p:sp>
        <p:nvSpPr>
          <p:cNvPr id="531" name="Shape 531"/>
          <p:cNvSpPr>
            <a:spLocks noGrp="1"/>
          </p:cNvSpPr>
          <p:nvPr>
            <p:ph type="pic" sz="quarter" idx="17"/>
          </p:nvPr>
        </p:nvSpPr>
        <p:spPr>
          <a:xfrm>
            <a:off x="8008538" y="3668460"/>
            <a:ext cx="3397672" cy="3218786"/>
          </a:xfrm>
          <a:prstGeom prst="rect">
            <a:avLst/>
          </a:prstGeom>
        </p:spPr>
        <p:txBody>
          <a:bodyPr lIns="91439" tIns="45719" rIns="91439" bIns="45719" anchor="t">
            <a:noAutofit/>
          </a:bodyPr>
          <a:lstStyle>
            <a:lvl1pPr>
              <a:defRPr/>
            </a:lvl1pPr>
          </a:lstStyle>
          <a:p>
            <a:endParaRPr dirty="0"/>
          </a:p>
        </p:txBody>
      </p:sp>
      <p:sp>
        <p:nvSpPr>
          <p:cNvPr id="532" name="Shape 532"/>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63566126"/>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Gallery (22)">
    <p:spTree>
      <p:nvGrpSpPr>
        <p:cNvPr id="1" name=""/>
        <p:cNvGrpSpPr/>
        <p:nvPr/>
      </p:nvGrpSpPr>
      <p:grpSpPr>
        <a:xfrm>
          <a:off x="0" y="0"/>
          <a:ext cx="0" cy="0"/>
          <a:chOff x="0" y="0"/>
          <a:chExt cx="0" cy="0"/>
        </a:xfrm>
      </p:grpSpPr>
      <p:sp>
        <p:nvSpPr>
          <p:cNvPr id="539" name="Shape 539"/>
          <p:cNvSpPr>
            <a:spLocks noGrp="1"/>
          </p:cNvSpPr>
          <p:nvPr>
            <p:ph type="pic" sz="half" idx="13"/>
          </p:nvPr>
        </p:nvSpPr>
        <p:spPr>
          <a:xfrm>
            <a:off x="1651362" y="886989"/>
            <a:ext cx="4443778" cy="5084024"/>
          </a:xfrm>
          <a:prstGeom prst="rect">
            <a:avLst/>
          </a:prstGeom>
        </p:spPr>
        <p:txBody>
          <a:bodyPr lIns="91439" tIns="45719" rIns="91439" bIns="45719" anchor="t">
            <a:noAutofit/>
          </a:bodyPr>
          <a:lstStyle>
            <a:lvl1pPr>
              <a:defRPr/>
            </a:lvl1pPr>
          </a:lstStyle>
          <a:p>
            <a:endParaRPr dirty="0"/>
          </a:p>
        </p:txBody>
      </p:sp>
      <p:sp>
        <p:nvSpPr>
          <p:cNvPr id="540" name="Shape 540"/>
          <p:cNvSpPr>
            <a:spLocks noGrp="1"/>
          </p:cNvSpPr>
          <p:nvPr>
            <p:ph type="pic" sz="half" idx="14"/>
          </p:nvPr>
        </p:nvSpPr>
        <p:spPr>
          <a:xfrm>
            <a:off x="6094050" y="886988"/>
            <a:ext cx="4446653" cy="5084024"/>
          </a:xfrm>
          <a:prstGeom prst="rect">
            <a:avLst/>
          </a:prstGeom>
        </p:spPr>
        <p:txBody>
          <a:bodyPr lIns="91439" tIns="45719" rIns="91439" bIns="45719" anchor="t">
            <a:noAutofit/>
          </a:bodyPr>
          <a:lstStyle>
            <a:lvl1pPr>
              <a:defRPr/>
            </a:lvl1pPr>
          </a:lstStyle>
          <a:p>
            <a:endParaRPr dirty="0"/>
          </a:p>
        </p:txBody>
      </p:sp>
      <p:sp>
        <p:nvSpPr>
          <p:cNvPr id="541" name="Shape 541"/>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625662417"/>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Gallery (23)">
    <p:bg>
      <p:bgPr>
        <a:solidFill>
          <a:srgbClr val="16171A"/>
        </a:solidFill>
        <a:effectLst/>
      </p:bgPr>
    </p:bg>
    <p:spTree>
      <p:nvGrpSpPr>
        <p:cNvPr id="1" name=""/>
        <p:cNvGrpSpPr/>
        <p:nvPr/>
      </p:nvGrpSpPr>
      <p:grpSpPr>
        <a:xfrm>
          <a:off x="0" y="0"/>
          <a:ext cx="0" cy="0"/>
          <a:chOff x="0" y="0"/>
          <a:chExt cx="0" cy="0"/>
        </a:xfrm>
      </p:grpSpPr>
      <p:sp>
        <p:nvSpPr>
          <p:cNvPr id="548" name="Shape 548"/>
          <p:cNvSpPr>
            <a:spLocks noGrp="1"/>
          </p:cNvSpPr>
          <p:nvPr>
            <p:ph type="pic" sz="quarter" idx="13"/>
          </p:nvPr>
        </p:nvSpPr>
        <p:spPr>
          <a:xfrm>
            <a:off x="1556352" y="924121"/>
            <a:ext cx="2921000" cy="5009758"/>
          </a:xfrm>
          <a:prstGeom prst="rect">
            <a:avLst/>
          </a:prstGeom>
        </p:spPr>
        <p:txBody>
          <a:bodyPr lIns="91439" tIns="45719" rIns="91439" bIns="45719" anchor="t">
            <a:noAutofit/>
          </a:bodyPr>
          <a:lstStyle>
            <a:lvl1pPr>
              <a:defRPr/>
            </a:lvl1pPr>
          </a:lstStyle>
          <a:p>
            <a:endParaRPr dirty="0"/>
          </a:p>
        </p:txBody>
      </p:sp>
      <p:sp>
        <p:nvSpPr>
          <p:cNvPr id="549" name="Shape 549"/>
          <p:cNvSpPr>
            <a:spLocks noGrp="1"/>
          </p:cNvSpPr>
          <p:nvPr>
            <p:ph type="pic" sz="quarter" idx="14"/>
          </p:nvPr>
        </p:nvSpPr>
        <p:spPr>
          <a:xfrm>
            <a:off x="4635500" y="924121"/>
            <a:ext cx="2921000" cy="5009758"/>
          </a:xfrm>
          <a:prstGeom prst="rect">
            <a:avLst/>
          </a:prstGeom>
        </p:spPr>
        <p:txBody>
          <a:bodyPr lIns="91439" tIns="45719" rIns="91439" bIns="45719" anchor="t">
            <a:noAutofit/>
          </a:bodyPr>
          <a:lstStyle>
            <a:lvl1pPr>
              <a:defRPr/>
            </a:lvl1pPr>
          </a:lstStyle>
          <a:p>
            <a:endParaRPr dirty="0"/>
          </a:p>
        </p:txBody>
      </p:sp>
      <p:sp>
        <p:nvSpPr>
          <p:cNvPr id="550" name="Shape 550"/>
          <p:cNvSpPr>
            <a:spLocks noGrp="1"/>
          </p:cNvSpPr>
          <p:nvPr>
            <p:ph type="pic" sz="quarter" idx="15"/>
          </p:nvPr>
        </p:nvSpPr>
        <p:spPr>
          <a:xfrm>
            <a:off x="7714648" y="924121"/>
            <a:ext cx="2921000" cy="5009758"/>
          </a:xfrm>
          <a:prstGeom prst="rect">
            <a:avLst/>
          </a:prstGeom>
        </p:spPr>
        <p:txBody>
          <a:bodyPr lIns="91439" tIns="45719" rIns="91439" bIns="45719" anchor="t">
            <a:noAutofit/>
          </a:bodyPr>
          <a:lstStyle>
            <a:lvl1pPr>
              <a:defRPr/>
            </a:lvl1pPr>
          </a:lstStyle>
          <a:p>
            <a:endParaRPr dirty="0"/>
          </a:p>
        </p:txBody>
      </p:sp>
      <p:sp>
        <p:nvSpPr>
          <p:cNvPr id="551" name="Shape 551"/>
          <p:cNvSpPr>
            <a:spLocks noGrp="1"/>
          </p:cNvSpPr>
          <p:nvPr>
            <p:ph type="pic" sz="quarter" idx="16"/>
          </p:nvPr>
        </p:nvSpPr>
        <p:spPr>
          <a:xfrm>
            <a:off x="-25356" y="924121"/>
            <a:ext cx="1423559" cy="5009758"/>
          </a:xfrm>
          <a:prstGeom prst="rect">
            <a:avLst/>
          </a:prstGeom>
        </p:spPr>
        <p:txBody>
          <a:bodyPr lIns="91439" tIns="45719" rIns="91439" bIns="45719" anchor="t">
            <a:noAutofit/>
          </a:bodyPr>
          <a:lstStyle>
            <a:lvl1pPr>
              <a:defRPr/>
            </a:lvl1pPr>
          </a:lstStyle>
          <a:p>
            <a:endParaRPr dirty="0"/>
          </a:p>
        </p:txBody>
      </p:sp>
      <p:sp>
        <p:nvSpPr>
          <p:cNvPr id="552" name="Shape 552"/>
          <p:cNvSpPr>
            <a:spLocks noGrp="1"/>
          </p:cNvSpPr>
          <p:nvPr>
            <p:ph type="pic" sz="quarter" idx="17"/>
          </p:nvPr>
        </p:nvSpPr>
        <p:spPr>
          <a:xfrm>
            <a:off x="10793797" y="924121"/>
            <a:ext cx="1409067" cy="5009758"/>
          </a:xfrm>
          <a:prstGeom prst="rect">
            <a:avLst/>
          </a:prstGeom>
        </p:spPr>
        <p:txBody>
          <a:bodyPr lIns="91439" tIns="45719" rIns="91439" bIns="45719" anchor="t">
            <a:noAutofit/>
          </a:bodyPr>
          <a:lstStyle>
            <a:lvl1pPr>
              <a:defRPr/>
            </a:lvl1pPr>
          </a:lstStyle>
          <a:p>
            <a:endParaRPr dirty="0"/>
          </a:p>
        </p:txBody>
      </p:sp>
      <p:sp>
        <p:nvSpPr>
          <p:cNvPr id="553" name="Shape 553"/>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7467347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Gallery (24)">
    <p:spTree>
      <p:nvGrpSpPr>
        <p:cNvPr id="1" name=""/>
        <p:cNvGrpSpPr/>
        <p:nvPr/>
      </p:nvGrpSpPr>
      <p:grpSpPr>
        <a:xfrm>
          <a:off x="0" y="0"/>
          <a:ext cx="0" cy="0"/>
          <a:chOff x="0" y="0"/>
          <a:chExt cx="0" cy="0"/>
        </a:xfrm>
      </p:grpSpPr>
      <p:sp>
        <p:nvSpPr>
          <p:cNvPr id="560" name="Shape 560"/>
          <p:cNvSpPr/>
          <p:nvPr/>
        </p:nvSpPr>
        <p:spPr>
          <a:xfrm>
            <a:off x="1642500" y="881092"/>
            <a:ext cx="8907000" cy="5095817"/>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561" name="Shape 561"/>
          <p:cNvSpPr>
            <a:spLocks noGrp="1"/>
          </p:cNvSpPr>
          <p:nvPr>
            <p:ph type="pic" idx="13"/>
          </p:nvPr>
        </p:nvSpPr>
        <p:spPr>
          <a:xfrm>
            <a:off x="1642467" y="881092"/>
            <a:ext cx="8907000" cy="5095817"/>
          </a:xfrm>
          <a:prstGeom prst="rect">
            <a:avLst/>
          </a:prstGeom>
        </p:spPr>
        <p:txBody>
          <a:bodyPr lIns="91439" tIns="45719" rIns="91439" bIns="45719" anchor="t">
            <a:noAutofit/>
          </a:bodyPr>
          <a:lstStyle>
            <a:lvl1pPr>
              <a:defRPr/>
            </a:lvl1pPr>
          </a:lstStyle>
          <a:p>
            <a:endParaRPr dirty="0"/>
          </a:p>
        </p:txBody>
      </p:sp>
      <p:sp>
        <p:nvSpPr>
          <p:cNvPr id="562" name="Shape 562"/>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238339619"/>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Quotes placeholder (1)">
    <p:bg>
      <p:bgPr>
        <a:solidFill>
          <a:srgbClr val="16171A"/>
        </a:solidFill>
        <a:effectLst/>
      </p:bgPr>
    </p:bg>
    <p:spTree>
      <p:nvGrpSpPr>
        <p:cNvPr id="1" name=""/>
        <p:cNvGrpSpPr/>
        <p:nvPr/>
      </p:nvGrpSpPr>
      <p:grpSpPr>
        <a:xfrm>
          <a:off x="0" y="0"/>
          <a:ext cx="0" cy="0"/>
          <a:chOff x="0" y="0"/>
          <a:chExt cx="0" cy="0"/>
        </a:xfrm>
      </p:grpSpPr>
      <p:sp>
        <p:nvSpPr>
          <p:cNvPr id="569" name="Shape 569"/>
          <p:cNvSpPr>
            <a:spLocks noGrp="1"/>
          </p:cNvSpPr>
          <p:nvPr>
            <p:ph type="pic" idx="13"/>
          </p:nvPr>
        </p:nvSpPr>
        <p:spPr>
          <a:xfrm>
            <a:off x="-24882" y="-18241"/>
            <a:ext cx="12241763" cy="6894482"/>
          </a:xfrm>
          <a:prstGeom prst="rect">
            <a:avLst/>
          </a:prstGeom>
        </p:spPr>
        <p:txBody>
          <a:bodyPr lIns="91439" tIns="45719" rIns="91439" bIns="45719" anchor="t">
            <a:noAutofit/>
          </a:bodyPr>
          <a:lstStyle>
            <a:lvl1pPr>
              <a:defRPr/>
            </a:lvl1pPr>
          </a:lstStyle>
          <a:p>
            <a:endParaRPr dirty="0"/>
          </a:p>
        </p:txBody>
      </p:sp>
      <p:sp>
        <p:nvSpPr>
          <p:cNvPr id="570" name="Shape 570"/>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2108038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Gallery (25)">
    <p:spTree>
      <p:nvGrpSpPr>
        <p:cNvPr id="1" name=""/>
        <p:cNvGrpSpPr/>
        <p:nvPr/>
      </p:nvGrpSpPr>
      <p:grpSpPr>
        <a:xfrm>
          <a:off x="0" y="0"/>
          <a:ext cx="0" cy="0"/>
          <a:chOff x="0" y="0"/>
          <a:chExt cx="0" cy="0"/>
        </a:xfrm>
      </p:grpSpPr>
      <p:sp>
        <p:nvSpPr>
          <p:cNvPr id="577" name="Shape 577"/>
          <p:cNvSpPr>
            <a:spLocks noGrp="1"/>
          </p:cNvSpPr>
          <p:nvPr>
            <p:ph type="pic" sz="quarter" idx="13"/>
          </p:nvPr>
        </p:nvSpPr>
        <p:spPr>
          <a:xfrm>
            <a:off x="4644827" y="1187053"/>
            <a:ext cx="2902341" cy="4483904"/>
          </a:xfrm>
          <a:prstGeom prst="rect">
            <a:avLst/>
          </a:prstGeom>
        </p:spPr>
        <p:txBody>
          <a:bodyPr lIns="91439" tIns="45719" rIns="91439" bIns="45719" anchor="t">
            <a:noAutofit/>
          </a:bodyPr>
          <a:lstStyle>
            <a:lvl1pPr>
              <a:defRPr/>
            </a:lvl1pPr>
          </a:lstStyle>
          <a:p>
            <a:endParaRPr dirty="0"/>
          </a:p>
        </p:txBody>
      </p:sp>
      <p:sp>
        <p:nvSpPr>
          <p:cNvPr id="578" name="Shape 578"/>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6633382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Gallery (26)">
    <p:spTree>
      <p:nvGrpSpPr>
        <p:cNvPr id="1" name=""/>
        <p:cNvGrpSpPr/>
        <p:nvPr/>
      </p:nvGrpSpPr>
      <p:grpSpPr>
        <a:xfrm>
          <a:off x="0" y="0"/>
          <a:ext cx="0" cy="0"/>
          <a:chOff x="0" y="0"/>
          <a:chExt cx="0" cy="0"/>
        </a:xfrm>
      </p:grpSpPr>
      <p:sp>
        <p:nvSpPr>
          <p:cNvPr id="585" name="Shape 585"/>
          <p:cNvSpPr>
            <a:spLocks noGrp="1"/>
          </p:cNvSpPr>
          <p:nvPr>
            <p:ph type="pic" sz="quarter" idx="13"/>
          </p:nvPr>
        </p:nvSpPr>
        <p:spPr>
          <a:xfrm>
            <a:off x="1817870" y="592969"/>
            <a:ext cx="2902341" cy="4190237"/>
          </a:xfrm>
          <a:prstGeom prst="rect">
            <a:avLst/>
          </a:prstGeom>
        </p:spPr>
        <p:txBody>
          <a:bodyPr lIns="91439" tIns="45719" rIns="91439" bIns="45719" anchor="t">
            <a:noAutofit/>
          </a:bodyPr>
          <a:lstStyle>
            <a:lvl1pPr>
              <a:defRPr/>
            </a:lvl1pPr>
          </a:lstStyle>
          <a:p>
            <a:endParaRPr dirty="0"/>
          </a:p>
        </p:txBody>
      </p:sp>
      <p:sp>
        <p:nvSpPr>
          <p:cNvPr id="586" name="Shape 586"/>
          <p:cNvSpPr>
            <a:spLocks noGrp="1"/>
          </p:cNvSpPr>
          <p:nvPr>
            <p:ph type="pic" sz="quarter" idx="14"/>
          </p:nvPr>
        </p:nvSpPr>
        <p:spPr>
          <a:xfrm>
            <a:off x="3108527" y="2074743"/>
            <a:ext cx="2902341" cy="4190147"/>
          </a:xfrm>
          <a:prstGeom prst="rect">
            <a:avLst/>
          </a:prstGeom>
        </p:spPr>
        <p:txBody>
          <a:bodyPr lIns="91439" tIns="45719" rIns="91439" bIns="45719" anchor="t">
            <a:noAutofit/>
          </a:bodyPr>
          <a:lstStyle>
            <a:lvl1pPr>
              <a:defRPr/>
            </a:lvl1pPr>
          </a:lstStyle>
          <a:p>
            <a:endParaRPr dirty="0"/>
          </a:p>
        </p:txBody>
      </p:sp>
      <p:sp>
        <p:nvSpPr>
          <p:cNvPr id="587" name="Shape 587"/>
          <p:cNvSpPr>
            <a:spLocks noGrp="1"/>
          </p:cNvSpPr>
          <p:nvPr>
            <p:ph type="pic" sz="quarter" idx="15"/>
          </p:nvPr>
        </p:nvSpPr>
        <p:spPr>
          <a:xfrm>
            <a:off x="2478042" y="1333500"/>
            <a:ext cx="2902341" cy="4191044"/>
          </a:xfrm>
          <a:prstGeom prst="rect">
            <a:avLst/>
          </a:prstGeom>
        </p:spPr>
        <p:txBody>
          <a:bodyPr lIns="91439" tIns="45719" rIns="91439" bIns="45719" anchor="t">
            <a:noAutofit/>
          </a:bodyPr>
          <a:lstStyle>
            <a:lvl1pPr>
              <a:defRPr/>
            </a:lvl1pPr>
          </a:lstStyle>
          <a:p>
            <a:endParaRPr dirty="0"/>
          </a:p>
        </p:txBody>
      </p:sp>
      <p:sp>
        <p:nvSpPr>
          <p:cNvPr id="588" name="Shape 588"/>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640715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Gallery (27)">
    <p:spTree>
      <p:nvGrpSpPr>
        <p:cNvPr id="1" name=""/>
        <p:cNvGrpSpPr/>
        <p:nvPr/>
      </p:nvGrpSpPr>
      <p:grpSpPr>
        <a:xfrm>
          <a:off x="0" y="0"/>
          <a:ext cx="0" cy="0"/>
          <a:chOff x="0" y="0"/>
          <a:chExt cx="0" cy="0"/>
        </a:xfrm>
      </p:grpSpPr>
      <p:sp>
        <p:nvSpPr>
          <p:cNvPr id="595" name="Shape 595"/>
          <p:cNvSpPr>
            <a:spLocks noGrp="1"/>
          </p:cNvSpPr>
          <p:nvPr>
            <p:ph type="pic" sz="half" idx="13"/>
          </p:nvPr>
        </p:nvSpPr>
        <p:spPr>
          <a:xfrm>
            <a:off x="6096015" y="-603"/>
            <a:ext cx="6096001" cy="3429001"/>
          </a:xfrm>
          <a:prstGeom prst="rect">
            <a:avLst/>
          </a:prstGeom>
        </p:spPr>
        <p:txBody>
          <a:bodyPr lIns="91439" tIns="45719" rIns="91439" bIns="45719" anchor="t">
            <a:noAutofit/>
          </a:bodyPr>
          <a:lstStyle>
            <a:lvl1pPr>
              <a:defRPr/>
            </a:lvl1pPr>
          </a:lstStyle>
          <a:p>
            <a:endParaRPr dirty="0"/>
          </a:p>
        </p:txBody>
      </p:sp>
      <p:sp>
        <p:nvSpPr>
          <p:cNvPr id="596" name="Shape 596"/>
          <p:cNvSpPr>
            <a:spLocks noGrp="1"/>
          </p:cNvSpPr>
          <p:nvPr>
            <p:ph type="pic" sz="half" idx="14"/>
          </p:nvPr>
        </p:nvSpPr>
        <p:spPr>
          <a:xfrm>
            <a:off x="-725" y="3429345"/>
            <a:ext cx="6096001" cy="3429001"/>
          </a:xfrm>
          <a:prstGeom prst="rect">
            <a:avLst/>
          </a:prstGeom>
        </p:spPr>
        <p:txBody>
          <a:bodyPr lIns="91439" tIns="45719" rIns="91439" bIns="45719" anchor="t">
            <a:noAutofit/>
          </a:bodyPr>
          <a:lstStyle>
            <a:lvl1pPr>
              <a:defRPr/>
            </a:lvl1pPr>
          </a:lstStyle>
          <a:p>
            <a:endParaRPr dirty="0"/>
          </a:p>
        </p:txBody>
      </p:sp>
      <p:sp>
        <p:nvSpPr>
          <p:cNvPr id="597" name="Shape 597"/>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240045553"/>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Gallery (28)">
    <p:spTree>
      <p:nvGrpSpPr>
        <p:cNvPr id="1" name=""/>
        <p:cNvGrpSpPr/>
        <p:nvPr/>
      </p:nvGrpSpPr>
      <p:grpSpPr>
        <a:xfrm>
          <a:off x="0" y="0"/>
          <a:ext cx="0" cy="0"/>
          <a:chOff x="0" y="0"/>
          <a:chExt cx="0" cy="0"/>
        </a:xfrm>
      </p:grpSpPr>
      <p:sp>
        <p:nvSpPr>
          <p:cNvPr id="604" name="Shape 604"/>
          <p:cNvSpPr>
            <a:spLocks noGrp="1"/>
          </p:cNvSpPr>
          <p:nvPr>
            <p:ph type="pic" sz="quarter" idx="13"/>
          </p:nvPr>
        </p:nvSpPr>
        <p:spPr>
          <a:xfrm>
            <a:off x="7661694" y="2012901"/>
            <a:ext cx="2832198" cy="2832198"/>
          </a:xfrm>
          <a:prstGeom prst="diamond">
            <a:avLst/>
          </a:prstGeom>
        </p:spPr>
        <p:txBody>
          <a:bodyPr lIns="91439" tIns="45719" rIns="91439" bIns="45719" anchor="t">
            <a:noAutofit/>
          </a:bodyPr>
          <a:lstStyle>
            <a:lvl1pPr>
              <a:defRPr/>
            </a:lvl1pPr>
          </a:lstStyle>
          <a:p>
            <a:endParaRPr dirty="0"/>
          </a:p>
        </p:txBody>
      </p:sp>
      <p:sp>
        <p:nvSpPr>
          <p:cNvPr id="605" name="Shape 605"/>
          <p:cNvSpPr>
            <a:spLocks noGrp="1"/>
          </p:cNvSpPr>
          <p:nvPr>
            <p:ph type="pic" sz="quarter" idx="14"/>
          </p:nvPr>
        </p:nvSpPr>
        <p:spPr>
          <a:xfrm>
            <a:off x="6171528" y="3502491"/>
            <a:ext cx="2832198" cy="2832198"/>
          </a:xfrm>
          <a:prstGeom prst="diamond">
            <a:avLst/>
          </a:prstGeom>
        </p:spPr>
        <p:txBody>
          <a:bodyPr lIns="91439" tIns="45719" rIns="91439" bIns="45719" anchor="t">
            <a:noAutofit/>
          </a:bodyPr>
          <a:lstStyle>
            <a:lvl1pPr>
              <a:defRPr/>
            </a:lvl1pPr>
          </a:lstStyle>
          <a:p>
            <a:endParaRPr dirty="0"/>
          </a:p>
        </p:txBody>
      </p:sp>
      <p:sp>
        <p:nvSpPr>
          <p:cNvPr id="606" name="Shape 606"/>
          <p:cNvSpPr>
            <a:spLocks noGrp="1"/>
          </p:cNvSpPr>
          <p:nvPr>
            <p:ph type="pic" sz="quarter" idx="15"/>
          </p:nvPr>
        </p:nvSpPr>
        <p:spPr>
          <a:xfrm>
            <a:off x="4679902" y="5014474"/>
            <a:ext cx="2832198" cy="2832198"/>
          </a:xfrm>
          <a:prstGeom prst="diamond">
            <a:avLst/>
          </a:prstGeom>
        </p:spPr>
        <p:txBody>
          <a:bodyPr lIns="91439" tIns="45719" rIns="91439" bIns="45719" anchor="t">
            <a:noAutofit/>
          </a:bodyPr>
          <a:lstStyle>
            <a:lvl1pPr>
              <a:defRPr/>
            </a:lvl1pPr>
          </a:lstStyle>
          <a:p>
            <a:endParaRPr dirty="0"/>
          </a:p>
        </p:txBody>
      </p:sp>
      <p:sp>
        <p:nvSpPr>
          <p:cNvPr id="607" name="Shape 607"/>
          <p:cNvSpPr>
            <a:spLocks noGrp="1"/>
          </p:cNvSpPr>
          <p:nvPr>
            <p:ph type="pic" sz="quarter" idx="16"/>
          </p:nvPr>
        </p:nvSpPr>
        <p:spPr>
          <a:xfrm>
            <a:off x="6171528" y="521107"/>
            <a:ext cx="2832198" cy="2832198"/>
          </a:xfrm>
          <a:prstGeom prst="diamond">
            <a:avLst/>
          </a:prstGeom>
        </p:spPr>
        <p:txBody>
          <a:bodyPr lIns="91439" tIns="45719" rIns="91439" bIns="45719" anchor="t">
            <a:noAutofit/>
          </a:bodyPr>
          <a:lstStyle>
            <a:lvl1pPr>
              <a:defRPr/>
            </a:lvl1pPr>
          </a:lstStyle>
          <a:p>
            <a:endParaRPr dirty="0"/>
          </a:p>
        </p:txBody>
      </p:sp>
      <p:sp>
        <p:nvSpPr>
          <p:cNvPr id="608" name="Shape 608"/>
          <p:cNvSpPr>
            <a:spLocks noGrp="1"/>
          </p:cNvSpPr>
          <p:nvPr>
            <p:ph type="pic" sz="quarter" idx="17"/>
          </p:nvPr>
        </p:nvSpPr>
        <p:spPr>
          <a:xfrm>
            <a:off x="4679901" y="-988672"/>
            <a:ext cx="2832198" cy="2832198"/>
          </a:xfrm>
          <a:prstGeom prst="diamond">
            <a:avLst/>
          </a:prstGeom>
        </p:spPr>
        <p:txBody>
          <a:bodyPr lIns="91439" tIns="45719" rIns="91439" bIns="45719" anchor="t">
            <a:noAutofit/>
          </a:bodyPr>
          <a:lstStyle>
            <a:lvl1pPr>
              <a:defRPr/>
            </a:lvl1pPr>
          </a:lstStyle>
          <a:p>
            <a:endParaRPr dirty="0"/>
          </a:p>
        </p:txBody>
      </p:sp>
      <p:sp>
        <p:nvSpPr>
          <p:cNvPr id="609" name="Shape 609"/>
          <p:cNvSpPr>
            <a:spLocks noGrp="1"/>
          </p:cNvSpPr>
          <p:nvPr>
            <p:ph type="pic" sz="quarter" idx="18"/>
          </p:nvPr>
        </p:nvSpPr>
        <p:spPr>
          <a:xfrm>
            <a:off x="4679902" y="2012901"/>
            <a:ext cx="2832198" cy="2832198"/>
          </a:xfrm>
          <a:prstGeom prst="diamond">
            <a:avLst/>
          </a:prstGeom>
        </p:spPr>
        <p:txBody>
          <a:bodyPr lIns="91439" tIns="45719" rIns="91439" bIns="45719" anchor="t">
            <a:noAutofit/>
          </a:bodyPr>
          <a:lstStyle>
            <a:lvl1pPr>
              <a:defRPr/>
            </a:lvl1pPr>
          </a:lstStyle>
          <a:p>
            <a:endParaRPr dirty="0"/>
          </a:p>
        </p:txBody>
      </p:sp>
      <p:sp>
        <p:nvSpPr>
          <p:cNvPr id="610" name="Shape 610"/>
          <p:cNvSpPr>
            <a:spLocks noGrp="1"/>
          </p:cNvSpPr>
          <p:nvPr>
            <p:ph type="pic" sz="quarter" idx="19"/>
          </p:nvPr>
        </p:nvSpPr>
        <p:spPr>
          <a:xfrm>
            <a:off x="3190775" y="521107"/>
            <a:ext cx="2832198" cy="2832198"/>
          </a:xfrm>
          <a:prstGeom prst="diamond">
            <a:avLst/>
          </a:prstGeom>
        </p:spPr>
        <p:txBody>
          <a:bodyPr lIns="91439" tIns="45719" rIns="91439" bIns="45719" anchor="t">
            <a:noAutofit/>
          </a:bodyPr>
          <a:lstStyle>
            <a:lvl1pPr>
              <a:defRPr/>
            </a:lvl1pPr>
          </a:lstStyle>
          <a:p>
            <a:endParaRPr dirty="0"/>
          </a:p>
        </p:txBody>
      </p:sp>
      <p:sp>
        <p:nvSpPr>
          <p:cNvPr id="611" name="Shape 611"/>
          <p:cNvSpPr>
            <a:spLocks noGrp="1"/>
          </p:cNvSpPr>
          <p:nvPr>
            <p:ph type="pic" sz="quarter" idx="20"/>
          </p:nvPr>
        </p:nvSpPr>
        <p:spPr>
          <a:xfrm>
            <a:off x="3190775" y="3502491"/>
            <a:ext cx="2832198" cy="2832198"/>
          </a:xfrm>
          <a:prstGeom prst="diamond">
            <a:avLst/>
          </a:prstGeom>
        </p:spPr>
        <p:txBody>
          <a:bodyPr lIns="91439" tIns="45719" rIns="91439" bIns="45719" anchor="t">
            <a:noAutofit/>
          </a:bodyPr>
          <a:lstStyle>
            <a:lvl1pPr>
              <a:defRPr/>
            </a:lvl1pPr>
          </a:lstStyle>
          <a:p>
            <a:endParaRPr dirty="0"/>
          </a:p>
        </p:txBody>
      </p:sp>
      <p:sp>
        <p:nvSpPr>
          <p:cNvPr id="612" name="Shape 612"/>
          <p:cNvSpPr>
            <a:spLocks noGrp="1"/>
          </p:cNvSpPr>
          <p:nvPr>
            <p:ph type="pic" sz="quarter" idx="21"/>
          </p:nvPr>
        </p:nvSpPr>
        <p:spPr>
          <a:xfrm>
            <a:off x="1698109" y="2012901"/>
            <a:ext cx="2832198" cy="2832198"/>
          </a:xfrm>
          <a:prstGeom prst="diamond">
            <a:avLst/>
          </a:prstGeom>
        </p:spPr>
        <p:txBody>
          <a:bodyPr lIns="91439" tIns="45719" rIns="91439" bIns="45719" anchor="t">
            <a:noAutofit/>
          </a:bodyPr>
          <a:lstStyle>
            <a:lvl1pPr>
              <a:defRPr/>
            </a:lvl1pPr>
          </a:lstStyle>
          <a:p>
            <a:endParaRPr dirty="0"/>
          </a:p>
        </p:txBody>
      </p:sp>
      <p:sp>
        <p:nvSpPr>
          <p:cNvPr id="613" name="Shape 613"/>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0920888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Gallery (29)">
    <p:spTree>
      <p:nvGrpSpPr>
        <p:cNvPr id="1" name=""/>
        <p:cNvGrpSpPr/>
        <p:nvPr/>
      </p:nvGrpSpPr>
      <p:grpSpPr>
        <a:xfrm>
          <a:off x="0" y="0"/>
          <a:ext cx="0" cy="0"/>
          <a:chOff x="0" y="0"/>
          <a:chExt cx="0" cy="0"/>
        </a:xfrm>
      </p:grpSpPr>
      <p:sp>
        <p:nvSpPr>
          <p:cNvPr id="620" name="Shape 620"/>
          <p:cNvSpPr>
            <a:spLocks noGrp="1"/>
          </p:cNvSpPr>
          <p:nvPr>
            <p:ph type="body" sz="quarter" idx="1"/>
          </p:nvPr>
        </p:nvSpPr>
        <p:spPr>
          <a:xfrm>
            <a:off x="2426411" y="2097121"/>
            <a:ext cx="7346600" cy="944563"/>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1" name="Shape 621"/>
          <p:cNvSpPr>
            <a:spLocks noGrp="1"/>
          </p:cNvSpPr>
          <p:nvPr>
            <p:ph type="title"/>
          </p:nvPr>
        </p:nvSpPr>
        <p:spPr>
          <a:xfrm>
            <a:off x="2285067" y="1116862"/>
            <a:ext cx="7621866" cy="706438"/>
          </a:xfrm>
          <a:prstGeom prst="rect">
            <a:avLst/>
          </a:prstGeom>
        </p:spPr>
        <p:txBody>
          <a:bodyPr/>
          <a:lstStyle>
            <a:lvl1pPr>
              <a:lnSpc>
                <a:spcPct val="80000"/>
              </a:lnSpc>
              <a:defRPr sz="5000"/>
            </a:lvl1pPr>
          </a:lstStyle>
          <a:p>
            <a:r>
              <a:rPr dirty="0"/>
              <a:t>Title Text</a:t>
            </a:r>
          </a:p>
        </p:txBody>
      </p:sp>
      <p:sp>
        <p:nvSpPr>
          <p:cNvPr id="622" name="Shape 622"/>
          <p:cNvSpPr/>
          <p:nvPr/>
        </p:nvSpPr>
        <p:spPr>
          <a:xfrm>
            <a:off x="1314450" y="3750656"/>
            <a:ext cx="9563101" cy="3111501"/>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623" name="Shape 623"/>
          <p:cNvSpPr>
            <a:spLocks noGrp="1"/>
          </p:cNvSpPr>
          <p:nvPr>
            <p:ph type="pic" sz="half" idx="13"/>
          </p:nvPr>
        </p:nvSpPr>
        <p:spPr>
          <a:xfrm>
            <a:off x="1315943" y="3751252"/>
            <a:ext cx="9560114" cy="3110401"/>
          </a:xfrm>
          <a:prstGeom prst="rect">
            <a:avLst/>
          </a:prstGeom>
        </p:spPr>
        <p:txBody>
          <a:bodyPr lIns="91439" tIns="45719" rIns="91439" bIns="45719" anchor="t">
            <a:noAutofit/>
          </a:bodyPr>
          <a:lstStyle>
            <a:lvl1pPr>
              <a:defRPr/>
            </a:lvl1pPr>
          </a:lstStyle>
          <a:p>
            <a:endParaRPr dirty="0"/>
          </a:p>
        </p:txBody>
      </p:sp>
      <p:sp>
        <p:nvSpPr>
          <p:cNvPr id="624" name="Shape 62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224974218"/>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Few words">
    <p:bg>
      <p:bgPr>
        <a:solidFill>
          <a:srgbClr val="16171A"/>
        </a:solidFill>
        <a:effectLst/>
      </p:bgPr>
    </p:bg>
    <p:spTree>
      <p:nvGrpSpPr>
        <p:cNvPr id="1" name=""/>
        <p:cNvGrpSpPr/>
        <p:nvPr/>
      </p:nvGrpSpPr>
      <p:grpSpPr>
        <a:xfrm>
          <a:off x="0" y="0"/>
          <a:ext cx="0" cy="0"/>
          <a:chOff x="0" y="0"/>
          <a:chExt cx="0" cy="0"/>
        </a:xfrm>
      </p:grpSpPr>
      <p:sp>
        <p:nvSpPr>
          <p:cNvPr id="11" name="Shape 67"/>
          <p:cNvSpPr>
            <a:spLocks noGrp="1"/>
          </p:cNvSpPr>
          <p:nvPr>
            <p:ph type="pic" sz="half" idx="17"/>
          </p:nvPr>
        </p:nvSpPr>
        <p:spPr>
          <a:xfrm>
            <a:off x="3472" y="328023"/>
            <a:ext cx="3166230" cy="6205207"/>
          </a:xfrm>
          <a:custGeom>
            <a:avLst/>
            <a:gdLst>
              <a:gd name="connsiteX0" fmla="*/ 0 w 12796942"/>
              <a:gd name="connsiteY0" fmla="*/ 6302730 h 6302730"/>
              <a:gd name="connsiteX1" fmla="*/ 6398471 w 12796942"/>
              <a:gd name="connsiteY1" fmla="*/ 0 h 6302730"/>
              <a:gd name="connsiteX2" fmla="*/ 12796942 w 12796942"/>
              <a:gd name="connsiteY2" fmla="*/ 6302730 h 6302730"/>
              <a:gd name="connsiteX3" fmla="*/ 0 w 12796942"/>
              <a:gd name="connsiteY3" fmla="*/ 6302730 h 6302730"/>
              <a:gd name="connsiteX0" fmla="*/ 0 w 11009706"/>
              <a:gd name="connsiteY0" fmla="*/ 0 h 7730837"/>
              <a:gd name="connsiteX1" fmla="*/ 4611235 w 11009706"/>
              <a:gd name="connsiteY1" fmla="*/ 1428107 h 7730837"/>
              <a:gd name="connsiteX2" fmla="*/ 11009706 w 11009706"/>
              <a:gd name="connsiteY2" fmla="*/ 7730837 h 7730837"/>
              <a:gd name="connsiteX3" fmla="*/ 0 w 11009706"/>
              <a:gd name="connsiteY3" fmla="*/ 0 h 7730837"/>
              <a:gd name="connsiteX0" fmla="*/ 0 w 10830412"/>
              <a:gd name="connsiteY0" fmla="*/ 0 h 8268719"/>
              <a:gd name="connsiteX1" fmla="*/ 4431941 w 10830412"/>
              <a:gd name="connsiteY1" fmla="*/ 1965989 h 8268719"/>
              <a:gd name="connsiteX2" fmla="*/ 10830412 w 10830412"/>
              <a:gd name="connsiteY2" fmla="*/ 8268719 h 8268719"/>
              <a:gd name="connsiteX3" fmla="*/ 0 w 10830412"/>
              <a:gd name="connsiteY3" fmla="*/ 0 h 8268719"/>
              <a:gd name="connsiteX0" fmla="*/ 0 w 10830412"/>
              <a:gd name="connsiteY0" fmla="*/ 0 h 8268719"/>
              <a:gd name="connsiteX1" fmla="*/ 6314530 w 10830412"/>
              <a:gd name="connsiteY1" fmla="*/ 6215259 h 8268719"/>
              <a:gd name="connsiteX2" fmla="*/ 10830412 w 10830412"/>
              <a:gd name="connsiteY2" fmla="*/ 8268719 h 8268719"/>
              <a:gd name="connsiteX3" fmla="*/ 0 w 10830412"/>
              <a:gd name="connsiteY3" fmla="*/ 0 h 8268719"/>
              <a:gd name="connsiteX0" fmla="*/ 0 w 6314530"/>
              <a:gd name="connsiteY0" fmla="*/ 0 h 12410413"/>
              <a:gd name="connsiteX1" fmla="*/ 6314530 w 6314530"/>
              <a:gd name="connsiteY1" fmla="*/ 6215259 h 12410413"/>
              <a:gd name="connsiteX2" fmla="*/ 1047 w 6314530"/>
              <a:gd name="connsiteY2" fmla="*/ 12410413 h 12410413"/>
              <a:gd name="connsiteX3" fmla="*/ 0 w 6314530"/>
              <a:gd name="connsiteY3" fmla="*/ 0 h 12410413"/>
              <a:gd name="connsiteX0" fmla="*/ 0 w 6332460"/>
              <a:gd name="connsiteY0" fmla="*/ 0 h 12410413"/>
              <a:gd name="connsiteX1" fmla="*/ 6332460 w 6332460"/>
              <a:gd name="connsiteY1" fmla="*/ 6197329 h 12410413"/>
              <a:gd name="connsiteX2" fmla="*/ 1047 w 6332460"/>
              <a:gd name="connsiteY2" fmla="*/ 12410413 h 12410413"/>
              <a:gd name="connsiteX3" fmla="*/ 0 w 6332460"/>
              <a:gd name="connsiteY3" fmla="*/ 0 h 12410413"/>
            </a:gdLst>
            <a:ahLst/>
            <a:cxnLst>
              <a:cxn ang="0">
                <a:pos x="connsiteX0" y="connsiteY0"/>
              </a:cxn>
              <a:cxn ang="0">
                <a:pos x="connsiteX1" y="connsiteY1"/>
              </a:cxn>
              <a:cxn ang="0">
                <a:pos x="connsiteX2" y="connsiteY2"/>
              </a:cxn>
              <a:cxn ang="0">
                <a:pos x="connsiteX3" y="connsiteY3"/>
              </a:cxn>
            </a:cxnLst>
            <a:rect l="l" t="t" r="r" b="b"/>
            <a:pathLst>
              <a:path w="6332460" h="12410413">
                <a:moveTo>
                  <a:pt x="0" y="0"/>
                </a:moveTo>
                <a:lnTo>
                  <a:pt x="6332460" y="6197329"/>
                </a:lnTo>
                <a:lnTo>
                  <a:pt x="1047" y="12410413"/>
                </a:lnTo>
                <a:lnTo>
                  <a:pt x="0" y="0"/>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10" name="Shape 67"/>
          <p:cNvSpPr>
            <a:spLocks noGrp="1"/>
          </p:cNvSpPr>
          <p:nvPr>
            <p:ph type="pic" sz="half" idx="16"/>
          </p:nvPr>
        </p:nvSpPr>
        <p:spPr>
          <a:xfrm>
            <a:off x="-46127" y="0"/>
            <a:ext cx="6364181" cy="3157995"/>
          </a:xfrm>
          <a:custGeom>
            <a:avLst/>
            <a:gdLst>
              <a:gd name="connsiteX0" fmla="*/ 0 w 12796942"/>
              <a:gd name="connsiteY0" fmla="*/ 6302730 h 6302730"/>
              <a:gd name="connsiteX1" fmla="*/ 6398471 w 12796942"/>
              <a:gd name="connsiteY1" fmla="*/ 0 h 6302730"/>
              <a:gd name="connsiteX2" fmla="*/ 12796942 w 12796942"/>
              <a:gd name="connsiteY2" fmla="*/ 6302730 h 6302730"/>
              <a:gd name="connsiteX3" fmla="*/ 0 w 12796942"/>
              <a:gd name="connsiteY3" fmla="*/ 6302730 h 6302730"/>
              <a:gd name="connsiteX0" fmla="*/ 0 w 13048402"/>
              <a:gd name="connsiteY0" fmla="*/ 6302730 h 6302730"/>
              <a:gd name="connsiteX1" fmla="*/ 6398471 w 13048402"/>
              <a:gd name="connsiteY1" fmla="*/ 0 h 6302730"/>
              <a:gd name="connsiteX2" fmla="*/ 13048402 w 13048402"/>
              <a:gd name="connsiteY2" fmla="*/ 1090650 h 6302730"/>
              <a:gd name="connsiteX3" fmla="*/ 0 w 13048402"/>
              <a:gd name="connsiteY3" fmla="*/ 6302730 h 6302730"/>
              <a:gd name="connsiteX0" fmla="*/ 0 w 12728362"/>
              <a:gd name="connsiteY0" fmla="*/ 1090650 h 1090650"/>
              <a:gd name="connsiteX1" fmla="*/ 6078431 w 12728362"/>
              <a:gd name="connsiteY1" fmla="*/ 0 h 1090650"/>
              <a:gd name="connsiteX2" fmla="*/ 12728362 w 12728362"/>
              <a:gd name="connsiteY2" fmla="*/ 1090650 h 1090650"/>
              <a:gd name="connsiteX3" fmla="*/ 0 w 12728362"/>
              <a:gd name="connsiteY3" fmla="*/ 1090650 h 1090650"/>
              <a:gd name="connsiteX0" fmla="*/ 0 w 12728362"/>
              <a:gd name="connsiteY0" fmla="*/ 0 h 6315990"/>
              <a:gd name="connsiteX1" fmla="*/ 6398471 w 12728362"/>
              <a:gd name="connsiteY1" fmla="*/ 6315990 h 6315990"/>
              <a:gd name="connsiteX2" fmla="*/ 12728362 w 12728362"/>
              <a:gd name="connsiteY2" fmla="*/ 0 h 6315990"/>
              <a:gd name="connsiteX3" fmla="*/ 0 w 12728362"/>
              <a:gd name="connsiteY3" fmla="*/ 0 h 6315990"/>
            </a:gdLst>
            <a:ahLst/>
            <a:cxnLst>
              <a:cxn ang="0">
                <a:pos x="connsiteX0" y="connsiteY0"/>
              </a:cxn>
              <a:cxn ang="0">
                <a:pos x="connsiteX1" y="connsiteY1"/>
              </a:cxn>
              <a:cxn ang="0">
                <a:pos x="connsiteX2" y="connsiteY2"/>
              </a:cxn>
              <a:cxn ang="0">
                <a:pos x="connsiteX3" y="connsiteY3"/>
              </a:cxn>
            </a:cxnLst>
            <a:rect l="l" t="t" r="r" b="b"/>
            <a:pathLst>
              <a:path w="12728362" h="6315990">
                <a:moveTo>
                  <a:pt x="0" y="0"/>
                </a:moveTo>
                <a:lnTo>
                  <a:pt x="6398471" y="6315990"/>
                </a:lnTo>
                <a:lnTo>
                  <a:pt x="12728362" y="0"/>
                </a:lnTo>
                <a:lnTo>
                  <a:pt x="0" y="0"/>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66" name="Shape 66"/>
          <p:cNvSpPr>
            <a:spLocks noGrp="1"/>
          </p:cNvSpPr>
          <p:nvPr>
            <p:ph type="title"/>
          </p:nvPr>
        </p:nvSpPr>
        <p:spPr>
          <a:xfrm>
            <a:off x="4201987" y="2886701"/>
            <a:ext cx="2433384" cy="1076770"/>
          </a:xfrm>
          <a:prstGeom prst="rect">
            <a:avLst/>
          </a:prstGeom>
        </p:spPr>
        <p:txBody>
          <a:bodyPr anchor="t"/>
          <a:lstStyle>
            <a:lvl1pPr algn="r">
              <a:lnSpc>
                <a:spcPct val="80000"/>
              </a:lnSpc>
              <a:defRPr sz="4000">
                <a:solidFill>
                  <a:srgbClr val="FFFFFF"/>
                </a:solidFill>
              </a:defRPr>
            </a:lvl1pPr>
          </a:lstStyle>
          <a:p>
            <a:r>
              <a:rPr dirty="0"/>
              <a:t>Title Text</a:t>
            </a:r>
          </a:p>
        </p:txBody>
      </p:sp>
      <p:sp>
        <p:nvSpPr>
          <p:cNvPr id="67" name="Shape 67"/>
          <p:cNvSpPr>
            <a:spLocks noGrp="1"/>
          </p:cNvSpPr>
          <p:nvPr>
            <p:ph type="pic" sz="half" idx="13"/>
          </p:nvPr>
        </p:nvSpPr>
        <p:spPr>
          <a:xfrm>
            <a:off x="-46127" y="3707495"/>
            <a:ext cx="6398471" cy="3151365"/>
          </a:xfrm>
          <a:prstGeom prst="triangle">
            <a:avLst/>
          </a:prstGeom>
        </p:spPr>
        <p:txBody>
          <a:bodyPr lIns="91439" tIns="45719" rIns="91439" bIns="45719" anchor="t">
            <a:noAutofit/>
          </a:bodyPr>
          <a:lstStyle>
            <a:lvl1pPr>
              <a:defRPr/>
            </a:lvl1pPr>
          </a:lstStyle>
          <a:p>
            <a:endParaRPr dirty="0"/>
          </a:p>
        </p:txBody>
      </p:sp>
      <p:sp>
        <p:nvSpPr>
          <p:cNvPr id="70" name="Shape 70"/>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53613968"/>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Gallery (30)">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511417" y="844451"/>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0" name="Picture Placeholder 8"/>
          <p:cNvSpPr>
            <a:spLocks noGrp="1"/>
          </p:cNvSpPr>
          <p:nvPr>
            <p:ph type="pic" sz="quarter" idx="14"/>
          </p:nvPr>
        </p:nvSpPr>
        <p:spPr>
          <a:xfrm>
            <a:off x="1563720" y="-3790010"/>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1" name="Picture Placeholder 8"/>
          <p:cNvSpPr>
            <a:spLocks noGrp="1"/>
          </p:cNvSpPr>
          <p:nvPr>
            <p:ph type="pic" sz="quarter" idx="15"/>
          </p:nvPr>
        </p:nvSpPr>
        <p:spPr>
          <a:xfrm>
            <a:off x="5459148" y="5478911"/>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634" name="Shape 63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17727211"/>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Gallery (3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728274" y="3470115"/>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9" name="Picture Placeholder 2"/>
          <p:cNvSpPr>
            <a:spLocks noGrp="1"/>
          </p:cNvSpPr>
          <p:nvPr>
            <p:ph type="pic" sz="quarter" idx="11"/>
          </p:nvPr>
        </p:nvSpPr>
        <p:spPr>
          <a:xfrm>
            <a:off x="-778272" y="5281867"/>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0" name="Picture Placeholder 2"/>
          <p:cNvSpPr>
            <a:spLocks noGrp="1"/>
          </p:cNvSpPr>
          <p:nvPr>
            <p:ph type="pic" sz="quarter" idx="12"/>
          </p:nvPr>
        </p:nvSpPr>
        <p:spPr>
          <a:xfrm>
            <a:off x="6234820" y="5281867"/>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1" name="Picture Placeholder 2"/>
          <p:cNvSpPr>
            <a:spLocks noGrp="1"/>
          </p:cNvSpPr>
          <p:nvPr>
            <p:ph type="pic" sz="quarter" idx="13"/>
          </p:nvPr>
        </p:nvSpPr>
        <p:spPr>
          <a:xfrm>
            <a:off x="9738960" y="3461900"/>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2" name="Picture Placeholder 2"/>
          <p:cNvSpPr>
            <a:spLocks noGrp="1"/>
          </p:cNvSpPr>
          <p:nvPr>
            <p:ph type="pic" sz="quarter" idx="14"/>
          </p:nvPr>
        </p:nvSpPr>
        <p:spPr>
          <a:xfrm>
            <a:off x="6251785" y="3461114"/>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3" name="Picture Placeholder 2"/>
          <p:cNvSpPr>
            <a:spLocks noGrp="1"/>
          </p:cNvSpPr>
          <p:nvPr>
            <p:ph type="pic" sz="quarter" idx="15"/>
          </p:nvPr>
        </p:nvSpPr>
        <p:spPr>
          <a:xfrm>
            <a:off x="9728569" y="5284530"/>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4" name="Picture Placeholder 2"/>
          <p:cNvSpPr>
            <a:spLocks noGrp="1"/>
          </p:cNvSpPr>
          <p:nvPr>
            <p:ph type="pic" sz="quarter" idx="16"/>
          </p:nvPr>
        </p:nvSpPr>
        <p:spPr>
          <a:xfrm>
            <a:off x="2775001" y="5266332"/>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5" name="Picture Placeholder 2"/>
          <p:cNvSpPr>
            <a:spLocks noGrp="1"/>
          </p:cNvSpPr>
          <p:nvPr>
            <p:ph type="pic" sz="quarter" idx="17"/>
          </p:nvPr>
        </p:nvSpPr>
        <p:spPr>
          <a:xfrm>
            <a:off x="-788663" y="3461114"/>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642" name="Shape 642"/>
          <p:cNvSpPr>
            <a:spLocks noGrp="1"/>
          </p:cNvSpPr>
          <p:nvPr>
            <p:ph type="body" sz="quarter" idx="1"/>
          </p:nvPr>
        </p:nvSpPr>
        <p:spPr>
          <a:xfrm>
            <a:off x="3208313" y="2168243"/>
            <a:ext cx="5775375" cy="706438"/>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43" name="Shape 643"/>
          <p:cNvSpPr>
            <a:spLocks noGrp="1"/>
          </p:cNvSpPr>
          <p:nvPr>
            <p:ph type="title"/>
          </p:nvPr>
        </p:nvSpPr>
        <p:spPr>
          <a:xfrm>
            <a:off x="2744141" y="1116862"/>
            <a:ext cx="6703720" cy="706438"/>
          </a:xfrm>
          <a:prstGeom prst="rect">
            <a:avLst/>
          </a:prstGeom>
        </p:spPr>
        <p:txBody>
          <a:bodyPr/>
          <a:lstStyle>
            <a:lvl1pPr>
              <a:lnSpc>
                <a:spcPct val="80000"/>
              </a:lnSpc>
              <a:defRPr sz="5000"/>
            </a:lvl1pPr>
          </a:lstStyle>
          <a:p>
            <a:r>
              <a:rPr dirty="0"/>
              <a:t>Title Text</a:t>
            </a:r>
          </a:p>
        </p:txBody>
      </p:sp>
      <p:sp>
        <p:nvSpPr>
          <p:cNvPr id="644" name="Shape 64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243346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Vertical timeline (1)">
    <p:spTree>
      <p:nvGrpSpPr>
        <p:cNvPr id="1" name=""/>
        <p:cNvGrpSpPr/>
        <p:nvPr/>
      </p:nvGrpSpPr>
      <p:grpSpPr>
        <a:xfrm>
          <a:off x="0" y="0"/>
          <a:ext cx="0" cy="0"/>
          <a:chOff x="0" y="0"/>
          <a:chExt cx="0" cy="0"/>
        </a:xfrm>
      </p:grpSpPr>
      <p:sp>
        <p:nvSpPr>
          <p:cNvPr id="651" name="Shape 65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652" name="Shape 652"/>
          <p:cNvSpPr>
            <a:spLocks noGrp="1"/>
          </p:cNvSpPr>
          <p:nvPr>
            <p:ph type="pic" sz="quarter" idx="13"/>
          </p:nvPr>
        </p:nvSpPr>
        <p:spPr>
          <a:xfrm>
            <a:off x="8112732" y="2568191"/>
            <a:ext cx="3492501" cy="1590583"/>
          </a:xfrm>
          <a:prstGeom prst="rect">
            <a:avLst/>
          </a:prstGeom>
        </p:spPr>
        <p:txBody>
          <a:bodyPr lIns="91439" tIns="45719" rIns="91439" bIns="45719" anchor="t">
            <a:noAutofit/>
          </a:bodyPr>
          <a:lstStyle>
            <a:lvl1pPr>
              <a:defRPr/>
            </a:lvl1pPr>
          </a:lstStyle>
          <a:p>
            <a:endParaRPr dirty="0"/>
          </a:p>
        </p:txBody>
      </p:sp>
      <p:sp>
        <p:nvSpPr>
          <p:cNvPr id="653" name="Shape 653"/>
          <p:cNvSpPr>
            <a:spLocks noGrp="1"/>
          </p:cNvSpPr>
          <p:nvPr>
            <p:ph type="pic" sz="quarter" idx="14"/>
          </p:nvPr>
        </p:nvSpPr>
        <p:spPr>
          <a:xfrm>
            <a:off x="4376973" y="2568534"/>
            <a:ext cx="3492501" cy="1590241"/>
          </a:xfrm>
          <a:prstGeom prst="rect">
            <a:avLst/>
          </a:prstGeom>
        </p:spPr>
        <p:txBody>
          <a:bodyPr lIns="91439" tIns="45719" rIns="91439" bIns="45719" anchor="t">
            <a:noAutofit/>
          </a:bodyPr>
          <a:lstStyle>
            <a:lvl1pPr>
              <a:defRPr/>
            </a:lvl1pPr>
          </a:lstStyle>
          <a:p>
            <a:endParaRPr dirty="0"/>
          </a:p>
        </p:txBody>
      </p:sp>
      <p:sp>
        <p:nvSpPr>
          <p:cNvPr id="654" name="Shape 654"/>
          <p:cNvSpPr>
            <a:spLocks noGrp="1"/>
          </p:cNvSpPr>
          <p:nvPr>
            <p:ph type="pic" sz="quarter" idx="15"/>
          </p:nvPr>
        </p:nvSpPr>
        <p:spPr>
          <a:xfrm>
            <a:off x="586768" y="2567285"/>
            <a:ext cx="3492501" cy="1596407"/>
          </a:xfrm>
          <a:prstGeom prst="rect">
            <a:avLst/>
          </a:prstGeom>
        </p:spPr>
        <p:txBody>
          <a:bodyPr lIns="91439" tIns="45719" rIns="91439" bIns="45719" anchor="t">
            <a:noAutofit/>
          </a:bodyPr>
          <a:lstStyle>
            <a:lvl1pPr>
              <a:defRPr/>
            </a:lvl1pPr>
          </a:lstStyle>
          <a:p>
            <a:endParaRPr dirty="0"/>
          </a:p>
        </p:txBody>
      </p:sp>
      <p:sp>
        <p:nvSpPr>
          <p:cNvPr id="655" name="Shape 655"/>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5463112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Vertical timeline (2)">
    <p:spTree>
      <p:nvGrpSpPr>
        <p:cNvPr id="1" name=""/>
        <p:cNvGrpSpPr/>
        <p:nvPr/>
      </p:nvGrpSpPr>
      <p:grpSpPr>
        <a:xfrm>
          <a:off x="0" y="0"/>
          <a:ext cx="0" cy="0"/>
          <a:chOff x="0" y="0"/>
          <a:chExt cx="0" cy="0"/>
        </a:xfrm>
      </p:grpSpPr>
      <p:sp>
        <p:nvSpPr>
          <p:cNvPr id="662" name="Shape 662"/>
          <p:cNvSpPr>
            <a:spLocks noGrp="1"/>
          </p:cNvSpPr>
          <p:nvPr>
            <p:ph type="pic" sz="quarter" idx="13"/>
          </p:nvPr>
        </p:nvSpPr>
        <p:spPr>
          <a:xfrm>
            <a:off x="2327066" y="1571359"/>
            <a:ext cx="3768934" cy="1651001"/>
          </a:xfrm>
          <a:prstGeom prst="rect">
            <a:avLst/>
          </a:prstGeom>
        </p:spPr>
        <p:txBody>
          <a:bodyPr lIns="91439" tIns="45719" rIns="91439" bIns="45719" anchor="t">
            <a:noAutofit/>
          </a:bodyPr>
          <a:lstStyle>
            <a:lvl1pPr>
              <a:defRPr/>
            </a:lvl1pPr>
          </a:lstStyle>
          <a:p>
            <a:endParaRPr dirty="0"/>
          </a:p>
        </p:txBody>
      </p:sp>
      <p:sp>
        <p:nvSpPr>
          <p:cNvPr id="663" name="Shape 663"/>
          <p:cNvSpPr>
            <a:spLocks noGrp="1"/>
          </p:cNvSpPr>
          <p:nvPr>
            <p:ph type="pic" sz="quarter" idx="14"/>
          </p:nvPr>
        </p:nvSpPr>
        <p:spPr>
          <a:xfrm>
            <a:off x="6096000" y="1571359"/>
            <a:ext cx="3768626" cy="1651001"/>
          </a:xfrm>
          <a:prstGeom prst="rect">
            <a:avLst/>
          </a:prstGeom>
        </p:spPr>
        <p:txBody>
          <a:bodyPr lIns="91439" tIns="45719" rIns="91439" bIns="45719" anchor="t">
            <a:noAutofit/>
          </a:bodyPr>
          <a:lstStyle>
            <a:lvl1pPr>
              <a:defRPr/>
            </a:lvl1pPr>
          </a:lstStyle>
          <a:p>
            <a:endParaRPr dirty="0"/>
          </a:p>
        </p:txBody>
      </p:sp>
      <p:sp>
        <p:nvSpPr>
          <p:cNvPr id="664" name="Shape 66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202871443"/>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Vertical timeline (3)">
    <p:spTree>
      <p:nvGrpSpPr>
        <p:cNvPr id="1" name=""/>
        <p:cNvGrpSpPr/>
        <p:nvPr/>
      </p:nvGrpSpPr>
      <p:grpSpPr>
        <a:xfrm>
          <a:off x="0" y="0"/>
          <a:ext cx="0" cy="0"/>
          <a:chOff x="0" y="0"/>
          <a:chExt cx="0" cy="0"/>
        </a:xfrm>
      </p:grpSpPr>
      <p:sp>
        <p:nvSpPr>
          <p:cNvPr id="671" name="Shape 671"/>
          <p:cNvSpPr>
            <a:spLocks noGrp="1"/>
          </p:cNvSpPr>
          <p:nvPr>
            <p:ph type="pic" sz="quarter" idx="13"/>
          </p:nvPr>
        </p:nvSpPr>
        <p:spPr>
          <a:xfrm>
            <a:off x="4698008" y="921381"/>
            <a:ext cx="2796057" cy="1486582"/>
          </a:xfrm>
          <a:prstGeom prst="rect">
            <a:avLst/>
          </a:prstGeom>
        </p:spPr>
        <p:txBody>
          <a:bodyPr lIns="91439" tIns="45719" rIns="91439" bIns="45719" anchor="t">
            <a:noAutofit/>
          </a:bodyPr>
          <a:lstStyle>
            <a:lvl1pPr>
              <a:defRPr/>
            </a:lvl1pPr>
          </a:lstStyle>
          <a:p>
            <a:endParaRPr dirty="0"/>
          </a:p>
        </p:txBody>
      </p:sp>
      <p:sp>
        <p:nvSpPr>
          <p:cNvPr id="672" name="Shape 672"/>
          <p:cNvSpPr>
            <a:spLocks noGrp="1"/>
          </p:cNvSpPr>
          <p:nvPr>
            <p:ph type="pic" sz="quarter" idx="14"/>
          </p:nvPr>
        </p:nvSpPr>
        <p:spPr>
          <a:xfrm>
            <a:off x="937308" y="2286110"/>
            <a:ext cx="2791332" cy="1486582"/>
          </a:xfrm>
          <a:prstGeom prst="rect">
            <a:avLst/>
          </a:prstGeom>
        </p:spPr>
        <p:txBody>
          <a:bodyPr lIns="91439" tIns="45719" rIns="91439" bIns="45719" anchor="t">
            <a:noAutofit/>
          </a:bodyPr>
          <a:lstStyle>
            <a:lvl1pPr>
              <a:defRPr/>
            </a:lvl1pPr>
          </a:lstStyle>
          <a:p>
            <a:endParaRPr dirty="0"/>
          </a:p>
        </p:txBody>
      </p:sp>
      <p:sp>
        <p:nvSpPr>
          <p:cNvPr id="673" name="Shape 673"/>
          <p:cNvSpPr>
            <a:spLocks noGrp="1"/>
          </p:cNvSpPr>
          <p:nvPr>
            <p:ph type="pic" sz="quarter" idx="15"/>
          </p:nvPr>
        </p:nvSpPr>
        <p:spPr>
          <a:xfrm>
            <a:off x="8462875" y="2286110"/>
            <a:ext cx="2792244" cy="1486582"/>
          </a:xfrm>
          <a:prstGeom prst="rect">
            <a:avLst/>
          </a:prstGeom>
        </p:spPr>
        <p:txBody>
          <a:bodyPr lIns="91439" tIns="45719" rIns="91439" bIns="45719" anchor="t">
            <a:noAutofit/>
          </a:bodyPr>
          <a:lstStyle>
            <a:lvl1pPr>
              <a:defRPr/>
            </a:lvl1pPr>
          </a:lstStyle>
          <a:p>
            <a:endParaRPr dirty="0"/>
          </a:p>
        </p:txBody>
      </p:sp>
      <p:sp>
        <p:nvSpPr>
          <p:cNvPr id="674" name="Shape 67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70831178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Team (1)">
    <p:spTree>
      <p:nvGrpSpPr>
        <p:cNvPr id="1" name=""/>
        <p:cNvGrpSpPr/>
        <p:nvPr/>
      </p:nvGrpSpPr>
      <p:grpSpPr>
        <a:xfrm>
          <a:off x="0" y="0"/>
          <a:ext cx="0" cy="0"/>
          <a:chOff x="0" y="0"/>
          <a:chExt cx="0" cy="0"/>
        </a:xfrm>
      </p:grpSpPr>
      <p:sp>
        <p:nvSpPr>
          <p:cNvPr id="681" name="Shape 681"/>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82" name="Shape 682"/>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683" name="Shape 683"/>
          <p:cNvSpPr>
            <a:spLocks noGrp="1"/>
          </p:cNvSpPr>
          <p:nvPr>
            <p:ph type="pic" sz="quarter" idx="13"/>
          </p:nvPr>
        </p:nvSpPr>
        <p:spPr>
          <a:xfrm>
            <a:off x="8896696" y="-8190"/>
            <a:ext cx="2248922" cy="3351984"/>
          </a:xfrm>
          <a:prstGeom prst="rect">
            <a:avLst/>
          </a:prstGeom>
        </p:spPr>
        <p:txBody>
          <a:bodyPr lIns="91439" tIns="45719" rIns="91439" bIns="45719" anchor="t">
            <a:noAutofit/>
          </a:bodyPr>
          <a:lstStyle>
            <a:lvl1pPr>
              <a:defRPr/>
            </a:lvl1pPr>
          </a:lstStyle>
          <a:p>
            <a:endParaRPr dirty="0"/>
          </a:p>
        </p:txBody>
      </p:sp>
      <p:sp>
        <p:nvSpPr>
          <p:cNvPr id="684" name="Shape 684"/>
          <p:cNvSpPr>
            <a:spLocks noGrp="1"/>
          </p:cNvSpPr>
          <p:nvPr>
            <p:ph type="pic" sz="quarter" idx="14"/>
          </p:nvPr>
        </p:nvSpPr>
        <p:spPr>
          <a:xfrm>
            <a:off x="8896697" y="3506735"/>
            <a:ext cx="2248922" cy="3351984"/>
          </a:xfrm>
          <a:prstGeom prst="rect">
            <a:avLst/>
          </a:prstGeom>
        </p:spPr>
        <p:txBody>
          <a:bodyPr lIns="91439" tIns="45719" rIns="91439" bIns="45719" anchor="t">
            <a:noAutofit/>
          </a:bodyPr>
          <a:lstStyle>
            <a:lvl1pPr>
              <a:defRPr/>
            </a:lvl1pPr>
          </a:lstStyle>
          <a:p>
            <a:endParaRPr dirty="0"/>
          </a:p>
        </p:txBody>
      </p:sp>
      <p:sp>
        <p:nvSpPr>
          <p:cNvPr id="685" name="Shape 685"/>
          <p:cNvSpPr>
            <a:spLocks noGrp="1"/>
          </p:cNvSpPr>
          <p:nvPr>
            <p:ph type="pic" sz="quarter" idx="15"/>
          </p:nvPr>
        </p:nvSpPr>
        <p:spPr>
          <a:xfrm>
            <a:off x="6478647" y="-8190"/>
            <a:ext cx="2248922" cy="3351984"/>
          </a:xfrm>
          <a:prstGeom prst="rect">
            <a:avLst/>
          </a:prstGeom>
        </p:spPr>
        <p:txBody>
          <a:bodyPr lIns="91439" tIns="45719" rIns="91439" bIns="45719" anchor="t">
            <a:noAutofit/>
          </a:bodyPr>
          <a:lstStyle>
            <a:lvl1pPr>
              <a:defRPr/>
            </a:lvl1pPr>
          </a:lstStyle>
          <a:p>
            <a:endParaRPr dirty="0"/>
          </a:p>
        </p:txBody>
      </p:sp>
      <p:sp>
        <p:nvSpPr>
          <p:cNvPr id="686" name="Shape 686"/>
          <p:cNvSpPr>
            <a:spLocks noGrp="1"/>
          </p:cNvSpPr>
          <p:nvPr>
            <p:ph type="pic" sz="quarter" idx="16"/>
          </p:nvPr>
        </p:nvSpPr>
        <p:spPr>
          <a:xfrm>
            <a:off x="6478647" y="3506735"/>
            <a:ext cx="2248922" cy="3351984"/>
          </a:xfrm>
          <a:prstGeom prst="rect">
            <a:avLst/>
          </a:prstGeom>
        </p:spPr>
        <p:txBody>
          <a:bodyPr lIns="91439" tIns="45719" rIns="91439" bIns="45719" anchor="t">
            <a:noAutofit/>
          </a:bodyPr>
          <a:lstStyle>
            <a:lvl1pPr>
              <a:defRPr/>
            </a:lvl1pPr>
          </a:lstStyle>
          <a:p>
            <a:endParaRPr dirty="0"/>
          </a:p>
        </p:txBody>
      </p:sp>
      <p:sp>
        <p:nvSpPr>
          <p:cNvPr id="687" name="Shape 687"/>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182895991"/>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Team (2)">
    <p:spTree>
      <p:nvGrpSpPr>
        <p:cNvPr id="1" name=""/>
        <p:cNvGrpSpPr/>
        <p:nvPr/>
      </p:nvGrpSpPr>
      <p:grpSpPr>
        <a:xfrm>
          <a:off x="0" y="0"/>
          <a:ext cx="0" cy="0"/>
          <a:chOff x="0" y="0"/>
          <a:chExt cx="0" cy="0"/>
        </a:xfrm>
      </p:grpSpPr>
      <p:sp>
        <p:nvSpPr>
          <p:cNvPr id="694" name="Shape 694"/>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695" name="Shape 695"/>
          <p:cNvSpPr>
            <a:spLocks noGrp="1"/>
          </p:cNvSpPr>
          <p:nvPr>
            <p:ph type="pic" sz="quarter" idx="13"/>
          </p:nvPr>
        </p:nvSpPr>
        <p:spPr>
          <a:xfrm>
            <a:off x="989916" y="2391268"/>
            <a:ext cx="2222501" cy="1969129"/>
          </a:xfrm>
          <a:prstGeom prst="rect">
            <a:avLst/>
          </a:prstGeom>
        </p:spPr>
        <p:txBody>
          <a:bodyPr lIns="91439" tIns="45719" rIns="91439" bIns="45719" anchor="t">
            <a:noAutofit/>
          </a:bodyPr>
          <a:lstStyle>
            <a:lvl1pPr>
              <a:defRPr/>
            </a:lvl1pPr>
          </a:lstStyle>
          <a:p>
            <a:endParaRPr dirty="0"/>
          </a:p>
        </p:txBody>
      </p:sp>
      <p:sp>
        <p:nvSpPr>
          <p:cNvPr id="696" name="Shape 696"/>
          <p:cNvSpPr>
            <a:spLocks noGrp="1"/>
          </p:cNvSpPr>
          <p:nvPr>
            <p:ph type="pic" sz="quarter" idx="14"/>
          </p:nvPr>
        </p:nvSpPr>
        <p:spPr>
          <a:xfrm>
            <a:off x="3637264" y="2391268"/>
            <a:ext cx="2222501" cy="1972386"/>
          </a:xfrm>
          <a:prstGeom prst="rect">
            <a:avLst/>
          </a:prstGeom>
        </p:spPr>
        <p:txBody>
          <a:bodyPr lIns="91439" tIns="45719" rIns="91439" bIns="45719" anchor="t">
            <a:noAutofit/>
          </a:bodyPr>
          <a:lstStyle>
            <a:lvl1pPr>
              <a:defRPr/>
            </a:lvl1pPr>
          </a:lstStyle>
          <a:p>
            <a:endParaRPr dirty="0"/>
          </a:p>
        </p:txBody>
      </p:sp>
      <p:sp>
        <p:nvSpPr>
          <p:cNvPr id="697" name="Shape 697"/>
          <p:cNvSpPr>
            <a:spLocks noGrp="1"/>
          </p:cNvSpPr>
          <p:nvPr>
            <p:ph type="pic" sz="quarter" idx="15"/>
          </p:nvPr>
        </p:nvSpPr>
        <p:spPr>
          <a:xfrm>
            <a:off x="6284611" y="2391268"/>
            <a:ext cx="2222501" cy="1969796"/>
          </a:xfrm>
          <a:prstGeom prst="rect">
            <a:avLst/>
          </a:prstGeom>
        </p:spPr>
        <p:txBody>
          <a:bodyPr lIns="91439" tIns="45719" rIns="91439" bIns="45719" anchor="t">
            <a:noAutofit/>
          </a:bodyPr>
          <a:lstStyle>
            <a:lvl1pPr>
              <a:defRPr/>
            </a:lvl1pPr>
          </a:lstStyle>
          <a:p>
            <a:endParaRPr dirty="0"/>
          </a:p>
        </p:txBody>
      </p:sp>
      <p:sp>
        <p:nvSpPr>
          <p:cNvPr id="698" name="Shape 698"/>
          <p:cNvSpPr>
            <a:spLocks noGrp="1"/>
          </p:cNvSpPr>
          <p:nvPr>
            <p:ph type="pic" sz="quarter" idx="16"/>
          </p:nvPr>
        </p:nvSpPr>
        <p:spPr>
          <a:xfrm>
            <a:off x="8979584" y="2391268"/>
            <a:ext cx="2222501" cy="1970734"/>
          </a:xfrm>
          <a:prstGeom prst="rect">
            <a:avLst/>
          </a:prstGeom>
        </p:spPr>
        <p:txBody>
          <a:bodyPr lIns="91439" tIns="45719" rIns="91439" bIns="45719" anchor="t">
            <a:noAutofit/>
          </a:bodyPr>
          <a:lstStyle>
            <a:lvl1pPr>
              <a:defRPr/>
            </a:lvl1pPr>
          </a:lstStyle>
          <a:p>
            <a:endParaRPr dirty="0"/>
          </a:p>
        </p:txBody>
      </p:sp>
      <p:sp>
        <p:nvSpPr>
          <p:cNvPr id="699" name="Shape 699"/>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5739129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Team (3)">
    <p:bg>
      <p:bgPr>
        <a:solidFill>
          <a:srgbClr val="16171A"/>
        </a:solidFill>
        <a:effectLst/>
      </p:bgPr>
    </p:bg>
    <p:spTree>
      <p:nvGrpSpPr>
        <p:cNvPr id="1" name=""/>
        <p:cNvGrpSpPr/>
        <p:nvPr/>
      </p:nvGrpSpPr>
      <p:grpSpPr>
        <a:xfrm>
          <a:off x="0" y="0"/>
          <a:ext cx="0" cy="0"/>
          <a:chOff x="0" y="0"/>
          <a:chExt cx="0" cy="0"/>
        </a:xfrm>
      </p:grpSpPr>
      <p:sp>
        <p:nvSpPr>
          <p:cNvPr id="706" name="Shape 706"/>
          <p:cNvSpPr>
            <a:spLocks noGrp="1"/>
          </p:cNvSpPr>
          <p:nvPr>
            <p:ph type="title"/>
          </p:nvPr>
        </p:nvSpPr>
        <p:spPr>
          <a:xfrm>
            <a:off x="1751522" y="1279267"/>
            <a:ext cx="3464735" cy="1151345"/>
          </a:xfrm>
          <a:prstGeom prst="rect">
            <a:avLst/>
          </a:prstGeom>
        </p:spPr>
        <p:txBody>
          <a:bodyPr anchor="t"/>
          <a:lstStyle>
            <a:lvl1pPr algn="l">
              <a:lnSpc>
                <a:spcPct val="80000"/>
              </a:lnSpc>
              <a:defRPr sz="4000">
                <a:solidFill>
                  <a:srgbClr val="FFFFFF"/>
                </a:solidFill>
              </a:defRPr>
            </a:lvl1pPr>
          </a:lstStyle>
          <a:p>
            <a:r>
              <a:rPr dirty="0"/>
              <a:t>Title Text</a:t>
            </a:r>
          </a:p>
        </p:txBody>
      </p:sp>
      <p:sp>
        <p:nvSpPr>
          <p:cNvPr id="707" name="Shape 707"/>
          <p:cNvSpPr>
            <a:spLocks noGrp="1"/>
          </p:cNvSpPr>
          <p:nvPr>
            <p:ph type="body" sz="quarter" idx="1"/>
          </p:nvPr>
        </p:nvSpPr>
        <p:spPr>
          <a:xfrm>
            <a:off x="1770573" y="2608079"/>
            <a:ext cx="3529029" cy="7064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08" name="Shape 708"/>
          <p:cNvSpPr>
            <a:spLocks noGrp="1"/>
          </p:cNvSpPr>
          <p:nvPr>
            <p:ph type="pic" sz="quarter" idx="13"/>
          </p:nvPr>
        </p:nvSpPr>
        <p:spPr>
          <a:xfrm>
            <a:off x="6266657" y="-8822"/>
            <a:ext cx="2962697" cy="2286001"/>
          </a:xfrm>
          <a:prstGeom prst="rect">
            <a:avLst/>
          </a:prstGeom>
        </p:spPr>
        <p:txBody>
          <a:bodyPr lIns="91439" tIns="45719" rIns="91439" bIns="45719" anchor="t">
            <a:noAutofit/>
          </a:bodyPr>
          <a:lstStyle>
            <a:lvl1pPr>
              <a:defRPr/>
            </a:lvl1pPr>
          </a:lstStyle>
          <a:p>
            <a:endParaRPr dirty="0"/>
          </a:p>
        </p:txBody>
      </p:sp>
      <p:sp>
        <p:nvSpPr>
          <p:cNvPr id="709" name="Shape 709"/>
          <p:cNvSpPr>
            <a:spLocks noGrp="1"/>
          </p:cNvSpPr>
          <p:nvPr>
            <p:ph type="pic" sz="quarter" idx="14"/>
          </p:nvPr>
        </p:nvSpPr>
        <p:spPr>
          <a:xfrm>
            <a:off x="6266657" y="2274958"/>
            <a:ext cx="2962697" cy="2286001"/>
          </a:xfrm>
          <a:prstGeom prst="rect">
            <a:avLst/>
          </a:prstGeom>
        </p:spPr>
        <p:txBody>
          <a:bodyPr lIns="91439" tIns="45719" rIns="91439" bIns="45719" anchor="t">
            <a:noAutofit/>
          </a:bodyPr>
          <a:lstStyle>
            <a:lvl1pPr>
              <a:defRPr/>
            </a:lvl1pPr>
          </a:lstStyle>
          <a:p>
            <a:endParaRPr dirty="0"/>
          </a:p>
        </p:txBody>
      </p:sp>
      <p:sp>
        <p:nvSpPr>
          <p:cNvPr id="710" name="Shape 710"/>
          <p:cNvSpPr>
            <a:spLocks noGrp="1"/>
          </p:cNvSpPr>
          <p:nvPr>
            <p:ph type="pic" sz="quarter" idx="15"/>
          </p:nvPr>
        </p:nvSpPr>
        <p:spPr>
          <a:xfrm>
            <a:off x="6266657" y="4558738"/>
            <a:ext cx="2962698" cy="2335779"/>
          </a:xfrm>
          <a:prstGeom prst="rect">
            <a:avLst/>
          </a:prstGeom>
        </p:spPr>
        <p:txBody>
          <a:bodyPr lIns="91439" tIns="45719" rIns="91439" bIns="45719" anchor="t">
            <a:noAutofit/>
          </a:bodyPr>
          <a:lstStyle>
            <a:lvl1pPr>
              <a:defRPr/>
            </a:lvl1pPr>
          </a:lstStyle>
          <a:p>
            <a:endParaRPr dirty="0"/>
          </a:p>
        </p:txBody>
      </p:sp>
      <p:sp>
        <p:nvSpPr>
          <p:cNvPr id="711" name="Shape 711"/>
          <p:cNvSpPr>
            <a:spLocks noGrp="1"/>
          </p:cNvSpPr>
          <p:nvPr>
            <p:ph type="pic" sz="quarter" idx="16"/>
          </p:nvPr>
        </p:nvSpPr>
        <p:spPr>
          <a:xfrm>
            <a:off x="-1736" y="4561402"/>
            <a:ext cx="3136901" cy="2292351"/>
          </a:xfrm>
          <a:prstGeom prst="rect">
            <a:avLst/>
          </a:prstGeom>
        </p:spPr>
        <p:txBody>
          <a:bodyPr lIns="91439" tIns="45719" rIns="91439" bIns="45719" anchor="t">
            <a:noAutofit/>
          </a:bodyPr>
          <a:lstStyle>
            <a:lvl1pPr>
              <a:defRPr/>
            </a:lvl1pPr>
          </a:lstStyle>
          <a:p>
            <a:endParaRPr dirty="0"/>
          </a:p>
        </p:txBody>
      </p:sp>
      <p:sp>
        <p:nvSpPr>
          <p:cNvPr id="712" name="Shape 712"/>
          <p:cNvSpPr>
            <a:spLocks noGrp="1"/>
          </p:cNvSpPr>
          <p:nvPr>
            <p:ph type="pic" sz="quarter" idx="17"/>
          </p:nvPr>
        </p:nvSpPr>
        <p:spPr>
          <a:xfrm>
            <a:off x="9228904" y="-8822"/>
            <a:ext cx="2962697" cy="2286001"/>
          </a:xfrm>
          <a:prstGeom prst="rect">
            <a:avLst/>
          </a:prstGeom>
        </p:spPr>
        <p:txBody>
          <a:bodyPr lIns="91439" tIns="45719" rIns="91439" bIns="45719" anchor="t">
            <a:noAutofit/>
          </a:bodyPr>
          <a:lstStyle>
            <a:lvl1pPr>
              <a:defRPr/>
            </a:lvl1pPr>
          </a:lstStyle>
          <a:p>
            <a:endParaRPr dirty="0"/>
          </a:p>
        </p:txBody>
      </p:sp>
      <p:sp>
        <p:nvSpPr>
          <p:cNvPr id="713" name="Shape 713"/>
          <p:cNvSpPr>
            <a:spLocks noGrp="1"/>
          </p:cNvSpPr>
          <p:nvPr>
            <p:ph type="pic" sz="quarter" idx="18"/>
          </p:nvPr>
        </p:nvSpPr>
        <p:spPr>
          <a:xfrm>
            <a:off x="9228904" y="2274958"/>
            <a:ext cx="2962697" cy="2286001"/>
          </a:xfrm>
          <a:prstGeom prst="rect">
            <a:avLst/>
          </a:prstGeom>
        </p:spPr>
        <p:txBody>
          <a:bodyPr lIns="91439" tIns="45719" rIns="91439" bIns="45719" anchor="t">
            <a:noAutofit/>
          </a:bodyPr>
          <a:lstStyle>
            <a:lvl1pPr>
              <a:defRPr/>
            </a:lvl1pPr>
          </a:lstStyle>
          <a:p>
            <a:endParaRPr dirty="0"/>
          </a:p>
        </p:txBody>
      </p:sp>
      <p:sp>
        <p:nvSpPr>
          <p:cNvPr id="714" name="Shape 714"/>
          <p:cNvSpPr>
            <a:spLocks noGrp="1"/>
          </p:cNvSpPr>
          <p:nvPr>
            <p:ph type="pic" sz="quarter" idx="19"/>
          </p:nvPr>
        </p:nvSpPr>
        <p:spPr>
          <a:xfrm>
            <a:off x="9228904" y="4558738"/>
            <a:ext cx="2962697" cy="2335779"/>
          </a:xfrm>
          <a:prstGeom prst="rect">
            <a:avLst/>
          </a:prstGeom>
        </p:spPr>
        <p:txBody>
          <a:bodyPr lIns="91439" tIns="45719" rIns="91439" bIns="45719" anchor="t">
            <a:noAutofit/>
          </a:bodyPr>
          <a:lstStyle>
            <a:lvl1pPr>
              <a:defRPr/>
            </a:lvl1pPr>
          </a:lstStyle>
          <a:p>
            <a:endParaRPr dirty="0"/>
          </a:p>
        </p:txBody>
      </p:sp>
      <p:sp>
        <p:nvSpPr>
          <p:cNvPr id="715" name="Shape 715"/>
          <p:cNvSpPr>
            <a:spLocks noGrp="1"/>
          </p:cNvSpPr>
          <p:nvPr>
            <p:ph type="pic" sz="quarter" idx="20"/>
          </p:nvPr>
        </p:nvSpPr>
        <p:spPr>
          <a:xfrm>
            <a:off x="3126966" y="4561402"/>
            <a:ext cx="3136901" cy="2292351"/>
          </a:xfrm>
          <a:prstGeom prst="rect">
            <a:avLst/>
          </a:prstGeom>
        </p:spPr>
        <p:txBody>
          <a:bodyPr lIns="91439" tIns="45719" rIns="91439" bIns="45719" anchor="t">
            <a:noAutofit/>
          </a:bodyPr>
          <a:lstStyle>
            <a:lvl1pPr>
              <a:defRPr/>
            </a:lvl1pPr>
          </a:lstStyle>
          <a:p>
            <a:endParaRPr dirty="0"/>
          </a:p>
        </p:txBody>
      </p:sp>
      <p:sp>
        <p:nvSpPr>
          <p:cNvPr id="716" name="Shape 716"/>
          <p:cNvSpPr/>
          <p:nvPr/>
        </p:nvSpPr>
        <p:spPr>
          <a:xfrm>
            <a:off x="617799" y="1988434"/>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FFFFFF">
                <a:alpha val="14191"/>
              </a:srgbClr>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717" name="Shape 717"/>
          <p:cNvSpPr>
            <a:spLocks noGrp="1"/>
          </p:cNvSpPr>
          <p:nvPr>
            <p:ph type="sldNum" sz="quarter" idx="2"/>
          </p:nvPr>
        </p:nvSpPr>
        <p:spPr>
          <a:xfrm>
            <a:off x="779265" y="2147507"/>
            <a:ext cx="339836" cy="298158"/>
          </a:xfrm>
          <a:prstGeom prst="rect">
            <a:avLst/>
          </a:prstGeom>
        </p:spPr>
        <p:txBody>
          <a:bodyPr/>
          <a:lstStyle>
            <a:lvl1pPr>
              <a:defRPr>
                <a:solidFill>
                  <a:srgbClr val="FFFFFF"/>
                </a:solidFill>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6034456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Team (4)">
    <p:spTree>
      <p:nvGrpSpPr>
        <p:cNvPr id="1" name=""/>
        <p:cNvGrpSpPr/>
        <p:nvPr/>
      </p:nvGrpSpPr>
      <p:grpSpPr>
        <a:xfrm>
          <a:off x="0" y="0"/>
          <a:ext cx="0" cy="0"/>
          <a:chOff x="0" y="0"/>
          <a:chExt cx="0" cy="0"/>
        </a:xfrm>
      </p:grpSpPr>
      <p:sp>
        <p:nvSpPr>
          <p:cNvPr id="724" name="Shape 724"/>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725" name="Shape 725"/>
          <p:cNvSpPr>
            <a:spLocks noGrp="1"/>
          </p:cNvSpPr>
          <p:nvPr>
            <p:ph type="pic" sz="quarter" idx="13"/>
          </p:nvPr>
        </p:nvSpPr>
        <p:spPr>
          <a:xfrm>
            <a:off x="1162527" y="2452885"/>
            <a:ext cx="1903733" cy="1903734"/>
          </a:xfrm>
          <a:prstGeom prst="ellipse">
            <a:avLst/>
          </a:prstGeom>
        </p:spPr>
        <p:txBody>
          <a:bodyPr lIns="91439" tIns="45719" rIns="91439" bIns="45719" anchor="t">
            <a:noAutofit/>
          </a:bodyPr>
          <a:lstStyle>
            <a:lvl1pPr>
              <a:defRPr/>
            </a:lvl1pPr>
          </a:lstStyle>
          <a:p>
            <a:endParaRPr dirty="0"/>
          </a:p>
        </p:txBody>
      </p:sp>
      <p:sp>
        <p:nvSpPr>
          <p:cNvPr id="726" name="Shape 726"/>
          <p:cNvSpPr>
            <a:spLocks noGrp="1"/>
          </p:cNvSpPr>
          <p:nvPr>
            <p:ph type="pic" sz="quarter" idx="14"/>
          </p:nvPr>
        </p:nvSpPr>
        <p:spPr>
          <a:xfrm>
            <a:off x="3792651" y="2452885"/>
            <a:ext cx="1903734" cy="1903733"/>
          </a:xfrm>
          <a:prstGeom prst="ellipse">
            <a:avLst/>
          </a:prstGeom>
        </p:spPr>
        <p:txBody>
          <a:bodyPr lIns="91439" tIns="45719" rIns="91439" bIns="45719" anchor="t">
            <a:noAutofit/>
          </a:bodyPr>
          <a:lstStyle>
            <a:lvl1pPr>
              <a:defRPr/>
            </a:lvl1pPr>
          </a:lstStyle>
          <a:p>
            <a:endParaRPr dirty="0"/>
          </a:p>
        </p:txBody>
      </p:sp>
      <p:sp>
        <p:nvSpPr>
          <p:cNvPr id="727" name="Shape 727"/>
          <p:cNvSpPr>
            <a:spLocks noGrp="1"/>
          </p:cNvSpPr>
          <p:nvPr>
            <p:ph type="pic" sz="quarter" idx="15"/>
          </p:nvPr>
        </p:nvSpPr>
        <p:spPr>
          <a:xfrm>
            <a:off x="6447030" y="2452885"/>
            <a:ext cx="1903734" cy="1903734"/>
          </a:xfrm>
          <a:prstGeom prst="ellipse">
            <a:avLst/>
          </a:prstGeom>
        </p:spPr>
        <p:txBody>
          <a:bodyPr lIns="91439" tIns="45719" rIns="91439" bIns="45719" anchor="t">
            <a:noAutofit/>
          </a:bodyPr>
          <a:lstStyle>
            <a:lvl1pPr>
              <a:defRPr/>
            </a:lvl1pPr>
          </a:lstStyle>
          <a:p>
            <a:endParaRPr dirty="0"/>
          </a:p>
        </p:txBody>
      </p:sp>
      <p:sp>
        <p:nvSpPr>
          <p:cNvPr id="728" name="Shape 728"/>
          <p:cNvSpPr>
            <a:spLocks noGrp="1"/>
          </p:cNvSpPr>
          <p:nvPr>
            <p:ph type="pic" sz="quarter" idx="16"/>
          </p:nvPr>
        </p:nvSpPr>
        <p:spPr>
          <a:xfrm>
            <a:off x="9125664" y="2452885"/>
            <a:ext cx="1903733" cy="1903733"/>
          </a:xfrm>
          <a:prstGeom prst="ellipse">
            <a:avLst/>
          </a:prstGeom>
        </p:spPr>
        <p:txBody>
          <a:bodyPr lIns="91439" tIns="45719" rIns="91439" bIns="45719" anchor="t">
            <a:noAutofit/>
          </a:bodyPr>
          <a:lstStyle>
            <a:lvl1pPr>
              <a:defRPr/>
            </a:lvl1pPr>
          </a:lstStyle>
          <a:p>
            <a:endParaRPr dirty="0"/>
          </a:p>
        </p:txBody>
      </p:sp>
      <p:sp>
        <p:nvSpPr>
          <p:cNvPr id="729" name="Shape 729"/>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49121354"/>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eam (5)">
    <p:spTree>
      <p:nvGrpSpPr>
        <p:cNvPr id="1" name=""/>
        <p:cNvGrpSpPr/>
        <p:nvPr/>
      </p:nvGrpSpPr>
      <p:grpSpPr>
        <a:xfrm>
          <a:off x="0" y="0"/>
          <a:ext cx="0" cy="0"/>
          <a:chOff x="0" y="0"/>
          <a:chExt cx="0" cy="0"/>
        </a:xfrm>
      </p:grpSpPr>
      <p:sp>
        <p:nvSpPr>
          <p:cNvPr id="8" name="Picture Placeholder 2"/>
          <p:cNvSpPr>
            <a:spLocks noGrp="1"/>
          </p:cNvSpPr>
          <p:nvPr>
            <p:ph type="pic" sz="quarter" idx="12"/>
          </p:nvPr>
        </p:nvSpPr>
        <p:spPr>
          <a:xfrm>
            <a:off x="6119036" y="-3314"/>
            <a:ext cx="4636070" cy="4629150"/>
          </a:xfrm>
          <a:custGeom>
            <a:avLst/>
            <a:gdLst>
              <a:gd name="connsiteX0" fmla="*/ 0 w 9256713"/>
              <a:gd name="connsiteY0" fmla="*/ 9258300 h 9258300"/>
              <a:gd name="connsiteX1" fmla="*/ 0 w 9256713"/>
              <a:gd name="connsiteY1" fmla="*/ 0 h 9258300"/>
              <a:gd name="connsiteX2" fmla="*/ 9256713 w 9256713"/>
              <a:gd name="connsiteY2" fmla="*/ 9258300 h 9258300"/>
              <a:gd name="connsiteX3" fmla="*/ 0 w 9256713"/>
              <a:gd name="connsiteY3" fmla="*/ 9258300 h 9258300"/>
              <a:gd name="connsiteX0" fmla="*/ 9245600 w 9256713"/>
              <a:gd name="connsiteY0" fmla="*/ 80433 h 9258300"/>
              <a:gd name="connsiteX1" fmla="*/ 0 w 9256713"/>
              <a:gd name="connsiteY1" fmla="*/ 0 h 9258300"/>
              <a:gd name="connsiteX2" fmla="*/ 9256713 w 9256713"/>
              <a:gd name="connsiteY2" fmla="*/ 9258300 h 9258300"/>
              <a:gd name="connsiteX3" fmla="*/ 9245600 w 9256713"/>
              <a:gd name="connsiteY3" fmla="*/ 80433 h 9258300"/>
              <a:gd name="connsiteX0" fmla="*/ 9271726 w 9272140"/>
              <a:gd name="connsiteY0" fmla="*/ 2055 h 9258300"/>
              <a:gd name="connsiteX1" fmla="*/ 0 w 9272140"/>
              <a:gd name="connsiteY1" fmla="*/ 0 h 9258300"/>
              <a:gd name="connsiteX2" fmla="*/ 9256713 w 9272140"/>
              <a:gd name="connsiteY2" fmla="*/ 9258300 h 9258300"/>
              <a:gd name="connsiteX3" fmla="*/ 9271726 w 9272140"/>
              <a:gd name="connsiteY3" fmla="*/ 2055 h 9258300"/>
            </a:gdLst>
            <a:ahLst/>
            <a:cxnLst>
              <a:cxn ang="0">
                <a:pos x="connsiteX0" y="connsiteY0"/>
              </a:cxn>
              <a:cxn ang="0">
                <a:pos x="connsiteX1" y="connsiteY1"/>
              </a:cxn>
              <a:cxn ang="0">
                <a:pos x="connsiteX2" y="connsiteY2"/>
              </a:cxn>
              <a:cxn ang="0">
                <a:pos x="connsiteX3" y="connsiteY3"/>
              </a:cxn>
            </a:cxnLst>
            <a:rect l="l" t="t" r="r" b="b"/>
            <a:pathLst>
              <a:path w="9272140" h="9258300">
                <a:moveTo>
                  <a:pt x="9271726" y="2055"/>
                </a:moveTo>
                <a:lnTo>
                  <a:pt x="0" y="0"/>
                </a:lnTo>
                <a:lnTo>
                  <a:pt x="9256713" y="9258300"/>
                </a:lnTo>
                <a:cubicBezTo>
                  <a:pt x="9253009" y="6199011"/>
                  <a:pt x="9275430" y="3061344"/>
                  <a:pt x="9271726" y="2055"/>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9" name="Picture Placeholder 2"/>
          <p:cNvSpPr>
            <a:spLocks noGrp="1"/>
          </p:cNvSpPr>
          <p:nvPr>
            <p:ph type="pic" sz="quarter" idx="11"/>
          </p:nvPr>
        </p:nvSpPr>
        <p:spPr>
          <a:xfrm>
            <a:off x="6123234" y="2224074"/>
            <a:ext cx="4628357" cy="4629150"/>
          </a:xfrm>
          <a:prstGeom prst="rtTriangle">
            <a:avLst/>
          </a:prstGeom>
        </p:spPr>
        <p:txBody>
          <a:bodyPr/>
          <a:lstStyle>
            <a:lvl1pPr>
              <a:defRPr/>
            </a:lvl1pPr>
          </a:lstStyle>
          <a:p>
            <a:endParaRPr lang="en-US" dirty="0"/>
          </a:p>
        </p:txBody>
      </p:sp>
      <p:sp>
        <p:nvSpPr>
          <p:cNvPr id="12" name="Picture Placeholder 8"/>
          <p:cNvSpPr>
            <a:spLocks noGrp="1"/>
          </p:cNvSpPr>
          <p:nvPr>
            <p:ph type="pic" sz="quarter" idx="10"/>
          </p:nvPr>
        </p:nvSpPr>
        <p:spPr>
          <a:xfrm>
            <a:off x="6558731" y="1636250"/>
            <a:ext cx="3613746" cy="3599594"/>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736" name="Shape 736"/>
          <p:cNvSpPr>
            <a:spLocks noGrp="1"/>
          </p:cNvSpPr>
          <p:nvPr>
            <p:ph type="body" sz="quarter" idx="1"/>
          </p:nvPr>
        </p:nvSpPr>
        <p:spPr>
          <a:xfrm>
            <a:off x="1114131" y="3248025"/>
            <a:ext cx="3517280"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37" name="Shape 737"/>
          <p:cNvSpPr>
            <a:spLocks noGrp="1"/>
          </p:cNvSpPr>
          <p:nvPr>
            <p:ph type="title"/>
          </p:nvPr>
        </p:nvSpPr>
        <p:spPr>
          <a:xfrm>
            <a:off x="1107491" y="1122136"/>
            <a:ext cx="3034498" cy="1322388"/>
          </a:xfrm>
          <a:prstGeom prst="rect">
            <a:avLst/>
          </a:prstGeom>
        </p:spPr>
        <p:txBody>
          <a:bodyPr anchor="t"/>
          <a:lstStyle>
            <a:lvl1pPr algn="l">
              <a:lnSpc>
                <a:spcPct val="80000"/>
              </a:lnSpc>
              <a:defRPr sz="5000"/>
            </a:lvl1pPr>
          </a:lstStyle>
          <a:p>
            <a:r>
              <a:rPr dirty="0"/>
              <a:t>Title Text</a:t>
            </a:r>
          </a:p>
        </p:txBody>
      </p:sp>
      <p:sp>
        <p:nvSpPr>
          <p:cNvPr id="741" name="Shape 741"/>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10" name="Shape 466"/>
          <p:cNvSpPr txBox="1">
            <a:spLocks/>
          </p:cNvSpPr>
          <p:nvPr userDrawn="1"/>
        </p:nvSpPr>
        <p:spPr>
          <a:xfrm>
            <a:off x="6053120" y="6581477"/>
            <a:ext cx="229230" cy="226024"/>
          </a:xfrm>
          <a:prstGeom prst="rect">
            <a:avLst/>
          </a:prstGeom>
          <a:ln w="12700">
            <a:miter lim="400000"/>
          </a:ln>
        </p:spPr>
        <p:txBody>
          <a:bodyPr wrap="none" lIns="35719" tIns="35719" rIns="35719" bIns="3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8B8C8C"/>
                </a:solidFill>
                <a:effectLst/>
                <a:uFillTx/>
                <a:latin typeface="Helvetica"/>
                <a:ea typeface="Helvetica"/>
                <a:cs typeface="Helvetica"/>
                <a:sym typeface="Helvetica"/>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fld id="{86CB4B4D-7CA3-9044-876B-883B54F8677D}" type="slidenum">
              <a:rPr lang="uk-UA" sz="1000" smtClean="0">
                <a:ea typeface="仓耳玄三M W05" panose="02020400000000000000" pitchFamily="18" charset="-122"/>
              </a:rPr>
              <a:pPr/>
              <a:t>‹#›</a:t>
            </a:fld>
            <a:endParaRPr lang="uk-UA" sz="1000" dirty="0">
              <a:ea typeface="仓耳玄三M W05" panose="02020400000000000000" pitchFamily="18" charset="-122"/>
            </a:endParaRPr>
          </a:p>
        </p:txBody>
      </p:sp>
    </p:spTree>
    <p:extLst>
      <p:ext uri="{BB962C8B-B14F-4D97-AF65-F5344CB8AC3E}">
        <p14:creationId xmlns:p14="http://schemas.microsoft.com/office/powerpoint/2010/main" val="4157705778"/>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bout us (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444357" y="-89455"/>
            <a:ext cx="7992549" cy="7309442"/>
          </a:xfrm>
          <a:prstGeom prst="decagon">
            <a:avLst/>
          </a:prstGeom>
        </p:spPr>
        <p:txBody>
          <a:bodyPr/>
          <a:lstStyle>
            <a:lvl1pPr>
              <a:defRPr/>
            </a:lvl1pPr>
          </a:lstStyle>
          <a:p>
            <a:endParaRPr lang="en-US" dirty="0"/>
          </a:p>
        </p:txBody>
      </p:sp>
      <p:sp>
        <p:nvSpPr>
          <p:cNvPr id="90" name="Shape 90"/>
          <p:cNvSpPr>
            <a:spLocks noGrp="1"/>
          </p:cNvSpPr>
          <p:nvPr>
            <p:ph type="title"/>
          </p:nvPr>
        </p:nvSpPr>
        <p:spPr>
          <a:xfrm rot="5400000">
            <a:off x="8814566" y="2373972"/>
            <a:ext cx="2773363" cy="1322388"/>
          </a:xfrm>
          <a:prstGeom prst="rect">
            <a:avLst/>
          </a:prstGeom>
        </p:spPr>
        <p:txBody>
          <a:bodyPr anchor="t"/>
          <a:lstStyle>
            <a:lvl1pPr algn="r">
              <a:lnSpc>
                <a:spcPct val="80000"/>
              </a:lnSpc>
              <a:defRPr sz="5000"/>
            </a:lvl1pPr>
          </a:lstStyle>
          <a:p>
            <a:r>
              <a:rPr dirty="0"/>
              <a:t>Title Text</a:t>
            </a:r>
          </a:p>
        </p:txBody>
      </p:sp>
      <p:sp>
        <p:nvSpPr>
          <p:cNvPr id="92" name="Shape 92"/>
          <p:cNvSpPr/>
          <p:nvPr/>
        </p:nvSpPr>
        <p:spPr>
          <a:xfrm>
            <a:off x="9930256" y="5473706"/>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93" name="Shape 93"/>
          <p:cNvSpPr>
            <a:spLocks noGrp="1"/>
          </p:cNvSpPr>
          <p:nvPr>
            <p:ph type="sldNum" sz="quarter" idx="2"/>
          </p:nvPr>
        </p:nvSpPr>
        <p:spPr>
          <a:xfrm>
            <a:off x="10091722" y="5632779"/>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81780396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eam (6)">
    <p:spTree>
      <p:nvGrpSpPr>
        <p:cNvPr id="1" name=""/>
        <p:cNvGrpSpPr/>
        <p:nvPr/>
      </p:nvGrpSpPr>
      <p:grpSpPr>
        <a:xfrm>
          <a:off x="0" y="0"/>
          <a:ext cx="0" cy="0"/>
          <a:chOff x="0" y="0"/>
          <a:chExt cx="0" cy="0"/>
        </a:xfrm>
      </p:grpSpPr>
      <p:sp>
        <p:nvSpPr>
          <p:cNvPr id="748" name="Shape 748"/>
          <p:cNvSpPr>
            <a:spLocks noGrp="1"/>
          </p:cNvSpPr>
          <p:nvPr>
            <p:ph type="pic" idx="13"/>
          </p:nvPr>
        </p:nvSpPr>
        <p:spPr>
          <a:xfrm>
            <a:off x="1710939" y="-895923"/>
            <a:ext cx="8770123" cy="4385062"/>
          </a:xfrm>
          <a:prstGeom prst="triangle">
            <a:avLst/>
          </a:prstGeom>
        </p:spPr>
        <p:txBody>
          <a:bodyPr lIns="91439" tIns="45719" rIns="91439" bIns="45719" anchor="t">
            <a:noAutofit/>
          </a:bodyPr>
          <a:lstStyle>
            <a:lvl1pPr>
              <a:defRPr/>
            </a:lvl1pPr>
          </a:lstStyle>
          <a:p>
            <a:endParaRPr dirty="0"/>
          </a:p>
        </p:txBody>
      </p:sp>
      <p:sp>
        <p:nvSpPr>
          <p:cNvPr id="749" name="Shape 749"/>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965590869"/>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eam (7)">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474720" y="-445989"/>
            <a:ext cx="7793648" cy="77499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757" name="Shape 757"/>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9108171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Team (8)">
    <p:spTree>
      <p:nvGrpSpPr>
        <p:cNvPr id="1" name=""/>
        <p:cNvGrpSpPr/>
        <p:nvPr/>
      </p:nvGrpSpPr>
      <p:grpSpPr>
        <a:xfrm>
          <a:off x="0" y="0"/>
          <a:ext cx="0" cy="0"/>
          <a:chOff x="0" y="0"/>
          <a:chExt cx="0" cy="0"/>
        </a:xfrm>
      </p:grpSpPr>
      <p:sp>
        <p:nvSpPr>
          <p:cNvPr id="764" name="Shape 764"/>
          <p:cNvSpPr>
            <a:spLocks noGrp="1"/>
          </p:cNvSpPr>
          <p:nvPr>
            <p:ph type="pic" sz="half" idx="13"/>
          </p:nvPr>
        </p:nvSpPr>
        <p:spPr>
          <a:xfrm>
            <a:off x="6409991" y="-3979"/>
            <a:ext cx="4445001" cy="6865958"/>
          </a:xfrm>
          <a:prstGeom prst="rect">
            <a:avLst/>
          </a:prstGeom>
        </p:spPr>
        <p:txBody>
          <a:bodyPr lIns="91439" tIns="45719" rIns="91439" bIns="45719" anchor="t">
            <a:noAutofit/>
          </a:bodyPr>
          <a:lstStyle>
            <a:lvl1pPr>
              <a:defRPr/>
            </a:lvl1pPr>
          </a:lstStyle>
          <a:p>
            <a:endParaRPr dirty="0"/>
          </a:p>
        </p:txBody>
      </p:sp>
      <p:sp>
        <p:nvSpPr>
          <p:cNvPr id="765" name="Shape 765"/>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72315973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Team (9)">
    <p:spTree>
      <p:nvGrpSpPr>
        <p:cNvPr id="1" name=""/>
        <p:cNvGrpSpPr/>
        <p:nvPr/>
      </p:nvGrpSpPr>
      <p:grpSpPr>
        <a:xfrm>
          <a:off x="0" y="0"/>
          <a:ext cx="0" cy="0"/>
          <a:chOff x="0" y="0"/>
          <a:chExt cx="0" cy="0"/>
        </a:xfrm>
      </p:grpSpPr>
      <p:sp>
        <p:nvSpPr>
          <p:cNvPr id="772" name="Shape 772"/>
          <p:cNvSpPr>
            <a:spLocks noGrp="1"/>
          </p:cNvSpPr>
          <p:nvPr>
            <p:ph type="pic" sz="half" idx="13"/>
          </p:nvPr>
        </p:nvSpPr>
        <p:spPr>
          <a:xfrm>
            <a:off x="-4801" y="-2710"/>
            <a:ext cx="3565274" cy="6863419"/>
          </a:xfrm>
          <a:prstGeom prst="rect">
            <a:avLst/>
          </a:prstGeom>
        </p:spPr>
        <p:txBody>
          <a:bodyPr lIns="91439" tIns="45719" rIns="91439" bIns="45719" anchor="t">
            <a:noAutofit/>
          </a:bodyPr>
          <a:lstStyle>
            <a:lvl1pPr>
              <a:defRPr/>
            </a:lvl1pPr>
          </a:lstStyle>
          <a:p>
            <a:endParaRPr dirty="0"/>
          </a:p>
        </p:txBody>
      </p:sp>
      <p:sp>
        <p:nvSpPr>
          <p:cNvPr id="773" name="Shape 773"/>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37469988"/>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Horizontal timeline (1)">
    <p:spTree>
      <p:nvGrpSpPr>
        <p:cNvPr id="1" name=""/>
        <p:cNvGrpSpPr/>
        <p:nvPr/>
      </p:nvGrpSpPr>
      <p:grpSpPr>
        <a:xfrm>
          <a:off x="0" y="0"/>
          <a:ext cx="0" cy="0"/>
          <a:chOff x="0" y="0"/>
          <a:chExt cx="0" cy="0"/>
        </a:xfrm>
      </p:grpSpPr>
      <p:sp>
        <p:nvSpPr>
          <p:cNvPr id="9" name="Shape 258"/>
          <p:cNvSpPr>
            <a:spLocks noGrp="1"/>
          </p:cNvSpPr>
          <p:nvPr>
            <p:ph type="pic" sz="quarter" idx="14"/>
          </p:nvPr>
        </p:nvSpPr>
        <p:spPr>
          <a:xfrm>
            <a:off x="6732336" y="1733335"/>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10" name="Shape 258"/>
          <p:cNvSpPr>
            <a:spLocks noGrp="1"/>
          </p:cNvSpPr>
          <p:nvPr>
            <p:ph type="pic" sz="quarter" idx="15"/>
          </p:nvPr>
        </p:nvSpPr>
        <p:spPr>
          <a:xfrm>
            <a:off x="9517982" y="1733335"/>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780" name="Shape 780"/>
          <p:cNvSpPr>
            <a:spLocks noGrp="1"/>
          </p:cNvSpPr>
          <p:nvPr>
            <p:ph type="body" sz="quarter" idx="1"/>
          </p:nvPr>
        </p:nvSpPr>
        <p:spPr>
          <a:xfrm>
            <a:off x="1722889" y="3853878"/>
            <a:ext cx="3028027"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81" name="Shape 781"/>
          <p:cNvSpPr>
            <a:spLocks noGrp="1"/>
          </p:cNvSpPr>
          <p:nvPr>
            <p:ph type="title"/>
          </p:nvPr>
        </p:nvSpPr>
        <p:spPr>
          <a:xfrm>
            <a:off x="1639566" y="1821434"/>
            <a:ext cx="3034498" cy="1322388"/>
          </a:xfrm>
          <a:prstGeom prst="rect">
            <a:avLst/>
          </a:prstGeom>
        </p:spPr>
        <p:txBody>
          <a:bodyPr anchor="t"/>
          <a:lstStyle>
            <a:lvl1pPr algn="l">
              <a:lnSpc>
                <a:spcPct val="80000"/>
              </a:lnSpc>
              <a:defRPr sz="5000"/>
            </a:lvl1pPr>
          </a:lstStyle>
          <a:p>
            <a:r>
              <a:rPr dirty="0"/>
              <a:t>Title Text</a:t>
            </a:r>
          </a:p>
        </p:txBody>
      </p:sp>
      <p:sp>
        <p:nvSpPr>
          <p:cNvPr id="784" name="Shape 78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0461936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Horizontal timeline (2)">
    <p:spTree>
      <p:nvGrpSpPr>
        <p:cNvPr id="1" name=""/>
        <p:cNvGrpSpPr/>
        <p:nvPr/>
      </p:nvGrpSpPr>
      <p:grpSpPr>
        <a:xfrm>
          <a:off x="0" y="0"/>
          <a:ext cx="0" cy="0"/>
          <a:chOff x="0" y="0"/>
          <a:chExt cx="0" cy="0"/>
        </a:xfrm>
      </p:grpSpPr>
      <p:sp>
        <p:nvSpPr>
          <p:cNvPr id="10" name="Shape 258"/>
          <p:cNvSpPr>
            <a:spLocks noGrp="1"/>
          </p:cNvSpPr>
          <p:nvPr>
            <p:ph type="pic" sz="quarter" idx="14"/>
          </p:nvPr>
        </p:nvSpPr>
        <p:spPr>
          <a:xfrm>
            <a:off x="1728267"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11" name="Shape 258"/>
          <p:cNvSpPr>
            <a:spLocks noGrp="1"/>
          </p:cNvSpPr>
          <p:nvPr>
            <p:ph type="pic" sz="quarter" idx="15"/>
          </p:nvPr>
        </p:nvSpPr>
        <p:spPr>
          <a:xfrm>
            <a:off x="5244703"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12" name="Shape 258"/>
          <p:cNvSpPr>
            <a:spLocks noGrp="1"/>
          </p:cNvSpPr>
          <p:nvPr>
            <p:ph type="pic" sz="quarter" idx="16"/>
          </p:nvPr>
        </p:nvSpPr>
        <p:spPr>
          <a:xfrm>
            <a:off x="8885144"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791" name="Shape 791"/>
          <p:cNvSpPr>
            <a:spLocks noGrp="1"/>
          </p:cNvSpPr>
          <p:nvPr>
            <p:ph type="title"/>
          </p:nvPr>
        </p:nvSpPr>
        <p:spPr>
          <a:xfrm>
            <a:off x="2609999" y="807339"/>
            <a:ext cx="6972003" cy="581978"/>
          </a:xfrm>
          <a:prstGeom prst="rect">
            <a:avLst/>
          </a:prstGeom>
        </p:spPr>
        <p:txBody>
          <a:bodyPr/>
          <a:lstStyle>
            <a:lvl1pPr>
              <a:lnSpc>
                <a:spcPct val="80000"/>
              </a:lnSpc>
              <a:defRPr sz="4000"/>
            </a:lvl1pPr>
          </a:lstStyle>
          <a:p>
            <a:r>
              <a:rPr dirty="0"/>
              <a:t>Title Text</a:t>
            </a:r>
          </a:p>
        </p:txBody>
      </p:sp>
      <p:sp>
        <p:nvSpPr>
          <p:cNvPr id="795" name="Shape 795"/>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63902273"/>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Horizontal timeline (3)">
    <p:spTree>
      <p:nvGrpSpPr>
        <p:cNvPr id="1" name=""/>
        <p:cNvGrpSpPr/>
        <p:nvPr/>
      </p:nvGrpSpPr>
      <p:grpSpPr>
        <a:xfrm>
          <a:off x="0" y="0"/>
          <a:ext cx="0" cy="0"/>
          <a:chOff x="0" y="0"/>
          <a:chExt cx="0" cy="0"/>
        </a:xfrm>
      </p:grpSpPr>
      <p:sp>
        <p:nvSpPr>
          <p:cNvPr id="7" name="Shape 258"/>
          <p:cNvSpPr>
            <a:spLocks noGrp="1"/>
          </p:cNvSpPr>
          <p:nvPr>
            <p:ph type="pic" sz="quarter" idx="14"/>
          </p:nvPr>
        </p:nvSpPr>
        <p:spPr>
          <a:xfrm>
            <a:off x="982070" y="1733739"/>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8" name="Shape 258"/>
          <p:cNvSpPr>
            <a:spLocks noGrp="1"/>
          </p:cNvSpPr>
          <p:nvPr>
            <p:ph type="pic" sz="quarter" idx="15"/>
          </p:nvPr>
        </p:nvSpPr>
        <p:spPr>
          <a:xfrm>
            <a:off x="4216925"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804" name="Shape 80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858715849"/>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Portfolio (1)">
    <p:spTree>
      <p:nvGrpSpPr>
        <p:cNvPr id="1" name=""/>
        <p:cNvGrpSpPr/>
        <p:nvPr/>
      </p:nvGrpSpPr>
      <p:grpSpPr>
        <a:xfrm>
          <a:off x="0" y="0"/>
          <a:ext cx="0" cy="0"/>
          <a:chOff x="0" y="0"/>
          <a:chExt cx="0" cy="0"/>
        </a:xfrm>
      </p:grpSpPr>
      <p:sp>
        <p:nvSpPr>
          <p:cNvPr id="811" name="Shape 81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812" name="Shape 812"/>
          <p:cNvSpPr>
            <a:spLocks noGrp="1"/>
          </p:cNvSpPr>
          <p:nvPr>
            <p:ph type="pic" sz="quarter" idx="13"/>
          </p:nvPr>
        </p:nvSpPr>
        <p:spPr>
          <a:xfrm>
            <a:off x="780920" y="2639975"/>
            <a:ext cx="3473422" cy="2665292"/>
          </a:xfrm>
          <a:prstGeom prst="rect">
            <a:avLst/>
          </a:prstGeom>
        </p:spPr>
        <p:txBody>
          <a:bodyPr lIns="91439" tIns="45719" rIns="91439" bIns="45719" anchor="t">
            <a:noAutofit/>
          </a:bodyPr>
          <a:lstStyle>
            <a:lvl1pPr>
              <a:defRPr/>
            </a:lvl1pPr>
          </a:lstStyle>
          <a:p>
            <a:endParaRPr dirty="0"/>
          </a:p>
        </p:txBody>
      </p:sp>
      <p:sp>
        <p:nvSpPr>
          <p:cNvPr id="813" name="Shape 813"/>
          <p:cNvSpPr>
            <a:spLocks noGrp="1"/>
          </p:cNvSpPr>
          <p:nvPr>
            <p:ph type="pic" sz="quarter" idx="14"/>
          </p:nvPr>
        </p:nvSpPr>
        <p:spPr>
          <a:xfrm>
            <a:off x="4359290" y="2639975"/>
            <a:ext cx="3473421" cy="2665292"/>
          </a:xfrm>
          <a:prstGeom prst="rect">
            <a:avLst/>
          </a:prstGeom>
        </p:spPr>
        <p:txBody>
          <a:bodyPr lIns="91439" tIns="45719" rIns="91439" bIns="45719" anchor="t">
            <a:noAutofit/>
          </a:bodyPr>
          <a:lstStyle>
            <a:lvl1pPr>
              <a:defRPr/>
            </a:lvl1pPr>
          </a:lstStyle>
          <a:p>
            <a:endParaRPr dirty="0"/>
          </a:p>
        </p:txBody>
      </p:sp>
      <p:sp>
        <p:nvSpPr>
          <p:cNvPr id="814" name="Shape 814"/>
          <p:cNvSpPr>
            <a:spLocks noGrp="1"/>
          </p:cNvSpPr>
          <p:nvPr>
            <p:ph type="pic" sz="quarter" idx="15"/>
          </p:nvPr>
        </p:nvSpPr>
        <p:spPr>
          <a:xfrm>
            <a:off x="7937659" y="2639975"/>
            <a:ext cx="3473422" cy="2665292"/>
          </a:xfrm>
          <a:prstGeom prst="rect">
            <a:avLst/>
          </a:prstGeom>
        </p:spPr>
        <p:txBody>
          <a:bodyPr lIns="91439" tIns="45719" rIns="91439" bIns="45719" anchor="t">
            <a:noAutofit/>
          </a:bodyPr>
          <a:lstStyle>
            <a:lvl1pPr>
              <a:defRPr/>
            </a:lvl1pPr>
          </a:lstStyle>
          <a:p>
            <a:endParaRPr dirty="0"/>
          </a:p>
        </p:txBody>
      </p:sp>
      <p:sp>
        <p:nvSpPr>
          <p:cNvPr id="815" name="Shape 815"/>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6142035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Portfolio (2)">
    <p:bg>
      <p:bgPr>
        <a:solidFill>
          <a:srgbClr val="16171A"/>
        </a:solidFill>
        <a:effectLst/>
      </p:bgPr>
    </p:bg>
    <p:spTree>
      <p:nvGrpSpPr>
        <p:cNvPr id="1" name=""/>
        <p:cNvGrpSpPr/>
        <p:nvPr/>
      </p:nvGrpSpPr>
      <p:grpSpPr>
        <a:xfrm>
          <a:off x="0" y="0"/>
          <a:ext cx="0" cy="0"/>
          <a:chOff x="0" y="0"/>
          <a:chExt cx="0" cy="0"/>
        </a:xfrm>
      </p:grpSpPr>
      <p:sp>
        <p:nvSpPr>
          <p:cNvPr id="822" name="Shape 822"/>
          <p:cNvSpPr>
            <a:spLocks noGrp="1"/>
          </p:cNvSpPr>
          <p:nvPr>
            <p:ph type="pic" sz="half" idx="13"/>
          </p:nvPr>
        </p:nvSpPr>
        <p:spPr>
          <a:xfrm>
            <a:off x="1467" y="-1"/>
            <a:ext cx="4064001" cy="6858001"/>
          </a:xfrm>
          <a:prstGeom prst="rect">
            <a:avLst/>
          </a:prstGeom>
        </p:spPr>
        <p:txBody>
          <a:bodyPr lIns="91439" tIns="45719" rIns="91439" bIns="45719" anchor="t">
            <a:noAutofit/>
          </a:bodyPr>
          <a:lstStyle>
            <a:lvl1pPr>
              <a:defRPr/>
            </a:lvl1pPr>
          </a:lstStyle>
          <a:p>
            <a:endParaRPr dirty="0"/>
          </a:p>
        </p:txBody>
      </p:sp>
      <p:sp>
        <p:nvSpPr>
          <p:cNvPr id="823" name="Shape 823"/>
          <p:cNvSpPr>
            <a:spLocks noGrp="1"/>
          </p:cNvSpPr>
          <p:nvPr>
            <p:ph type="pic" sz="half" idx="14"/>
          </p:nvPr>
        </p:nvSpPr>
        <p:spPr>
          <a:xfrm>
            <a:off x="4065467" y="-1"/>
            <a:ext cx="4064001" cy="6858001"/>
          </a:xfrm>
          <a:prstGeom prst="rect">
            <a:avLst/>
          </a:prstGeom>
          <a:effectLst>
            <a:outerShdw blurRad="266700" dist="635000" dir="16577888" rotWithShape="0">
              <a:srgbClr val="000000"/>
            </a:outerShdw>
          </a:effectLst>
        </p:spPr>
        <p:txBody>
          <a:bodyPr lIns="91439" tIns="45719" rIns="91439" bIns="45719" anchor="t">
            <a:noAutofit/>
          </a:bodyPr>
          <a:lstStyle>
            <a:lvl1pPr>
              <a:defRPr/>
            </a:lvl1pPr>
          </a:lstStyle>
          <a:p>
            <a:endParaRPr dirty="0"/>
          </a:p>
        </p:txBody>
      </p:sp>
      <p:sp>
        <p:nvSpPr>
          <p:cNvPr id="824" name="Shape 824"/>
          <p:cNvSpPr>
            <a:spLocks noGrp="1"/>
          </p:cNvSpPr>
          <p:nvPr>
            <p:ph type="pic" sz="half" idx="15"/>
          </p:nvPr>
        </p:nvSpPr>
        <p:spPr>
          <a:xfrm>
            <a:off x="8126533" y="-1"/>
            <a:ext cx="4064001" cy="6858001"/>
          </a:xfrm>
          <a:prstGeom prst="rect">
            <a:avLst/>
          </a:prstGeom>
        </p:spPr>
        <p:txBody>
          <a:bodyPr lIns="91439" tIns="45719" rIns="91439" bIns="45719" anchor="t">
            <a:noAutofit/>
          </a:bodyPr>
          <a:lstStyle>
            <a:lvl1pPr>
              <a:defRPr/>
            </a:lvl1pPr>
          </a:lstStyle>
          <a:p>
            <a:endParaRPr dirty="0"/>
          </a:p>
        </p:txBody>
      </p:sp>
      <p:sp>
        <p:nvSpPr>
          <p:cNvPr id="825" name="Shape 825"/>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9582384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Portfolio (3)">
    <p:spTree>
      <p:nvGrpSpPr>
        <p:cNvPr id="1" name=""/>
        <p:cNvGrpSpPr/>
        <p:nvPr/>
      </p:nvGrpSpPr>
      <p:grpSpPr>
        <a:xfrm>
          <a:off x="0" y="0"/>
          <a:ext cx="0" cy="0"/>
          <a:chOff x="0" y="0"/>
          <a:chExt cx="0" cy="0"/>
        </a:xfrm>
      </p:grpSpPr>
      <p:sp>
        <p:nvSpPr>
          <p:cNvPr id="832" name="Shape 832"/>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833" name="Shape 833"/>
          <p:cNvSpPr/>
          <p:nvPr/>
        </p:nvSpPr>
        <p:spPr>
          <a:xfrm>
            <a:off x="7624068" y="2364954"/>
            <a:ext cx="3663951" cy="1847652"/>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4" name="Shape 834"/>
          <p:cNvSpPr>
            <a:spLocks noGrp="1"/>
          </p:cNvSpPr>
          <p:nvPr>
            <p:ph type="pic" sz="quarter" idx="13"/>
          </p:nvPr>
        </p:nvSpPr>
        <p:spPr>
          <a:xfrm>
            <a:off x="7624068" y="2364954"/>
            <a:ext cx="3663951" cy="1847652"/>
          </a:xfrm>
          <a:prstGeom prst="rect">
            <a:avLst/>
          </a:prstGeom>
        </p:spPr>
        <p:txBody>
          <a:bodyPr lIns="91439" tIns="45719" rIns="91439" bIns="45719" anchor="t">
            <a:noAutofit/>
          </a:bodyPr>
          <a:lstStyle>
            <a:lvl1pPr>
              <a:defRPr/>
            </a:lvl1pPr>
          </a:lstStyle>
          <a:p>
            <a:endParaRPr dirty="0"/>
          </a:p>
        </p:txBody>
      </p:sp>
      <p:sp>
        <p:nvSpPr>
          <p:cNvPr id="835" name="Shape 835"/>
          <p:cNvSpPr/>
          <p:nvPr/>
        </p:nvSpPr>
        <p:spPr>
          <a:xfrm>
            <a:off x="4707526" y="2364189"/>
            <a:ext cx="2825751" cy="1850572"/>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6" name="Shape 836"/>
          <p:cNvSpPr>
            <a:spLocks noGrp="1"/>
          </p:cNvSpPr>
          <p:nvPr>
            <p:ph type="pic" sz="quarter" idx="14"/>
          </p:nvPr>
        </p:nvSpPr>
        <p:spPr>
          <a:xfrm>
            <a:off x="4707526" y="2364954"/>
            <a:ext cx="2825751" cy="1848973"/>
          </a:xfrm>
          <a:prstGeom prst="rect">
            <a:avLst/>
          </a:prstGeom>
        </p:spPr>
        <p:txBody>
          <a:bodyPr lIns="91439" tIns="45719" rIns="91439" bIns="45719" anchor="t">
            <a:noAutofit/>
          </a:bodyPr>
          <a:lstStyle>
            <a:lvl1pPr>
              <a:defRPr/>
            </a:lvl1pPr>
          </a:lstStyle>
          <a:p>
            <a:endParaRPr dirty="0"/>
          </a:p>
        </p:txBody>
      </p:sp>
      <p:sp>
        <p:nvSpPr>
          <p:cNvPr id="837" name="Shape 837"/>
          <p:cNvSpPr/>
          <p:nvPr/>
        </p:nvSpPr>
        <p:spPr>
          <a:xfrm>
            <a:off x="903571" y="2368767"/>
            <a:ext cx="3714751" cy="1846575"/>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8" name="Shape 838"/>
          <p:cNvSpPr>
            <a:spLocks noGrp="1"/>
          </p:cNvSpPr>
          <p:nvPr>
            <p:ph type="pic" sz="quarter" idx="15"/>
          </p:nvPr>
        </p:nvSpPr>
        <p:spPr>
          <a:xfrm>
            <a:off x="903571" y="2364954"/>
            <a:ext cx="3714751" cy="1848768"/>
          </a:xfrm>
          <a:prstGeom prst="rect">
            <a:avLst/>
          </a:prstGeom>
        </p:spPr>
        <p:txBody>
          <a:bodyPr lIns="91439" tIns="45719" rIns="91439" bIns="45719" anchor="t">
            <a:noAutofit/>
          </a:bodyPr>
          <a:lstStyle>
            <a:lvl1pPr>
              <a:defRPr/>
            </a:lvl1pPr>
          </a:lstStyle>
          <a:p>
            <a:endParaRPr dirty="0"/>
          </a:p>
        </p:txBody>
      </p:sp>
      <p:sp>
        <p:nvSpPr>
          <p:cNvPr id="839" name="Shape 839"/>
          <p:cNvSpPr/>
          <p:nvPr/>
        </p:nvSpPr>
        <p:spPr>
          <a:xfrm>
            <a:off x="5127831" y="4294745"/>
            <a:ext cx="6160598" cy="1854201"/>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40" name="Shape 840"/>
          <p:cNvSpPr/>
          <p:nvPr/>
        </p:nvSpPr>
        <p:spPr>
          <a:xfrm>
            <a:off x="905159" y="4294745"/>
            <a:ext cx="4127501" cy="1854201"/>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41" name="Shape 841"/>
          <p:cNvSpPr>
            <a:spLocks noGrp="1"/>
          </p:cNvSpPr>
          <p:nvPr>
            <p:ph type="pic" sz="quarter" idx="16"/>
          </p:nvPr>
        </p:nvSpPr>
        <p:spPr>
          <a:xfrm>
            <a:off x="905159" y="4294745"/>
            <a:ext cx="4127501" cy="1854201"/>
          </a:xfrm>
          <a:prstGeom prst="rect">
            <a:avLst/>
          </a:prstGeom>
        </p:spPr>
        <p:txBody>
          <a:bodyPr lIns="91439" tIns="45719" rIns="91439" bIns="45719" anchor="t">
            <a:noAutofit/>
          </a:bodyPr>
          <a:lstStyle>
            <a:lvl1pPr>
              <a:defRPr/>
            </a:lvl1pPr>
          </a:lstStyle>
          <a:p>
            <a:endParaRPr dirty="0"/>
          </a:p>
        </p:txBody>
      </p:sp>
      <p:sp>
        <p:nvSpPr>
          <p:cNvPr id="842" name="Shape 842"/>
          <p:cNvSpPr>
            <a:spLocks noGrp="1"/>
          </p:cNvSpPr>
          <p:nvPr>
            <p:ph type="pic" sz="quarter" idx="17"/>
          </p:nvPr>
        </p:nvSpPr>
        <p:spPr>
          <a:xfrm>
            <a:off x="5127831" y="4294745"/>
            <a:ext cx="6160598" cy="1854201"/>
          </a:xfrm>
          <a:prstGeom prst="rect">
            <a:avLst/>
          </a:prstGeom>
        </p:spPr>
        <p:txBody>
          <a:bodyPr lIns="91439" tIns="45719" rIns="91439" bIns="45719" anchor="t">
            <a:noAutofit/>
          </a:bodyPr>
          <a:lstStyle>
            <a:lvl1pPr>
              <a:defRPr/>
            </a:lvl1pPr>
          </a:lstStyle>
          <a:p>
            <a:endParaRPr dirty="0"/>
          </a:p>
        </p:txBody>
      </p:sp>
      <p:sp>
        <p:nvSpPr>
          <p:cNvPr id="843" name="Shape 843"/>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07707195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ur goals (1)">
    <p:spTree>
      <p:nvGrpSpPr>
        <p:cNvPr id="1" name=""/>
        <p:cNvGrpSpPr/>
        <p:nvPr/>
      </p:nvGrpSpPr>
      <p:grpSpPr>
        <a:xfrm>
          <a:off x="0" y="0"/>
          <a:ext cx="0" cy="0"/>
          <a:chOff x="0" y="0"/>
          <a:chExt cx="0" cy="0"/>
        </a:xfrm>
      </p:grpSpPr>
      <p:sp>
        <p:nvSpPr>
          <p:cNvPr id="11" name="Picture Placeholder 8"/>
          <p:cNvSpPr>
            <a:spLocks noGrp="1"/>
          </p:cNvSpPr>
          <p:nvPr>
            <p:ph type="pic" sz="quarter" idx="10"/>
          </p:nvPr>
        </p:nvSpPr>
        <p:spPr>
          <a:xfrm>
            <a:off x="3135645" y="2610696"/>
            <a:ext cx="1895476" cy="1895388"/>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2" name="Picture Placeholder 8"/>
          <p:cNvSpPr>
            <a:spLocks noGrp="1"/>
          </p:cNvSpPr>
          <p:nvPr>
            <p:ph type="pic" sz="quarter" idx="16"/>
          </p:nvPr>
        </p:nvSpPr>
        <p:spPr>
          <a:xfrm>
            <a:off x="7160878" y="2593225"/>
            <a:ext cx="1895476" cy="1895388"/>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00" name="Shape 100"/>
          <p:cNvSpPr>
            <a:spLocks noGrp="1"/>
          </p:cNvSpPr>
          <p:nvPr>
            <p:ph type="body" sz="quarter" idx="1"/>
          </p:nvPr>
        </p:nvSpPr>
        <p:spPr>
          <a:xfrm>
            <a:off x="2426411" y="5290000"/>
            <a:ext cx="7346600" cy="706438"/>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1" name="Shape 101"/>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05" name="Shape 105"/>
          <p:cNvSpPr/>
          <p:nvPr/>
        </p:nvSpPr>
        <p:spPr>
          <a:xfrm>
            <a:off x="10991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06" name="Shape 106"/>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14" name="Picture Placeholder 8"/>
          <p:cNvSpPr>
            <a:spLocks noGrp="1"/>
          </p:cNvSpPr>
          <p:nvPr>
            <p:ph type="pic" sz="quarter" idx="17"/>
          </p:nvPr>
        </p:nvSpPr>
        <p:spPr>
          <a:xfrm>
            <a:off x="4880907" y="2334166"/>
            <a:ext cx="2430185" cy="2442986"/>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Tree>
    <p:extLst>
      <p:ext uri="{BB962C8B-B14F-4D97-AF65-F5344CB8AC3E}">
        <p14:creationId xmlns:p14="http://schemas.microsoft.com/office/powerpoint/2010/main" val="2520609894"/>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Portfolio (6)">
    <p:spTree>
      <p:nvGrpSpPr>
        <p:cNvPr id="1" name=""/>
        <p:cNvGrpSpPr/>
        <p:nvPr/>
      </p:nvGrpSpPr>
      <p:grpSpPr>
        <a:xfrm>
          <a:off x="0" y="0"/>
          <a:ext cx="0" cy="0"/>
          <a:chOff x="0" y="0"/>
          <a:chExt cx="0" cy="0"/>
        </a:xfrm>
      </p:grpSpPr>
      <p:sp>
        <p:nvSpPr>
          <p:cNvPr id="868" name="Shape 868"/>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69" name="Shape 869"/>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870" name="Shape 870"/>
          <p:cNvSpPr>
            <a:spLocks noGrp="1"/>
          </p:cNvSpPr>
          <p:nvPr>
            <p:ph type="pic" sz="quarter" idx="13"/>
          </p:nvPr>
        </p:nvSpPr>
        <p:spPr>
          <a:xfrm>
            <a:off x="6858542" y="2286000"/>
            <a:ext cx="2667001" cy="2286000"/>
          </a:xfrm>
          <a:prstGeom prst="rect">
            <a:avLst/>
          </a:prstGeom>
        </p:spPr>
        <p:txBody>
          <a:bodyPr lIns="91439" tIns="45719" rIns="91439" bIns="45719" anchor="t">
            <a:noAutofit/>
          </a:bodyPr>
          <a:lstStyle>
            <a:lvl1pPr>
              <a:defRPr/>
            </a:lvl1pPr>
          </a:lstStyle>
          <a:p>
            <a:endParaRPr dirty="0"/>
          </a:p>
        </p:txBody>
      </p:sp>
      <p:sp>
        <p:nvSpPr>
          <p:cNvPr id="871" name="Shape 871"/>
          <p:cNvSpPr>
            <a:spLocks noGrp="1"/>
          </p:cNvSpPr>
          <p:nvPr>
            <p:ph type="pic" sz="quarter" idx="14"/>
          </p:nvPr>
        </p:nvSpPr>
        <p:spPr>
          <a:xfrm>
            <a:off x="9527113" y="394"/>
            <a:ext cx="2667001" cy="2286001"/>
          </a:xfrm>
          <a:prstGeom prst="rect">
            <a:avLst/>
          </a:prstGeom>
        </p:spPr>
        <p:txBody>
          <a:bodyPr lIns="91439" tIns="45719" rIns="91439" bIns="45719" anchor="t">
            <a:noAutofit/>
          </a:bodyPr>
          <a:lstStyle>
            <a:lvl1pPr>
              <a:defRPr/>
            </a:lvl1pPr>
          </a:lstStyle>
          <a:p>
            <a:endParaRPr dirty="0"/>
          </a:p>
        </p:txBody>
      </p:sp>
      <p:sp>
        <p:nvSpPr>
          <p:cNvPr id="872" name="Shape 872"/>
          <p:cNvSpPr>
            <a:spLocks noGrp="1"/>
          </p:cNvSpPr>
          <p:nvPr>
            <p:ph type="pic" sz="quarter" idx="15"/>
          </p:nvPr>
        </p:nvSpPr>
        <p:spPr>
          <a:xfrm>
            <a:off x="9527114" y="4569804"/>
            <a:ext cx="2667001" cy="2286001"/>
          </a:xfrm>
          <a:prstGeom prst="rect">
            <a:avLst/>
          </a:prstGeom>
        </p:spPr>
        <p:txBody>
          <a:bodyPr lIns="91439" tIns="45719" rIns="91439" bIns="45719" anchor="t">
            <a:noAutofit/>
          </a:bodyPr>
          <a:lstStyle>
            <a:lvl1pPr>
              <a:defRPr/>
            </a:lvl1pPr>
          </a:lstStyle>
          <a:p>
            <a:endParaRPr dirty="0"/>
          </a:p>
        </p:txBody>
      </p:sp>
      <p:sp>
        <p:nvSpPr>
          <p:cNvPr id="873" name="Shape 873"/>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53983347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Portfolio (7)">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110012" y="3874682"/>
            <a:ext cx="6124377" cy="61243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881" name="Shape 881"/>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1595897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Portfolio (8)">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110012" y="-2989222"/>
            <a:ext cx="6124377" cy="61243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889" name="Shape 889"/>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818458968"/>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Device (1)">
    <p:spTree>
      <p:nvGrpSpPr>
        <p:cNvPr id="1" name=""/>
        <p:cNvGrpSpPr/>
        <p:nvPr/>
      </p:nvGrpSpPr>
      <p:grpSpPr>
        <a:xfrm>
          <a:off x="0" y="0"/>
          <a:ext cx="0" cy="0"/>
          <a:chOff x="0" y="0"/>
          <a:chExt cx="0" cy="0"/>
        </a:xfrm>
      </p:grpSpPr>
      <p:sp>
        <p:nvSpPr>
          <p:cNvPr id="896" name="Shape 896"/>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97" name="Shape 897"/>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898" name="Shape 898"/>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pic>
        <p:nvPicPr>
          <p:cNvPr id="899" name="Phone_1.png"/>
          <p:cNvPicPr>
            <a:picLocks noChangeAspect="1"/>
          </p:cNvPicPr>
          <p:nvPr/>
        </p:nvPicPr>
        <p:blipFill>
          <a:blip r:embed="rId2"/>
          <a:stretch>
            <a:fillRect/>
          </a:stretch>
        </p:blipFill>
        <p:spPr>
          <a:xfrm>
            <a:off x="6598669" y="940323"/>
            <a:ext cx="3911601" cy="8032751"/>
          </a:xfrm>
          <a:prstGeom prst="rect">
            <a:avLst/>
          </a:prstGeom>
          <a:ln w="12700">
            <a:miter lim="400000"/>
          </a:ln>
        </p:spPr>
      </p:pic>
      <p:sp>
        <p:nvSpPr>
          <p:cNvPr id="900" name="Shape 900"/>
          <p:cNvSpPr>
            <a:spLocks noGrp="1"/>
          </p:cNvSpPr>
          <p:nvPr>
            <p:ph type="pic" sz="half" idx="13"/>
          </p:nvPr>
        </p:nvSpPr>
        <p:spPr>
          <a:xfrm>
            <a:off x="6853530" y="1922935"/>
            <a:ext cx="3397251" cy="6067527"/>
          </a:xfrm>
          <a:prstGeom prst="rect">
            <a:avLst/>
          </a:prstGeom>
        </p:spPr>
        <p:txBody>
          <a:bodyPr lIns="91439" tIns="45719" rIns="91439" bIns="45719" anchor="t">
            <a:noAutofit/>
          </a:bodyPr>
          <a:lstStyle>
            <a:lvl1pPr>
              <a:defRPr/>
            </a:lvl1pPr>
          </a:lstStyle>
          <a:p>
            <a:endParaRPr dirty="0"/>
          </a:p>
        </p:txBody>
      </p:sp>
      <p:sp>
        <p:nvSpPr>
          <p:cNvPr id="901" name="Shape 901"/>
          <p:cNvSpPr>
            <a:spLocks noGrp="1"/>
          </p:cNvSpPr>
          <p:nvPr>
            <p:ph type="sldNum" sz="quarter" idx="2"/>
          </p:nvPr>
        </p:nvSpPr>
        <p:spPr>
          <a:xfrm>
            <a:off x="11247541"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962833559"/>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Device (3)">
    <p:spTree>
      <p:nvGrpSpPr>
        <p:cNvPr id="1" name=""/>
        <p:cNvGrpSpPr/>
        <p:nvPr/>
      </p:nvGrpSpPr>
      <p:grpSpPr>
        <a:xfrm>
          <a:off x="0" y="0"/>
          <a:ext cx="0" cy="0"/>
          <a:chOff x="0" y="0"/>
          <a:chExt cx="0" cy="0"/>
        </a:xfrm>
      </p:grpSpPr>
      <p:sp>
        <p:nvSpPr>
          <p:cNvPr id="921" name="Shape 92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922" name="Shape 922"/>
          <p:cNvSpPr>
            <a:spLocks noGrp="1"/>
          </p:cNvSpPr>
          <p:nvPr>
            <p:ph type="pic" idx="13"/>
          </p:nvPr>
        </p:nvSpPr>
        <p:spPr>
          <a:xfrm>
            <a:off x="2336" y="3733304"/>
            <a:ext cx="12187328" cy="3151982"/>
          </a:xfrm>
          <a:prstGeom prst="rect">
            <a:avLst/>
          </a:prstGeom>
        </p:spPr>
        <p:txBody>
          <a:bodyPr lIns="91439" tIns="45719" rIns="91439" bIns="45719" anchor="t">
            <a:noAutofit/>
          </a:bodyPr>
          <a:lstStyle>
            <a:lvl1pPr>
              <a:defRPr/>
            </a:lvl1pPr>
          </a:lstStyle>
          <a:p>
            <a:endParaRPr dirty="0"/>
          </a:p>
        </p:txBody>
      </p:sp>
      <p:sp>
        <p:nvSpPr>
          <p:cNvPr id="923" name="Shape 923"/>
          <p:cNvSpPr>
            <a:spLocks noGrp="1"/>
          </p:cNvSpPr>
          <p:nvPr>
            <p:ph type="pic" sz="half" idx="14"/>
          </p:nvPr>
        </p:nvSpPr>
        <p:spPr>
          <a:xfrm>
            <a:off x="4439554" y="3733203"/>
            <a:ext cx="3312893" cy="5879011"/>
          </a:xfrm>
          <a:prstGeom prst="rect">
            <a:avLst/>
          </a:prstGeom>
        </p:spPr>
        <p:txBody>
          <a:bodyPr lIns="91439" tIns="45719" rIns="91439" bIns="45719" anchor="t">
            <a:noAutofit/>
          </a:bodyPr>
          <a:lstStyle>
            <a:lvl1pPr>
              <a:defRPr/>
            </a:lvl1pPr>
          </a:lstStyle>
          <a:p>
            <a:endParaRPr dirty="0"/>
          </a:p>
        </p:txBody>
      </p:sp>
      <p:sp>
        <p:nvSpPr>
          <p:cNvPr id="924" name="Shape 92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29582327"/>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Device (5)">
    <p:spTree>
      <p:nvGrpSpPr>
        <p:cNvPr id="1" name=""/>
        <p:cNvGrpSpPr/>
        <p:nvPr/>
      </p:nvGrpSpPr>
      <p:grpSpPr>
        <a:xfrm>
          <a:off x="0" y="0"/>
          <a:ext cx="0" cy="0"/>
          <a:chOff x="0" y="0"/>
          <a:chExt cx="0" cy="0"/>
        </a:xfrm>
      </p:grpSpPr>
      <p:sp>
        <p:nvSpPr>
          <p:cNvPr id="940" name="Shape 940"/>
          <p:cNvSpPr/>
          <p:nvPr/>
        </p:nvSpPr>
        <p:spPr>
          <a:xfrm>
            <a:off x="1642500" y="881092"/>
            <a:ext cx="8907000" cy="5095817"/>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942" name="Shape 942"/>
          <p:cNvSpPr>
            <a:spLocks noGrp="1"/>
          </p:cNvSpPr>
          <p:nvPr>
            <p:ph type="pic" sz="quarter" idx="13"/>
          </p:nvPr>
        </p:nvSpPr>
        <p:spPr>
          <a:xfrm>
            <a:off x="8132530" y="2247882"/>
            <a:ext cx="1652769" cy="2959081"/>
          </a:xfrm>
          <a:prstGeom prst="rect">
            <a:avLst/>
          </a:prstGeom>
        </p:spPr>
        <p:txBody>
          <a:bodyPr lIns="91439" tIns="45719" rIns="91439" bIns="45719" anchor="t">
            <a:noAutofit/>
          </a:bodyPr>
          <a:lstStyle>
            <a:lvl1pPr>
              <a:defRPr/>
            </a:lvl1pPr>
          </a:lstStyle>
          <a:p>
            <a:endParaRPr dirty="0"/>
          </a:p>
        </p:txBody>
      </p:sp>
      <p:sp>
        <p:nvSpPr>
          <p:cNvPr id="944" name="Shape 94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671490611"/>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Device (7)">
    <p:spTree>
      <p:nvGrpSpPr>
        <p:cNvPr id="1" name=""/>
        <p:cNvGrpSpPr/>
        <p:nvPr/>
      </p:nvGrpSpPr>
      <p:grpSpPr>
        <a:xfrm>
          <a:off x="0" y="0"/>
          <a:ext cx="0" cy="0"/>
          <a:chOff x="0" y="0"/>
          <a:chExt cx="0" cy="0"/>
        </a:xfrm>
      </p:grpSpPr>
      <p:pic>
        <p:nvPicPr>
          <p:cNvPr id="962" name="Watch_1.png"/>
          <p:cNvPicPr>
            <a:picLocks noChangeAspect="1"/>
          </p:cNvPicPr>
          <p:nvPr/>
        </p:nvPicPr>
        <p:blipFill>
          <a:blip r:embed="rId2"/>
          <a:stretch>
            <a:fillRect/>
          </a:stretch>
        </p:blipFill>
        <p:spPr>
          <a:xfrm>
            <a:off x="4448040" y="2677152"/>
            <a:ext cx="3509674" cy="5493932"/>
          </a:xfrm>
          <a:prstGeom prst="rect">
            <a:avLst/>
          </a:prstGeom>
          <a:ln w="12700">
            <a:miter lim="400000"/>
          </a:ln>
        </p:spPr>
      </p:pic>
      <p:sp>
        <p:nvSpPr>
          <p:cNvPr id="963" name="Shape 963"/>
          <p:cNvSpPr>
            <a:spLocks noGrp="1"/>
          </p:cNvSpPr>
          <p:nvPr>
            <p:ph type="pic" sz="quarter" idx="13"/>
          </p:nvPr>
        </p:nvSpPr>
        <p:spPr>
          <a:xfrm>
            <a:off x="4601639" y="3667131"/>
            <a:ext cx="3032531" cy="3598066"/>
          </a:xfrm>
          <a:prstGeom prst="roundRect">
            <a:avLst>
              <a:gd name="adj" fmla="val 15461"/>
            </a:avLst>
          </a:prstGeom>
        </p:spPr>
        <p:txBody>
          <a:bodyPr lIns="91439" tIns="45719" rIns="91439" bIns="45719" anchor="t">
            <a:noAutofit/>
          </a:bodyPr>
          <a:lstStyle>
            <a:lvl1pPr>
              <a:defRPr/>
            </a:lvl1pPr>
          </a:lstStyle>
          <a:p>
            <a:endParaRPr dirty="0"/>
          </a:p>
        </p:txBody>
      </p:sp>
      <p:sp>
        <p:nvSpPr>
          <p:cNvPr id="961" name="Shape 96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964" name="Shape 96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4504772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Device (8)">
    <p:spTree>
      <p:nvGrpSpPr>
        <p:cNvPr id="1" name=""/>
        <p:cNvGrpSpPr/>
        <p:nvPr/>
      </p:nvGrpSpPr>
      <p:grpSpPr>
        <a:xfrm>
          <a:off x="0" y="0"/>
          <a:ext cx="0" cy="0"/>
          <a:chOff x="0" y="0"/>
          <a:chExt cx="0" cy="0"/>
        </a:xfrm>
      </p:grpSpPr>
      <p:sp>
        <p:nvSpPr>
          <p:cNvPr id="971" name="Shape 971"/>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72" name="Shape 972"/>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973" name="Shape 973"/>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pic>
        <p:nvPicPr>
          <p:cNvPr id="974" name="Tablet_1.png"/>
          <p:cNvPicPr>
            <a:picLocks noChangeAspect="1"/>
          </p:cNvPicPr>
          <p:nvPr/>
        </p:nvPicPr>
        <p:blipFill>
          <a:blip r:embed="rId2"/>
          <a:stretch>
            <a:fillRect/>
          </a:stretch>
        </p:blipFill>
        <p:spPr>
          <a:xfrm>
            <a:off x="6799720" y="859385"/>
            <a:ext cx="3634715" cy="5139231"/>
          </a:xfrm>
          <a:prstGeom prst="rect">
            <a:avLst/>
          </a:prstGeom>
          <a:ln w="12700">
            <a:miter lim="400000"/>
          </a:ln>
        </p:spPr>
      </p:pic>
      <p:sp>
        <p:nvSpPr>
          <p:cNvPr id="975" name="Shape 975"/>
          <p:cNvSpPr>
            <a:spLocks noGrp="1"/>
          </p:cNvSpPr>
          <p:nvPr>
            <p:ph type="pic" sz="quarter" idx="13"/>
          </p:nvPr>
        </p:nvSpPr>
        <p:spPr>
          <a:xfrm>
            <a:off x="7035767" y="1330325"/>
            <a:ext cx="3155951" cy="4210050"/>
          </a:xfrm>
          <a:prstGeom prst="rect">
            <a:avLst/>
          </a:prstGeom>
        </p:spPr>
        <p:txBody>
          <a:bodyPr lIns="91439" tIns="45719" rIns="91439" bIns="45719" anchor="t">
            <a:noAutofit/>
          </a:bodyPr>
          <a:lstStyle>
            <a:lvl1pPr>
              <a:defRPr/>
            </a:lvl1pPr>
          </a:lstStyle>
          <a:p>
            <a:endParaRPr dirty="0"/>
          </a:p>
        </p:txBody>
      </p:sp>
      <p:sp>
        <p:nvSpPr>
          <p:cNvPr id="976" name="Shape 976"/>
          <p:cNvSpPr>
            <a:spLocks noGrp="1"/>
          </p:cNvSpPr>
          <p:nvPr>
            <p:ph type="sldNum" sz="quarter" idx="2"/>
          </p:nvPr>
        </p:nvSpPr>
        <p:spPr>
          <a:xfrm>
            <a:off x="11247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035054258"/>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Device (9)">
    <p:spTree>
      <p:nvGrpSpPr>
        <p:cNvPr id="1" name=""/>
        <p:cNvGrpSpPr/>
        <p:nvPr/>
      </p:nvGrpSpPr>
      <p:grpSpPr>
        <a:xfrm>
          <a:off x="0" y="0"/>
          <a:ext cx="0" cy="0"/>
          <a:chOff x="0" y="0"/>
          <a:chExt cx="0" cy="0"/>
        </a:xfrm>
      </p:grpSpPr>
      <p:sp>
        <p:nvSpPr>
          <p:cNvPr id="983" name="Shape 983"/>
          <p:cNvSpPr>
            <a:spLocks noGrp="1"/>
          </p:cNvSpPr>
          <p:nvPr>
            <p:ph type="pic" idx="13"/>
          </p:nvPr>
        </p:nvSpPr>
        <p:spPr>
          <a:xfrm>
            <a:off x="1642500" y="881092"/>
            <a:ext cx="8907000" cy="5095817"/>
          </a:xfrm>
          <a:prstGeom prst="rect">
            <a:avLst/>
          </a:prstGeom>
        </p:spPr>
        <p:txBody>
          <a:bodyPr lIns="91439" tIns="45719" rIns="91439" bIns="45719" anchor="t">
            <a:noAutofit/>
          </a:bodyPr>
          <a:lstStyle>
            <a:lvl1pPr>
              <a:defRPr/>
            </a:lvl1pPr>
          </a:lstStyle>
          <a:p>
            <a:endParaRPr dirty="0"/>
          </a:p>
        </p:txBody>
      </p:sp>
      <p:sp>
        <p:nvSpPr>
          <p:cNvPr id="984" name="Shape 984"/>
          <p:cNvSpPr>
            <a:spLocks noGrp="1"/>
          </p:cNvSpPr>
          <p:nvPr>
            <p:ph type="pic" sz="half" idx="14"/>
          </p:nvPr>
        </p:nvSpPr>
        <p:spPr>
          <a:xfrm>
            <a:off x="3986129" y="3388701"/>
            <a:ext cx="4219743" cy="5619751"/>
          </a:xfrm>
          <a:prstGeom prst="rect">
            <a:avLst/>
          </a:prstGeom>
        </p:spPr>
        <p:txBody>
          <a:bodyPr lIns="91439" tIns="45719" rIns="91439" bIns="45719" anchor="t">
            <a:noAutofit/>
          </a:bodyPr>
          <a:lstStyle>
            <a:lvl1pPr>
              <a:defRPr/>
            </a:lvl1pPr>
          </a:lstStyle>
          <a:p>
            <a:endParaRPr dirty="0"/>
          </a:p>
        </p:txBody>
      </p:sp>
      <p:sp>
        <p:nvSpPr>
          <p:cNvPr id="985" name="Shape 985"/>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0710138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Device (10)">
    <p:spTree>
      <p:nvGrpSpPr>
        <p:cNvPr id="1" name=""/>
        <p:cNvGrpSpPr/>
        <p:nvPr/>
      </p:nvGrpSpPr>
      <p:grpSpPr>
        <a:xfrm>
          <a:off x="0" y="0"/>
          <a:ext cx="0" cy="0"/>
          <a:chOff x="0" y="0"/>
          <a:chExt cx="0" cy="0"/>
        </a:xfrm>
      </p:grpSpPr>
      <p:pic>
        <p:nvPicPr>
          <p:cNvPr id="992" name="Watch_1.png"/>
          <p:cNvPicPr>
            <a:picLocks noChangeAspect="1"/>
          </p:cNvPicPr>
          <p:nvPr/>
        </p:nvPicPr>
        <p:blipFill>
          <a:blip r:embed="rId2"/>
          <a:stretch>
            <a:fillRect/>
          </a:stretch>
        </p:blipFill>
        <p:spPr>
          <a:xfrm>
            <a:off x="-1340184" y="-260970"/>
            <a:ext cx="4714508" cy="7379940"/>
          </a:xfrm>
          <a:prstGeom prst="rect">
            <a:avLst/>
          </a:prstGeom>
          <a:ln w="12700">
            <a:miter lim="400000"/>
          </a:ln>
        </p:spPr>
      </p:pic>
      <p:sp>
        <p:nvSpPr>
          <p:cNvPr id="993" name="Shape 993"/>
          <p:cNvSpPr>
            <a:spLocks noGrp="1"/>
          </p:cNvSpPr>
          <p:nvPr>
            <p:ph type="pic" sz="half" idx="13"/>
          </p:nvPr>
        </p:nvSpPr>
        <p:spPr>
          <a:xfrm>
            <a:off x="-1133856" y="1068858"/>
            <a:ext cx="4073566" cy="4833244"/>
          </a:xfrm>
          <a:prstGeom prst="roundRect">
            <a:avLst>
              <a:gd name="adj" fmla="val 15563"/>
            </a:avLst>
          </a:prstGeom>
        </p:spPr>
        <p:txBody>
          <a:bodyPr lIns="91439" tIns="45719" rIns="91439" bIns="45719" anchor="t">
            <a:noAutofit/>
          </a:bodyPr>
          <a:lstStyle>
            <a:lvl1pPr>
              <a:defRPr/>
            </a:lvl1pPr>
          </a:lstStyle>
          <a:p>
            <a:endParaRPr dirty="0"/>
          </a:p>
        </p:txBody>
      </p:sp>
      <p:sp>
        <p:nvSpPr>
          <p:cNvPr id="994" name="Shape 99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4832473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lients about us (1)">
    <p:spTree>
      <p:nvGrpSpPr>
        <p:cNvPr id="1" name=""/>
        <p:cNvGrpSpPr/>
        <p:nvPr/>
      </p:nvGrpSpPr>
      <p:grpSpPr>
        <a:xfrm>
          <a:off x="0" y="0"/>
          <a:ext cx="0" cy="0"/>
          <a:chOff x="0" y="0"/>
          <a:chExt cx="0" cy="0"/>
        </a:xfrm>
      </p:grpSpPr>
      <p:sp>
        <p:nvSpPr>
          <p:cNvPr id="10" name="Picture Placeholder 8"/>
          <p:cNvSpPr>
            <a:spLocks noGrp="1"/>
          </p:cNvSpPr>
          <p:nvPr>
            <p:ph type="pic" sz="quarter" idx="10"/>
          </p:nvPr>
        </p:nvSpPr>
        <p:spPr>
          <a:xfrm>
            <a:off x="1650941" y="2439879"/>
            <a:ext cx="1587500" cy="15875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1" name="Picture Placeholder 8"/>
          <p:cNvSpPr>
            <a:spLocks noGrp="1"/>
          </p:cNvSpPr>
          <p:nvPr>
            <p:ph type="pic" sz="quarter" idx="11"/>
          </p:nvPr>
        </p:nvSpPr>
        <p:spPr>
          <a:xfrm>
            <a:off x="5302249" y="2439878"/>
            <a:ext cx="1587500" cy="15875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2" name="Picture Placeholder 8"/>
          <p:cNvSpPr>
            <a:spLocks noGrp="1"/>
          </p:cNvSpPr>
          <p:nvPr>
            <p:ph type="pic" sz="quarter" idx="12"/>
          </p:nvPr>
        </p:nvSpPr>
        <p:spPr>
          <a:xfrm>
            <a:off x="8953557" y="2439878"/>
            <a:ext cx="1587500" cy="15875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38" name="Shape 138"/>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42" name="Shape 14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055884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Device (11)">
    <p:spTree>
      <p:nvGrpSpPr>
        <p:cNvPr id="1" name=""/>
        <p:cNvGrpSpPr/>
        <p:nvPr/>
      </p:nvGrpSpPr>
      <p:grpSpPr>
        <a:xfrm>
          <a:off x="0" y="0"/>
          <a:ext cx="0" cy="0"/>
          <a:chOff x="0" y="0"/>
          <a:chExt cx="0" cy="0"/>
        </a:xfrm>
      </p:grpSpPr>
      <p:sp>
        <p:nvSpPr>
          <p:cNvPr id="1001" name="Shape 100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pic>
        <p:nvPicPr>
          <p:cNvPr id="1002" name="Tablet_3.png"/>
          <p:cNvPicPr>
            <a:picLocks noChangeAspect="1"/>
          </p:cNvPicPr>
          <p:nvPr/>
        </p:nvPicPr>
        <p:blipFill>
          <a:blip r:embed="rId2"/>
          <a:stretch>
            <a:fillRect/>
          </a:stretch>
        </p:blipFill>
        <p:spPr>
          <a:xfrm>
            <a:off x="6797854" y="2788959"/>
            <a:ext cx="4850312" cy="6858001"/>
          </a:xfrm>
          <a:prstGeom prst="rect">
            <a:avLst/>
          </a:prstGeom>
          <a:ln w="12700">
            <a:miter lim="400000"/>
          </a:ln>
        </p:spPr>
      </p:pic>
      <p:sp>
        <p:nvSpPr>
          <p:cNvPr id="1003" name="Shape 1003"/>
          <p:cNvSpPr>
            <a:spLocks noGrp="1"/>
          </p:cNvSpPr>
          <p:nvPr>
            <p:ph type="pic" sz="half" idx="13"/>
          </p:nvPr>
        </p:nvSpPr>
        <p:spPr>
          <a:xfrm>
            <a:off x="7114320" y="3417358"/>
            <a:ext cx="4217381" cy="5613401"/>
          </a:xfrm>
          <a:prstGeom prst="rect">
            <a:avLst/>
          </a:prstGeom>
        </p:spPr>
        <p:txBody>
          <a:bodyPr lIns="91439" tIns="45719" rIns="91439" bIns="45719" anchor="t">
            <a:noAutofit/>
          </a:bodyPr>
          <a:lstStyle>
            <a:lvl1pPr>
              <a:defRPr/>
            </a:lvl1pPr>
          </a:lstStyle>
          <a:p>
            <a:endParaRPr dirty="0"/>
          </a:p>
        </p:txBody>
      </p:sp>
      <p:sp>
        <p:nvSpPr>
          <p:cNvPr id="1004" name="Shape 100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8473028"/>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Device (12)">
    <p:spTree>
      <p:nvGrpSpPr>
        <p:cNvPr id="1" name=""/>
        <p:cNvGrpSpPr/>
        <p:nvPr/>
      </p:nvGrpSpPr>
      <p:grpSpPr>
        <a:xfrm>
          <a:off x="0" y="0"/>
          <a:ext cx="0" cy="0"/>
          <a:chOff x="0" y="0"/>
          <a:chExt cx="0" cy="0"/>
        </a:xfrm>
      </p:grpSpPr>
      <p:pic>
        <p:nvPicPr>
          <p:cNvPr id="1011" name="Tablet_1.png"/>
          <p:cNvPicPr>
            <a:picLocks noChangeAspect="1"/>
          </p:cNvPicPr>
          <p:nvPr/>
        </p:nvPicPr>
        <p:blipFill>
          <a:blip r:embed="rId2"/>
          <a:stretch>
            <a:fillRect/>
          </a:stretch>
        </p:blipFill>
        <p:spPr>
          <a:xfrm>
            <a:off x="-1440945" y="971270"/>
            <a:ext cx="5221503" cy="7382838"/>
          </a:xfrm>
          <a:prstGeom prst="rect">
            <a:avLst/>
          </a:prstGeom>
          <a:ln w="12700">
            <a:miter lim="400000"/>
          </a:ln>
        </p:spPr>
      </p:pic>
      <p:sp>
        <p:nvSpPr>
          <p:cNvPr id="1012" name="Shape 1012"/>
          <p:cNvSpPr>
            <a:spLocks noGrp="1"/>
          </p:cNvSpPr>
          <p:nvPr>
            <p:ph type="pic" sz="half" idx="13"/>
          </p:nvPr>
        </p:nvSpPr>
        <p:spPr>
          <a:xfrm>
            <a:off x="-1101848" y="1647806"/>
            <a:ext cx="4533727" cy="6048010"/>
          </a:xfrm>
          <a:prstGeom prst="rect">
            <a:avLst/>
          </a:prstGeom>
        </p:spPr>
        <p:txBody>
          <a:bodyPr lIns="91439" tIns="45719" rIns="91439" bIns="45719" anchor="t">
            <a:noAutofit/>
          </a:bodyPr>
          <a:lstStyle>
            <a:lvl1pPr>
              <a:defRPr/>
            </a:lvl1pPr>
          </a:lstStyle>
          <a:p>
            <a:endParaRPr dirty="0"/>
          </a:p>
        </p:txBody>
      </p:sp>
      <p:sp>
        <p:nvSpPr>
          <p:cNvPr id="1013" name="Shape 1013"/>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610926701"/>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Device (13)">
    <p:spTree>
      <p:nvGrpSpPr>
        <p:cNvPr id="1" name=""/>
        <p:cNvGrpSpPr/>
        <p:nvPr/>
      </p:nvGrpSpPr>
      <p:grpSpPr>
        <a:xfrm>
          <a:off x="0" y="0"/>
          <a:ext cx="0" cy="0"/>
          <a:chOff x="0" y="0"/>
          <a:chExt cx="0" cy="0"/>
        </a:xfrm>
      </p:grpSpPr>
      <p:sp>
        <p:nvSpPr>
          <p:cNvPr id="1020" name="Shape 1020"/>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21" name="Shape 1021"/>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1022" name="Shape 1022"/>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023" name="Shape 1023"/>
          <p:cNvSpPr>
            <a:spLocks noGrp="1"/>
          </p:cNvSpPr>
          <p:nvPr>
            <p:ph type="sldNum" sz="quarter" idx="2"/>
          </p:nvPr>
        </p:nvSpPr>
        <p:spPr>
          <a:xfrm>
            <a:off x="11247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pic>
        <p:nvPicPr>
          <p:cNvPr id="1024" name="Notebook_1.png"/>
          <p:cNvPicPr>
            <a:picLocks noChangeAspect="1"/>
          </p:cNvPicPr>
          <p:nvPr/>
        </p:nvPicPr>
        <p:blipFill>
          <a:blip r:embed="rId2"/>
          <a:stretch>
            <a:fillRect/>
          </a:stretch>
        </p:blipFill>
        <p:spPr>
          <a:xfrm>
            <a:off x="5989266" y="1981754"/>
            <a:ext cx="4933583" cy="2894492"/>
          </a:xfrm>
          <a:prstGeom prst="rect">
            <a:avLst/>
          </a:prstGeom>
          <a:ln w="12700">
            <a:miter lim="400000"/>
          </a:ln>
        </p:spPr>
      </p:pic>
      <p:sp>
        <p:nvSpPr>
          <p:cNvPr id="1025" name="Shape 1025"/>
          <p:cNvSpPr>
            <a:spLocks noGrp="1"/>
          </p:cNvSpPr>
          <p:nvPr>
            <p:ph type="pic" sz="quarter" idx="13"/>
          </p:nvPr>
        </p:nvSpPr>
        <p:spPr>
          <a:xfrm>
            <a:off x="6606024" y="2199548"/>
            <a:ext cx="3817686" cy="2458905"/>
          </a:xfrm>
          <a:prstGeom prst="rect">
            <a:avLst/>
          </a:prstGeom>
        </p:spPr>
        <p:txBody>
          <a:bodyPr lIns="91439" tIns="45719" rIns="91439" bIns="45719" anchor="t">
            <a:noAutofit/>
          </a:bodyPr>
          <a:lstStyle>
            <a:lvl1pPr>
              <a:defRPr/>
            </a:lvl1pPr>
          </a:lstStyle>
          <a:p>
            <a:endParaRPr dirty="0"/>
          </a:p>
        </p:txBody>
      </p:sp>
    </p:spTree>
    <p:extLst>
      <p:ext uri="{BB962C8B-B14F-4D97-AF65-F5344CB8AC3E}">
        <p14:creationId xmlns:p14="http://schemas.microsoft.com/office/powerpoint/2010/main" val="243095571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Device (14)">
    <p:spTree>
      <p:nvGrpSpPr>
        <p:cNvPr id="1" name=""/>
        <p:cNvGrpSpPr/>
        <p:nvPr/>
      </p:nvGrpSpPr>
      <p:grpSpPr>
        <a:xfrm>
          <a:off x="0" y="0"/>
          <a:ext cx="0" cy="0"/>
          <a:chOff x="0" y="0"/>
          <a:chExt cx="0" cy="0"/>
        </a:xfrm>
      </p:grpSpPr>
      <p:pic>
        <p:nvPicPr>
          <p:cNvPr id="1032" name="Notebook_2.png"/>
          <p:cNvPicPr>
            <a:picLocks noChangeAspect="1"/>
          </p:cNvPicPr>
          <p:nvPr/>
        </p:nvPicPr>
        <p:blipFill>
          <a:blip r:embed="rId2"/>
          <a:stretch>
            <a:fillRect/>
          </a:stretch>
        </p:blipFill>
        <p:spPr>
          <a:xfrm>
            <a:off x="-4050051" y="707298"/>
            <a:ext cx="9175751" cy="5295901"/>
          </a:xfrm>
          <a:prstGeom prst="rect">
            <a:avLst/>
          </a:prstGeom>
          <a:ln w="12700">
            <a:miter lim="400000"/>
          </a:ln>
        </p:spPr>
      </p:pic>
      <p:sp>
        <p:nvSpPr>
          <p:cNvPr id="1033" name="Shape 1033"/>
          <p:cNvSpPr>
            <a:spLocks noGrp="1"/>
          </p:cNvSpPr>
          <p:nvPr>
            <p:ph type="pic" sz="half" idx="13"/>
          </p:nvPr>
        </p:nvSpPr>
        <p:spPr>
          <a:xfrm>
            <a:off x="-2898733" y="1097683"/>
            <a:ext cx="6898515" cy="4312964"/>
          </a:xfrm>
          <a:prstGeom prst="rect">
            <a:avLst/>
          </a:prstGeom>
        </p:spPr>
        <p:txBody>
          <a:bodyPr lIns="91439" tIns="45719" rIns="91439" bIns="45719" anchor="t">
            <a:noAutofit/>
          </a:bodyPr>
          <a:lstStyle>
            <a:lvl1pPr>
              <a:defRPr/>
            </a:lvl1pPr>
          </a:lstStyle>
          <a:p>
            <a:endParaRPr dirty="0"/>
          </a:p>
        </p:txBody>
      </p:sp>
      <p:sp>
        <p:nvSpPr>
          <p:cNvPr id="1034" name="Shape 103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267716169"/>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Device (15)">
    <p:spTree>
      <p:nvGrpSpPr>
        <p:cNvPr id="1" name=""/>
        <p:cNvGrpSpPr/>
        <p:nvPr/>
      </p:nvGrpSpPr>
      <p:grpSpPr>
        <a:xfrm>
          <a:off x="0" y="0"/>
          <a:ext cx="0" cy="0"/>
          <a:chOff x="0" y="0"/>
          <a:chExt cx="0" cy="0"/>
        </a:xfrm>
      </p:grpSpPr>
      <p:pic>
        <p:nvPicPr>
          <p:cNvPr id="7" name="Phone_3.png"/>
          <p:cNvPicPr>
            <a:picLocks noChangeAspect="1"/>
          </p:cNvPicPr>
          <p:nvPr userDrawn="1"/>
        </p:nvPicPr>
        <p:blipFill>
          <a:blip r:embed="rId2"/>
          <a:stretch>
            <a:fillRect/>
          </a:stretch>
        </p:blipFill>
        <p:spPr>
          <a:xfrm>
            <a:off x="2867072" y="1752384"/>
            <a:ext cx="2363721" cy="4854070"/>
          </a:xfrm>
          <a:prstGeom prst="rect">
            <a:avLst/>
          </a:prstGeom>
          <a:ln w="12700">
            <a:miter lim="400000"/>
          </a:ln>
        </p:spPr>
      </p:pic>
      <p:pic>
        <p:nvPicPr>
          <p:cNvPr id="8" name="Tablet_2.png"/>
          <p:cNvPicPr>
            <a:picLocks noChangeAspect="1"/>
          </p:cNvPicPr>
          <p:nvPr userDrawn="1"/>
        </p:nvPicPr>
        <p:blipFill>
          <a:blip r:embed="rId3"/>
          <a:stretch>
            <a:fillRect/>
          </a:stretch>
        </p:blipFill>
        <p:spPr>
          <a:xfrm>
            <a:off x="4957330" y="793284"/>
            <a:ext cx="4320258" cy="6108542"/>
          </a:xfrm>
          <a:prstGeom prst="rect">
            <a:avLst/>
          </a:prstGeom>
          <a:ln w="12700">
            <a:miter lim="400000"/>
          </a:ln>
        </p:spPr>
      </p:pic>
      <p:sp>
        <p:nvSpPr>
          <p:cNvPr id="1042" name="Shape 1042"/>
          <p:cNvSpPr>
            <a:spLocks noGrp="1"/>
          </p:cNvSpPr>
          <p:nvPr>
            <p:ph type="pic" sz="quarter" idx="13"/>
          </p:nvPr>
        </p:nvSpPr>
        <p:spPr>
          <a:xfrm>
            <a:off x="3023187" y="2344934"/>
            <a:ext cx="1934144" cy="2218288"/>
          </a:xfrm>
          <a:prstGeom prst="rect">
            <a:avLst/>
          </a:prstGeom>
        </p:spPr>
        <p:txBody>
          <a:bodyPr lIns="91439" tIns="45719" rIns="91439" bIns="45719" anchor="t">
            <a:noAutofit/>
          </a:bodyPr>
          <a:lstStyle>
            <a:lvl1pPr>
              <a:defRPr/>
            </a:lvl1pPr>
          </a:lstStyle>
          <a:p>
            <a:endParaRPr dirty="0"/>
          </a:p>
        </p:txBody>
      </p:sp>
      <p:sp>
        <p:nvSpPr>
          <p:cNvPr id="1044" name="Shape 1044"/>
          <p:cNvSpPr>
            <a:spLocks noGrp="1"/>
          </p:cNvSpPr>
          <p:nvPr>
            <p:ph type="pic" sz="quarter" idx="14"/>
          </p:nvPr>
        </p:nvSpPr>
        <p:spPr>
          <a:xfrm>
            <a:off x="5238160" y="1349505"/>
            <a:ext cx="3758599" cy="3243604"/>
          </a:xfrm>
          <a:prstGeom prst="rect">
            <a:avLst/>
          </a:prstGeom>
        </p:spPr>
        <p:txBody>
          <a:bodyPr lIns="91439" tIns="45719" rIns="91439" bIns="45719" anchor="t">
            <a:noAutofit/>
          </a:bodyPr>
          <a:lstStyle>
            <a:lvl1pPr>
              <a:defRPr/>
            </a:lvl1pPr>
          </a:lstStyle>
          <a:p>
            <a:endParaRPr dirty="0"/>
          </a:p>
        </p:txBody>
      </p:sp>
      <p:sp>
        <p:nvSpPr>
          <p:cNvPr id="1045" name="Shape 1045"/>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17356913"/>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Device (16)">
    <p:spTree>
      <p:nvGrpSpPr>
        <p:cNvPr id="1" name=""/>
        <p:cNvGrpSpPr/>
        <p:nvPr/>
      </p:nvGrpSpPr>
      <p:grpSpPr>
        <a:xfrm>
          <a:off x="0" y="0"/>
          <a:ext cx="0" cy="0"/>
          <a:chOff x="0" y="0"/>
          <a:chExt cx="0" cy="0"/>
        </a:xfrm>
      </p:grpSpPr>
      <p:pic>
        <p:nvPicPr>
          <p:cNvPr id="7" name="Tablet_2.png"/>
          <p:cNvPicPr>
            <a:picLocks noChangeAspect="1"/>
          </p:cNvPicPr>
          <p:nvPr userDrawn="1"/>
        </p:nvPicPr>
        <p:blipFill>
          <a:blip r:embed="rId2"/>
          <a:stretch>
            <a:fillRect/>
          </a:stretch>
        </p:blipFill>
        <p:spPr>
          <a:xfrm>
            <a:off x="3074264" y="1901005"/>
            <a:ext cx="3406314" cy="4816288"/>
          </a:xfrm>
          <a:prstGeom prst="rect">
            <a:avLst/>
          </a:prstGeom>
          <a:ln w="12700">
            <a:miter lim="400000"/>
          </a:ln>
        </p:spPr>
      </p:pic>
      <p:sp>
        <p:nvSpPr>
          <p:cNvPr id="1052" name="Shape 1052"/>
          <p:cNvSpPr>
            <a:spLocks noGrp="1"/>
          </p:cNvSpPr>
          <p:nvPr>
            <p:ph type="pic" sz="quarter" idx="13"/>
          </p:nvPr>
        </p:nvSpPr>
        <p:spPr>
          <a:xfrm>
            <a:off x="3295684" y="2339558"/>
            <a:ext cx="2963473" cy="3946681"/>
          </a:xfrm>
          <a:custGeom>
            <a:avLst/>
            <a:gdLst>
              <a:gd name="connsiteX0" fmla="*/ 0 w 5926946"/>
              <a:gd name="connsiteY0" fmla="*/ 0 h 7893361"/>
              <a:gd name="connsiteX1" fmla="*/ 5926946 w 5926946"/>
              <a:gd name="connsiteY1" fmla="*/ 0 h 7893361"/>
              <a:gd name="connsiteX2" fmla="*/ 5926946 w 5926946"/>
              <a:gd name="connsiteY2" fmla="*/ 7893361 h 7893361"/>
              <a:gd name="connsiteX3" fmla="*/ 0 w 5926946"/>
              <a:gd name="connsiteY3" fmla="*/ 7893361 h 7893361"/>
              <a:gd name="connsiteX4" fmla="*/ 0 w 5926946"/>
              <a:gd name="connsiteY4" fmla="*/ 0 h 7893361"/>
              <a:gd name="connsiteX0" fmla="*/ 147 w 5927093"/>
              <a:gd name="connsiteY0" fmla="*/ 0 h 7893361"/>
              <a:gd name="connsiteX1" fmla="*/ 5927093 w 5927093"/>
              <a:gd name="connsiteY1" fmla="*/ 0 h 7893361"/>
              <a:gd name="connsiteX2" fmla="*/ 5927093 w 5927093"/>
              <a:gd name="connsiteY2" fmla="*/ 7893361 h 7893361"/>
              <a:gd name="connsiteX3" fmla="*/ 147 w 5927093"/>
              <a:gd name="connsiteY3" fmla="*/ 7893361 h 7893361"/>
              <a:gd name="connsiteX4" fmla="*/ 3254 w 5927093"/>
              <a:gd name="connsiteY4" fmla="*/ 823160 h 7893361"/>
              <a:gd name="connsiteX5" fmla="*/ 147 w 5927093"/>
              <a:gd name="connsiteY5"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803207 w 5926946"/>
              <a:gd name="connsiteY4" fmla="*/ 2502735 h 7893361"/>
              <a:gd name="connsiteX5" fmla="*/ 774633 w 5926946"/>
              <a:gd name="connsiteY5" fmla="*/ 1486735 h 7893361"/>
              <a:gd name="connsiteX6" fmla="*/ 3107 w 5926946"/>
              <a:gd name="connsiteY6" fmla="*/ 823160 h 7893361"/>
              <a:gd name="connsiteX7" fmla="*/ 0 w 5926946"/>
              <a:gd name="connsiteY7"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803207 w 5926946"/>
              <a:gd name="connsiteY4" fmla="*/ 2502735 h 7893361"/>
              <a:gd name="connsiteX5" fmla="*/ 774633 w 5926946"/>
              <a:gd name="connsiteY5" fmla="*/ 1486735 h 7893361"/>
              <a:gd name="connsiteX6" fmla="*/ 3107 w 5926946"/>
              <a:gd name="connsiteY6" fmla="*/ 823160 h 7893361"/>
              <a:gd name="connsiteX7" fmla="*/ 0 w 5926946"/>
              <a:gd name="connsiteY7"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96857 w 5926946"/>
              <a:gd name="connsiteY4" fmla="*/ 3020260 h 7893361"/>
              <a:gd name="connsiteX5" fmla="*/ 803207 w 5926946"/>
              <a:gd name="connsiteY5" fmla="*/ 2502735 h 7893361"/>
              <a:gd name="connsiteX6" fmla="*/ 774633 w 5926946"/>
              <a:gd name="connsiteY6" fmla="*/ 1486735 h 7893361"/>
              <a:gd name="connsiteX7" fmla="*/ 3107 w 5926946"/>
              <a:gd name="connsiteY7" fmla="*/ 823160 h 7893361"/>
              <a:gd name="connsiteX8" fmla="*/ 0 w 5926946"/>
              <a:gd name="connsiteY8"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3 w 5926946"/>
              <a:gd name="connsiteY7" fmla="*/ 1486735 h 7893361"/>
              <a:gd name="connsiteX8" fmla="*/ 3107 w 5926946"/>
              <a:gd name="connsiteY8" fmla="*/ 823160 h 7893361"/>
              <a:gd name="connsiteX9" fmla="*/ 0 w 5926946"/>
              <a:gd name="connsiteY9"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4900487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4900487 w 5926946"/>
              <a:gd name="connsiteY1" fmla="*/ 0 h 7893361"/>
              <a:gd name="connsiteX2" fmla="*/ 4794182 w 5926946"/>
              <a:gd name="connsiteY2" fmla="*/ 213560 h 7893361"/>
              <a:gd name="connsiteX3" fmla="*/ 5926946 w 5926946"/>
              <a:gd name="connsiteY3" fmla="*/ 7893361 h 7893361"/>
              <a:gd name="connsiteX4" fmla="*/ 771525 w 5926946"/>
              <a:gd name="connsiteY4" fmla="*/ 7890186 h 7893361"/>
              <a:gd name="connsiteX5" fmla="*/ 771457 w 5926946"/>
              <a:gd name="connsiteY5" fmla="*/ 3058360 h 7893361"/>
              <a:gd name="connsiteX6" fmla="*/ 796857 w 5926946"/>
              <a:gd name="connsiteY6" fmla="*/ 3020260 h 7893361"/>
              <a:gd name="connsiteX7" fmla="*/ 803207 w 5926946"/>
              <a:gd name="connsiteY7" fmla="*/ 2502735 h 7893361"/>
              <a:gd name="connsiteX8" fmla="*/ 774632 w 5926946"/>
              <a:gd name="connsiteY8" fmla="*/ 2474160 h 7893361"/>
              <a:gd name="connsiteX9" fmla="*/ 774633 w 5926946"/>
              <a:gd name="connsiteY9" fmla="*/ 1486735 h 7893361"/>
              <a:gd name="connsiteX10" fmla="*/ 3107 w 5926946"/>
              <a:gd name="connsiteY10" fmla="*/ 823160 h 7893361"/>
              <a:gd name="connsiteX11" fmla="*/ 0 w 5926946"/>
              <a:gd name="connsiteY11" fmla="*/ 0 h 7893361"/>
              <a:gd name="connsiteX0" fmla="*/ 0 w 5926946"/>
              <a:gd name="connsiteY0" fmla="*/ 0 h 7893361"/>
              <a:gd name="connsiteX1" fmla="*/ 4900487 w 5926946"/>
              <a:gd name="connsiteY1" fmla="*/ 0 h 7893361"/>
              <a:gd name="connsiteX2" fmla="*/ 4794182 w 5926946"/>
              <a:gd name="connsiteY2" fmla="*/ 213560 h 7893361"/>
              <a:gd name="connsiteX3" fmla="*/ 5926946 w 5926946"/>
              <a:gd name="connsiteY3" fmla="*/ 7893361 h 7893361"/>
              <a:gd name="connsiteX4" fmla="*/ 771525 w 5926946"/>
              <a:gd name="connsiteY4" fmla="*/ 7890186 h 7893361"/>
              <a:gd name="connsiteX5" fmla="*/ 771457 w 5926946"/>
              <a:gd name="connsiteY5" fmla="*/ 3058360 h 7893361"/>
              <a:gd name="connsiteX6" fmla="*/ 796857 w 5926946"/>
              <a:gd name="connsiteY6" fmla="*/ 3020260 h 7893361"/>
              <a:gd name="connsiteX7" fmla="*/ 803207 w 5926946"/>
              <a:gd name="connsiteY7" fmla="*/ 2502735 h 7893361"/>
              <a:gd name="connsiteX8" fmla="*/ 774632 w 5926946"/>
              <a:gd name="connsiteY8" fmla="*/ 2474160 h 7893361"/>
              <a:gd name="connsiteX9" fmla="*/ 774633 w 5926946"/>
              <a:gd name="connsiteY9" fmla="*/ 1486735 h 7893361"/>
              <a:gd name="connsiteX10" fmla="*/ 3107 w 5926946"/>
              <a:gd name="connsiteY10" fmla="*/ 823160 h 7893361"/>
              <a:gd name="connsiteX11" fmla="*/ 0 w 5926946"/>
              <a:gd name="connsiteY11" fmla="*/ 0 h 7893361"/>
              <a:gd name="connsiteX0" fmla="*/ 0 w 5926946"/>
              <a:gd name="connsiteY0" fmla="*/ 0 h 7893361"/>
              <a:gd name="connsiteX1" fmla="*/ 4900487 w 5926946"/>
              <a:gd name="connsiteY1" fmla="*/ 0 h 7893361"/>
              <a:gd name="connsiteX2" fmla="*/ 4794182 w 5926946"/>
              <a:gd name="connsiteY2" fmla="*/ 213560 h 7893361"/>
              <a:gd name="connsiteX3" fmla="*/ 4432232 w 5926946"/>
              <a:gd name="connsiteY3" fmla="*/ 61996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2232 w 5926946"/>
              <a:gd name="connsiteY3" fmla="*/ 61996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26946" h="7893361">
                <a:moveTo>
                  <a:pt x="0" y="0"/>
                </a:moveTo>
                <a:lnTo>
                  <a:pt x="4900487" y="0"/>
                </a:lnTo>
                <a:cubicBezTo>
                  <a:pt x="4908444" y="68012"/>
                  <a:pt x="4843375" y="199523"/>
                  <a:pt x="4794182" y="213560"/>
                </a:cubicBezTo>
                <a:cubicBezTo>
                  <a:pt x="4509490" y="285527"/>
                  <a:pt x="4431174" y="535293"/>
                  <a:pt x="4438582" y="626310"/>
                </a:cubicBezTo>
                <a:cubicBezTo>
                  <a:pt x="4435407" y="1345977"/>
                  <a:pt x="4390957" y="2052943"/>
                  <a:pt x="4470332" y="2778960"/>
                </a:cubicBezTo>
                <a:lnTo>
                  <a:pt x="5926946" y="7893361"/>
                </a:lnTo>
                <a:lnTo>
                  <a:pt x="771525" y="7890186"/>
                </a:lnTo>
                <a:cubicBezTo>
                  <a:pt x="769527" y="6975344"/>
                  <a:pt x="767235" y="3870014"/>
                  <a:pt x="771457" y="3058360"/>
                </a:cubicBezTo>
                <a:cubicBezTo>
                  <a:pt x="778854" y="3027756"/>
                  <a:pt x="791565" y="3064181"/>
                  <a:pt x="796857" y="3020260"/>
                </a:cubicBezTo>
                <a:cubicBezTo>
                  <a:pt x="798974" y="2989039"/>
                  <a:pt x="793153" y="2592164"/>
                  <a:pt x="803207" y="2502735"/>
                </a:cubicBezTo>
                <a:cubicBezTo>
                  <a:pt x="800561" y="2476806"/>
                  <a:pt x="769869" y="2500618"/>
                  <a:pt x="774632" y="2474160"/>
                </a:cubicBezTo>
                <a:cubicBezTo>
                  <a:pt x="769870" y="2304827"/>
                  <a:pt x="777279" y="1757139"/>
                  <a:pt x="774633" y="1486735"/>
                </a:cubicBezTo>
                <a:cubicBezTo>
                  <a:pt x="765626" y="768743"/>
                  <a:pt x="212646" y="846053"/>
                  <a:pt x="3107" y="823160"/>
                </a:cubicBezTo>
                <a:cubicBezTo>
                  <a:pt x="2071" y="548773"/>
                  <a:pt x="1036" y="274387"/>
                  <a:pt x="0" y="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pic>
        <p:nvPicPr>
          <p:cNvPr id="8" name="Notebook_1.png"/>
          <p:cNvPicPr>
            <a:picLocks noChangeAspect="1"/>
          </p:cNvPicPr>
          <p:nvPr userDrawn="1"/>
        </p:nvPicPr>
        <p:blipFill>
          <a:blip r:embed="rId3"/>
          <a:stretch>
            <a:fillRect/>
          </a:stretch>
        </p:blipFill>
        <p:spPr>
          <a:xfrm>
            <a:off x="5461610" y="1497533"/>
            <a:ext cx="4933583" cy="2894493"/>
          </a:xfrm>
          <a:prstGeom prst="rect">
            <a:avLst/>
          </a:prstGeom>
          <a:ln w="12700">
            <a:miter lim="400000"/>
          </a:ln>
        </p:spPr>
      </p:pic>
      <p:sp>
        <p:nvSpPr>
          <p:cNvPr id="1053" name="Shape 1053"/>
          <p:cNvSpPr>
            <a:spLocks noGrp="1"/>
          </p:cNvSpPr>
          <p:nvPr>
            <p:ph type="pic" sz="quarter" idx="14"/>
          </p:nvPr>
        </p:nvSpPr>
        <p:spPr>
          <a:xfrm>
            <a:off x="5915348" y="1715327"/>
            <a:ext cx="3980707" cy="2458905"/>
          </a:xfrm>
          <a:custGeom>
            <a:avLst/>
            <a:gdLst>
              <a:gd name="connsiteX0" fmla="*/ 0 w 7635371"/>
              <a:gd name="connsiteY0" fmla="*/ 0 h 4917809"/>
              <a:gd name="connsiteX1" fmla="*/ 7635371 w 7635371"/>
              <a:gd name="connsiteY1" fmla="*/ 0 h 4917809"/>
              <a:gd name="connsiteX2" fmla="*/ 7635371 w 7635371"/>
              <a:gd name="connsiteY2" fmla="*/ 4917809 h 4917809"/>
              <a:gd name="connsiteX3" fmla="*/ 0 w 7635371"/>
              <a:gd name="connsiteY3" fmla="*/ 4917809 h 4917809"/>
              <a:gd name="connsiteX4" fmla="*/ 0 w 7635371"/>
              <a:gd name="connsiteY4" fmla="*/ 0 h 4917809"/>
              <a:gd name="connsiteX0" fmla="*/ 76 w 7635447"/>
              <a:gd name="connsiteY0" fmla="*/ 0 h 4917809"/>
              <a:gd name="connsiteX1" fmla="*/ 7635447 w 7635447"/>
              <a:gd name="connsiteY1" fmla="*/ 0 h 4917809"/>
              <a:gd name="connsiteX2" fmla="*/ 7635447 w 7635447"/>
              <a:gd name="connsiteY2" fmla="*/ 4917809 h 4917809"/>
              <a:gd name="connsiteX3" fmla="*/ 76 w 7635447"/>
              <a:gd name="connsiteY3" fmla="*/ 4917809 h 4917809"/>
              <a:gd name="connsiteX4" fmla="*/ 4859 w 7635447"/>
              <a:gd name="connsiteY4" fmla="*/ 859711 h 4917809"/>
              <a:gd name="connsiteX5" fmla="*/ 76 w 7635447"/>
              <a:gd name="connsiteY5"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083678 w 7968116"/>
              <a:gd name="connsiteY5" fmla="*/ 1199868 h 4917809"/>
              <a:gd name="connsiteX6" fmla="*/ 893483 w 7968116"/>
              <a:gd name="connsiteY6" fmla="*/ 859711 h 4917809"/>
              <a:gd name="connsiteX7" fmla="*/ 337528 w 7968116"/>
              <a:gd name="connsiteY7" fmla="*/ 859711 h 4917809"/>
              <a:gd name="connsiteX8" fmla="*/ 332745 w 7968116"/>
              <a:gd name="connsiteY8"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083678 w 7968116"/>
              <a:gd name="connsiteY5" fmla="*/ 1199868 h 4917809"/>
              <a:gd name="connsiteX6" fmla="*/ 893483 w 7968116"/>
              <a:gd name="connsiteY6" fmla="*/ 859711 h 4917809"/>
              <a:gd name="connsiteX7" fmla="*/ 337528 w 7968116"/>
              <a:gd name="connsiteY7" fmla="*/ 859711 h 4917809"/>
              <a:gd name="connsiteX8" fmla="*/ 332745 w 7968116"/>
              <a:gd name="connsiteY8"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298928 w 7934299"/>
              <a:gd name="connsiteY0" fmla="*/ 0 h 4917809"/>
              <a:gd name="connsiteX1" fmla="*/ 7934299 w 7934299"/>
              <a:gd name="connsiteY1" fmla="*/ 0 h 4917809"/>
              <a:gd name="connsiteX2" fmla="*/ 7934299 w 7934299"/>
              <a:gd name="connsiteY2" fmla="*/ 4917809 h 4917809"/>
              <a:gd name="connsiteX3" fmla="*/ 298928 w 7934299"/>
              <a:gd name="connsiteY3" fmla="*/ 4917809 h 4917809"/>
              <a:gd name="connsiteX4" fmla="*/ 1594665 w 7934299"/>
              <a:gd name="connsiteY4" fmla="*/ 2087496 h 4917809"/>
              <a:gd name="connsiteX5" fmla="*/ 1521640 w 7934299"/>
              <a:gd name="connsiteY5" fmla="*/ 2074796 h 4917809"/>
              <a:gd name="connsiteX6" fmla="*/ 1124765 w 7934299"/>
              <a:gd name="connsiteY6" fmla="*/ 1442971 h 4917809"/>
              <a:gd name="connsiteX7" fmla="*/ 1049861 w 7934299"/>
              <a:gd name="connsiteY7" fmla="*/ 1199868 h 4917809"/>
              <a:gd name="connsiteX8" fmla="*/ 859666 w 7934299"/>
              <a:gd name="connsiteY8" fmla="*/ 859711 h 4917809"/>
              <a:gd name="connsiteX9" fmla="*/ 303711 w 7934299"/>
              <a:gd name="connsiteY9" fmla="*/ 859711 h 4917809"/>
              <a:gd name="connsiteX10" fmla="*/ 298928 w 7934299"/>
              <a:gd name="connsiteY10" fmla="*/ 0 h 4917809"/>
              <a:gd name="connsiteX0" fmla="*/ 298928 w 7934299"/>
              <a:gd name="connsiteY0" fmla="*/ 0 h 4917809"/>
              <a:gd name="connsiteX1" fmla="*/ 7934299 w 7934299"/>
              <a:gd name="connsiteY1" fmla="*/ 0 h 4917809"/>
              <a:gd name="connsiteX2" fmla="*/ 7934299 w 7934299"/>
              <a:gd name="connsiteY2" fmla="*/ 4917809 h 4917809"/>
              <a:gd name="connsiteX3" fmla="*/ 298928 w 7934299"/>
              <a:gd name="connsiteY3" fmla="*/ 4917809 h 4917809"/>
              <a:gd name="connsiteX4" fmla="*/ 1594665 w 7934299"/>
              <a:gd name="connsiteY4" fmla="*/ 2087496 h 4917809"/>
              <a:gd name="connsiteX5" fmla="*/ 1521640 w 7934299"/>
              <a:gd name="connsiteY5" fmla="*/ 2074796 h 4917809"/>
              <a:gd name="connsiteX6" fmla="*/ 1124765 w 7934299"/>
              <a:gd name="connsiteY6" fmla="*/ 1442971 h 4917809"/>
              <a:gd name="connsiteX7" fmla="*/ 1049861 w 7934299"/>
              <a:gd name="connsiteY7" fmla="*/ 1199868 h 4917809"/>
              <a:gd name="connsiteX8" fmla="*/ 859666 w 7934299"/>
              <a:gd name="connsiteY8" fmla="*/ 859711 h 4917809"/>
              <a:gd name="connsiteX9" fmla="*/ 303711 w 7934299"/>
              <a:gd name="connsiteY9" fmla="*/ 859711 h 4917809"/>
              <a:gd name="connsiteX10" fmla="*/ 298928 w 7934299"/>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302052 w 7937423"/>
              <a:gd name="connsiteY0" fmla="*/ 0 h 4917809"/>
              <a:gd name="connsiteX1" fmla="*/ 7937423 w 7937423"/>
              <a:gd name="connsiteY1" fmla="*/ 0 h 4917809"/>
              <a:gd name="connsiteX2" fmla="*/ 7937423 w 7937423"/>
              <a:gd name="connsiteY2" fmla="*/ 4917809 h 4917809"/>
              <a:gd name="connsiteX3" fmla="*/ 302052 w 7937423"/>
              <a:gd name="connsiteY3" fmla="*/ 4917809 h 4917809"/>
              <a:gd name="connsiteX4" fmla="*/ 1620013 w 7937423"/>
              <a:gd name="connsiteY4" fmla="*/ 2487546 h 4917809"/>
              <a:gd name="connsiteX5" fmla="*/ 1597789 w 7937423"/>
              <a:gd name="connsiteY5" fmla="*/ 2087496 h 4917809"/>
              <a:gd name="connsiteX6" fmla="*/ 1524764 w 7937423"/>
              <a:gd name="connsiteY6" fmla="*/ 2074796 h 4917809"/>
              <a:gd name="connsiteX7" fmla="*/ 1127889 w 7937423"/>
              <a:gd name="connsiteY7" fmla="*/ 1442971 h 4917809"/>
              <a:gd name="connsiteX8" fmla="*/ 1052985 w 7937423"/>
              <a:gd name="connsiteY8" fmla="*/ 1199868 h 4917809"/>
              <a:gd name="connsiteX9" fmla="*/ 862790 w 7937423"/>
              <a:gd name="connsiteY9" fmla="*/ 859711 h 4917809"/>
              <a:gd name="connsiteX10" fmla="*/ 306835 w 7937423"/>
              <a:gd name="connsiteY10" fmla="*/ 859711 h 4917809"/>
              <a:gd name="connsiteX11" fmla="*/ 302052 w 7937423"/>
              <a:gd name="connsiteY11" fmla="*/ 0 h 4917809"/>
              <a:gd name="connsiteX0" fmla="*/ 302052 w 7937423"/>
              <a:gd name="connsiteY0" fmla="*/ 0 h 4917809"/>
              <a:gd name="connsiteX1" fmla="*/ 7937423 w 7937423"/>
              <a:gd name="connsiteY1" fmla="*/ 0 h 4917809"/>
              <a:gd name="connsiteX2" fmla="*/ 7937423 w 7937423"/>
              <a:gd name="connsiteY2" fmla="*/ 4917809 h 4917809"/>
              <a:gd name="connsiteX3" fmla="*/ 302052 w 7937423"/>
              <a:gd name="connsiteY3" fmla="*/ 4917809 h 4917809"/>
              <a:gd name="connsiteX4" fmla="*/ 1620013 w 7937423"/>
              <a:gd name="connsiteY4" fmla="*/ 2487546 h 4917809"/>
              <a:gd name="connsiteX5" fmla="*/ 1597789 w 7937423"/>
              <a:gd name="connsiteY5" fmla="*/ 2087496 h 4917809"/>
              <a:gd name="connsiteX6" fmla="*/ 1524764 w 7937423"/>
              <a:gd name="connsiteY6" fmla="*/ 2074796 h 4917809"/>
              <a:gd name="connsiteX7" fmla="*/ 1127889 w 7937423"/>
              <a:gd name="connsiteY7" fmla="*/ 1442971 h 4917809"/>
              <a:gd name="connsiteX8" fmla="*/ 1052985 w 7937423"/>
              <a:gd name="connsiteY8" fmla="*/ 1199868 h 4917809"/>
              <a:gd name="connsiteX9" fmla="*/ 862790 w 7937423"/>
              <a:gd name="connsiteY9" fmla="*/ 859711 h 4917809"/>
              <a:gd name="connsiteX10" fmla="*/ 306835 w 7937423"/>
              <a:gd name="connsiteY10" fmla="*/ 859711 h 4917809"/>
              <a:gd name="connsiteX11" fmla="*/ 302052 w 7937423"/>
              <a:gd name="connsiteY11"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6110 w 7951481"/>
              <a:gd name="connsiteY0" fmla="*/ 0 h 4917809"/>
              <a:gd name="connsiteX1" fmla="*/ 7951481 w 7951481"/>
              <a:gd name="connsiteY1" fmla="*/ 0 h 4917809"/>
              <a:gd name="connsiteX2" fmla="*/ 7951481 w 7951481"/>
              <a:gd name="connsiteY2" fmla="*/ 4917809 h 4917809"/>
              <a:gd name="connsiteX3" fmla="*/ 316110 w 7951481"/>
              <a:gd name="connsiteY3" fmla="*/ 4917809 h 4917809"/>
              <a:gd name="connsiteX4" fmla="*/ 1561047 w 7951481"/>
              <a:gd name="connsiteY4" fmla="*/ 2916171 h 4917809"/>
              <a:gd name="connsiteX5" fmla="*/ 1545172 w 7951481"/>
              <a:gd name="connsiteY5" fmla="*/ 2560571 h 4917809"/>
              <a:gd name="connsiteX6" fmla="*/ 1634071 w 7951481"/>
              <a:gd name="connsiteY6" fmla="*/ 2487546 h 4917809"/>
              <a:gd name="connsiteX7" fmla="*/ 1611847 w 7951481"/>
              <a:gd name="connsiteY7" fmla="*/ 2087496 h 4917809"/>
              <a:gd name="connsiteX8" fmla="*/ 1538822 w 7951481"/>
              <a:gd name="connsiteY8" fmla="*/ 2074796 h 4917809"/>
              <a:gd name="connsiteX9" fmla="*/ 1141947 w 7951481"/>
              <a:gd name="connsiteY9" fmla="*/ 1442971 h 4917809"/>
              <a:gd name="connsiteX10" fmla="*/ 1067043 w 7951481"/>
              <a:gd name="connsiteY10" fmla="*/ 1199868 h 4917809"/>
              <a:gd name="connsiteX11" fmla="*/ 876848 w 7951481"/>
              <a:gd name="connsiteY11" fmla="*/ 859711 h 4917809"/>
              <a:gd name="connsiteX12" fmla="*/ 320893 w 7951481"/>
              <a:gd name="connsiteY12" fmla="*/ 859711 h 4917809"/>
              <a:gd name="connsiteX13" fmla="*/ 316110 w 7951481"/>
              <a:gd name="connsiteY13" fmla="*/ 0 h 4917809"/>
              <a:gd name="connsiteX0" fmla="*/ 316110 w 7951481"/>
              <a:gd name="connsiteY0" fmla="*/ 0 h 4917809"/>
              <a:gd name="connsiteX1" fmla="*/ 7951481 w 7951481"/>
              <a:gd name="connsiteY1" fmla="*/ 0 h 4917809"/>
              <a:gd name="connsiteX2" fmla="*/ 7951481 w 7951481"/>
              <a:gd name="connsiteY2" fmla="*/ 4917809 h 4917809"/>
              <a:gd name="connsiteX3" fmla="*/ 316110 w 7951481"/>
              <a:gd name="connsiteY3" fmla="*/ 4917809 h 4917809"/>
              <a:gd name="connsiteX4" fmla="*/ 1561047 w 7951481"/>
              <a:gd name="connsiteY4" fmla="*/ 2916171 h 4917809"/>
              <a:gd name="connsiteX5" fmla="*/ 1545172 w 7951481"/>
              <a:gd name="connsiteY5" fmla="*/ 2560571 h 4917809"/>
              <a:gd name="connsiteX6" fmla="*/ 1634071 w 7951481"/>
              <a:gd name="connsiteY6" fmla="*/ 2487546 h 4917809"/>
              <a:gd name="connsiteX7" fmla="*/ 1611847 w 7951481"/>
              <a:gd name="connsiteY7" fmla="*/ 2087496 h 4917809"/>
              <a:gd name="connsiteX8" fmla="*/ 1538822 w 7951481"/>
              <a:gd name="connsiteY8" fmla="*/ 2074796 h 4917809"/>
              <a:gd name="connsiteX9" fmla="*/ 1141947 w 7951481"/>
              <a:gd name="connsiteY9" fmla="*/ 1442971 h 4917809"/>
              <a:gd name="connsiteX10" fmla="*/ 1067043 w 7951481"/>
              <a:gd name="connsiteY10" fmla="*/ 1199868 h 4917809"/>
              <a:gd name="connsiteX11" fmla="*/ 876848 w 7951481"/>
              <a:gd name="connsiteY11" fmla="*/ 859711 h 4917809"/>
              <a:gd name="connsiteX12" fmla="*/ 320893 w 7951481"/>
              <a:gd name="connsiteY12" fmla="*/ 859711 h 4917809"/>
              <a:gd name="connsiteX13" fmla="*/ 316110 w 7951481"/>
              <a:gd name="connsiteY13"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61414" h="4917809">
                <a:moveTo>
                  <a:pt x="326043" y="0"/>
                </a:moveTo>
                <a:lnTo>
                  <a:pt x="7961414" y="0"/>
                </a:lnTo>
                <a:lnTo>
                  <a:pt x="7961414" y="4917809"/>
                </a:lnTo>
                <a:lnTo>
                  <a:pt x="326043" y="4917809"/>
                </a:lnTo>
                <a:cubicBezTo>
                  <a:pt x="-802529" y="4646644"/>
                  <a:pt x="1344441" y="3941927"/>
                  <a:pt x="1551930" y="3608321"/>
                </a:cubicBezTo>
                <a:cubicBezTo>
                  <a:pt x="1594319" y="3573165"/>
                  <a:pt x="1560926" y="3047404"/>
                  <a:pt x="1570980" y="2916171"/>
                </a:cubicBezTo>
                <a:cubicBezTo>
                  <a:pt x="1531349" y="2907473"/>
                  <a:pt x="1540289" y="2639417"/>
                  <a:pt x="1555105" y="2560571"/>
                </a:cubicBezTo>
                <a:cubicBezTo>
                  <a:pt x="1600140" y="2527002"/>
                  <a:pt x="1639242" y="2546813"/>
                  <a:pt x="1644004" y="2487546"/>
                </a:cubicBezTo>
                <a:cubicBezTo>
                  <a:pt x="1691685" y="2063452"/>
                  <a:pt x="1601142" y="2130359"/>
                  <a:pt x="1621780" y="2087496"/>
                </a:cubicBezTo>
                <a:cubicBezTo>
                  <a:pt x="1612840" y="2064511"/>
                  <a:pt x="1611726" y="2102313"/>
                  <a:pt x="1548755" y="2074796"/>
                </a:cubicBezTo>
                <a:cubicBezTo>
                  <a:pt x="1549870" y="1478194"/>
                  <a:pt x="1271785" y="1531642"/>
                  <a:pt x="1151880" y="1442971"/>
                </a:cubicBezTo>
                <a:cubicBezTo>
                  <a:pt x="1060550" y="1316200"/>
                  <a:pt x="1098934" y="1301841"/>
                  <a:pt x="1076976" y="1199868"/>
                </a:cubicBezTo>
                <a:cubicBezTo>
                  <a:pt x="1016813" y="790523"/>
                  <a:pt x="964200" y="880437"/>
                  <a:pt x="886781" y="859711"/>
                </a:cubicBezTo>
                <a:lnTo>
                  <a:pt x="330826" y="859711"/>
                </a:lnTo>
                <a:cubicBezTo>
                  <a:pt x="329232" y="573141"/>
                  <a:pt x="327637" y="286570"/>
                  <a:pt x="326043" y="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pic>
        <p:nvPicPr>
          <p:cNvPr id="9" name="Watch_1.png"/>
          <p:cNvPicPr>
            <a:picLocks noChangeAspect="1"/>
          </p:cNvPicPr>
          <p:nvPr userDrawn="1"/>
        </p:nvPicPr>
        <p:blipFill>
          <a:blip r:embed="rId4"/>
          <a:stretch>
            <a:fillRect/>
          </a:stretch>
        </p:blipFill>
        <p:spPr>
          <a:xfrm>
            <a:off x="5507925" y="2144670"/>
            <a:ext cx="1240829" cy="1942354"/>
          </a:xfrm>
          <a:prstGeom prst="rect">
            <a:avLst/>
          </a:prstGeom>
          <a:ln w="12700">
            <a:miter lim="400000"/>
          </a:ln>
        </p:spPr>
      </p:pic>
      <p:pic>
        <p:nvPicPr>
          <p:cNvPr id="10" name="Phone_3.png"/>
          <p:cNvPicPr>
            <a:picLocks noChangeAspect="1"/>
          </p:cNvPicPr>
          <p:nvPr userDrawn="1"/>
        </p:nvPicPr>
        <p:blipFill>
          <a:blip r:embed="rId5"/>
          <a:stretch>
            <a:fillRect/>
          </a:stretch>
        </p:blipFill>
        <p:spPr>
          <a:xfrm>
            <a:off x="1796807" y="2754003"/>
            <a:ext cx="1897435" cy="3896518"/>
          </a:xfrm>
          <a:prstGeom prst="rect">
            <a:avLst/>
          </a:prstGeom>
          <a:ln w="12700">
            <a:miter lim="400000"/>
          </a:ln>
        </p:spPr>
      </p:pic>
      <p:sp>
        <p:nvSpPr>
          <p:cNvPr id="1054" name="Shape 1054"/>
          <p:cNvSpPr>
            <a:spLocks noGrp="1"/>
          </p:cNvSpPr>
          <p:nvPr>
            <p:ph type="pic" sz="quarter" idx="15"/>
          </p:nvPr>
        </p:nvSpPr>
        <p:spPr>
          <a:xfrm>
            <a:off x="5562229" y="2494673"/>
            <a:ext cx="1072137" cy="1272079"/>
          </a:xfrm>
          <a:prstGeom prst="roundRect">
            <a:avLst>
              <a:gd name="adj" fmla="val 13717"/>
            </a:avLst>
          </a:prstGeom>
        </p:spPr>
        <p:txBody>
          <a:bodyPr lIns="91439" tIns="45719" rIns="91439" bIns="45719" anchor="t">
            <a:noAutofit/>
          </a:bodyPr>
          <a:lstStyle>
            <a:lvl1pPr>
              <a:defRPr/>
            </a:lvl1pPr>
          </a:lstStyle>
          <a:p>
            <a:endParaRPr dirty="0"/>
          </a:p>
        </p:txBody>
      </p:sp>
      <p:sp>
        <p:nvSpPr>
          <p:cNvPr id="1055" name="Shape 1055"/>
          <p:cNvSpPr>
            <a:spLocks noGrp="1"/>
          </p:cNvSpPr>
          <p:nvPr>
            <p:ph type="pic" sz="quarter" idx="16"/>
          </p:nvPr>
        </p:nvSpPr>
        <p:spPr>
          <a:xfrm>
            <a:off x="1922124" y="3229662"/>
            <a:ext cx="1646802" cy="2922389"/>
          </a:xfrm>
          <a:prstGeom prst="rect">
            <a:avLst/>
          </a:prstGeom>
        </p:spPr>
        <p:txBody>
          <a:bodyPr lIns="91439" tIns="45719" rIns="91439" bIns="45719" anchor="t">
            <a:noAutofit/>
          </a:bodyPr>
          <a:lstStyle>
            <a:lvl1pPr>
              <a:defRPr/>
            </a:lvl1pPr>
          </a:lstStyle>
          <a:p>
            <a:endParaRPr dirty="0"/>
          </a:p>
        </p:txBody>
      </p:sp>
      <p:sp>
        <p:nvSpPr>
          <p:cNvPr id="1056" name="Shape 1056"/>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242593897"/>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Placeholder (Two slide)">
    <p:bg>
      <p:bgPr>
        <a:solidFill>
          <a:srgbClr val="16171A"/>
        </a:solidFill>
        <a:effectLst/>
      </p:bgPr>
    </p:bg>
    <p:spTree>
      <p:nvGrpSpPr>
        <p:cNvPr id="1" name=""/>
        <p:cNvGrpSpPr/>
        <p:nvPr/>
      </p:nvGrpSpPr>
      <p:grpSpPr>
        <a:xfrm>
          <a:off x="0" y="0"/>
          <a:ext cx="0" cy="0"/>
          <a:chOff x="0" y="0"/>
          <a:chExt cx="0" cy="0"/>
        </a:xfrm>
      </p:grpSpPr>
      <p:sp>
        <p:nvSpPr>
          <p:cNvPr id="6" name="Shape 1079"/>
          <p:cNvSpPr>
            <a:spLocks noGrp="1"/>
          </p:cNvSpPr>
          <p:nvPr>
            <p:ph type="pic" sz="quarter" idx="15"/>
          </p:nvPr>
        </p:nvSpPr>
        <p:spPr>
          <a:xfrm>
            <a:off x="1418024" y="923925"/>
            <a:ext cx="2916652" cy="5009758"/>
          </a:xfrm>
          <a:prstGeom prst="rect">
            <a:avLst/>
          </a:prstGeom>
        </p:spPr>
        <p:txBody>
          <a:bodyPr lIns="91439" tIns="45719" rIns="91439" bIns="45719" anchor="t">
            <a:noAutofit/>
          </a:bodyPr>
          <a:lstStyle>
            <a:lvl1pPr>
              <a:defRPr/>
            </a:lvl1pPr>
          </a:lstStyle>
          <a:p>
            <a:endParaRPr dirty="0"/>
          </a:p>
        </p:txBody>
      </p:sp>
      <p:sp>
        <p:nvSpPr>
          <p:cNvPr id="7" name="Shape 1079"/>
          <p:cNvSpPr>
            <a:spLocks noGrp="1"/>
          </p:cNvSpPr>
          <p:nvPr>
            <p:ph type="pic" sz="quarter" idx="16"/>
          </p:nvPr>
        </p:nvSpPr>
        <p:spPr>
          <a:xfrm>
            <a:off x="7857380" y="923925"/>
            <a:ext cx="2916652" cy="5009758"/>
          </a:xfrm>
          <a:prstGeom prst="rect">
            <a:avLst/>
          </a:prstGeom>
        </p:spPr>
        <p:txBody>
          <a:bodyPr lIns="91439" tIns="45719" rIns="91439" bIns="45719" anchor="t">
            <a:noAutofit/>
          </a:bodyPr>
          <a:lstStyle>
            <a:lvl1pPr>
              <a:defRPr/>
            </a:lvl1pPr>
          </a:lstStyle>
          <a:p>
            <a:endParaRPr dirty="0"/>
          </a:p>
        </p:txBody>
      </p:sp>
      <p:sp>
        <p:nvSpPr>
          <p:cNvPr id="8" name="Shape 1079"/>
          <p:cNvSpPr>
            <a:spLocks noGrp="1"/>
          </p:cNvSpPr>
          <p:nvPr>
            <p:ph type="pic" sz="quarter" idx="17"/>
          </p:nvPr>
        </p:nvSpPr>
        <p:spPr>
          <a:xfrm>
            <a:off x="10902316" y="923925"/>
            <a:ext cx="1289685" cy="5009758"/>
          </a:xfrm>
          <a:prstGeom prst="rect">
            <a:avLst/>
          </a:prstGeom>
        </p:spPr>
        <p:txBody>
          <a:bodyPr lIns="91439" tIns="45719" rIns="91439" bIns="45719" anchor="t">
            <a:noAutofit/>
          </a:bodyPr>
          <a:lstStyle>
            <a:lvl1pPr>
              <a:defRPr/>
            </a:lvl1pPr>
          </a:lstStyle>
          <a:p>
            <a:endParaRPr dirty="0"/>
          </a:p>
        </p:txBody>
      </p:sp>
      <p:sp>
        <p:nvSpPr>
          <p:cNvPr id="9" name="Shape 1079"/>
          <p:cNvSpPr>
            <a:spLocks noGrp="1"/>
          </p:cNvSpPr>
          <p:nvPr>
            <p:ph type="pic" sz="quarter" idx="18"/>
          </p:nvPr>
        </p:nvSpPr>
        <p:spPr>
          <a:xfrm>
            <a:off x="-1" y="923925"/>
            <a:ext cx="1289685" cy="5009758"/>
          </a:xfrm>
          <a:prstGeom prst="rect">
            <a:avLst/>
          </a:prstGeom>
        </p:spPr>
        <p:txBody>
          <a:bodyPr lIns="91439" tIns="45719" rIns="91439" bIns="45719" anchor="t">
            <a:noAutofit/>
          </a:bodyPr>
          <a:lstStyle>
            <a:lvl1pPr>
              <a:defRPr/>
            </a:lvl1pPr>
          </a:lstStyle>
          <a:p>
            <a:endParaRPr dirty="0"/>
          </a:p>
        </p:txBody>
      </p:sp>
      <p:sp>
        <p:nvSpPr>
          <p:cNvPr id="1079" name="Shape 1079"/>
          <p:cNvSpPr>
            <a:spLocks noGrp="1"/>
          </p:cNvSpPr>
          <p:nvPr>
            <p:ph type="pic" sz="quarter" idx="14"/>
          </p:nvPr>
        </p:nvSpPr>
        <p:spPr>
          <a:xfrm>
            <a:off x="4462959" y="924121"/>
            <a:ext cx="3266138" cy="5009758"/>
          </a:xfrm>
          <a:prstGeom prst="rect">
            <a:avLst/>
          </a:prstGeom>
        </p:spPr>
        <p:txBody>
          <a:bodyPr lIns="91439" tIns="45719" rIns="91439" bIns="45719" anchor="t">
            <a:noAutofit/>
          </a:bodyPr>
          <a:lstStyle>
            <a:lvl1pPr>
              <a:defRPr/>
            </a:lvl1pPr>
          </a:lstStyle>
          <a:p>
            <a:endParaRPr dirty="0"/>
          </a:p>
        </p:txBody>
      </p:sp>
      <p:sp>
        <p:nvSpPr>
          <p:cNvPr id="1080" name="Shape 1080"/>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58015598"/>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Company Placeholder">
    <p:bg>
      <p:bgPr>
        <a:solidFill>
          <a:srgbClr val="16171A"/>
        </a:solidFill>
        <a:effectLst/>
      </p:bgPr>
    </p:bg>
    <p:spTree>
      <p:nvGrpSpPr>
        <p:cNvPr id="1" name=""/>
        <p:cNvGrpSpPr/>
        <p:nvPr/>
      </p:nvGrpSpPr>
      <p:grpSpPr>
        <a:xfrm>
          <a:off x="0" y="0"/>
          <a:ext cx="0" cy="0"/>
          <a:chOff x="0" y="0"/>
          <a:chExt cx="0" cy="0"/>
        </a:xfrm>
      </p:grpSpPr>
      <p:sp>
        <p:nvSpPr>
          <p:cNvPr id="1087" name="Shape 1087"/>
          <p:cNvSpPr>
            <a:spLocks noGrp="1"/>
          </p:cNvSpPr>
          <p:nvPr>
            <p:ph type="pic" idx="13"/>
          </p:nvPr>
        </p:nvSpPr>
        <p:spPr>
          <a:xfrm>
            <a:off x="-145371" y="-23671"/>
            <a:ext cx="12327572" cy="6905341"/>
          </a:xfrm>
          <a:prstGeom prst="rect">
            <a:avLst/>
          </a:prstGeom>
        </p:spPr>
        <p:txBody>
          <a:bodyPr lIns="91439" tIns="45719" rIns="91439" bIns="45719" anchor="t">
            <a:noAutofit/>
          </a:bodyPr>
          <a:lstStyle>
            <a:lvl1pPr>
              <a:defRPr/>
            </a:lvl1pPr>
          </a:lstStyle>
          <a:p>
            <a:endParaRPr dirty="0"/>
          </a:p>
        </p:txBody>
      </p:sp>
      <p:sp>
        <p:nvSpPr>
          <p:cNvPr id="1088" name="Shape 1088"/>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790908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Placeholder Break (1)">
    <p:bg>
      <p:bgPr>
        <a:solidFill>
          <a:srgbClr val="16171A"/>
        </a:solidFill>
        <a:effectLst/>
      </p:bgPr>
    </p:bg>
    <p:spTree>
      <p:nvGrpSpPr>
        <p:cNvPr id="1" name=""/>
        <p:cNvGrpSpPr/>
        <p:nvPr/>
      </p:nvGrpSpPr>
      <p:grpSpPr>
        <a:xfrm>
          <a:off x="0" y="0"/>
          <a:ext cx="0" cy="0"/>
          <a:chOff x="0" y="0"/>
          <a:chExt cx="0" cy="0"/>
        </a:xfrm>
      </p:grpSpPr>
      <p:sp>
        <p:nvSpPr>
          <p:cNvPr id="1095" name="Shape 1095"/>
          <p:cNvSpPr>
            <a:spLocks noGrp="1"/>
          </p:cNvSpPr>
          <p:nvPr>
            <p:ph type="pic" idx="13"/>
          </p:nvPr>
        </p:nvSpPr>
        <p:spPr>
          <a:xfrm>
            <a:off x="-29731" y="-29526"/>
            <a:ext cx="12251462" cy="6917052"/>
          </a:xfrm>
          <a:prstGeom prst="rect">
            <a:avLst/>
          </a:prstGeom>
        </p:spPr>
        <p:txBody>
          <a:bodyPr lIns="91439" tIns="45719" rIns="91439" bIns="45719" anchor="t">
            <a:noAutofit/>
          </a:bodyPr>
          <a:lstStyle>
            <a:lvl1pPr>
              <a:defRPr/>
            </a:lvl1pPr>
          </a:lstStyle>
          <a:p>
            <a:endParaRPr dirty="0"/>
          </a:p>
        </p:txBody>
      </p:sp>
      <p:sp>
        <p:nvSpPr>
          <p:cNvPr id="1096" name="Shape 1096"/>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032873941"/>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Placeholder Break (2)">
    <p:spTree>
      <p:nvGrpSpPr>
        <p:cNvPr id="1" name=""/>
        <p:cNvGrpSpPr/>
        <p:nvPr/>
      </p:nvGrpSpPr>
      <p:grpSpPr>
        <a:xfrm>
          <a:off x="0" y="0"/>
          <a:ext cx="0" cy="0"/>
          <a:chOff x="0" y="0"/>
          <a:chExt cx="0" cy="0"/>
        </a:xfrm>
      </p:grpSpPr>
      <p:sp>
        <p:nvSpPr>
          <p:cNvPr id="1103" name="Shape 1103"/>
          <p:cNvSpPr>
            <a:spLocks noGrp="1"/>
          </p:cNvSpPr>
          <p:nvPr>
            <p:ph type="pic" idx="13"/>
          </p:nvPr>
        </p:nvSpPr>
        <p:spPr>
          <a:xfrm>
            <a:off x="-29731" y="-46185"/>
            <a:ext cx="12251462" cy="6950369"/>
          </a:xfrm>
          <a:prstGeom prst="rect">
            <a:avLst/>
          </a:prstGeom>
        </p:spPr>
        <p:txBody>
          <a:bodyPr lIns="91439" tIns="45719" rIns="91439" bIns="45719" anchor="t">
            <a:noAutofit/>
          </a:bodyPr>
          <a:lstStyle>
            <a:lvl1pPr>
              <a:defRPr/>
            </a:lvl1pPr>
          </a:lstStyle>
          <a:p>
            <a:endParaRPr dirty="0"/>
          </a:p>
        </p:txBody>
      </p:sp>
      <p:sp>
        <p:nvSpPr>
          <p:cNvPr id="1104" name="Shape 110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27069440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lients about us (2)">
    <p:spTree>
      <p:nvGrpSpPr>
        <p:cNvPr id="1" name=""/>
        <p:cNvGrpSpPr/>
        <p:nvPr/>
      </p:nvGrpSpPr>
      <p:grpSpPr>
        <a:xfrm>
          <a:off x="0" y="0"/>
          <a:ext cx="0" cy="0"/>
          <a:chOff x="0" y="0"/>
          <a:chExt cx="0" cy="0"/>
        </a:xfrm>
      </p:grpSpPr>
      <p:sp>
        <p:nvSpPr>
          <p:cNvPr id="149" name="Shape 149"/>
          <p:cNvSpPr>
            <a:spLocks noGrp="1"/>
          </p:cNvSpPr>
          <p:nvPr>
            <p:ph type="pic" sz="half" idx="13"/>
          </p:nvPr>
        </p:nvSpPr>
        <p:spPr>
          <a:xfrm>
            <a:off x="2005936" y="1142450"/>
            <a:ext cx="4573101" cy="4573100"/>
          </a:xfrm>
          <a:prstGeom prst="diamond">
            <a:avLst/>
          </a:prstGeom>
        </p:spPr>
        <p:txBody>
          <a:bodyPr lIns="91439" tIns="45719" rIns="91439" bIns="45719" anchor="t">
            <a:noAutofit/>
          </a:bodyPr>
          <a:lstStyle>
            <a:lvl1pPr>
              <a:defRPr/>
            </a:lvl1pPr>
          </a:lstStyle>
          <a:p>
            <a:endParaRPr dirty="0"/>
          </a:p>
        </p:txBody>
      </p:sp>
      <p:sp>
        <p:nvSpPr>
          <p:cNvPr id="150" name="Shape 150"/>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2650630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Placeholder Break (3)">
    <p:spTree>
      <p:nvGrpSpPr>
        <p:cNvPr id="1" name=""/>
        <p:cNvGrpSpPr/>
        <p:nvPr/>
      </p:nvGrpSpPr>
      <p:grpSpPr>
        <a:xfrm>
          <a:off x="0" y="0"/>
          <a:ext cx="0" cy="0"/>
          <a:chOff x="0" y="0"/>
          <a:chExt cx="0" cy="0"/>
        </a:xfrm>
      </p:grpSpPr>
      <p:sp>
        <p:nvSpPr>
          <p:cNvPr id="27" name="Picture Placeholder 8"/>
          <p:cNvSpPr>
            <a:spLocks noGrp="1"/>
          </p:cNvSpPr>
          <p:nvPr>
            <p:ph type="pic" sz="quarter" idx="11"/>
          </p:nvPr>
        </p:nvSpPr>
        <p:spPr>
          <a:xfrm>
            <a:off x="2041808" y="-420737"/>
            <a:ext cx="8193690" cy="7824142"/>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4117037 w 28159356"/>
              <a:gd name="connsiteY1" fmla="*/ 4103146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1853805 w 28159356"/>
              <a:gd name="connsiteY1" fmla="*/ 6642084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4078878 w 28121843"/>
              <a:gd name="connsiteY7" fmla="*/ 23982684 h 28099720"/>
              <a:gd name="connsiteX8" fmla="*/ 0 w 28121843"/>
              <a:gd name="connsiteY8" fmla="*/ 17653120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6454645 w 28121843"/>
              <a:gd name="connsiteY7" fmla="*/ 26560884 h 28099720"/>
              <a:gd name="connsiteX8" fmla="*/ 0 w 28121843"/>
              <a:gd name="connsiteY8" fmla="*/ 17653120 h 28099720"/>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3984927 w 28121843"/>
              <a:gd name="connsiteY5" fmla="*/ 23953389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6348193 w 28121843"/>
              <a:gd name="connsiteY5" fmla="*/ 21440624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3963174 w 28121845"/>
              <a:gd name="connsiteY3" fmla="*/ 4073167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1687439 w 28121845"/>
              <a:gd name="connsiteY3" fmla="*/ 1573492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243681"/>
              <a:gd name="connsiteX1" fmla="*/ 1816292 w 28121845"/>
              <a:gd name="connsiteY1" fmla="*/ 6642084 h 28243681"/>
              <a:gd name="connsiteX2" fmla="*/ 10819402 w 28121845"/>
              <a:gd name="connsiteY2" fmla="*/ 0 h 28243681"/>
              <a:gd name="connsiteX3" fmla="*/ 21687439 w 28121845"/>
              <a:gd name="connsiteY3" fmla="*/ 1573492 h 28243681"/>
              <a:gd name="connsiteX4" fmla="*/ 28121845 w 28121845"/>
              <a:gd name="connsiteY4" fmla="*/ 10464488 h 28243681"/>
              <a:gd name="connsiteX5" fmla="*/ 26348193 w 28121845"/>
              <a:gd name="connsiteY5" fmla="*/ 21440624 h 28243681"/>
              <a:gd name="connsiteX6" fmla="*/ 17353477 w 28121845"/>
              <a:gd name="connsiteY6" fmla="*/ 28243681 h 28243681"/>
              <a:gd name="connsiteX7" fmla="*/ 6454645 w 28121845"/>
              <a:gd name="connsiteY7" fmla="*/ 26560884 h 28243681"/>
              <a:gd name="connsiteX8" fmla="*/ 0 w 28121845"/>
              <a:gd name="connsiteY8" fmla="*/ 17653120 h 28243681"/>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60884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367117 w 28121845"/>
              <a:gd name="connsiteY7" fmla="*/ 26914242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47799 h 28138980"/>
              <a:gd name="connsiteX8" fmla="*/ 0 w 28121845"/>
              <a:gd name="connsiteY8" fmla="*/ 17653120 h 28138980"/>
              <a:gd name="connsiteX0" fmla="*/ 0 w 28121845"/>
              <a:gd name="connsiteY0" fmla="*/ 17663188 h 28149048"/>
              <a:gd name="connsiteX1" fmla="*/ 1816292 w 28121845"/>
              <a:gd name="connsiteY1" fmla="*/ 6652152 h 28149048"/>
              <a:gd name="connsiteX2" fmla="*/ 14493668 w 28121845"/>
              <a:gd name="connsiteY2" fmla="*/ 0 h 28149048"/>
              <a:gd name="connsiteX3" fmla="*/ 21687439 w 28121845"/>
              <a:gd name="connsiteY3" fmla="*/ 1583560 h 28149048"/>
              <a:gd name="connsiteX4" fmla="*/ 28121845 w 28121845"/>
              <a:gd name="connsiteY4" fmla="*/ 10474556 h 28149048"/>
              <a:gd name="connsiteX5" fmla="*/ 26348193 w 28121845"/>
              <a:gd name="connsiteY5" fmla="*/ 21450692 h 28149048"/>
              <a:gd name="connsiteX6" fmla="*/ 17328468 w 28121845"/>
              <a:gd name="connsiteY6" fmla="*/ 28149048 h 28149048"/>
              <a:gd name="connsiteX7" fmla="*/ 6454645 w 28121845"/>
              <a:gd name="connsiteY7" fmla="*/ 26557867 h 28149048"/>
              <a:gd name="connsiteX8" fmla="*/ 0 w 28121845"/>
              <a:gd name="connsiteY8" fmla="*/ 17663188 h 28149048"/>
              <a:gd name="connsiteX0" fmla="*/ 0 w 28121845"/>
              <a:gd name="connsiteY0" fmla="*/ 17663188 h 28149048"/>
              <a:gd name="connsiteX1" fmla="*/ 1816292 w 28121845"/>
              <a:gd name="connsiteY1" fmla="*/ 6652152 h 28149048"/>
              <a:gd name="connsiteX2" fmla="*/ 14493668 w 28121845"/>
              <a:gd name="connsiteY2" fmla="*/ 0 h 28149048"/>
              <a:gd name="connsiteX3" fmla="*/ 24813450 w 28121845"/>
              <a:gd name="connsiteY3" fmla="*/ 4261424 h 28149048"/>
              <a:gd name="connsiteX4" fmla="*/ 28121845 w 28121845"/>
              <a:gd name="connsiteY4" fmla="*/ 10474556 h 28149048"/>
              <a:gd name="connsiteX5" fmla="*/ 26348193 w 28121845"/>
              <a:gd name="connsiteY5" fmla="*/ 21450692 h 28149048"/>
              <a:gd name="connsiteX6" fmla="*/ 17328468 w 28121845"/>
              <a:gd name="connsiteY6" fmla="*/ 28149048 h 28149048"/>
              <a:gd name="connsiteX7" fmla="*/ 6454645 w 28121845"/>
              <a:gd name="connsiteY7" fmla="*/ 26557867 h 28149048"/>
              <a:gd name="connsiteX8" fmla="*/ 0 w 28121845"/>
              <a:gd name="connsiteY8" fmla="*/ 17663188 h 28149048"/>
              <a:gd name="connsiteX0" fmla="*/ 0 w 29083693"/>
              <a:gd name="connsiteY0" fmla="*/ 17663188 h 28149048"/>
              <a:gd name="connsiteX1" fmla="*/ 1816292 w 29083693"/>
              <a:gd name="connsiteY1" fmla="*/ 6652152 h 28149048"/>
              <a:gd name="connsiteX2" fmla="*/ 14493668 w 29083693"/>
              <a:gd name="connsiteY2" fmla="*/ 0 h 28149048"/>
              <a:gd name="connsiteX3" fmla="*/ 24813450 w 29083693"/>
              <a:gd name="connsiteY3" fmla="*/ 4261424 h 28149048"/>
              <a:gd name="connsiteX4" fmla="*/ 29083693 w 29083693"/>
              <a:gd name="connsiteY4" fmla="*/ 14561824 h 28149048"/>
              <a:gd name="connsiteX5" fmla="*/ 26348193 w 29083693"/>
              <a:gd name="connsiteY5" fmla="*/ 21450692 h 28149048"/>
              <a:gd name="connsiteX6" fmla="*/ 17328468 w 29083693"/>
              <a:gd name="connsiteY6" fmla="*/ 28149048 h 28149048"/>
              <a:gd name="connsiteX7" fmla="*/ 6454645 w 29083693"/>
              <a:gd name="connsiteY7" fmla="*/ 26557867 h 28149048"/>
              <a:gd name="connsiteX8" fmla="*/ 0 w 29083693"/>
              <a:gd name="connsiteY8" fmla="*/ 17663188 h 28149048"/>
              <a:gd name="connsiteX0" fmla="*/ 0 w 29083693"/>
              <a:gd name="connsiteY0" fmla="*/ 17663188 h 28149048"/>
              <a:gd name="connsiteX1" fmla="*/ 1816292 w 29083693"/>
              <a:gd name="connsiteY1" fmla="*/ 6652152 h 28149048"/>
              <a:gd name="connsiteX2" fmla="*/ 14493668 w 29083693"/>
              <a:gd name="connsiteY2" fmla="*/ 0 h 28149048"/>
              <a:gd name="connsiteX3" fmla="*/ 24813450 w 29083693"/>
              <a:gd name="connsiteY3" fmla="*/ 4261424 h 28149048"/>
              <a:gd name="connsiteX4" fmla="*/ 29083693 w 29083693"/>
              <a:gd name="connsiteY4" fmla="*/ 14561824 h 28149048"/>
              <a:gd name="connsiteX5" fmla="*/ 24818850 w 29083693"/>
              <a:gd name="connsiteY5" fmla="*/ 24853391 h 28149048"/>
              <a:gd name="connsiteX6" fmla="*/ 17328468 w 29083693"/>
              <a:gd name="connsiteY6" fmla="*/ 28149048 h 28149048"/>
              <a:gd name="connsiteX7" fmla="*/ 6454645 w 29083693"/>
              <a:gd name="connsiteY7" fmla="*/ 26557867 h 28149048"/>
              <a:gd name="connsiteX8" fmla="*/ 0 w 29083693"/>
              <a:gd name="connsiteY8" fmla="*/ 17663188 h 28149048"/>
              <a:gd name="connsiteX0" fmla="*/ 0 w 29083693"/>
              <a:gd name="connsiteY0" fmla="*/ 17663188 h 29115494"/>
              <a:gd name="connsiteX1" fmla="*/ 1816292 w 29083693"/>
              <a:gd name="connsiteY1" fmla="*/ 6652152 h 29115494"/>
              <a:gd name="connsiteX2" fmla="*/ 14493668 w 29083693"/>
              <a:gd name="connsiteY2" fmla="*/ 0 h 29115494"/>
              <a:gd name="connsiteX3" fmla="*/ 24813450 w 29083693"/>
              <a:gd name="connsiteY3" fmla="*/ 4261424 h 29115494"/>
              <a:gd name="connsiteX4" fmla="*/ 29083693 w 29083693"/>
              <a:gd name="connsiteY4" fmla="*/ 14561824 h 29115494"/>
              <a:gd name="connsiteX5" fmla="*/ 24818850 w 29083693"/>
              <a:gd name="connsiteY5" fmla="*/ 24853391 h 29115494"/>
              <a:gd name="connsiteX6" fmla="*/ 14519868 w 29083693"/>
              <a:gd name="connsiteY6" fmla="*/ 29115494 h 29115494"/>
              <a:gd name="connsiteX7" fmla="*/ 6454645 w 29083693"/>
              <a:gd name="connsiteY7" fmla="*/ 26557867 h 29115494"/>
              <a:gd name="connsiteX8" fmla="*/ 0 w 29083693"/>
              <a:gd name="connsiteY8" fmla="*/ 17663188 h 29115494"/>
              <a:gd name="connsiteX0" fmla="*/ 0 w 29083693"/>
              <a:gd name="connsiteY0" fmla="*/ 17663188 h 29115494"/>
              <a:gd name="connsiteX1" fmla="*/ 1816292 w 29083693"/>
              <a:gd name="connsiteY1" fmla="*/ 6652152 h 29115494"/>
              <a:gd name="connsiteX2" fmla="*/ 14493668 w 29083693"/>
              <a:gd name="connsiteY2" fmla="*/ 0 h 29115494"/>
              <a:gd name="connsiteX3" fmla="*/ 24813450 w 29083693"/>
              <a:gd name="connsiteY3" fmla="*/ 4261424 h 29115494"/>
              <a:gd name="connsiteX4" fmla="*/ 29083693 w 29083693"/>
              <a:gd name="connsiteY4" fmla="*/ 14561824 h 29115494"/>
              <a:gd name="connsiteX5" fmla="*/ 24818850 w 29083693"/>
              <a:gd name="connsiteY5" fmla="*/ 24853391 h 29115494"/>
              <a:gd name="connsiteX6" fmla="*/ 14519868 w 29083693"/>
              <a:gd name="connsiteY6" fmla="*/ 29115494 h 29115494"/>
              <a:gd name="connsiteX7" fmla="*/ 4242391 w 29083693"/>
              <a:gd name="connsiteY7" fmla="*/ 24856519 h 29115494"/>
              <a:gd name="connsiteX8" fmla="*/ 0 w 29083693"/>
              <a:gd name="connsiteY8" fmla="*/ 17663188 h 29115494"/>
              <a:gd name="connsiteX0" fmla="*/ 0 w 29131787"/>
              <a:gd name="connsiteY0" fmla="*/ 14532303 h 29115494"/>
              <a:gd name="connsiteX1" fmla="*/ 1864386 w 29131787"/>
              <a:gd name="connsiteY1" fmla="*/ 665215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32303 h 29115494"/>
              <a:gd name="connsiteX0" fmla="*/ 0 w 29131787"/>
              <a:gd name="connsiteY0" fmla="*/ 14562505 h 29115494"/>
              <a:gd name="connsiteX1" fmla="*/ 1864386 w 29131787"/>
              <a:gd name="connsiteY1" fmla="*/ 665215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62505 h 29115494"/>
              <a:gd name="connsiteX0" fmla="*/ 0 w 29131787"/>
              <a:gd name="connsiteY0" fmla="*/ 14562505 h 29115494"/>
              <a:gd name="connsiteX1" fmla="*/ 4259391 w 29131787"/>
              <a:gd name="connsiteY1" fmla="*/ 427630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62505 h 2911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31787" h="29115494">
                <a:moveTo>
                  <a:pt x="0" y="14562505"/>
                </a:moveTo>
                <a:lnTo>
                  <a:pt x="4259391" y="4276302"/>
                </a:lnTo>
                <a:lnTo>
                  <a:pt x="14541762" y="0"/>
                </a:lnTo>
                <a:lnTo>
                  <a:pt x="24861544" y="4261424"/>
                </a:lnTo>
                <a:lnTo>
                  <a:pt x="29131787" y="14561824"/>
                </a:lnTo>
                <a:lnTo>
                  <a:pt x="24866944" y="24853391"/>
                </a:lnTo>
                <a:lnTo>
                  <a:pt x="14567962" y="29115494"/>
                </a:lnTo>
                <a:lnTo>
                  <a:pt x="4290485" y="24856519"/>
                </a:lnTo>
                <a:lnTo>
                  <a:pt x="0" y="14562505"/>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26" name="Picture Placeholder 8"/>
          <p:cNvSpPr>
            <a:spLocks noGrp="1"/>
          </p:cNvSpPr>
          <p:nvPr>
            <p:ph type="pic" sz="quarter" idx="10"/>
          </p:nvPr>
        </p:nvSpPr>
        <p:spPr>
          <a:xfrm>
            <a:off x="2184291" y="-283079"/>
            <a:ext cx="7909631" cy="7561726"/>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4117037 w 28159356"/>
              <a:gd name="connsiteY1" fmla="*/ 4103146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1853805 w 28159356"/>
              <a:gd name="connsiteY1" fmla="*/ 6642084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4078878 w 28121843"/>
              <a:gd name="connsiteY7" fmla="*/ 23982684 h 28099720"/>
              <a:gd name="connsiteX8" fmla="*/ 0 w 28121843"/>
              <a:gd name="connsiteY8" fmla="*/ 17653120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6454645 w 28121843"/>
              <a:gd name="connsiteY7" fmla="*/ 26560884 h 28099720"/>
              <a:gd name="connsiteX8" fmla="*/ 0 w 28121843"/>
              <a:gd name="connsiteY8" fmla="*/ 17653120 h 28099720"/>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3984927 w 28121843"/>
              <a:gd name="connsiteY5" fmla="*/ 23953389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6348193 w 28121843"/>
              <a:gd name="connsiteY5" fmla="*/ 21440624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3963174 w 28121845"/>
              <a:gd name="connsiteY3" fmla="*/ 4073167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1687439 w 28121845"/>
              <a:gd name="connsiteY3" fmla="*/ 1573492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243681"/>
              <a:gd name="connsiteX1" fmla="*/ 1816292 w 28121845"/>
              <a:gd name="connsiteY1" fmla="*/ 6642084 h 28243681"/>
              <a:gd name="connsiteX2" fmla="*/ 10819402 w 28121845"/>
              <a:gd name="connsiteY2" fmla="*/ 0 h 28243681"/>
              <a:gd name="connsiteX3" fmla="*/ 21687439 w 28121845"/>
              <a:gd name="connsiteY3" fmla="*/ 1573492 h 28243681"/>
              <a:gd name="connsiteX4" fmla="*/ 28121845 w 28121845"/>
              <a:gd name="connsiteY4" fmla="*/ 10464488 h 28243681"/>
              <a:gd name="connsiteX5" fmla="*/ 26348193 w 28121845"/>
              <a:gd name="connsiteY5" fmla="*/ 21440624 h 28243681"/>
              <a:gd name="connsiteX6" fmla="*/ 17353477 w 28121845"/>
              <a:gd name="connsiteY6" fmla="*/ 28243681 h 28243681"/>
              <a:gd name="connsiteX7" fmla="*/ 6454645 w 28121845"/>
              <a:gd name="connsiteY7" fmla="*/ 26560884 h 28243681"/>
              <a:gd name="connsiteX8" fmla="*/ 0 w 28121845"/>
              <a:gd name="connsiteY8" fmla="*/ 17653120 h 28243681"/>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60884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367117 w 28121845"/>
              <a:gd name="connsiteY7" fmla="*/ 26914242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47799 h 28138980"/>
              <a:gd name="connsiteX8" fmla="*/ 0 w 28121845"/>
              <a:gd name="connsiteY8" fmla="*/ 17653120 h 2813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45" h="28138980">
                <a:moveTo>
                  <a:pt x="0" y="17653120"/>
                </a:moveTo>
                <a:lnTo>
                  <a:pt x="1816292" y="6642084"/>
                </a:lnTo>
                <a:lnTo>
                  <a:pt x="10819402" y="0"/>
                </a:lnTo>
                <a:lnTo>
                  <a:pt x="21687439" y="1573492"/>
                </a:lnTo>
                <a:lnTo>
                  <a:pt x="28121845" y="10464488"/>
                </a:lnTo>
                <a:lnTo>
                  <a:pt x="26348193" y="21440624"/>
                </a:lnTo>
                <a:lnTo>
                  <a:pt x="17328468" y="28138980"/>
                </a:lnTo>
                <a:lnTo>
                  <a:pt x="6454645" y="26547799"/>
                </a:lnTo>
                <a:lnTo>
                  <a:pt x="0" y="17653120"/>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Tree>
    <p:extLst>
      <p:ext uri="{BB962C8B-B14F-4D97-AF65-F5344CB8AC3E}">
        <p14:creationId xmlns:p14="http://schemas.microsoft.com/office/powerpoint/2010/main" val="670329669"/>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63" name="Shape 1063"/>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2898465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Blank (Dark)">
    <p:bg>
      <p:bgPr>
        <a:solidFill>
          <a:srgbClr val="16171A"/>
        </a:solidFill>
        <a:effectLst/>
      </p:bgPr>
    </p:bg>
    <p:spTree>
      <p:nvGrpSpPr>
        <p:cNvPr id="1" name=""/>
        <p:cNvGrpSpPr/>
        <p:nvPr/>
      </p:nvGrpSpPr>
      <p:grpSpPr>
        <a:xfrm>
          <a:off x="0" y="0"/>
          <a:ext cx="0" cy="0"/>
          <a:chOff x="0" y="0"/>
          <a:chExt cx="0" cy="0"/>
        </a:xfrm>
      </p:grpSpPr>
      <p:sp>
        <p:nvSpPr>
          <p:cNvPr id="1134" name="Shape 113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92491486"/>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11297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9" Type="http://schemas.openxmlformats.org/officeDocument/2006/relationships/slideLayout" Target="../slideLayouts/slideLayout42.xml"/><Relationship Id="rId21" Type="http://schemas.openxmlformats.org/officeDocument/2006/relationships/slideLayout" Target="../slideLayouts/slideLayout24.xml"/><Relationship Id="rId34" Type="http://schemas.openxmlformats.org/officeDocument/2006/relationships/slideLayout" Target="../slideLayouts/slideLayout37.xml"/><Relationship Id="rId42" Type="http://schemas.openxmlformats.org/officeDocument/2006/relationships/slideLayout" Target="../slideLayouts/slideLayout45.xml"/><Relationship Id="rId47" Type="http://schemas.openxmlformats.org/officeDocument/2006/relationships/slideLayout" Target="../slideLayouts/slideLayout50.xml"/><Relationship Id="rId50" Type="http://schemas.openxmlformats.org/officeDocument/2006/relationships/slideLayout" Target="../slideLayouts/slideLayout53.xml"/><Relationship Id="rId55" Type="http://schemas.openxmlformats.org/officeDocument/2006/relationships/slideLayout" Target="../slideLayouts/slideLayout58.xml"/><Relationship Id="rId63" Type="http://schemas.openxmlformats.org/officeDocument/2006/relationships/slideLayout" Target="../slideLayouts/slideLayout66.xml"/><Relationship Id="rId68" Type="http://schemas.openxmlformats.org/officeDocument/2006/relationships/slideLayout" Target="../slideLayouts/slideLayout71.xml"/><Relationship Id="rId76" Type="http://schemas.openxmlformats.org/officeDocument/2006/relationships/slideLayout" Target="../slideLayouts/slideLayout79.xml"/><Relationship Id="rId84" Type="http://schemas.openxmlformats.org/officeDocument/2006/relationships/slideLayout" Target="../slideLayouts/slideLayout87.xml"/><Relationship Id="rId89" Type="http://schemas.openxmlformats.org/officeDocument/2006/relationships/slideLayout" Target="../slideLayouts/slideLayout92.xml"/><Relationship Id="rId7" Type="http://schemas.openxmlformats.org/officeDocument/2006/relationships/slideLayout" Target="../slideLayouts/slideLayout10.xml"/><Relationship Id="rId71" Type="http://schemas.openxmlformats.org/officeDocument/2006/relationships/slideLayout" Target="../slideLayouts/slideLayout74.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9" Type="http://schemas.openxmlformats.org/officeDocument/2006/relationships/slideLayout" Target="../slideLayouts/slideLayout32.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slideLayout" Target="../slideLayouts/slideLayout35.xml"/><Relationship Id="rId37" Type="http://schemas.openxmlformats.org/officeDocument/2006/relationships/slideLayout" Target="../slideLayouts/slideLayout40.xml"/><Relationship Id="rId40" Type="http://schemas.openxmlformats.org/officeDocument/2006/relationships/slideLayout" Target="../slideLayouts/slideLayout43.xml"/><Relationship Id="rId45" Type="http://schemas.openxmlformats.org/officeDocument/2006/relationships/slideLayout" Target="../slideLayouts/slideLayout48.xml"/><Relationship Id="rId53" Type="http://schemas.openxmlformats.org/officeDocument/2006/relationships/slideLayout" Target="../slideLayouts/slideLayout56.xml"/><Relationship Id="rId58" Type="http://schemas.openxmlformats.org/officeDocument/2006/relationships/slideLayout" Target="../slideLayouts/slideLayout61.xml"/><Relationship Id="rId66" Type="http://schemas.openxmlformats.org/officeDocument/2006/relationships/slideLayout" Target="../slideLayouts/slideLayout69.xml"/><Relationship Id="rId74" Type="http://schemas.openxmlformats.org/officeDocument/2006/relationships/slideLayout" Target="../slideLayouts/slideLayout77.xml"/><Relationship Id="rId79" Type="http://schemas.openxmlformats.org/officeDocument/2006/relationships/slideLayout" Target="../slideLayouts/slideLayout82.xml"/><Relationship Id="rId87" Type="http://schemas.openxmlformats.org/officeDocument/2006/relationships/slideLayout" Target="../slideLayouts/slideLayout90.xml"/><Relationship Id="rId5" Type="http://schemas.openxmlformats.org/officeDocument/2006/relationships/slideLayout" Target="../slideLayouts/slideLayout8.xml"/><Relationship Id="rId61" Type="http://schemas.openxmlformats.org/officeDocument/2006/relationships/slideLayout" Target="../slideLayouts/slideLayout64.xml"/><Relationship Id="rId82" Type="http://schemas.openxmlformats.org/officeDocument/2006/relationships/slideLayout" Target="../slideLayouts/slideLayout85.xml"/><Relationship Id="rId90" Type="http://schemas.openxmlformats.org/officeDocument/2006/relationships/slideLayout" Target="../slideLayouts/slideLayout93.xml"/><Relationship Id="rId19" Type="http://schemas.openxmlformats.org/officeDocument/2006/relationships/slideLayout" Target="../slideLayouts/slideLayout2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 Id="rId35" Type="http://schemas.openxmlformats.org/officeDocument/2006/relationships/slideLayout" Target="../slideLayouts/slideLayout38.xml"/><Relationship Id="rId43" Type="http://schemas.openxmlformats.org/officeDocument/2006/relationships/slideLayout" Target="../slideLayouts/slideLayout46.xml"/><Relationship Id="rId48" Type="http://schemas.openxmlformats.org/officeDocument/2006/relationships/slideLayout" Target="../slideLayouts/slideLayout51.xml"/><Relationship Id="rId56" Type="http://schemas.openxmlformats.org/officeDocument/2006/relationships/slideLayout" Target="../slideLayouts/slideLayout59.xml"/><Relationship Id="rId64" Type="http://schemas.openxmlformats.org/officeDocument/2006/relationships/slideLayout" Target="../slideLayouts/slideLayout67.xml"/><Relationship Id="rId69" Type="http://schemas.openxmlformats.org/officeDocument/2006/relationships/slideLayout" Target="../slideLayouts/slideLayout72.xml"/><Relationship Id="rId77" Type="http://schemas.openxmlformats.org/officeDocument/2006/relationships/slideLayout" Target="../slideLayouts/slideLayout80.xml"/><Relationship Id="rId8" Type="http://schemas.openxmlformats.org/officeDocument/2006/relationships/slideLayout" Target="../slideLayouts/slideLayout11.xml"/><Relationship Id="rId51" Type="http://schemas.openxmlformats.org/officeDocument/2006/relationships/slideLayout" Target="../slideLayouts/slideLayout54.xml"/><Relationship Id="rId72" Type="http://schemas.openxmlformats.org/officeDocument/2006/relationships/slideLayout" Target="../slideLayouts/slideLayout75.xml"/><Relationship Id="rId80" Type="http://schemas.openxmlformats.org/officeDocument/2006/relationships/slideLayout" Target="../slideLayouts/slideLayout83.xml"/><Relationship Id="rId85" Type="http://schemas.openxmlformats.org/officeDocument/2006/relationships/slideLayout" Target="../slideLayouts/slideLayout88.xml"/><Relationship Id="rId3" Type="http://schemas.openxmlformats.org/officeDocument/2006/relationships/slideLayout" Target="../slideLayouts/slideLayout6.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33" Type="http://schemas.openxmlformats.org/officeDocument/2006/relationships/slideLayout" Target="../slideLayouts/slideLayout36.xml"/><Relationship Id="rId38" Type="http://schemas.openxmlformats.org/officeDocument/2006/relationships/slideLayout" Target="../slideLayouts/slideLayout41.xml"/><Relationship Id="rId46" Type="http://schemas.openxmlformats.org/officeDocument/2006/relationships/slideLayout" Target="../slideLayouts/slideLayout49.xml"/><Relationship Id="rId59" Type="http://schemas.openxmlformats.org/officeDocument/2006/relationships/slideLayout" Target="../slideLayouts/slideLayout62.xml"/><Relationship Id="rId67" Type="http://schemas.openxmlformats.org/officeDocument/2006/relationships/slideLayout" Target="../slideLayouts/slideLayout70.xml"/><Relationship Id="rId20" Type="http://schemas.openxmlformats.org/officeDocument/2006/relationships/slideLayout" Target="../slideLayouts/slideLayout23.xml"/><Relationship Id="rId41" Type="http://schemas.openxmlformats.org/officeDocument/2006/relationships/slideLayout" Target="../slideLayouts/slideLayout44.xml"/><Relationship Id="rId54" Type="http://schemas.openxmlformats.org/officeDocument/2006/relationships/slideLayout" Target="../slideLayouts/slideLayout57.xml"/><Relationship Id="rId62" Type="http://schemas.openxmlformats.org/officeDocument/2006/relationships/slideLayout" Target="../slideLayouts/slideLayout65.xml"/><Relationship Id="rId70" Type="http://schemas.openxmlformats.org/officeDocument/2006/relationships/slideLayout" Target="../slideLayouts/slideLayout73.xml"/><Relationship Id="rId75" Type="http://schemas.openxmlformats.org/officeDocument/2006/relationships/slideLayout" Target="../slideLayouts/slideLayout78.xml"/><Relationship Id="rId83" Type="http://schemas.openxmlformats.org/officeDocument/2006/relationships/slideLayout" Target="../slideLayouts/slideLayout86.xml"/><Relationship Id="rId88" Type="http://schemas.openxmlformats.org/officeDocument/2006/relationships/slideLayout" Target="../slideLayouts/slideLayout91.xml"/><Relationship Id="rId91"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36" Type="http://schemas.openxmlformats.org/officeDocument/2006/relationships/slideLayout" Target="../slideLayouts/slideLayout39.xml"/><Relationship Id="rId49" Type="http://schemas.openxmlformats.org/officeDocument/2006/relationships/slideLayout" Target="../slideLayouts/slideLayout52.xml"/><Relationship Id="rId57" Type="http://schemas.openxmlformats.org/officeDocument/2006/relationships/slideLayout" Target="../slideLayouts/slideLayout60.xml"/><Relationship Id="rId10" Type="http://schemas.openxmlformats.org/officeDocument/2006/relationships/slideLayout" Target="../slideLayouts/slideLayout13.xml"/><Relationship Id="rId31" Type="http://schemas.openxmlformats.org/officeDocument/2006/relationships/slideLayout" Target="../slideLayouts/slideLayout34.xml"/><Relationship Id="rId44" Type="http://schemas.openxmlformats.org/officeDocument/2006/relationships/slideLayout" Target="../slideLayouts/slideLayout47.xml"/><Relationship Id="rId52" Type="http://schemas.openxmlformats.org/officeDocument/2006/relationships/slideLayout" Target="../slideLayouts/slideLayout55.xml"/><Relationship Id="rId60" Type="http://schemas.openxmlformats.org/officeDocument/2006/relationships/slideLayout" Target="../slideLayouts/slideLayout63.xml"/><Relationship Id="rId65" Type="http://schemas.openxmlformats.org/officeDocument/2006/relationships/slideLayout" Target="../slideLayouts/slideLayout68.xml"/><Relationship Id="rId73" Type="http://schemas.openxmlformats.org/officeDocument/2006/relationships/slideLayout" Target="../slideLayouts/slideLayout76.xml"/><Relationship Id="rId78" Type="http://schemas.openxmlformats.org/officeDocument/2006/relationships/slideLayout" Target="../slideLayouts/slideLayout81.xml"/><Relationship Id="rId81" Type="http://schemas.openxmlformats.org/officeDocument/2006/relationships/slideLayout" Target="../slideLayouts/slideLayout84.xml"/><Relationship Id="rId86" Type="http://schemas.openxmlformats.org/officeDocument/2006/relationships/slideLayout" Target="../slideLayouts/slideLayout89.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76450" y="7482824"/>
            <a:ext cx="1257300" cy="1005792"/>
          </a:xfrm>
          <a:prstGeom prst="rect">
            <a:avLst/>
          </a:prstGeom>
        </p:spPr>
      </p:pic>
      <p:sp>
        <p:nvSpPr>
          <p:cNvPr id="3" name="Rectangle 2"/>
          <p:cNvSpPr/>
          <p:nvPr userDrawn="1"/>
        </p:nvSpPr>
        <p:spPr>
          <a:xfrm>
            <a:off x="11391781" y="0"/>
            <a:ext cx="800219" cy="338554"/>
          </a:xfrm>
          <a:prstGeom prst="rect">
            <a:avLst/>
          </a:prstGeom>
          <a:noFill/>
        </p:spPr>
        <p:txBody>
          <a:bodyPr wrap="none" lIns="91440" tIns="45720" rIns="91440" bIns="45720">
            <a:spAutoFit/>
          </a:bodyPr>
          <a:lstStyle/>
          <a:p>
            <a:pPr algn="ctr"/>
            <a:r>
              <a:rPr lang="en-US" sz="1600" b="0" cap="none" spc="0">
                <a:ln w="0"/>
                <a:solidFill>
                  <a:schemeClr val="accent6">
                    <a:lumMod val="20000"/>
                    <a:lumOff val="80000"/>
                  </a:schemeClr>
                </a:solidFill>
                <a:effectLst/>
                <a:latin typeface="Algerian" panose="04020705040A02060702" pitchFamily="82" charset="0"/>
              </a:rPr>
              <a:t>KTUTS</a:t>
            </a: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758" r:id="rId3"/>
  </p:sldLayoutIdLst>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193727" y="312539"/>
            <a:ext cx="7804547" cy="151804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rPr dirty="0"/>
              <a:t>Title Text</a:t>
            </a:r>
          </a:p>
        </p:txBody>
      </p:sp>
      <p:sp>
        <p:nvSpPr>
          <p:cNvPr id="3" name="Shape 3"/>
          <p:cNvSpPr>
            <a:spLocks noGrp="1"/>
          </p:cNvSpPr>
          <p:nvPr>
            <p:ph type="body" idx="1"/>
          </p:nvPr>
        </p:nvSpPr>
        <p:spPr>
          <a:xfrm>
            <a:off x="2193727" y="1830586"/>
            <a:ext cx="7804547" cy="442019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hape 4"/>
          <p:cNvSpPr>
            <a:spLocks noGrp="1"/>
          </p:cNvSpPr>
          <p:nvPr>
            <p:ph type="sldNum" sz="quarter" idx="2"/>
          </p:nvPr>
        </p:nvSpPr>
        <p:spPr>
          <a:xfrm>
            <a:off x="5982010" y="6505277"/>
            <a:ext cx="339836" cy="298158"/>
          </a:xfrm>
          <a:prstGeom prst="rect">
            <a:avLst/>
          </a:prstGeom>
          <a:ln w="12700">
            <a:miter lim="400000"/>
          </a:ln>
        </p:spPr>
        <p:txBody>
          <a:bodyPr wrap="none" lIns="71437" tIns="71437" rIns="71437" bIns="71437">
            <a:spAutoFit/>
          </a:bodyPr>
          <a:lstStyle>
            <a:lvl1pPr>
              <a:defRPr sz="1000">
                <a:solidFill>
                  <a:srgbClr val="8B8C8C"/>
                </a:solidFill>
                <a:latin typeface="仓耳玄三M W05" panose="02020400000000000000" pitchFamily="18" charset="-122"/>
                <a:ea typeface="仓耳玄三M W05" panose="02020400000000000000" pitchFamily="18" charset="-122"/>
                <a:cs typeface="Helvetica"/>
                <a:sym typeface="Helvetica"/>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67889741"/>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60" r:id="rId3"/>
    <p:sldLayoutId id="2147483661"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4"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 id="2147483714" r:id="rId52"/>
    <p:sldLayoutId id="2147483715" r:id="rId53"/>
    <p:sldLayoutId id="2147483716" r:id="rId54"/>
    <p:sldLayoutId id="2147483717" r:id="rId55"/>
    <p:sldLayoutId id="2147483718" r:id="rId56"/>
    <p:sldLayoutId id="2147483719" r:id="rId57"/>
    <p:sldLayoutId id="2147483720" r:id="rId58"/>
    <p:sldLayoutId id="2147483721" r:id="rId59"/>
    <p:sldLayoutId id="2147483722" r:id="rId60"/>
    <p:sldLayoutId id="2147483723" r:id="rId61"/>
    <p:sldLayoutId id="2147483724" r:id="rId62"/>
    <p:sldLayoutId id="2147483725" r:id="rId63"/>
    <p:sldLayoutId id="2147483726" r:id="rId64"/>
    <p:sldLayoutId id="2147483727" r:id="rId65"/>
    <p:sldLayoutId id="2147483728" r:id="rId66"/>
    <p:sldLayoutId id="2147483731" r:id="rId67"/>
    <p:sldLayoutId id="2147483732" r:id="rId68"/>
    <p:sldLayoutId id="2147483733" r:id="rId69"/>
    <p:sldLayoutId id="2147483734" r:id="rId70"/>
    <p:sldLayoutId id="2147483736" r:id="rId71"/>
    <p:sldLayoutId id="2147483738" r:id="rId72"/>
    <p:sldLayoutId id="2147483740" r:id="rId73"/>
    <p:sldLayoutId id="2147483741" r:id="rId74"/>
    <p:sldLayoutId id="2147483742" r:id="rId75"/>
    <p:sldLayoutId id="2147483743" r:id="rId76"/>
    <p:sldLayoutId id="2147483744" r:id="rId77"/>
    <p:sldLayoutId id="2147483745" r:id="rId78"/>
    <p:sldLayoutId id="2147483746" r:id="rId79"/>
    <p:sldLayoutId id="2147483747" r:id="rId80"/>
    <p:sldLayoutId id="2147483748" r:id="rId81"/>
    <p:sldLayoutId id="2147483749" r:id="rId82"/>
    <p:sldLayoutId id="2147483750" r:id="rId83"/>
    <p:sldLayoutId id="2147483751" r:id="rId84"/>
    <p:sldLayoutId id="2147483752" r:id="rId85"/>
    <p:sldLayoutId id="2147483753" r:id="rId86"/>
    <p:sldLayoutId id="2147483754" r:id="rId87"/>
    <p:sldLayoutId id="2147483755" r:id="rId88"/>
    <p:sldLayoutId id="2147483756" r:id="rId89"/>
    <p:sldLayoutId id="2147483757" r:id="rId90"/>
  </p:sldLayoutIdLst>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txStyles>
    <p:titleStyle>
      <a:lvl1pPr marL="0" marR="0" indent="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仓耳玄三M W05" panose="02020400000000000000" pitchFamily="18" charset="-122"/>
          <a:ea typeface="仓耳玄三M W05" panose="02020400000000000000" pitchFamily="18" charset="-122"/>
          <a:cs typeface="+mn-cs"/>
          <a:sym typeface="Ikaros-Regular"/>
        </a:defRPr>
      </a:lvl1pPr>
      <a:lvl2pPr marL="0" marR="0" indent="1143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2pPr>
      <a:lvl3pPr marL="0" marR="0" indent="2286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3pPr>
      <a:lvl4pPr marL="0" marR="0" indent="3429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4pPr>
      <a:lvl5pPr marL="0" marR="0" indent="4572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5pPr>
      <a:lvl6pPr marL="0" marR="0" indent="5715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6pPr>
      <a:lvl7pPr marL="0" marR="0" indent="6858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7pPr>
      <a:lvl8pPr marL="0" marR="0" indent="8001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8pPr>
      <a:lvl9pPr marL="0" marR="0" indent="9144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9pPr>
    </p:titleStyle>
    <p:bodyStyle>
      <a:lvl1pPr marL="129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1pPr>
      <a:lvl2pPr marL="3518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2pPr>
      <a:lvl3pPr marL="5741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3pPr>
      <a:lvl4pPr marL="7963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4pPr>
      <a:lvl5pPr marL="1018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5pPr>
      <a:lvl6pPr marL="12408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6pPr>
      <a:lvl7pPr marL="14631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7pPr>
      <a:lvl8pPr marL="16853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8pPr>
      <a:lvl9pPr marL="1907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9pPr>
    </p:bodyStyle>
    <p:otherStyle>
      <a:lvl1pPr marL="0" marR="0" indent="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1pPr>
      <a:lvl2pPr marL="0" marR="0" indent="1143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2pPr>
      <a:lvl3pPr marL="0" marR="0" indent="2286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3pPr>
      <a:lvl4pPr marL="0" marR="0" indent="3429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4pPr>
      <a:lvl5pPr marL="0" marR="0" indent="4572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5pPr>
      <a:lvl6pPr marL="0" marR="0" indent="5715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6pPr>
      <a:lvl7pPr marL="0" marR="0" indent="6858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7pPr>
      <a:lvl8pPr marL="0" marR="0" indent="8001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8pPr>
      <a:lvl9pPr marL="0" marR="0" indent="9144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2.xml"/><Relationship Id="rId1" Type="http://schemas.openxmlformats.org/officeDocument/2006/relationships/themeOverride" Target="../theme/themeOverride13.xml"/><Relationship Id="rId5" Type="http://schemas.openxmlformats.org/officeDocument/2006/relationships/image" Target="../media/image21.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70.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93.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3.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sp>
        <p:nvSpPr>
          <p:cNvPr id="5" name="菱形 4">
            <a:extLst>
              <a:ext uri="{FF2B5EF4-FFF2-40B4-BE49-F238E27FC236}">
                <a16:creationId xmlns:a16="http://schemas.microsoft.com/office/drawing/2014/main" xmlns="" id="{E06DA544-ABC4-43B2-9FC1-01216D7E02E3}"/>
              </a:ext>
            </a:extLst>
          </p:cNvPr>
          <p:cNvSpPr/>
          <p:nvPr/>
        </p:nvSpPr>
        <p:spPr>
          <a:xfrm rot="18958545">
            <a:off x="713516" y="101016"/>
            <a:ext cx="6477597" cy="6477597"/>
          </a:xfrm>
          <a:prstGeom prst="diamond">
            <a:avLst/>
          </a:prstGeom>
          <a:noFill/>
          <a:ln w="57150">
            <a:solidFill>
              <a:srgbClr val="F08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ndParaRPr>
          </a:p>
        </p:txBody>
      </p:sp>
      <p:pic>
        <p:nvPicPr>
          <p:cNvPr id="4" name="图片占位符 3">
            <a:extLst>
              <a:ext uri="{FF2B5EF4-FFF2-40B4-BE49-F238E27FC236}">
                <a16:creationId xmlns:a16="http://schemas.microsoft.com/office/drawing/2014/main" xmlns="" id="{8D66F10D-7FD9-4A28-9319-CB539C67E1F2}"/>
              </a:ext>
            </a:extLst>
          </p:cNvPr>
          <p:cNvPicPr>
            <a:picLocks noGrp="1" noChangeAspect="1"/>
          </p:cNvPicPr>
          <p:nvPr>
            <p:ph type="pic" sz="half" idx="13"/>
          </p:nvPr>
        </p:nvPicPr>
        <p:blipFill rotWithShape="1">
          <a:blip r:embed="rId3" cstate="print">
            <a:extLst>
              <a:ext uri="{28A0092B-C50C-407E-A947-70E740481C1C}">
                <a14:useLocalDpi xmlns:a14="http://schemas.microsoft.com/office/drawing/2010/main" val="0"/>
              </a:ext>
            </a:extLst>
          </a:blip>
          <a:srcRect l="21875" r="26355" b="6439"/>
          <a:stretch/>
        </p:blipFill>
        <p:spPr>
          <a:xfrm>
            <a:off x="1014691" y="453166"/>
            <a:ext cx="5679193" cy="5773295"/>
          </a:xfrm>
        </p:spPr>
      </p:pic>
      <p:sp>
        <p:nvSpPr>
          <p:cNvPr id="1272" name="Shape 1272"/>
          <p:cNvSpPr/>
          <p:nvPr/>
        </p:nvSpPr>
        <p:spPr>
          <a:xfrm>
            <a:off x="7225736" y="2713171"/>
            <a:ext cx="4749698" cy="891784"/>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a:lnSpc>
                <a:spcPct val="80000"/>
              </a:lnSpc>
              <a:defRPr sz="8000">
                <a:solidFill>
                  <a:srgbClr val="44474F"/>
                </a:solidFill>
                <a:latin typeface="+mn-lt"/>
                <a:ea typeface="+mn-ea"/>
                <a:cs typeface="+mn-cs"/>
                <a:sym typeface="Ikaros-Regular"/>
              </a:defRPr>
            </a:lvl1pPr>
          </a:lstStyle>
          <a:p>
            <a:r>
              <a:rPr lang="en-US" sz="6600">
                <a:latin typeface="UVN Bai Sau Nang" panose="04030905020802020C03" pitchFamily="82" charset="0"/>
              </a:rPr>
              <a:t>KHỞI ĐỘNG</a:t>
            </a:r>
            <a:endParaRPr sz="6600" dirty="0">
              <a:latin typeface="UVN Bai Sau Nang" panose="04030905020802020C03" pitchFamily="82" charset="0"/>
            </a:endParaRPr>
          </a:p>
        </p:txBody>
      </p:sp>
    </p:spTree>
    <p:extLst>
      <p:ext uri="{BB962C8B-B14F-4D97-AF65-F5344CB8AC3E}">
        <p14:creationId xmlns:p14="http://schemas.microsoft.com/office/powerpoint/2010/main" val="7596683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1272"/>
                                        </p:tgtEl>
                                        <p:attrNameLst>
                                          <p:attrName>style.visibility</p:attrName>
                                        </p:attrNameLst>
                                      </p:cBhvr>
                                      <p:to>
                                        <p:strVal val="visible"/>
                                      </p:to>
                                    </p:set>
                                    <p:anim calcmode="lin" valueType="num">
                                      <p:cBhvr additive="base">
                                        <p:cTn id="13" dur="500" fill="hold"/>
                                        <p:tgtEl>
                                          <p:spTgt spid="1272"/>
                                        </p:tgtEl>
                                        <p:attrNameLst>
                                          <p:attrName>ppt_x</p:attrName>
                                        </p:attrNameLst>
                                      </p:cBhvr>
                                      <p:tavLst>
                                        <p:tav tm="0">
                                          <p:val>
                                            <p:strVal val="1+#ppt_w/2"/>
                                          </p:val>
                                        </p:tav>
                                        <p:tav tm="100000">
                                          <p:val>
                                            <p:strVal val="#ppt_x"/>
                                          </p:val>
                                        </p:tav>
                                      </p:tavLst>
                                    </p:anim>
                                    <p:anim calcmode="lin" valueType="num">
                                      <p:cBhvr additive="base">
                                        <p:cTn id="14" dur="500" fill="hold"/>
                                        <p:tgtEl>
                                          <p:spTgt spid="12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sp>
        <p:nvSpPr>
          <p:cNvPr id="4" name="Rectangle 3"/>
          <p:cNvSpPr/>
          <p:nvPr/>
        </p:nvSpPr>
        <p:spPr>
          <a:xfrm>
            <a:off x="247651" y="3412331"/>
            <a:ext cx="11726636" cy="2844800"/>
          </a:xfrm>
          <a:prstGeom prst="rect">
            <a:avLst/>
          </a:prstGeom>
          <a:solidFill>
            <a:schemeClr val="accent2">
              <a:lumMod val="40000"/>
              <a:lumOff val="60000"/>
            </a:schemeClr>
          </a:solidFill>
          <a:ln>
            <a:solidFill>
              <a:srgbClr val="00B05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47651" y="478971"/>
            <a:ext cx="11726636" cy="2844800"/>
          </a:xfrm>
          <a:prstGeom prst="rect">
            <a:avLst/>
          </a:prstGeom>
          <a:solidFill>
            <a:srgbClr val="66FFCC">
              <a:alpha val="4000"/>
            </a:srgbClr>
          </a:solidFill>
          <a:ln>
            <a:solidFill>
              <a:srgbClr val="FF0000"/>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47650" y="134511"/>
            <a:ext cx="11620500" cy="6555641"/>
          </a:xfrm>
          <a:prstGeom prst="rect">
            <a:avLst/>
          </a:prstGeom>
        </p:spPr>
        <p:txBody>
          <a:bodyPr wrap="square">
            <a:spAutoFit/>
          </a:bodyPr>
          <a:lstStyle/>
          <a:p>
            <a:pPr algn="ctr"/>
            <a:r>
              <a:rPr lang="vi-VN" sz="2100" b="1">
                <a:solidFill>
                  <a:srgbClr val="C00000"/>
                </a:solidFill>
                <a:latin typeface="+mj-lt"/>
              </a:rPr>
              <a:t>THƯA CHUYỆN VỚI MẸ</a:t>
            </a:r>
          </a:p>
          <a:p>
            <a:pPr algn="just"/>
            <a:r>
              <a:rPr lang="en-US" sz="2100" b="1">
                <a:solidFill>
                  <a:srgbClr val="002060"/>
                </a:solidFill>
                <a:latin typeface="+mj-lt"/>
              </a:rPr>
              <a:t>	</a:t>
            </a:r>
            <a:r>
              <a:rPr lang="vi-VN" sz="2100" b="1">
                <a:solidFill>
                  <a:srgbClr val="002060"/>
                </a:solidFill>
                <a:latin typeface="+mj-lt"/>
              </a:rPr>
              <a:t>Từ ngày phải nghỉ học, Cương đâm ra nhớ cái lò rèn cạnh trường. Một hôm, em ngỏ ý với mẹ:</a:t>
            </a:r>
          </a:p>
          <a:p>
            <a:pPr algn="just"/>
            <a:r>
              <a:rPr lang="en-US" sz="2100" b="1">
                <a:solidFill>
                  <a:srgbClr val="002060"/>
                </a:solidFill>
                <a:latin typeface="+mj-lt"/>
              </a:rPr>
              <a:t>	</a:t>
            </a:r>
            <a:r>
              <a:rPr lang="vi-VN" sz="2100" b="1">
                <a:solidFill>
                  <a:srgbClr val="002060"/>
                </a:solidFill>
                <a:latin typeface="+mj-lt"/>
              </a:rPr>
              <a:t>- Mẹ nói với thầy cho con đi học nghề rèn. </a:t>
            </a:r>
          </a:p>
          <a:p>
            <a:pPr algn="just"/>
            <a:r>
              <a:rPr lang="en-US" sz="2100" b="1">
                <a:solidFill>
                  <a:srgbClr val="002060"/>
                </a:solidFill>
                <a:latin typeface="+mj-lt"/>
              </a:rPr>
              <a:t>	</a:t>
            </a:r>
            <a:r>
              <a:rPr lang="vi-VN" sz="2100" b="1">
                <a:solidFill>
                  <a:srgbClr val="002060"/>
                </a:solidFill>
                <a:latin typeface="+mj-lt"/>
              </a:rPr>
              <a:t>Mẹ Cương đã nghe rõ mồn một lời con, nhưng bà vẫn hỏi lại:</a:t>
            </a:r>
          </a:p>
          <a:p>
            <a:pPr algn="just"/>
            <a:r>
              <a:rPr lang="en-US" sz="2100" b="1">
                <a:solidFill>
                  <a:srgbClr val="002060"/>
                </a:solidFill>
                <a:latin typeface="+mj-lt"/>
              </a:rPr>
              <a:t>	</a:t>
            </a:r>
            <a:r>
              <a:rPr lang="vi-VN" sz="2100" b="1">
                <a:solidFill>
                  <a:srgbClr val="002060"/>
                </a:solidFill>
                <a:latin typeface="+mj-lt"/>
              </a:rPr>
              <a:t>- Con vừa bảo gì?</a:t>
            </a:r>
          </a:p>
          <a:p>
            <a:pPr algn="just"/>
            <a:r>
              <a:rPr lang="en-US" sz="2100" b="1">
                <a:solidFill>
                  <a:srgbClr val="002060"/>
                </a:solidFill>
                <a:latin typeface="+mj-lt"/>
              </a:rPr>
              <a:t>	</a:t>
            </a:r>
            <a:r>
              <a:rPr lang="vi-VN" sz="2100" b="1">
                <a:solidFill>
                  <a:srgbClr val="002060"/>
                </a:solidFill>
                <a:latin typeface="+mj-lt"/>
              </a:rPr>
              <a:t>- Mẹ xin thầy cho con đi làm thợ rèn.</a:t>
            </a:r>
          </a:p>
          <a:p>
            <a:pPr algn="just"/>
            <a:r>
              <a:rPr lang="en-US" sz="2100" b="1">
                <a:solidFill>
                  <a:srgbClr val="002060"/>
                </a:solidFill>
                <a:latin typeface="+mj-lt"/>
              </a:rPr>
              <a:t>	</a:t>
            </a:r>
            <a:r>
              <a:rPr lang="vi-VN" sz="2100" b="1">
                <a:solidFill>
                  <a:srgbClr val="002060"/>
                </a:solidFill>
                <a:latin typeface="+mj-lt"/>
              </a:rPr>
              <a:t>- Ai xui con thế?</a:t>
            </a:r>
          </a:p>
          <a:p>
            <a:pPr algn="just"/>
            <a:r>
              <a:rPr lang="en-US" sz="2100" b="1">
                <a:solidFill>
                  <a:srgbClr val="002060"/>
                </a:solidFill>
                <a:latin typeface="+mj-lt"/>
              </a:rPr>
              <a:t>	</a:t>
            </a:r>
            <a:r>
              <a:rPr lang="vi-VN" sz="2100" b="1">
                <a:solidFill>
                  <a:srgbClr val="002060"/>
                </a:solidFill>
                <a:latin typeface="+mj-lt"/>
              </a:rPr>
              <a:t>Cương cố cắt nghĩa cho mẹ hiểu:</a:t>
            </a:r>
          </a:p>
          <a:p>
            <a:pPr algn="just"/>
            <a:r>
              <a:rPr lang="en-US" sz="2100" b="1">
                <a:solidFill>
                  <a:srgbClr val="002060"/>
                </a:solidFill>
                <a:latin typeface="+mj-lt"/>
              </a:rPr>
              <a:t>	</a:t>
            </a:r>
            <a:r>
              <a:rPr lang="vi-VN" sz="2100" b="1">
                <a:solidFill>
                  <a:srgbClr val="002060"/>
                </a:solidFill>
                <a:latin typeface="+mj-lt"/>
              </a:rPr>
              <a:t>- Thưa mẹ, tự ý con muốn thế. Con thương mẹ vất vả, đã phải nuôi bằng ấy đứa em còn phải nuôi con... Con muốn học một nghề để kiếm sống...</a:t>
            </a:r>
          </a:p>
          <a:p>
            <a:pPr algn="just"/>
            <a:r>
              <a:rPr lang="en-US" sz="2100" b="1">
                <a:solidFill>
                  <a:srgbClr val="002060"/>
                </a:solidFill>
                <a:latin typeface="+mj-lt"/>
              </a:rPr>
              <a:t>	</a:t>
            </a:r>
            <a:r>
              <a:rPr lang="vi-VN" sz="2100" b="1">
                <a:solidFill>
                  <a:srgbClr val="002060"/>
                </a:solidFill>
                <a:latin typeface="+mj-lt"/>
              </a:rPr>
              <a:t>Mẹ Cương như đã hiểu lòng con. Bà cảm động, xoa đầu Cương và bảo:</a:t>
            </a:r>
          </a:p>
          <a:p>
            <a:pPr algn="just"/>
            <a:r>
              <a:rPr lang="en-US" sz="2100" b="1">
                <a:solidFill>
                  <a:srgbClr val="002060"/>
                </a:solidFill>
                <a:latin typeface="+mj-lt"/>
              </a:rPr>
              <a:t>	</a:t>
            </a:r>
            <a:r>
              <a:rPr lang="vi-VN" sz="2100" b="1">
                <a:solidFill>
                  <a:srgbClr val="002060"/>
                </a:solidFill>
                <a:latin typeface="+mj-lt"/>
              </a:rPr>
              <a:t>- Con muốn giúp mẹ như thế là phải. Nhưng biết thầy có chịu nghe không? Nhà ta tuy nghèo nhưng dòng dõi quan sang. Không lẽ bây giờ mẹ để con phải làm đầy tớ anh thợ rèn.</a:t>
            </a:r>
          </a:p>
          <a:p>
            <a:pPr algn="just"/>
            <a:r>
              <a:rPr lang="en-US" sz="2100" b="1">
                <a:solidFill>
                  <a:srgbClr val="002060"/>
                </a:solidFill>
                <a:latin typeface="+mj-lt"/>
              </a:rPr>
              <a:t>	</a:t>
            </a:r>
            <a:r>
              <a:rPr lang="vi-VN" sz="2100" b="1">
                <a:solidFill>
                  <a:srgbClr val="002060"/>
                </a:solidFill>
                <a:latin typeface="+mj-lt"/>
              </a:rPr>
              <a:t>Cương thấy nghèn nghẹn ở cổ. Em nắm lấy tay mẹ, thiết tha:</a:t>
            </a:r>
          </a:p>
          <a:p>
            <a:pPr algn="just"/>
            <a:r>
              <a:rPr lang="en-US" sz="2100" b="1">
                <a:solidFill>
                  <a:srgbClr val="002060"/>
                </a:solidFill>
                <a:latin typeface="+mj-lt"/>
              </a:rPr>
              <a:t>	</a:t>
            </a:r>
            <a:r>
              <a:rPr lang="vi-VN" sz="2100" b="1">
                <a:solidFill>
                  <a:srgbClr val="002060"/>
                </a:solidFill>
                <a:latin typeface="+mj-lt"/>
              </a:rPr>
              <a:t>- Mẹ ơi! Người ta ai cũng phải có một nghề. Làm ruộng hay buôn bán, làm thầy hay làm thợ đều đáng trọng như nhau. Chỉ những ai trộm cắp hay ăn bám mới đáng bị coi thường.</a:t>
            </a:r>
          </a:p>
          <a:p>
            <a:pPr algn="just"/>
            <a:r>
              <a:rPr lang="en-US" sz="2100" b="1">
                <a:solidFill>
                  <a:srgbClr val="002060"/>
                </a:solidFill>
                <a:latin typeface="+mj-lt"/>
              </a:rPr>
              <a:t>	</a:t>
            </a:r>
            <a:r>
              <a:rPr lang="vi-VN" sz="2100" b="1">
                <a:solidFill>
                  <a:srgbClr val="002060"/>
                </a:solidFill>
                <a:latin typeface="+mj-lt"/>
              </a:rPr>
              <a:t>Bất giác, em lại nhớ đến ba người thợ nhễ nhại mồ hôi mà vui vẻ bên tiếng bễ thổi </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phì phào</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 tiếng búa con, búa lớn theo nhau đập </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cúc cắc</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 và những tàn lửa đỏ hồng, bắn tóe lên như khi đốt cây bông.</a:t>
            </a:r>
          </a:p>
          <a:p>
            <a:pPr algn="r"/>
            <a:r>
              <a:rPr lang="vi-VN" sz="2100" i="1">
                <a:solidFill>
                  <a:srgbClr val="002060"/>
                </a:solidFill>
                <a:latin typeface="+mj-lt"/>
              </a:rPr>
              <a:t>Theo</a:t>
            </a:r>
            <a:r>
              <a:rPr lang="vi-VN" sz="2100" b="1">
                <a:solidFill>
                  <a:srgbClr val="002060"/>
                </a:solidFill>
                <a:latin typeface="+mj-lt"/>
              </a:rPr>
              <a:t> NAM CAO</a:t>
            </a:r>
          </a:p>
        </p:txBody>
      </p:sp>
    </p:spTree>
    <p:extLst>
      <p:ext uri="{BB962C8B-B14F-4D97-AF65-F5344CB8AC3E}">
        <p14:creationId xmlns:p14="http://schemas.microsoft.com/office/powerpoint/2010/main" val="2920975816"/>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sp>
        <p:nvSpPr>
          <p:cNvPr id="5" name="菱形 4">
            <a:extLst>
              <a:ext uri="{FF2B5EF4-FFF2-40B4-BE49-F238E27FC236}">
                <a16:creationId xmlns:a16="http://schemas.microsoft.com/office/drawing/2014/main" xmlns="" id="{E06DA544-ABC4-43B2-9FC1-01216D7E02E3}"/>
              </a:ext>
            </a:extLst>
          </p:cNvPr>
          <p:cNvSpPr/>
          <p:nvPr/>
        </p:nvSpPr>
        <p:spPr>
          <a:xfrm rot="18958545">
            <a:off x="713516" y="101016"/>
            <a:ext cx="6477597" cy="6477597"/>
          </a:xfrm>
          <a:prstGeom prst="diamond">
            <a:avLst/>
          </a:prstGeom>
          <a:noFill/>
          <a:ln w="57150">
            <a:solidFill>
              <a:srgbClr val="F08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ndParaRPr>
          </a:p>
        </p:txBody>
      </p:sp>
      <p:pic>
        <p:nvPicPr>
          <p:cNvPr id="4" name="图片占位符 3">
            <a:extLst>
              <a:ext uri="{FF2B5EF4-FFF2-40B4-BE49-F238E27FC236}">
                <a16:creationId xmlns:a16="http://schemas.microsoft.com/office/drawing/2014/main" xmlns="" id="{8D66F10D-7FD9-4A28-9319-CB539C67E1F2}"/>
              </a:ext>
            </a:extLst>
          </p:cNvPr>
          <p:cNvPicPr>
            <a:picLocks noGrp="1" noChangeAspect="1"/>
          </p:cNvPicPr>
          <p:nvPr>
            <p:ph type="pic" sz="half" idx="13"/>
          </p:nvPr>
        </p:nvPicPr>
        <p:blipFill rotWithShape="1">
          <a:blip r:embed="rId2" cstate="print">
            <a:extLst>
              <a:ext uri="{28A0092B-C50C-407E-A947-70E740481C1C}">
                <a14:useLocalDpi xmlns:a14="http://schemas.microsoft.com/office/drawing/2010/main" val="0"/>
              </a:ext>
            </a:extLst>
          </a:blip>
          <a:srcRect l="21875" r="26355" b="6439"/>
          <a:stretch/>
        </p:blipFill>
        <p:spPr>
          <a:xfrm>
            <a:off x="1014691" y="453166"/>
            <a:ext cx="5679193" cy="5773295"/>
          </a:xfrm>
        </p:spPr>
      </p:pic>
      <p:sp>
        <p:nvSpPr>
          <p:cNvPr id="1272" name="Shape 1272"/>
          <p:cNvSpPr/>
          <p:nvPr/>
        </p:nvSpPr>
        <p:spPr>
          <a:xfrm>
            <a:off x="7225736" y="2713171"/>
            <a:ext cx="4393832" cy="891784"/>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a:lnSpc>
                <a:spcPct val="80000"/>
              </a:lnSpc>
              <a:defRPr sz="8000">
                <a:solidFill>
                  <a:srgbClr val="44474F"/>
                </a:solidFill>
                <a:latin typeface="+mn-lt"/>
                <a:ea typeface="+mn-ea"/>
                <a:cs typeface="+mn-cs"/>
                <a:sym typeface="Ikaros-Regular"/>
              </a:defRPr>
            </a:lvl1pPr>
          </a:lstStyle>
          <a:p>
            <a:r>
              <a:rPr lang="en-US" sz="6600">
                <a:latin typeface="UVN Bai Sau Nang" panose="04030905020802020C03" pitchFamily="82" charset="0"/>
              </a:rPr>
              <a:t>LUYỆN ĐỌC</a:t>
            </a:r>
            <a:endParaRPr sz="6600" dirty="0">
              <a:latin typeface="UVN Bai Sau Nang" panose="04030905020802020C03" pitchFamily="8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1272"/>
                                        </p:tgtEl>
                                        <p:attrNameLst>
                                          <p:attrName>style.visibility</p:attrName>
                                        </p:attrNameLst>
                                      </p:cBhvr>
                                      <p:to>
                                        <p:strVal val="visible"/>
                                      </p:to>
                                    </p:set>
                                    <p:anim calcmode="lin" valueType="num">
                                      <p:cBhvr additive="base">
                                        <p:cTn id="13" dur="500" fill="hold"/>
                                        <p:tgtEl>
                                          <p:spTgt spid="1272"/>
                                        </p:tgtEl>
                                        <p:attrNameLst>
                                          <p:attrName>ppt_x</p:attrName>
                                        </p:attrNameLst>
                                      </p:cBhvr>
                                      <p:tavLst>
                                        <p:tav tm="0">
                                          <p:val>
                                            <p:strVal val="1+#ppt_w/2"/>
                                          </p:val>
                                        </p:tav>
                                        <p:tav tm="100000">
                                          <p:val>
                                            <p:strVal val="#ppt_x"/>
                                          </p:val>
                                        </p:tav>
                                      </p:tavLst>
                                    </p:anim>
                                    <p:anim calcmode="lin" valueType="num">
                                      <p:cBhvr additive="base">
                                        <p:cTn id="14" dur="500" fill="hold"/>
                                        <p:tgtEl>
                                          <p:spTgt spid="12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850846"/>
            <a:ext cx="17468850" cy="8756596"/>
          </a:xfrm>
          <a:prstGeom prst="rect">
            <a:avLst/>
          </a:prstGeom>
        </p:spPr>
      </p:pic>
      <p:sp>
        <p:nvSpPr>
          <p:cNvPr id="3" name="Rectangle 2"/>
          <p:cNvSpPr/>
          <p:nvPr/>
        </p:nvSpPr>
        <p:spPr>
          <a:xfrm>
            <a:off x="3530039" y="59431"/>
            <a:ext cx="5208118" cy="1200329"/>
          </a:xfrm>
          <a:prstGeom prst="rect">
            <a:avLst/>
          </a:prstGeom>
          <a:noFill/>
        </p:spPr>
        <p:txBody>
          <a:bodyPr wrap="square" lIns="91440" tIns="45720" rIns="91440" bIns="45720">
            <a:spAutoFit/>
          </a:bodyPr>
          <a:lstStyle/>
          <a:p>
            <a:pPr algn="ctr"/>
            <a:r>
              <a:rPr lang="en-US" sz="7200" b="0" u="sng" cap="none" spc="0">
                <a:ln w="0"/>
                <a:effectLst>
                  <a:outerShdw blurRad="38100" dist="19050" dir="2700000" algn="tl" rotWithShape="0">
                    <a:schemeClr val="dk1">
                      <a:alpha val="40000"/>
                    </a:schemeClr>
                  </a:outerShdw>
                  <a:reflection blurRad="6350" stA="55000" endA="300" endPos="45500" dir="5400000" sy="-100000" algn="bl" rotWithShape="0"/>
                </a:effectLst>
                <a:latin typeface="UTM Yen Tu" panose="02040603050506020204" pitchFamily="18" charset="0"/>
              </a:rPr>
              <a:t>Tập đọc</a:t>
            </a:r>
          </a:p>
        </p:txBody>
      </p:sp>
      <p:sp>
        <p:nvSpPr>
          <p:cNvPr id="4" name="Rectangle 3"/>
          <p:cNvSpPr/>
          <p:nvPr/>
        </p:nvSpPr>
        <p:spPr>
          <a:xfrm>
            <a:off x="2372491" y="1259760"/>
            <a:ext cx="7523213" cy="769441"/>
          </a:xfrm>
          <a:prstGeom prst="rect">
            <a:avLst/>
          </a:prstGeom>
          <a:noFill/>
        </p:spPr>
        <p:txBody>
          <a:bodyPr wrap="none" lIns="91440" tIns="45720" rIns="91440" bIns="45720">
            <a:spAutoFit/>
          </a:bodyPr>
          <a:lstStyle/>
          <a:p>
            <a:pPr algn="ctr"/>
            <a:r>
              <a:rPr lang="en-US" sz="4400" b="0" cap="none" spc="300">
                <a:ln w="0"/>
                <a:gradFill flip="none" rotWithShape="1">
                  <a:gsLst>
                    <a:gs pos="0">
                      <a:srgbClr val="3C33C3">
                        <a:shade val="30000"/>
                        <a:satMod val="115000"/>
                      </a:srgbClr>
                    </a:gs>
                    <a:gs pos="50000">
                      <a:srgbClr val="3C33C3">
                        <a:shade val="67500"/>
                        <a:satMod val="115000"/>
                      </a:srgbClr>
                    </a:gs>
                    <a:gs pos="100000">
                      <a:srgbClr val="3C33C3">
                        <a:shade val="100000"/>
                        <a:satMod val="115000"/>
                      </a:srgbClr>
                    </a:gs>
                  </a:gsLst>
                  <a:lin ang="5400000" scaled="1"/>
                  <a:tileRect/>
                </a:gradFill>
                <a:effectLst>
                  <a:glow rad="241300">
                    <a:schemeClr val="bg1"/>
                  </a:glow>
                </a:effectLst>
                <a:latin typeface="UTM Guanine" panose="02040603050506020204" pitchFamily="18" charset="0"/>
              </a:rPr>
              <a:t>THƯA CHUYỆN VỚI MẸ</a:t>
            </a:r>
          </a:p>
        </p:txBody>
      </p:sp>
      <p:sp>
        <p:nvSpPr>
          <p:cNvPr id="5" name="Rectangle 4"/>
          <p:cNvSpPr/>
          <p:nvPr/>
        </p:nvSpPr>
        <p:spPr>
          <a:xfrm>
            <a:off x="4938046" y="2601346"/>
            <a:ext cx="2956450" cy="830997"/>
          </a:xfrm>
          <a:prstGeom prst="rect">
            <a:avLst/>
          </a:prstGeom>
          <a:noFill/>
        </p:spPr>
        <p:txBody>
          <a:bodyPr wrap="none" lIns="91440" tIns="45720" rIns="91440" bIns="45720">
            <a:spAutoFit/>
          </a:bodyPr>
          <a:lstStyle/>
          <a:p>
            <a:pPr algn="ctr"/>
            <a:r>
              <a:rPr lang="en-US" sz="4800" cap="none" spc="0">
                <a:ln w="0"/>
                <a:solidFill>
                  <a:srgbClr val="7030A0"/>
                </a:solidFill>
                <a:latin typeface="UVN Bai Sau Nang" panose="04030905020802020C03" pitchFamily="82" charset="0"/>
              </a:rPr>
              <a:t>Luyện đọc</a:t>
            </a:r>
          </a:p>
        </p:txBody>
      </p:sp>
      <p:sp>
        <p:nvSpPr>
          <p:cNvPr id="6" name="Rectangle 5"/>
          <p:cNvSpPr/>
          <p:nvPr/>
        </p:nvSpPr>
        <p:spPr>
          <a:xfrm>
            <a:off x="2359230" y="3542823"/>
            <a:ext cx="2820003" cy="923330"/>
          </a:xfrm>
          <a:prstGeom prst="rect">
            <a:avLst/>
          </a:prstGeom>
          <a:noFill/>
        </p:spPr>
        <p:txBody>
          <a:bodyPr wrap="none" lIns="91440" tIns="45720" rIns="91440" bIns="45720">
            <a:spAutoFit/>
          </a:bodyPr>
          <a:lstStyle/>
          <a:p>
            <a:pPr algn="ctr"/>
            <a:r>
              <a:rPr lang="en-US" sz="5400" b="1" cap="none" spc="0">
                <a:ln w="0"/>
                <a:solidFill>
                  <a:srgbClr val="002060"/>
                </a:solidFill>
                <a:latin typeface="Times New Roman" panose="02020603050405020304" pitchFamily="18" charset="0"/>
                <a:cs typeface="Times New Roman" panose="02020603050405020304" pitchFamily="18" charset="0"/>
              </a:rPr>
              <a:t>mồn một</a:t>
            </a:r>
          </a:p>
        </p:txBody>
      </p:sp>
      <p:sp>
        <p:nvSpPr>
          <p:cNvPr id="8" name="Rectangle 7"/>
          <p:cNvSpPr/>
          <p:nvPr/>
        </p:nvSpPr>
        <p:spPr>
          <a:xfrm>
            <a:off x="2436174" y="4753194"/>
            <a:ext cx="2743059" cy="923330"/>
          </a:xfrm>
          <a:prstGeom prst="rect">
            <a:avLst/>
          </a:prstGeom>
          <a:noFill/>
        </p:spPr>
        <p:txBody>
          <a:bodyPr wrap="none" lIns="91440" tIns="45720" rIns="91440" bIns="45720">
            <a:spAutoFit/>
          </a:bodyPr>
          <a:lstStyle/>
          <a:p>
            <a:pPr algn="ctr"/>
            <a:r>
              <a:rPr lang="en-US" sz="5400" b="1" cap="none" spc="0">
                <a:ln w="0"/>
                <a:solidFill>
                  <a:srgbClr val="002060"/>
                </a:solidFill>
                <a:latin typeface="Times New Roman" panose="02020603050405020304" pitchFamily="18" charset="0"/>
                <a:cs typeface="Times New Roman" panose="02020603050405020304" pitchFamily="18" charset="0"/>
              </a:rPr>
              <a:t>dòng dõi</a:t>
            </a:r>
          </a:p>
        </p:txBody>
      </p:sp>
      <p:sp>
        <p:nvSpPr>
          <p:cNvPr id="9" name="Rectangle 8"/>
          <p:cNvSpPr/>
          <p:nvPr/>
        </p:nvSpPr>
        <p:spPr>
          <a:xfrm>
            <a:off x="7135795" y="3542823"/>
            <a:ext cx="3204723" cy="923330"/>
          </a:xfrm>
          <a:prstGeom prst="rect">
            <a:avLst/>
          </a:prstGeom>
          <a:noFill/>
        </p:spPr>
        <p:txBody>
          <a:bodyPr wrap="none" lIns="91440" tIns="45720" rIns="91440" bIns="45720">
            <a:spAutoFit/>
          </a:bodyPr>
          <a:lstStyle/>
          <a:p>
            <a:pPr algn="ctr"/>
            <a:r>
              <a:rPr lang="en-US" sz="5400" b="1" cap="none" spc="0">
                <a:ln w="0"/>
                <a:solidFill>
                  <a:srgbClr val="002060"/>
                </a:solidFill>
                <a:latin typeface="Times New Roman" panose="02020603050405020304" pitchFamily="18" charset="0"/>
                <a:cs typeface="Times New Roman" panose="02020603050405020304" pitchFamily="18" charset="0"/>
              </a:rPr>
              <a:t>quan sang</a:t>
            </a:r>
          </a:p>
        </p:txBody>
      </p:sp>
      <p:cxnSp>
        <p:nvCxnSpPr>
          <p:cNvPr id="14" name="Straight Connector 13"/>
          <p:cNvCxnSpPr/>
          <p:nvPr/>
        </p:nvCxnSpPr>
        <p:spPr>
          <a:xfrm>
            <a:off x="3019930" y="4291529"/>
            <a:ext cx="720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59233" y="4291529"/>
            <a:ext cx="720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75433" y="5511462"/>
            <a:ext cx="900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378780" y="4305341"/>
            <a:ext cx="133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378780" y="4701445"/>
            <a:ext cx="2589171" cy="923330"/>
          </a:xfrm>
          <a:prstGeom prst="rect">
            <a:avLst/>
          </a:prstGeom>
          <a:noFill/>
        </p:spPr>
        <p:txBody>
          <a:bodyPr wrap="none" lIns="91440" tIns="45720" rIns="91440" bIns="45720">
            <a:spAutoFit/>
          </a:bodyPr>
          <a:lstStyle/>
          <a:p>
            <a:pPr algn="ctr"/>
            <a:r>
              <a:rPr lang="en-US" sz="5400" b="1">
                <a:ln w="0"/>
                <a:solidFill>
                  <a:srgbClr val="002060"/>
                </a:solidFill>
                <a:latin typeface="Times New Roman" panose="02020603050405020304" pitchFamily="18" charset="0"/>
                <a:cs typeface="Times New Roman" panose="02020603050405020304" pitchFamily="18" charset="0"/>
              </a:rPr>
              <a:t>bất giác</a:t>
            </a:r>
            <a:endParaRPr lang="en-US" sz="5400" b="1" cap="none" spc="0">
              <a:ln w="0"/>
              <a:solidFill>
                <a:srgbClr val="002060"/>
              </a:solidFill>
              <a:latin typeface="Times New Roman" panose="02020603050405020304" pitchFamily="18" charset="0"/>
              <a:cs typeface="Times New Roman" panose="02020603050405020304" pitchFamily="18" charset="0"/>
            </a:endParaRPr>
          </a:p>
        </p:txBody>
      </p:sp>
      <p:cxnSp>
        <p:nvCxnSpPr>
          <p:cNvPr id="19" name="Straight Connector 18"/>
          <p:cNvCxnSpPr/>
          <p:nvPr/>
        </p:nvCxnSpPr>
        <p:spPr>
          <a:xfrm>
            <a:off x="7455665" y="5463963"/>
            <a:ext cx="1080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21579"/>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49" presetClass="entr" presetSubtype="0" decel="10000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 calcmode="lin" valueType="num">
                                      <p:cBhvr>
                                        <p:cTn id="33" dur="500" fill="hold"/>
                                        <p:tgtEl>
                                          <p:spTgt spid="14"/>
                                        </p:tgtEl>
                                        <p:attrNameLst>
                                          <p:attrName>style.rotation</p:attrName>
                                        </p:attrNameLst>
                                      </p:cBhvr>
                                      <p:tavLst>
                                        <p:tav tm="0">
                                          <p:val>
                                            <p:fltVal val="360"/>
                                          </p:val>
                                        </p:tav>
                                        <p:tav tm="100000">
                                          <p:val>
                                            <p:fltVal val="0"/>
                                          </p:val>
                                        </p:tav>
                                      </p:tavLst>
                                    </p:anim>
                                    <p:animEffect transition="in" filter="fade">
                                      <p:cBhvr>
                                        <p:cTn id="34" dur="500"/>
                                        <p:tgtEl>
                                          <p:spTgt spid="14"/>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 calcmode="lin" valueType="num">
                                      <p:cBhvr>
                                        <p:cTn id="39" dur="500" fill="hold"/>
                                        <p:tgtEl>
                                          <p:spTgt spid="15"/>
                                        </p:tgtEl>
                                        <p:attrNameLst>
                                          <p:attrName>style.rotation</p:attrName>
                                        </p:attrNameLst>
                                      </p:cBhvr>
                                      <p:tavLst>
                                        <p:tav tm="0">
                                          <p:val>
                                            <p:fltVal val="360"/>
                                          </p:val>
                                        </p:tav>
                                        <p:tav tm="100000">
                                          <p:val>
                                            <p:fltVal val="0"/>
                                          </p:val>
                                        </p:tav>
                                      </p:tavLst>
                                    </p:anim>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900" decel="100000" fill="hold"/>
                                        <p:tgtEl>
                                          <p:spTgt spid="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9" fill="hold">
                            <p:stCondLst>
                              <p:cond delay="1000"/>
                            </p:stCondLst>
                            <p:childTnLst>
                              <p:par>
                                <p:cTn id="50" presetID="49" presetClass="entr" presetSubtype="0" decel="100000"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 calcmode="lin" valueType="num">
                                      <p:cBhvr>
                                        <p:cTn id="54" dur="500" fill="hold"/>
                                        <p:tgtEl>
                                          <p:spTgt spid="16"/>
                                        </p:tgtEl>
                                        <p:attrNameLst>
                                          <p:attrName>style.rotation</p:attrName>
                                        </p:attrNameLst>
                                      </p:cBhvr>
                                      <p:tavLst>
                                        <p:tav tm="0">
                                          <p:val>
                                            <p:fltVal val="360"/>
                                          </p:val>
                                        </p:tav>
                                        <p:tav tm="100000">
                                          <p:val>
                                            <p:fltVal val="0"/>
                                          </p:val>
                                        </p:tav>
                                      </p:tavLst>
                                    </p:anim>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900" decel="100000" fill="hold"/>
                                        <p:tgtEl>
                                          <p:spTgt spid="9"/>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64" fill="hold">
                            <p:stCondLst>
                              <p:cond delay="1000"/>
                            </p:stCondLst>
                            <p:childTnLst>
                              <p:par>
                                <p:cTn id="65" presetID="49" presetClass="entr" presetSubtype="0" decel="100000"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 calcmode="lin" valueType="num">
                                      <p:cBhvr>
                                        <p:cTn id="69" dur="500" fill="hold"/>
                                        <p:tgtEl>
                                          <p:spTgt spid="17"/>
                                        </p:tgtEl>
                                        <p:attrNameLst>
                                          <p:attrName>style.rotation</p:attrName>
                                        </p:attrNameLst>
                                      </p:cBhvr>
                                      <p:tavLst>
                                        <p:tav tm="0">
                                          <p:val>
                                            <p:fltVal val="360"/>
                                          </p:val>
                                        </p:tav>
                                        <p:tav tm="100000">
                                          <p:val>
                                            <p:fltVal val="0"/>
                                          </p:val>
                                        </p:tav>
                                      </p:tavLst>
                                    </p:anim>
                                    <p:animEffect transition="in" filter="fade">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1000"/>
                                        <p:tgtEl>
                                          <p:spTgt spid="18"/>
                                        </p:tgtEl>
                                      </p:cBhvr>
                                    </p:animEffect>
                                    <p:anim calcmode="lin" valueType="num">
                                      <p:cBhvr>
                                        <p:cTn id="76" dur="1000" fill="hold"/>
                                        <p:tgtEl>
                                          <p:spTgt spid="18"/>
                                        </p:tgtEl>
                                        <p:attrNameLst>
                                          <p:attrName>ppt_x</p:attrName>
                                        </p:attrNameLst>
                                      </p:cBhvr>
                                      <p:tavLst>
                                        <p:tav tm="0">
                                          <p:val>
                                            <p:strVal val="#ppt_x"/>
                                          </p:val>
                                        </p:tav>
                                        <p:tav tm="100000">
                                          <p:val>
                                            <p:strVal val="#ppt_x"/>
                                          </p:val>
                                        </p:tav>
                                      </p:tavLst>
                                    </p:anim>
                                    <p:anim calcmode="lin" valueType="num">
                                      <p:cBhvr>
                                        <p:cTn id="77" dur="900" decel="100000" fill="hold"/>
                                        <p:tgtEl>
                                          <p:spTgt spid="18"/>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9" fill="hold">
                            <p:stCondLst>
                              <p:cond delay="1000"/>
                            </p:stCondLst>
                            <p:childTnLst>
                              <p:par>
                                <p:cTn id="80" presetID="49" presetClass="entr" presetSubtype="0" decel="100000"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fltVal val="0"/>
                                          </p:val>
                                        </p:tav>
                                        <p:tav tm="100000">
                                          <p:val>
                                            <p:strVal val="#ppt_h"/>
                                          </p:val>
                                        </p:tav>
                                      </p:tavLst>
                                    </p:anim>
                                    <p:anim calcmode="lin" valueType="num">
                                      <p:cBhvr>
                                        <p:cTn id="84" dur="500" fill="hold"/>
                                        <p:tgtEl>
                                          <p:spTgt spid="19"/>
                                        </p:tgtEl>
                                        <p:attrNameLst>
                                          <p:attrName>style.rotation</p:attrName>
                                        </p:attrNameLst>
                                      </p:cBhvr>
                                      <p:tavLst>
                                        <p:tav tm="0">
                                          <p:val>
                                            <p:fltVal val="360"/>
                                          </p:val>
                                        </p:tav>
                                        <p:tav tm="100000">
                                          <p:val>
                                            <p:fltVal val="0"/>
                                          </p:val>
                                        </p:tav>
                                      </p:tavLst>
                                    </p:anim>
                                    <p:animEffect transition="in" filter="fade">
                                      <p:cBhvr>
                                        <p:cTn id="8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850846"/>
            <a:ext cx="17468850" cy="8756596"/>
          </a:xfrm>
          <a:prstGeom prst="rect">
            <a:avLst/>
          </a:prstGeom>
        </p:spPr>
      </p:pic>
      <p:sp>
        <p:nvSpPr>
          <p:cNvPr id="3" name="Rectangle 2"/>
          <p:cNvSpPr/>
          <p:nvPr/>
        </p:nvSpPr>
        <p:spPr>
          <a:xfrm>
            <a:off x="3530039" y="59431"/>
            <a:ext cx="5208118" cy="1200329"/>
          </a:xfrm>
          <a:prstGeom prst="rect">
            <a:avLst/>
          </a:prstGeom>
          <a:noFill/>
        </p:spPr>
        <p:txBody>
          <a:bodyPr wrap="square" lIns="91440" tIns="45720" rIns="91440" bIns="45720">
            <a:spAutoFit/>
          </a:bodyPr>
          <a:lstStyle/>
          <a:p>
            <a:pPr algn="ctr"/>
            <a:r>
              <a:rPr lang="en-US" sz="7200" b="0" u="sng" cap="none" spc="0">
                <a:ln w="0"/>
                <a:effectLst>
                  <a:outerShdw blurRad="38100" dist="19050" dir="2700000" algn="tl" rotWithShape="0">
                    <a:schemeClr val="dk1">
                      <a:alpha val="40000"/>
                    </a:schemeClr>
                  </a:outerShdw>
                  <a:reflection blurRad="6350" stA="55000" endA="300" endPos="45500" dir="5400000" sy="-100000" algn="bl" rotWithShape="0"/>
                </a:effectLst>
                <a:latin typeface="UTM Yen Tu" panose="02040603050506020204" pitchFamily="18" charset="0"/>
              </a:rPr>
              <a:t>Tập đọc</a:t>
            </a:r>
          </a:p>
        </p:txBody>
      </p:sp>
      <p:sp>
        <p:nvSpPr>
          <p:cNvPr id="4" name="Rectangle 3"/>
          <p:cNvSpPr/>
          <p:nvPr/>
        </p:nvSpPr>
        <p:spPr>
          <a:xfrm>
            <a:off x="2372491" y="1259760"/>
            <a:ext cx="7523213" cy="769441"/>
          </a:xfrm>
          <a:prstGeom prst="rect">
            <a:avLst/>
          </a:prstGeom>
          <a:noFill/>
        </p:spPr>
        <p:txBody>
          <a:bodyPr wrap="none" lIns="91440" tIns="45720" rIns="91440" bIns="45720">
            <a:spAutoFit/>
          </a:bodyPr>
          <a:lstStyle/>
          <a:p>
            <a:pPr algn="ctr"/>
            <a:r>
              <a:rPr lang="en-US" sz="4400" b="0" cap="none" spc="300">
                <a:ln w="0"/>
                <a:gradFill flip="none" rotWithShape="1">
                  <a:gsLst>
                    <a:gs pos="0">
                      <a:srgbClr val="3C33C3">
                        <a:shade val="30000"/>
                        <a:satMod val="115000"/>
                      </a:srgbClr>
                    </a:gs>
                    <a:gs pos="50000">
                      <a:srgbClr val="3C33C3">
                        <a:shade val="67500"/>
                        <a:satMod val="115000"/>
                      </a:srgbClr>
                    </a:gs>
                    <a:gs pos="100000">
                      <a:srgbClr val="3C33C3">
                        <a:shade val="100000"/>
                        <a:satMod val="115000"/>
                      </a:srgbClr>
                    </a:gs>
                  </a:gsLst>
                  <a:lin ang="5400000" scaled="1"/>
                  <a:tileRect/>
                </a:gradFill>
                <a:effectLst>
                  <a:glow rad="241300">
                    <a:schemeClr val="bg1"/>
                  </a:glow>
                </a:effectLst>
                <a:latin typeface="UTM Guanine" panose="02040603050506020204" pitchFamily="18" charset="0"/>
              </a:rPr>
              <a:t>THƯA CHUYỆN VỚI MẸ</a:t>
            </a:r>
          </a:p>
        </p:txBody>
      </p:sp>
      <p:sp>
        <p:nvSpPr>
          <p:cNvPr id="5" name="Rectangle 4"/>
          <p:cNvSpPr/>
          <p:nvPr/>
        </p:nvSpPr>
        <p:spPr>
          <a:xfrm>
            <a:off x="4814355" y="2094832"/>
            <a:ext cx="2956450" cy="830997"/>
          </a:xfrm>
          <a:prstGeom prst="rect">
            <a:avLst/>
          </a:prstGeom>
          <a:noFill/>
        </p:spPr>
        <p:txBody>
          <a:bodyPr wrap="none" lIns="91440" tIns="45720" rIns="91440" bIns="45720">
            <a:spAutoFit/>
          </a:bodyPr>
          <a:lstStyle/>
          <a:p>
            <a:pPr algn="ctr"/>
            <a:r>
              <a:rPr lang="en-US" sz="4800" cap="none" spc="0">
                <a:ln w="0"/>
                <a:solidFill>
                  <a:srgbClr val="7030A0"/>
                </a:solidFill>
                <a:latin typeface="UVN Bai Sau Nang" panose="04030905020802020C03" pitchFamily="82" charset="0"/>
              </a:rPr>
              <a:t>Luyện đọc</a:t>
            </a:r>
          </a:p>
        </p:txBody>
      </p:sp>
      <p:sp>
        <p:nvSpPr>
          <p:cNvPr id="6" name="Rectangle 5"/>
          <p:cNvSpPr/>
          <p:nvPr/>
        </p:nvSpPr>
        <p:spPr>
          <a:xfrm>
            <a:off x="234677" y="3064835"/>
            <a:ext cx="11798840" cy="3316742"/>
          </a:xfrm>
          <a:prstGeom prst="rect">
            <a:avLst/>
          </a:prstGeom>
          <a:noFill/>
        </p:spPr>
        <p:txBody>
          <a:bodyPr wrap="square" lIns="91440" tIns="45720" rIns="91440" bIns="45720">
            <a:spAutoFit/>
          </a:bodyPr>
          <a:lstStyle/>
          <a:p>
            <a:pPr algn="just">
              <a:lnSpc>
                <a:spcPct val="150000"/>
              </a:lnSpc>
            </a:pPr>
            <a:r>
              <a:rPr lang="vi-VN" sz="3600" b="1">
                <a:ln w="0"/>
                <a:solidFill>
                  <a:srgbClr val="002060"/>
                </a:solidFill>
                <a:latin typeface="Times New Roman" panose="02020603050405020304" pitchFamily="18" charset="0"/>
                <a:cs typeface="Times New Roman" panose="02020603050405020304" pitchFamily="18" charset="0"/>
              </a:rPr>
              <a:t>Bất giác, em lại nhớ đến ba người thợ nhễ nhại mồ hôi mà vui vẻ bên tiếng bễ thổi “phì phào”, tiếng búa con, búa lớn theo nhau đập “cúc cắc” và những tàn lửa đỏ hồng, bắn tóe lên như khi đốt cây bông.</a:t>
            </a:r>
          </a:p>
        </p:txBody>
      </p:sp>
      <p:cxnSp>
        <p:nvCxnSpPr>
          <p:cNvPr id="7" name="Straight Connector 6"/>
          <p:cNvCxnSpPr/>
          <p:nvPr/>
        </p:nvCxnSpPr>
        <p:spPr>
          <a:xfrm flipH="1">
            <a:off x="7810500" y="3229530"/>
            <a:ext cx="228600" cy="637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163300" y="3229530"/>
            <a:ext cx="228600" cy="637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900167" y="4128726"/>
            <a:ext cx="228600" cy="637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023117" y="4928826"/>
            <a:ext cx="228600" cy="637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851167" y="5777549"/>
            <a:ext cx="228600" cy="637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038350" y="3229530"/>
            <a:ext cx="228600" cy="637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251717" y="5777549"/>
            <a:ext cx="228600" cy="637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318392" y="5777549"/>
            <a:ext cx="228600" cy="637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406335"/>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17" presetClass="entr" presetSubtype="1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17" presetClass="entr" presetSubtype="1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17" presetClass="entr" presetSubtype="1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strVal val="#ppt_h"/>
                                          </p:val>
                                        </p:tav>
                                        <p:tav tm="100000">
                                          <p:val>
                                            <p:strVal val="#ppt_h"/>
                                          </p:val>
                                        </p:tav>
                                      </p:tavLst>
                                    </p:anim>
                                  </p:childTnLst>
                                </p:cTn>
                              </p:par>
                            </p:childTnLst>
                          </p:cTn>
                        </p:par>
                        <p:par>
                          <p:cTn id="30" fill="hold">
                            <p:stCondLst>
                              <p:cond delay="2000"/>
                            </p:stCondLst>
                            <p:childTnLst>
                              <p:par>
                                <p:cTn id="31" presetID="17" presetClass="entr" presetSubtype="10"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strVal val="#ppt_h"/>
                                          </p:val>
                                        </p:tav>
                                        <p:tav tm="100000">
                                          <p:val>
                                            <p:strVal val="#ppt_h"/>
                                          </p:val>
                                        </p:tav>
                                      </p:tavLst>
                                    </p:anim>
                                  </p:childTnLst>
                                </p:cTn>
                              </p:par>
                            </p:childTnLst>
                          </p:cTn>
                        </p:par>
                        <p:par>
                          <p:cTn id="35" fill="hold">
                            <p:stCondLst>
                              <p:cond delay="2500"/>
                            </p:stCondLst>
                            <p:childTnLst>
                              <p:par>
                                <p:cTn id="36" presetID="17" presetClass="entr" presetSubtype="1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strVal val="#ppt_h"/>
                                          </p:val>
                                        </p:tav>
                                        <p:tav tm="100000">
                                          <p:val>
                                            <p:strVal val="#ppt_h"/>
                                          </p:val>
                                        </p:tav>
                                      </p:tavLst>
                                    </p:anim>
                                  </p:childTnLst>
                                </p:cTn>
                              </p:par>
                            </p:childTnLst>
                          </p:cTn>
                        </p:par>
                        <p:par>
                          <p:cTn id="40" fill="hold">
                            <p:stCondLst>
                              <p:cond delay="3000"/>
                            </p:stCondLst>
                            <p:childTnLst>
                              <p:par>
                                <p:cTn id="41" presetID="17" presetClass="entr" presetSubtype="1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850846"/>
            <a:ext cx="17468850" cy="8756596"/>
          </a:xfrm>
          <a:prstGeom prst="rect">
            <a:avLst/>
          </a:prstGeom>
        </p:spPr>
      </p:pic>
      <p:sp>
        <p:nvSpPr>
          <p:cNvPr id="3" name="Rectangle 2"/>
          <p:cNvSpPr/>
          <p:nvPr/>
        </p:nvSpPr>
        <p:spPr>
          <a:xfrm>
            <a:off x="3530039" y="59431"/>
            <a:ext cx="5208118" cy="923330"/>
          </a:xfrm>
          <a:prstGeom prst="rect">
            <a:avLst/>
          </a:prstGeom>
          <a:noFill/>
        </p:spPr>
        <p:txBody>
          <a:bodyPr wrap="square" lIns="91440" tIns="45720" rIns="91440" bIns="45720">
            <a:spAutoFit/>
          </a:bodyPr>
          <a:lstStyle/>
          <a:p>
            <a:pPr algn="ctr"/>
            <a:r>
              <a:rPr lang="en-US" sz="5400" b="0" u="sng" cap="none" spc="0">
                <a:ln w="0"/>
                <a:effectLst>
                  <a:outerShdw blurRad="38100" dist="19050" dir="2700000" algn="tl" rotWithShape="0">
                    <a:schemeClr val="dk1">
                      <a:alpha val="40000"/>
                    </a:schemeClr>
                  </a:outerShdw>
                  <a:reflection blurRad="6350" stA="55000" endA="300" endPos="45500" dir="5400000" sy="-100000" algn="bl" rotWithShape="0"/>
                </a:effectLst>
                <a:latin typeface="UTM Yen Tu" panose="02040603050506020204" pitchFamily="18" charset="0"/>
              </a:rPr>
              <a:t>Tập đọc</a:t>
            </a:r>
          </a:p>
        </p:txBody>
      </p:sp>
      <p:sp>
        <p:nvSpPr>
          <p:cNvPr id="4" name="Rectangle 3"/>
          <p:cNvSpPr/>
          <p:nvPr/>
        </p:nvSpPr>
        <p:spPr>
          <a:xfrm>
            <a:off x="3276585" y="982761"/>
            <a:ext cx="5715026" cy="584775"/>
          </a:xfrm>
          <a:prstGeom prst="rect">
            <a:avLst/>
          </a:prstGeom>
          <a:noFill/>
        </p:spPr>
        <p:txBody>
          <a:bodyPr wrap="none" lIns="91440" tIns="45720" rIns="91440" bIns="45720">
            <a:spAutoFit/>
          </a:bodyPr>
          <a:lstStyle/>
          <a:p>
            <a:pPr algn="ctr"/>
            <a:r>
              <a:rPr lang="en-US" sz="3200" b="0" cap="none" spc="300">
                <a:ln w="0"/>
                <a:gradFill flip="none" rotWithShape="1">
                  <a:gsLst>
                    <a:gs pos="0">
                      <a:srgbClr val="3C33C3">
                        <a:shade val="30000"/>
                        <a:satMod val="115000"/>
                      </a:srgbClr>
                    </a:gs>
                    <a:gs pos="50000">
                      <a:srgbClr val="3C33C3">
                        <a:shade val="67500"/>
                        <a:satMod val="115000"/>
                      </a:srgbClr>
                    </a:gs>
                    <a:gs pos="100000">
                      <a:srgbClr val="3C33C3">
                        <a:shade val="100000"/>
                        <a:satMod val="115000"/>
                      </a:srgbClr>
                    </a:gs>
                  </a:gsLst>
                  <a:lin ang="5400000" scaled="1"/>
                  <a:tileRect/>
                </a:gradFill>
                <a:effectLst>
                  <a:glow rad="241300">
                    <a:schemeClr val="bg1"/>
                  </a:glow>
                </a:effectLst>
                <a:latin typeface="UTM Guanine" panose="02040603050506020204" pitchFamily="18" charset="0"/>
              </a:rPr>
              <a:t>THƯA CHUYỆN VỚI MẸ</a:t>
            </a:r>
          </a:p>
        </p:txBody>
      </p:sp>
      <p:sp>
        <p:nvSpPr>
          <p:cNvPr id="5" name="Rectangle 4"/>
          <p:cNvSpPr/>
          <p:nvPr/>
        </p:nvSpPr>
        <p:spPr>
          <a:xfrm>
            <a:off x="4710173" y="1591269"/>
            <a:ext cx="3252814" cy="707886"/>
          </a:xfrm>
          <a:prstGeom prst="rect">
            <a:avLst/>
          </a:prstGeom>
          <a:noFill/>
        </p:spPr>
        <p:txBody>
          <a:bodyPr wrap="none" lIns="91440" tIns="45720" rIns="91440" bIns="45720">
            <a:spAutoFit/>
          </a:bodyPr>
          <a:lstStyle/>
          <a:p>
            <a:pPr algn="ctr"/>
            <a:r>
              <a:rPr lang="en-US" sz="4000" cap="none" spc="0">
                <a:ln w="0"/>
                <a:solidFill>
                  <a:srgbClr val="7030A0"/>
                </a:solidFill>
                <a:latin typeface="UVN Bai Sau Nang" panose="04030905020802020C03" pitchFamily="82" charset="0"/>
              </a:rPr>
              <a:t>Giải nghĩa từ</a:t>
            </a:r>
          </a:p>
        </p:txBody>
      </p:sp>
      <p:sp>
        <p:nvSpPr>
          <p:cNvPr id="2" name="Rectangle 1"/>
          <p:cNvSpPr/>
          <p:nvPr/>
        </p:nvSpPr>
        <p:spPr>
          <a:xfrm>
            <a:off x="958985" y="2115966"/>
            <a:ext cx="4301177" cy="646331"/>
          </a:xfrm>
          <a:prstGeom prst="rect">
            <a:avLst/>
          </a:prstGeom>
          <a:noFill/>
        </p:spPr>
        <p:txBody>
          <a:bodyPr wrap="none" lIns="91440" tIns="45720" rIns="91440" bIns="45720">
            <a:spAutoFit/>
          </a:bodyPr>
          <a:lstStyle/>
          <a:p>
            <a:pPr algn="ctr"/>
            <a:r>
              <a:rPr lang="en-US" sz="3600" b="1" cap="none" spc="0">
                <a:ln w="0"/>
                <a:solidFill>
                  <a:srgbClr val="FF0000"/>
                </a:solidFill>
                <a:latin typeface="Times New Roman" panose="02020603050405020304" pitchFamily="18" charset="0"/>
                <a:cs typeface="Times New Roman" panose="02020603050405020304" pitchFamily="18" charset="0"/>
              </a:rPr>
              <a:t>Thầy</a:t>
            </a:r>
            <a:r>
              <a:rPr lang="en-US" sz="3600" b="1" cap="none" spc="0">
                <a:ln w="0"/>
                <a:solidFill>
                  <a:schemeClr val="tx1"/>
                </a:solidFill>
                <a:latin typeface="Times New Roman" panose="02020603050405020304" pitchFamily="18" charset="0"/>
                <a:cs typeface="Times New Roman" panose="02020603050405020304" pitchFamily="18" charset="0"/>
              </a:rPr>
              <a:t>: bố, cha, ba, …</a:t>
            </a:r>
          </a:p>
        </p:txBody>
      </p:sp>
      <p:sp>
        <p:nvSpPr>
          <p:cNvPr id="13" name="Rectangle 12"/>
          <p:cNvSpPr/>
          <p:nvPr/>
        </p:nvSpPr>
        <p:spPr>
          <a:xfrm>
            <a:off x="958985" y="2786037"/>
            <a:ext cx="9333003" cy="1200329"/>
          </a:xfrm>
          <a:prstGeom prst="rect">
            <a:avLst/>
          </a:prstGeom>
          <a:noFill/>
        </p:spPr>
        <p:txBody>
          <a:bodyPr wrap="none" lIns="91440" tIns="45720" rIns="91440" bIns="45720">
            <a:spAutoFit/>
          </a:bodyPr>
          <a:lstStyle/>
          <a:p>
            <a:pPr algn="ctr"/>
            <a:r>
              <a:rPr lang="en-US" sz="3600" b="1" cap="none" spc="0">
                <a:ln w="0"/>
                <a:solidFill>
                  <a:srgbClr val="FF0000"/>
                </a:solidFill>
                <a:latin typeface="Times New Roman" panose="02020603050405020304" pitchFamily="18" charset="0"/>
                <a:cs typeface="Times New Roman" panose="02020603050405020304" pitchFamily="18" charset="0"/>
              </a:rPr>
              <a:t>Dòng dõi quan sang</a:t>
            </a:r>
            <a:r>
              <a:rPr lang="en-US" sz="3600" b="1" cap="none" spc="0">
                <a:ln w="0"/>
                <a:solidFill>
                  <a:schemeClr val="tx1"/>
                </a:solidFill>
                <a:latin typeface="Times New Roman" panose="02020603050405020304" pitchFamily="18" charset="0"/>
                <a:cs typeface="Times New Roman" panose="02020603050405020304" pitchFamily="18" charset="0"/>
              </a:rPr>
              <a:t>: từ đời này sang đời khác </a:t>
            </a:r>
          </a:p>
          <a:p>
            <a:pPr algn="ctr"/>
            <a:r>
              <a:rPr lang="en-US" sz="3600" b="1" cap="none" spc="0">
                <a:ln w="0"/>
                <a:solidFill>
                  <a:schemeClr val="tx1"/>
                </a:solidFill>
                <a:latin typeface="Times New Roman" panose="02020603050405020304" pitchFamily="18" charset="0"/>
                <a:cs typeface="Times New Roman" panose="02020603050405020304" pitchFamily="18" charset="0"/>
              </a:rPr>
              <a:t>đều có người làm quan.</a:t>
            </a:r>
          </a:p>
        </p:txBody>
      </p:sp>
      <p:sp>
        <p:nvSpPr>
          <p:cNvPr id="18" name="Rectangle 17"/>
          <p:cNvSpPr/>
          <p:nvPr/>
        </p:nvSpPr>
        <p:spPr>
          <a:xfrm>
            <a:off x="865842" y="3986366"/>
            <a:ext cx="11117146" cy="1200329"/>
          </a:xfrm>
          <a:prstGeom prst="rect">
            <a:avLst/>
          </a:prstGeom>
          <a:noFill/>
        </p:spPr>
        <p:txBody>
          <a:bodyPr wrap="none" lIns="91440" tIns="45720" rIns="91440" bIns="45720">
            <a:spAutoFit/>
          </a:bodyPr>
          <a:lstStyle/>
          <a:p>
            <a:pPr algn="ctr"/>
            <a:r>
              <a:rPr lang="en-US" sz="3600" b="1" cap="none" spc="0">
                <a:ln w="0"/>
                <a:solidFill>
                  <a:srgbClr val="FF0000"/>
                </a:solidFill>
                <a:latin typeface="Times New Roman" panose="02020603050405020304" pitchFamily="18" charset="0"/>
                <a:cs typeface="Times New Roman" panose="02020603050405020304" pitchFamily="18" charset="0"/>
              </a:rPr>
              <a:t>Bất giác</a:t>
            </a:r>
            <a:r>
              <a:rPr lang="en-US" sz="3600" b="1" cap="none" spc="0">
                <a:ln w="0"/>
                <a:solidFill>
                  <a:schemeClr val="tx1"/>
                </a:solidFill>
                <a:latin typeface="Times New Roman" panose="02020603050405020304" pitchFamily="18" charset="0"/>
                <a:cs typeface="Times New Roman" panose="02020603050405020304" pitchFamily="18" charset="0"/>
              </a:rPr>
              <a:t>: (cử chỉ, hành động, cảm xúc, ý nghĩ chợt đến) </a:t>
            </a:r>
          </a:p>
          <a:p>
            <a:pPr algn="ctr"/>
            <a:r>
              <a:rPr lang="en-US" sz="3600" b="1" cap="none" spc="0">
                <a:ln w="0"/>
                <a:solidFill>
                  <a:schemeClr val="tx1"/>
                </a:solidFill>
                <a:latin typeface="Times New Roman" panose="02020603050405020304" pitchFamily="18" charset="0"/>
                <a:cs typeface="Times New Roman" panose="02020603050405020304" pitchFamily="18" charset="0"/>
              </a:rPr>
              <a:t>thình lình, ngoài chủ định.</a:t>
            </a:r>
          </a:p>
        </p:txBody>
      </p:sp>
      <p:sp>
        <p:nvSpPr>
          <p:cNvPr id="19" name="Rectangle 18"/>
          <p:cNvSpPr/>
          <p:nvPr/>
        </p:nvSpPr>
        <p:spPr>
          <a:xfrm>
            <a:off x="291327" y="5156438"/>
            <a:ext cx="11291073" cy="1200329"/>
          </a:xfrm>
          <a:prstGeom prst="rect">
            <a:avLst/>
          </a:prstGeom>
          <a:noFill/>
        </p:spPr>
        <p:txBody>
          <a:bodyPr wrap="square" lIns="91440" tIns="45720" rIns="91440" bIns="45720">
            <a:spAutoFit/>
          </a:bodyPr>
          <a:lstStyle/>
          <a:p>
            <a:pPr algn="ctr"/>
            <a:r>
              <a:rPr lang="en-US" sz="3600" b="1" cap="none" spc="0">
                <a:ln w="0"/>
                <a:solidFill>
                  <a:srgbClr val="FF0000"/>
                </a:solidFill>
                <a:latin typeface="Times New Roman" panose="02020603050405020304" pitchFamily="18" charset="0"/>
                <a:cs typeface="Times New Roman" panose="02020603050405020304" pitchFamily="18" charset="0"/>
              </a:rPr>
              <a:t>Cây bông</a:t>
            </a:r>
            <a:r>
              <a:rPr lang="en-US" sz="3600" b="1" cap="none" spc="0">
                <a:ln w="0"/>
                <a:solidFill>
                  <a:schemeClr val="tx1"/>
                </a:solidFill>
                <a:latin typeface="Times New Roman" panose="02020603050405020304" pitchFamily="18" charset="0"/>
                <a:cs typeface="Times New Roman" panose="02020603050405020304" pitchFamily="18" charset="0"/>
              </a:rPr>
              <a:t>: pháo hoa buộc trên cột cao, khi đốt xòe </a:t>
            </a:r>
          </a:p>
          <a:p>
            <a:pPr algn="ctr"/>
            <a:r>
              <a:rPr lang="en-US" sz="3600" b="1" cap="none" spc="0">
                <a:ln w="0"/>
                <a:solidFill>
                  <a:schemeClr val="tx1"/>
                </a:solidFill>
                <a:latin typeface="Times New Roman" panose="02020603050405020304" pitchFamily="18" charset="0"/>
                <a:cs typeface="Times New Roman" panose="02020603050405020304" pitchFamily="18" charset="0"/>
              </a:rPr>
              <a:t>thành nhiều màu.</a:t>
            </a:r>
          </a:p>
        </p:txBody>
      </p:sp>
    </p:spTree>
    <p:extLst>
      <p:ext uri="{BB962C8B-B14F-4D97-AF65-F5344CB8AC3E}">
        <p14:creationId xmlns:p14="http://schemas.microsoft.com/office/powerpoint/2010/main" val="3255088039"/>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3"/>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iterate type="wd">
                                    <p:tmPct val="10000"/>
                                  </p:iterate>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strVal val="#ppt_w+.3"/>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iterate type="wd">
                                    <p:tmPct val="10000"/>
                                  </p:iterate>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strVal val="#ppt_w+.3"/>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iterate type="wd">
                                    <p:tmPct val="10000"/>
                                  </p:iterate>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strVal val="#ppt_w+.3"/>
                                          </p:val>
                                        </p:tav>
                                        <p:tav tm="100000">
                                          <p:val>
                                            <p:strVal val="#ppt_w"/>
                                          </p:val>
                                        </p:tav>
                                      </p:tavLst>
                                    </p:anim>
                                    <p:anim calcmode="lin" valueType="num">
                                      <p:cBhvr>
                                        <p:cTn id="34" dur="500" fill="hold"/>
                                        <p:tgtEl>
                                          <p:spTgt spid="19"/>
                                        </p:tgtEl>
                                        <p:attrNameLst>
                                          <p:attrName>ppt_h</p:attrName>
                                        </p:attrNameLst>
                                      </p:cBhvr>
                                      <p:tavLst>
                                        <p:tav tm="0">
                                          <p:val>
                                            <p:strVal val="#ppt_h"/>
                                          </p:val>
                                        </p:tav>
                                        <p:tav tm="100000">
                                          <p:val>
                                            <p:strVal val="#ppt_h"/>
                                          </p:val>
                                        </p:tav>
                                      </p:tavLst>
                                    </p:anim>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3"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62751"/>
          <a:stretch/>
        </p:blipFill>
        <p:spPr>
          <a:xfrm rot="16200000">
            <a:off x="165342" y="4165077"/>
            <a:ext cx="2145814" cy="3240031"/>
          </a:xfrm>
          <a:prstGeom prst="rect">
            <a:avLst/>
          </a:prstGeom>
        </p:spPr>
      </p:pic>
      <p:sp>
        <p:nvSpPr>
          <p:cNvPr id="3" name="Text Box 5">
            <a:extLst>
              <a:ext uri="{FF2B5EF4-FFF2-40B4-BE49-F238E27FC236}">
                <a16:creationId xmlns:a16="http://schemas.microsoft.com/office/drawing/2014/main" xmlns="" id="{0CA9C80D-134E-4343-9132-24B5CB6DE25C}"/>
              </a:ext>
            </a:extLst>
          </p:cNvPr>
          <p:cNvSpPr txBox="1">
            <a:spLocks noChangeArrowheads="1"/>
          </p:cNvSpPr>
          <p:nvPr/>
        </p:nvSpPr>
        <p:spPr bwMode="auto">
          <a:xfrm>
            <a:off x="1790700" y="5462292"/>
            <a:ext cx="9067800" cy="1261884"/>
          </a:xfrm>
          <a:prstGeom prst="rect">
            <a:avLst/>
          </a:prstGeom>
          <a:noFill/>
          <a:ln>
            <a:noFill/>
          </a:ln>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vi-VN" b="1" dirty="0" err="1">
                <a:solidFill>
                  <a:srgbClr val="FF0000"/>
                </a:solidFill>
                <a:latin typeface="Times New Roman" panose="02020603050405020304" pitchFamily="18" charset="0"/>
                <a:cs typeface="Times New Roman" panose="02020603050405020304" pitchFamily="18" charset="0"/>
              </a:rPr>
              <a:t>Lò</a:t>
            </a:r>
            <a:r>
              <a:rPr lang="en-GB" altLang="vi-VN" b="1" dirty="0">
                <a:solidFill>
                  <a:srgbClr val="FF0000"/>
                </a:solidFill>
                <a:latin typeface="Times New Roman" panose="02020603050405020304" pitchFamily="18" charset="0"/>
                <a:cs typeface="Times New Roman" panose="02020603050405020304" pitchFamily="18" charset="0"/>
              </a:rPr>
              <a:t> </a:t>
            </a:r>
            <a:r>
              <a:rPr lang="en-GB" altLang="vi-VN" b="1" err="1">
                <a:solidFill>
                  <a:srgbClr val="FF0000"/>
                </a:solidFill>
                <a:latin typeface="Times New Roman" panose="02020603050405020304" pitchFamily="18" charset="0"/>
                <a:cs typeface="Times New Roman" panose="02020603050405020304" pitchFamily="18" charset="0"/>
              </a:rPr>
              <a:t>rèn</a:t>
            </a:r>
            <a:r>
              <a:rPr lang="en-GB" altLang="vi-VN" b="1">
                <a:solidFill>
                  <a:srgbClr val="002060"/>
                </a:solidFill>
                <a:latin typeface="Times New Roman" panose="02020603050405020304" pitchFamily="18" charset="0"/>
                <a:cs typeface="Times New Roman" panose="02020603050405020304" pitchFamily="18" charset="0"/>
              </a:rPr>
              <a:t>: </a:t>
            </a:r>
            <a:r>
              <a:rPr lang="vi-VN" altLang="en-US" b="1">
                <a:solidFill>
                  <a:srgbClr val="002060"/>
                </a:solidFill>
                <a:latin typeface="Times New Roman" panose="02020603050405020304" pitchFamily="18" charset="0"/>
                <a:cs typeface="Times New Roman" panose="02020603050405020304" pitchFamily="18" charset="0"/>
              </a:rPr>
              <a:t>Nơi </a:t>
            </a:r>
            <a:r>
              <a:rPr lang="vi-VN" altLang="en-US" b="1" dirty="0">
                <a:solidFill>
                  <a:srgbClr val="002060"/>
                </a:solidFill>
                <a:latin typeface="Times New Roman" panose="02020603050405020304" pitchFamily="18" charset="0"/>
                <a:cs typeface="Times New Roman" panose="02020603050405020304" pitchFamily="18" charset="0"/>
              </a:rPr>
              <a:t>chế tạo bằng thủ công những vật dụng bằng kim loại như dao, liềm</a:t>
            </a:r>
            <a:r>
              <a:rPr lang="vi-VN" altLang="en-US" b="1">
                <a:solidFill>
                  <a:srgbClr val="002060"/>
                </a:solidFill>
                <a:latin typeface="Times New Roman" panose="02020603050405020304" pitchFamily="18" charset="0"/>
                <a:cs typeface="Times New Roman" panose="02020603050405020304" pitchFamily="18" charset="0"/>
              </a:rPr>
              <a:t>, cuốc,</a:t>
            </a:r>
            <a:r>
              <a:rPr lang="en-US" altLang="en-US" b="1">
                <a:solidFill>
                  <a:srgbClr val="002060"/>
                </a:solidFill>
                <a:latin typeface="Times New Roman" panose="02020603050405020304" pitchFamily="18" charset="0"/>
                <a:cs typeface="Times New Roman" panose="02020603050405020304" pitchFamily="18" charset="0"/>
              </a:rPr>
              <a:t>…</a:t>
            </a:r>
            <a:r>
              <a:rPr lang="en-GB" altLang="vi-VN" sz="4000" b="1">
                <a:solidFill>
                  <a:srgbClr val="002060"/>
                </a:solidFill>
                <a:latin typeface="Times New Roman" panose="02020603050405020304" pitchFamily="18" charset="0"/>
                <a:cs typeface="Times New Roman" panose="02020603050405020304" pitchFamily="18" charset="0"/>
              </a:rPr>
              <a:t>  </a:t>
            </a:r>
            <a:endParaRPr lang="en-GB" altLang="vi-VN" sz="4000" b="1" dirty="0">
              <a:solidFill>
                <a:srgbClr val="00206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317467"/>
            <a:ext cx="7162800" cy="47697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42117" y="924284"/>
            <a:ext cx="5760732" cy="3240031"/>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62751"/>
          <a:stretch/>
        </p:blipFill>
        <p:spPr>
          <a:xfrm rot="5400000" flipH="1">
            <a:off x="9995143" y="4165077"/>
            <a:ext cx="2145814" cy="32400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H="1">
            <a:off x="8187684" y="924284"/>
            <a:ext cx="5760732" cy="3240031"/>
          </a:xfrm>
          <a:prstGeom prst="rect">
            <a:avLst/>
          </a:prstGeom>
        </p:spPr>
      </p:pic>
    </p:spTree>
    <p:extLst>
      <p:ext uri="{BB962C8B-B14F-4D97-AF65-F5344CB8AC3E}">
        <p14:creationId xmlns:p14="http://schemas.microsoft.com/office/powerpoint/2010/main" val="2041041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sp>
        <p:nvSpPr>
          <p:cNvPr id="3" name="Rectangle 2"/>
          <p:cNvSpPr/>
          <p:nvPr/>
        </p:nvSpPr>
        <p:spPr>
          <a:xfrm>
            <a:off x="5981700" y="457361"/>
            <a:ext cx="4686300" cy="5909310"/>
          </a:xfrm>
          <a:prstGeom prst="rect">
            <a:avLst/>
          </a:prstGeom>
        </p:spPr>
        <p:txBody>
          <a:bodyPr wrap="square">
            <a:spAutoFit/>
          </a:bodyPr>
          <a:lstStyle/>
          <a:p>
            <a:pPr algn="just">
              <a:lnSpc>
                <a:spcPct val="150000"/>
              </a:lnSpc>
            </a:pPr>
            <a:r>
              <a:rPr lang="vi-VN" sz="3600" b="1">
                <a:solidFill>
                  <a:srgbClr val="FF0000"/>
                </a:solidFill>
                <a:latin typeface="+mj-lt"/>
              </a:rPr>
              <a:t>Nghề thợ rèn</a:t>
            </a:r>
            <a:r>
              <a:rPr lang="vi-VN" sz="3600" b="1">
                <a:solidFill>
                  <a:srgbClr val="002060"/>
                </a:solidFill>
                <a:latin typeface="+mj-lt"/>
              </a:rPr>
              <a:t>: Là nghề mà những người thợ dùng tài khéo léo và sức lực của đôi tay để rèn sắt (kim loại) thành các dụng cụ như: dao, cuốc,</a:t>
            </a:r>
            <a:r>
              <a:rPr lang="en-US" sz="3600" b="1">
                <a:solidFill>
                  <a:srgbClr val="002060"/>
                </a:solidFill>
                <a:latin typeface="+mj-lt"/>
              </a:rPr>
              <a:t> </a:t>
            </a:r>
            <a:r>
              <a:rPr lang="en-US" sz="3600" b="1">
                <a:solidFill>
                  <a:srgbClr val="002060"/>
                </a:solidFill>
                <a:latin typeface="Times New Roman" panose="02020603050405020304" pitchFamily="18" charset="0"/>
                <a:cs typeface="Times New Roman" panose="02020603050405020304" pitchFamily="18" charset="0"/>
              </a:rPr>
              <a:t>…</a:t>
            </a:r>
            <a:endParaRPr lang="vi-VN" sz="3600" b="1">
              <a:solidFill>
                <a:srgbClr val="00206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49" y="552611"/>
            <a:ext cx="4648202" cy="59051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62751"/>
          <a:stretch/>
        </p:blipFill>
        <p:spPr>
          <a:xfrm rot="16200000">
            <a:off x="165342" y="4165077"/>
            <a:ext cx="2145814" cy="324003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642117" y="924284"/>
            <a:ext cx="5760732" cy="3240031"/>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62751"/>
          <a:stretch/>
        </p:blipFill>
        <p:spPr>
          <a:xfrm rot="5400000" flipH="1">
            <a:off x="9995143" y="4165077"/>
            <a:ext cx="2145814" cy="324003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flipH="1">
            <a:off x="8187684" y="924284"/>
            <a:ext cx="5760732" cy="3240031"/>
          </a:xfrm>
          <a:prstGeom prst="rect">
            <a:avLst/>
          </a:prstGeom>
        </p:spPr>
      </p:pic>
    </p:spTree>
    <p:extLst>
      <p:ext uri="{BB962C8B-B14F-4D97-AF65-F5344CB8AC3E}">
        <p14:creationId xmlns:p14="http://schemas.microsoft.com/office/powerpoint/2010/main" val="15346231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iterate type="wd">
                                    <p:tmPct val="10000"/>
                                  </p:iterate>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266"/>
          <a:stretch/>
        </p:blipFill>
        <p:spPr>
          <a:xfrm>
            <a:off x="1598880" y="640980"/>
            <a:ext cx="3924954" cy="48957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1298" y="1276350"/>
            <a:ext cx="5415326" cy="381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5"/>
          <p:cNvSpPr/>
          <p:nvPr/>
        </p:nvSpPr>
        <p:spPr>
          <a:xfrm>
            <a:off x="2818790" y="5874201"/>
            <a:ext cx="1731564" cy="646331"/>
          </a:xfrm>
          <a:prstGeom prst="rect">
            <a:avLst/>
          </a:prstGeom>
        </p:spPr>
        <p:txBody>
          <a:bodyPr wrap="none">
            <a:spAutoFit/>
          </a:bodyPr>
          <a:lstStyle/>
          <a:p>
            <a:r>
              <a:rPr lang="en-GB" altLang="vi-VN" sz="3600" b="1">
                <a:solidFill>
                  <a:srgbClr val="FF0000"/>
                </a:solidFill>
                <a:latin typeface="Times New Roman" panose="02020603050405020304" pitchFamily="18" charset="0"/>
                <a:cs typeface="Times New Roman" panose="02020603050405020304" pitchFamily="18" charset="0"/>
              </a:rPr>
              <a:t>Tàn lửa</a:t>
            </a:r>
            <a:endParaRPr lang="en-US" sz="3600"/>
          </a:p>
        </p:txBody>
      </p:sp>
      <p:sp>
        <p:nvSpPr>
          <p:cNvPr id="7" name="Rectangle 6"/>
          <p:cNvSpPr/>
          <p:nvPr/>
        </p:nvSpPr>
        <p:spPr>
          <a:xfrm>
            <a:off x="7378236" y="5874201"/>
            <a:ext cx="2069797" cy="646331"/>
          </a:xfrm>
          <a:prstGeom prst="rect">
            <a:avLst/>
          </a:prstGeom>
        </p:spPr>
        <p:txBody>
          <a:bodyPr wrap="none">
            <a:spAutoFit/>
          </a:bodyPr>
          <a:lstStyle/>
          <a:p>
            <a:r>
              <a:rPr lang="en-GB" altLang="vi-VN" sz="3600" b="1">
                <a:solidFill>
                  <a:srgbClr val="FF0000"/>
                </a:solidFill>
                <a:latin typeface="Times New Roman" panose="02020603050405020304" pitchFamily="18" charset="0"/>
                <a:cs typeface="Times New Roman" panose="02020603050405020304" pitchFamily="18" charset="0"/>
              </a:rPr>
              <a:t>Cây bông</a:t>
            </a:r>
            <a:endParaRPr lang="en-US" sz="3600"/>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62751"/>
          <a:stretch/>
        </p:blipFill>
        <p:spPr>
          <a:xfrm rot="5400000" flipH="1">
            <a:off x="9995143" y="4165077"/>
            <a:ext cx="2145814" cy="3240031"/>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62751"/>
          <a:stretch/>
        </p:blipFill>
        <p:spPr>
          <a:xfrm rot="16200000">
            <a:off x="165341" y="4165077"/>
            <a:ext cx="2145814" cy="324003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1642118" y="924284"/>
            <a:ext cx="5760732" cy="324003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flipH="1">
            <a:off x="8187683" y="924284"/>
            <a:ext cx="5760732" cy="3240031"/>
          </a:xfrm>
          <a:prstGeom prst="rect">
            <a:avLst/>
          </a:prstGeom>
        </p:spPr>
      </p:pic>
    </p:spTree>
    <p:extLst>
      <p:ext uri="{BB962C8B-B14F-4D97-AF65-F5344CB8AC3E}">
        <p14:creationId xmlns:p14="http://schemas.microsoft.com/office/powerpoint/2010/main" val="41001170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706" y="294517"/>
            <a:ext cx="8194885" cy="54905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ectangle 3"/>
          <p:cNvSpPr/>
          <p:nvPr/>
        </p:nvSpPr>
        <p:spPr>
          <a:xfrm>
            <a:off x="5280115" y="6030955"/>
            <a:ext cx="811441" cy="769441"/>
          </a:xfrm>
          <a:prstGeom prst="rect">
            <a:avLst/>
          </a:prstGeom>
        </p:spPr>
        <p:txBody>
          <a:bodyPr wrap="none">
            <a:spAutoFit/>
          </a:bodyPr>
          <a:lstStyle/>
          <a:p>
            <a:r>
              <a:rPr lang="en-GB" altLang="vi-VN" sz="4400" b="1">
                <a:solidFill>
                  <a:srgbClr val="FF0000"/>
                </a:solidFill>
                <a:latin typeface="Times New Roman" panose="02020603050405020304" pitchFamily="18" charset="0"/>
                <a:cs typeface="Times New Roman" panose="02020603050405020304" pitchFamily="18" charset="0"/>
              </a:rPr>
              <a:t>Bễ</a:t>
            </a:r>
            <a:endParaRPr lang="en-US" sz="440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62751"/>
          <a:stretch/>
        </p:blipFill>
        <p:spPr>
          <a:xfrm rot="5400000" flipH="1">
            <a:off x="9995143" y="4165077"/>
            <a:ext cx="2145814" cy="3240031"/>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62751"/>
          <a:stretch/>
        </p:blipFill>
        <p:spPr>
          <a:xfrm rot="16200000">
            <a:off x="165341" y="4165077"/>
            <a:ext cx="2145814" cy="32400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642118" y="924284"/>
            <a:ext cx="5760732" cy="324003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flipH="1">
            <a:off x="8187683" y="883336"/>
            <a:ext cx="5760732" cy="3240031"/>
          </a:xfrm>
          <a:prstGeom prst="rect">
            <a:avLst/>
          </a:prstGeom>
        </p:spPr>
      </p:pic>
    </p:spTree>
    <p:extLst>
      <p:ext uri="{BB962C8B-B14F-4D97-AF65-F5344CB8AC3E}">
        <p14:creationId xmlns:p14="http://schemas.microsoft.com/office/powerpoint/2010/main" val="34810559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sp>
        <p:nvSpPr>
          <p:cNvPr id="3" name="Rectangle 2"/>
          <p:cNvSpPr/>
          <p:nvPr/>
        </p:nvSpPr>
        <p:spPr>
          <a:xfrm>
            <a:off x="247650" y="134511"/>
            <a:ext cx="11620500" cy="6555641"/>
          </a:xfrm>
          <a:prstGeom prst="rect">
            <a:avLst/>
          </a:prstGeom>
        </p:spPr>
        <p:txBody>
          <a:bodyPr wrap="square">
            <a:spAutoFit/>
          </a:bodyPr>
          <a:lstStyle/>
          <a:p>
            <a:pPr algn="ctr"/>
            <a:r>
              <a:rPr lang="vi-VN" sz="2100" b="1">
                <a:solidFill>
                  <a:srgbClr val="C00000"/>
                </a:solidFill>
                <a:latin typeface="+mj-lt"/>
              </a:rPr>
              <a:t>THƯA CHUYỆN VỚI MẸ</a:t>
            </a:r>
          </a:p>
          <a:p>
            <a:pPr algn="just"/>
            <a:r>
              <a:rPr lang="en-US" sz="2100" b="1">
                <a:solidFill>
                  <a:srgbClr val="002060"/>
                </a:solidFill>
                <a:latin typeface="+mj-lt"/>
              </a:rPr>
              <a:t>	</a:t>
            </a:r>
            <a:r>
              <a:rPr lang="vi-VN" sz="2100" b="1">
                <a:solidFill>
                  <a:srgbClr val="002060"/>
                </a:solidFill>
                <a:latin typeface="+mj-lt"/>
              </a:rPr>
              <a:t>Từ ngày phải nghỉ học, Cương đâm ra nhớ cái lò rèn cạnh trường. Một hôm, em ngỏ ý với mẹ:</a:t>
            </a:r>
          </a:p>
          <a:p>
            <a:pPr algn="just"/>
            <a:r>
              <a:rPr lang="en-US" sz="2100" b="1">
                <a:solidFill>
                  <a:srgbClr val="002060"/>
                </a:solidFill>
                <a:latin typeface="+mj-lt"/>
              </a:rPr>
              <a:t>	</a:t>
            </a:r>
            <a:r>
              <a:rPr lang="vi-VN" sz="2100" b="1">
                <a:solidFill>
                  <a:srgbClr val="002060"/>
                </a:solidFill>
                <a:latin typeface="+mj-lt"/>
              </a:rPr>
              <a:t>- Mẹ nói với thầy cho con đi học nghề rèn. </a:t>
            </a:r>
          </a:p>
          <a:p>
            <a:pPr algn="just"/>
            <a:r>
              <a:rPr lang="en-US" sz="2100" b="1">
                <a:solidFill>
                  <a:srgbClr val="002060"/>
                </a:solidFill>
                <a:latin typeface="+mj-lt"/>
              </a:rPr>
              <a:t>	</a:t>
            </a:r>
            <a:r>
              <a:rPr lang="vi-VN" sz="2100" b="1">
                <a:solidFill>
                  <a:srgbClr val="002060"/>
                </a:solidFill>
                <a:latin typeface="+mj-lt"/>
              </a:rPr>
              <a:t>Mẹ Cương đã nghe rõ mồn một lời con, nhưng bà vẫn hỏi lại:</a:t>
            </a:r>
          </a:p>
          <a:p>
            <a:pPr algn="just"/>
            <a:r>
              <a:rPr lang="en-US" sz="2100" b="1">
                <a:solidFill>
                  <a:srgbClr val="002060"/>
                </a:solidFill>
                <a:latin typeface="+mj-lt"/>
              </a:rPr>
              <a:t>	</a:t>
            </a:r>
            <a:r>
              <a:rPr lang="vi-VN" sz="2100" b="1">
                <a:solidFill>
                  <a:srgbClr val="00B050"/>
                </a:solidFill>
                <a:latin typeface="+mj-lt"/>
              </a:rPr>
              <a:t>- Con vừa bảo gì?</a:t>
            </a:r>
          </a:p>
          <a:p>
            <a:pPr algn="just"/>
            <a:r>
              <a:rPr lang="en-US" sz="2100" b="1">
                <a:solidFill>
                  <a:srgbClr val="002060"/>
                </a:solidFill>
                <a:latin typeface="+mj-lt"/>
              </a:rPr>
              <a:t>	</a:t>
            </a:r>
            <a:r>
              <a:rPr lang="vi-VN" sz="2100" b="1">
                <a:solidFill>
                  <a:srgbClr val="002060"/>
                </a:solidFill>
                <a:latin typeface="+mj-lt"/>
              </a:rPr>
              <a:t>- Mẹ xin thầy cho con đi làm thợ rèn.</a:t>
            </a:r>
          </a:p>
          <a:p>
            <a:pPr algn="just"/>
            <a:r>
              <a:rPr lang="en-US" sz="2100" b="1">
                <a:solidFill>
                  <a:srgbClr val="002060"/>
                </a:solidFill>
                <a:latin typeface="+mj-lt"/>
              </a:rPr>
              <a:t>	</a:t>
            </a:r>
            <a:r>
              <a:rPr lang="vi-VN" sz="2100" b="1">
                <a:solidFill>
                  <a:srgbClr val="00B050"/>
                </a:solidFill>
                <a:latin typeface="+mj-lt"/>
              </a:rPr>
              <a:t>- Ai xui con thế?</a:t>
            </a:r>
          </a:p>
          <a:p>
            <a:pPr algn="just"/>
            <a:r>
              <a:rPr lang="en-US" sz="2100" b="1">
                <a:solidFill>
                  <a:srgbClr val="002060"/>
                </a:solidFill>
                <a:latin typeface="+mj-lt"/>
              </a:rPr>
              <a:t>	</a:t>
            </a:r>
            <a:r>
              <a:rPr lang="vi-VN" sz="2100" b="1">
                <a:solidFill>
                  <a:srgbClr val="002060"/>
                </a:solidFill>
                <a:latin typeface="+mj-lt"/>
              </a:rPr>
              <a:t>Cương cố cắt nghĩa cho mẹ hiểu:</a:t>
            </a:r>
          </a:p>
          <a:p>
            <a:pPr algn="just"/>
            <a:r>
              <a:rPr lang="en-US" sz="2100" b="1">
                <a:solidFill>
                  <a:srgbClr val="002060"/>
                </a:solidFill>
                <a:latin typeface="+mj-lt"/>
              </a:rPr>
              <a:t>	</a:t>
            </a:r>
            <a:r>
              <a:rPr lang="vi-VN" sz="2100" b="1">
                <a:solidFill>
                  <a:srgbClr val="00B050"/>
                </a:solidFill>
                <a:latin typeface="+mj-lt"/>
              </a:rPr>
              <a:t>- Thưa mẹ, tự ý con muốn thế. Con thương mẹ vất vả, đã phải nuôi bằng ấy đứa em còn phải nuôi con... Con muốn học một nghề để kiếm sống...</a:t>
            </a:r>
          </a:p>
          <a:p>
            <a:pPr algn="just"/>
            <a:r>
              <a:rPr lang="en-US" sz="2100" b="1">
                <a:solidFill>
                  <a:srgbClr val="002060"/>
                </a:solidFill>
                <a:latin typeface="+mj-lt"/>
              </a:rPr>
              <a:t>	</a:t>
            </a:r>
            <a:r>
              <a:rPr lang="vi-VN" sz="2100" b="1">
                <a:solidFill>
                  <a:srgbClr val="002060"/>
                </a:solidFill>
                <a:latin typeface="+mj-lt"/>
              </a:rPr>
              <a:t>Mẹ Cương như đã hiểu lòng con. Bà cảm động, xoa đầu Cương và bảo:</a:t>
            </a:r>
          </a:p>
          <a:p>
            <a:pPr algn="just"/>
            <a:r>
              <a:rPr lang="en-US" sz="2100" b="1">
                <a:solidFill>
                  <a:srgbClr val="00B050"/>
                </a:solidFill>
                <a:latin typeface="+mj-lt"/>
              </a:rPr>
              <a:t>	</a:t>
            </a:r>
            <a:r>
              <a:rPr lang="vi-VN" sz="2100" b="1">
                <a:solidFill>
                  <a:srgbClr val="00B050"/>
                </a:solidFill>
                <a:latin typeface="+mj-lt"/>
              </a:rPr>
              <a:t>- Con muốn giúp mẹ như thế là phải. Nhưng biết thầy có chịu nghe không? Nhà ta tuy nghèo nhưng dòng dõi quan sang. Không lẽ bây giờ mẹ để con phải làm đầy tớ anh thợ rèn.</a:t>
            </a:r>
          </a:p>
          <a:p>
            <a:pPr algn="just"/>
            <a:r>
              <a:rPr lang="en-US" sz="2100" b="1">
                <a:solidFill>
                  <a:srgbClr val="002060"/>
                </a:solidFill>
                <a:latin typeface="+mj-lt"/>
              </a:rPr>
              <a:t>	</a:t>
            </a:r>
            <a:r>
              <a:rPr lang="vi-VN" sz="2100" b="1">
                <a:solidFill>
                  <a:srgbClr val="002060"/>
                </a:solidFill>
                <a:latin typeface="+mj-lt"/>
              </a:rPr>
              <a:t>Cương thấy nghèn nghẹn ở cổ. Em nắm lấy tay mẹ, thiết tha:</a:t>
            </a:r>
          </a:p>
          <a:p>
            <a:pPr algn="just"/>
            <a:r>
              <a:rPr lang="en-US" sz="2100" b="1">
                <a:solidFill>
                  <a:srgbClr val="002060"/>
                </a:solidFill>
                <a:latin typeface="+mj-lt"/>
              </a:rPr>
              <a:t>	</a:t>
            </a:r>
            <a:r>
              <a:rPr lang="vi-VN" sz="2100" b="1">
                <a:solidFill>
                  <a:srgbClr val="00B050"/>
                </a:solidFill>
                <a:latin typeface="+mj-lt"/>
              </a:rPr>
              <a:t>- Mẹ ơi! Người ta ai cũng phải có một nghề. Làm ruộng hay buôn bán, làm thầy hay làm thợ đều đáng trọng như nhau. Chỉ những ai trộm cắp hay ăn bám mới đáng bị coi thường.</a:t>
            </a:r>
          </a:p>
          <a:p>
            <a:pPr algn="just"/>
            <a:r>
              <a:rPr lang="en-US" sz="2100" b="1">
                <a:solidFill>
                  <a:srgbClr val="002060"/>
                </a:solidFill>
                <a:latin typeface="+mj-lt"/>
              </a:rPr>
              <a:t>	</a:t>
            </a:r>
            <a:r>
              <a:rPr lang="vi-VN" sz="2100" b="1">
                <a:solidFill>
                  <a:schemeClr val="accent6">
                    <a:lumMod val="75000"/>
                  </a:schemeClr>
                </a:solidFill>
                <a:latin typeface="+mj-lt"/>
              </a:rPr>
              <a:t>Bất giác, em lại nhớ đến ba người thợ nhễ nhại mồ hôi mà vui vẻ bên tiếng bễ thổi </a:t>
            </a:r>
            <a:r>
              <a:rPr lang="en-US" sz="2100" b="1">
                <a:solidFill>
                  <a:schemeClr val="accent6">
                    <a:lumMod val="75000"/>
                  </a:schemeClr>
                </a:solidFill>
                <a:latin typeface="Times New Roman" panose="02020603050405020304" pitchFamily="18" charset="0"/>
                <a:cs typeface="Times New Roman" panose="02020603050405020304" pitchFamily="18" charset="0"/>
              </a:rPr>
              <a:t>“</a:t>
            </a:r>
            <a:r>
              <a:rPr lang="vi-VN" sz="2100" b="1">
                <a:solidFill>
                  <a:schemeClr val="accent6">
                    <a:lumMod val="75000"/>
                  </a:schemeClr>
                </a:solidFill>
                <a:latin typeface="+mj-lt"/>
              </a:rPr>
              <a:t>phì phào</a:t>
            </a:r>
            <a:r>
              <a:rPr lang="en-US" sz="2100" b="1">
                <a:solidFill>
                  <a:schemeClr val="accent6">
                    <a:lumMod val="75000"/>
                  </a:schemeClr>
                </a:solidFill>
                <a:latin typeface="Times New Roman" panose="02020603050405020304" pitchFamily="18" charset="0"/>
                <a:cs typeface="Times New Roman" panose="02020603050405020304" pitchFamily="18" charset="0"/>
              </a:rPr>
              <a:t>”</a:t>
            </a:r>
            <a:r>
              <a:rPr lang="vi-VN" sz="2100" b="1">
                <a:solidFill>
                  <a:schemeClr val="accent6">
                    <a:lumMod val="75000"/>
                  </a:schemeClr>
                </a:solidFill>
                <a:latin typeface="+mj-lt"/>
              </a:rPr>
              <a:t>, tiếng búa con, búa lớn theo nhau đập </a:t>
            </a:r>
            <a:r>
              <a:rPr lang="en-US" sz="2100" b="1">
                <a:solidFill>
                  <a:schemeClr val="accent6">
                    <a:lumMod val="75000"/>
                  </a:schemeClr>
                </a:solidFill>
                <a:latin typeface="Times New Roman" panose="02020603050405020304" pitchFamily="18" charset="0"/>
                <a:cs typeface="Times New Roman" panose="02020603050405020304" pitchFamily="18" charset="0"/>
              </a:rPr>
              <a:t>“</a:t>
            </a:r>
            <a:r>
              <a:rPr lang="vi-VN" sz="2100" b="1">
                <a:solidFill>
                  <a:schemeClr val="accent6">
                    <a:lumMod val="75000"/>
                  </a:schemeClr>
                </a:solidFill>
                <a:latin typeface="+mj-lt"/>
              </a:rPr>
              <a:t>cúc cắc</a:t>
            </a:r>
            <a:r>
              <a:rPr lang="en-US" sz="2100" b="1">
                <a:solidFill>
                  <a:schemeClr val="accent6">
                    <a:lumMod val="75000"/>
                  </a:schemeClr>
                </a:solidFill>
                <a:latin typeface="Times New Roman" panose="02020603050405020304" pitchFamily="18" charset="0"/>
                <a:cs typeface="Times New Roman" panose="02020603050405020304" pitchFamily="18" charset="0"/>
              </a:rPr>
              <a:t>”</a:t>
            </a:r>
            <a:r>
              <a:rPr lang="vi-VN" sz="2100" b="1">
                <a:solidFill>
                  <a:schemeClr val="accent6">
                    <a:lumMod val="75000"/>
                  </a:schemeClr>
                </a:solidFill>
                <a:latin typeface="+mj-lt"/>
              </a:rPr>
              <a:t> và những tàn lửa đỏ hồng, bắn tóe lên như khi đốt cây bông.</a:t>
            </a:r>
          </a:p>
          <a:p>
            <a:pPr algn="r"/>
            <a:r>
              <a:rPr lang="vi-VN" sz="2100" i="1">
                <a:solidFill>
                  <a:srgbClr val="002060"/>
                </a:solidFill>
                <a:latin typeface="+mj-lt"/>
              </a:rPr>
              <a:t>Theo</a:t>
            </a:r>
            <a:r>
              <a:rPr lang="vi-VN" sz="2100" b="1">
                <a:solidFill>
                  <a:srgbClr val="002060"/>
                </a:solidFill>
                <a:latin typeface="+mj-lt"/>
              </a:rPr>
              <a:t> NAM CAO</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1865"/>
          <a:stretch/>
        </p:blipFill>
        <p:spPr>
          <a:xfrm>
            <a:off x="11352679" y="2233681"/>
            <a:ext cx="832240" cy="1273972"/>
          </a:xfrm>
          <a:prstGeom prst="rect">
            <a:avLst/>
          </a:prstGeom>
        </p:spPr>
      </p:pic>
      <p:sp>
        <p:nvSpPr>
          <p:cNvPr id="8" name="Oval Callout 7"/>
          <p:cNvSpPr/>
          <p:nvPr/>
        </p:nvSpPr>
        <p:spPr>
          <a:xfrm>
            <a:off x="7805686" y="1265064"/>
            <a:ext cx="3877988" cy="1321725"/>
          </a:xfrm>
          <a:prstGeom prst="wedgeEllipseCallout">
            <a:avLst>
              <a:gd name="adj1" fmla="val 50553"/>
              <a:gd name="adj2" fmla="val 60596"/>
            </a:avLst>
          </a:prstGeom>
          <a:solidFill>
            <a:schemeClr val="bg1">
              <a:alpha val="4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0000"/>
                </a:solidFill>
                <a:latin typeface="Times New Roman" panose="02020603050405020304" pitchFamily="18" charset="0"/>
                <a:cs typeface="Times New Roman" panose="02020603050405020304" pitchFamily="18" charset="0"/>
              </a:rPr>
              <a:t>Đọc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giọng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khẩn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khoản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lễ</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phép</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thiết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tha</a:t>
            </a:r>
            <a:endParaRPr lang="en-US" sz="2400" b="1" i="1" dirty="0">
              <a:solidFill>
                <a:srgbClr val="FF0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649" r="47436"/>
          <a:stretch/>
        </p:blipFill>
        <p:spPr>
          <a:xfrm>
            <a:off x="256168" y="1265064"/>
            <a:ext cx="578758" cy="801408"/>
          </a:xfrm>
          <a:prstGeom prst="rect">
            <a:avLst/>
          </a:prstGeom>
        </p:spPr>
      </p:pic>
      <p:sp>
        <p:nvSpPr>
          <p:cNvPr id="10" name="Oval Callout 9"/>
          <p:cNvSpPr/>
          <p:nvPr/>
        </p:nvSpPr>
        <p:spPr>
          <a:xfrm>
            <a:off x="5585386" y="1515979"/>
            <a:ext cx="2396456" cy="1070810"/>
          </a:xfrm>
          <a:prstGeom prst="wedgeEllipseCallout">
            <a:avLst>
              <a:gd name="adj1" fmla="val -161592"/>
              <a:gd name="adj2" fmla="val -31667"/>
            </a:avLst>
          </a:prstGeom>
          <a:solidFill>
            <a:schemeClr val="bg1">
              <a:alpha val="4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0000"/>
                </a:solidFill>
                <a:latin typeface="Times New Roman" panose="02020603050405020304" pitchFamily="18" charset="0"/>
                <a:cs typeface="Times New Roman" panose="02020603050405020304" pitchFamily="18" charset="0"/>
              </a:rPr>
              <a:t>Đọc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giọng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ngạc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nhiên</a:t>
            </a:r>
            <a:endParaRPr lang="en-US" sz="2400" b="1" i="1" dirty="0">
              <a:solidFill>
                <a:srgbClr val="FF0000"/>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649" r="47436"/>
          <a:stretch/>
        </p:blipFill>
        <p:spPr>
          <a:xfrm>
            <a:off x="247650" y="3310731"/>
            <a:ext cx="578758" cy="801408"/>
          </a:xfrm>
          <a:prstGeom prst="rect">
            <a:avLst/>
          </a:prstGeom>
        </p:spPr>
      </p:pic>
      <p:sp>
        <p:nvSpPr>
          <p:cNvPr id="12" name="Oval Callout 11"/>
          <p:cNvSpPr/>
          <p:nvPr/>
        </p:nvSpPr>
        <p:spPr>
          <a:xfrm>
            <a:off x="5883729" y="5713352"/>
            <a:ext cx="3521528" cy="1393371"/>
          </a:xfrm>
          <a:prstGeom prst="wedgeEllipseCallout">
            <a:avLst>
              <a:gd name="adj1" fmla="val -146451"/>
              <a:gd name="adj2" fmla="val -157709"/>
            </a:avLst>
          </a:prstGeom>
          <a:solidFill>
            <a:schemeClr val="bg1">
              <a:alpha val="4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0000"/>
                </a:solidFill>
                <a:latin typeface="Times New Roman" panose="02020603050405020304" pitchFamily="18" charset="0"/>
                <a:cs typeface="Times New Roman" panose="02020603050405020304" pitchFamily="18" charset="0"/>
              </a:rPr>
              <a:t>Đọc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giọng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cảm</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động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dịu</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dàng</a:t>
            </a:r>
            <a:endParaRPr lang="en-US" sz="2400" b="1" i="1" dirty="0">
              <a:solidFill>
                <a:srgbClr val="FF0000"/>
              </a:solidFill>
              <a:latin typeface="Times New Roman" panose="02020603050405020304" pitchFamily="18" charset="0"/>
              <a:cs typeface="Times New Roman" panose="02020603050405020304" pitchFamily="18" charset="0"/>
            </a:endParaRPr>
          </a:p>
        </p:txBody>
      </p:sp>
      <p:sp>
        <p:nvSpPr>
          <p:cNvPr id="13" name="Oval Callout 12"/>
          <p:cNvSpPr/>
          <p:nvPr/>
        </p:nvSpPr>
        <p:spPr>
          <a:xfrm>
            <a:off x="2730502" y="6120042"/>
            <a:ext cx="2320470" cy="554662"/>
          </a:xfrm>
          <a:prstGeom prst="wedgeEllipseCallout">
            <a:avLst>
              <a:gd name="adj1" fmla="val -84215"/>
              <a:gd name="adj2" fmla="val -70209"/>
            </a:avLst>
          </a:prstGeom>
          <a:solidFill>
            <a:schemeClr val="bg1">
              <a:alpha val="4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solidFill>
                  <a:srgbClr val="FF0000"/>
                </a:solidFill>
                <a:latin typeface="Times New Roman" panose="02020603050405020304" pitchFamily="18" charset="0"/>
                <a:cs typeface="Times New Roman" panose="02020603050405020304" pitchFamily="18" charset="0"/>
              </a:rPr>
              <a:t>Đọc chậm</a:t>
            </a:r>
          </a:p>
        </p:txBody>
      </p:sp>
      <p:sp>
        <p:nvSpPr>
          <p:cNvPr id="14" name="Flowchart: Process 13"/>
          <p:cNvSpPr/>
          <p:nvPr/>
        </p:nvSpPr>
        <p:spPr>
          <a:xfrm>
            <a:off x="6057900" y="757988"/>
            <a:ext cx="5514521" cy="334465"/>
          </a:xfrm>
          <a:prstGeom prst="flowChartProcess">
            <a:avLst/>
          </a:prstGeom>
          <a:solidFill>
            <a:schemeClr val="bg1">
              <a:alpha val="4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0000"/>
                </a:solidFill>
                <a:latin typeface="Times New Roman" panose="02020603050405020304" pitchFamily="18" charset="0"/>
                <a:cs typeface="Times New Roman" panose="02020603050405020304" pitchFamily="18" charset="0"/>
              </a:rPr>
              <a:t>Dẫn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chuyện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giọng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thân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mật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nhẹ</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nhàng</a:t>
            </a:r>
            <a:endParaRPr lang="en-US" sz="24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32748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xit" presetSubtype="0" fill="hold" grpId="1" nodeType="clickEffect">
                                  <p:stCondLst>
                                    <p:cond delay="0"/>
                                  </p:stCondLst>
                                  <p:childTnLst>
                                    <p:animEffect transition="out" filter="fade">
                                      <p:cBhvr>
                                        <p:cTn id="52" dur="1000"/>
                                        <p:tgtEl>
                                          <p:spTgt spid="14"/>
                                        </p:tgtEl>
                                      </p:cBhvr>
                                    </p:animEffect>
                                    <p:anim calcmode="lin" valueType="num">
                                      <p:cBhvr>
                                        <p:cTn id="53" dur="1000"/>
                                        <p:tgtEl>
                                          <p:spTgt spid="14"/>
                                        </p:tgtEl>
                                        <p:attrNameLst>
                                          <p:attrName>ppt_x</p:attrName>
                                        </p:attrNameLst>
                                      </p:cBhvr>
                                      <p:tavLst>
                                        <p:tav tm="0">
                                          <p:val>
                                            <p:strVal val="ppt_x"/>
                                          </p:val>
                                        </p:tav>
                                        <p:tav tm="100000">
                                          <p:val>
                                            <p:strVal val="ppt_x"/>
                                          </p:val>
                                        </p:tav>
                                      </p:tavLst>
                                    </p:anim>
                                    <p:anim calcmode="lin" valueType="num">
                                      <p:cBhvr>
                                        <p:cTn id="54" dur="1000"/>
                                        <p:tgtEl>
                                          <p:spTgt spid="14"/>
                                        </p:tgtEl>
                                        <p:attrNameLst>
                                          <p:attrName>ppt_y</p:attrName>
                                        </p:attrNameLst>
                                      </p:cBhvr>
                                      <p:tavLst>
                                        <p:tav tm="0">
                                          <p:val>
                                            <p:strVal val="ppt_y"/>
                                          </p:val>
                                        </p:tav>
                                        <p:tav tm="100000">
                                          <p:val>
                                            <p:strVal val="ppt_y+.1"/>
                                          </p:val>
                                        </p:tav>
                                      </p:tavLst>
                                    </p:anim>
                                    <p:set>
                                      <p:cBhvr>
                                        <p:cTn id="55" dur="1" fill="hold">
                                          <p:stCondLst>
                                            <p:cond delay="999"/>
                                          </p:stCondLst>
                                        </p:cTn>
                                        <p:tgtEl>
                                          <p:spTgt spid="14"/>
                                        </p:tgtEl>
                                        <p:attrNameLst>
                                          <p:attrName>style.visibility</p:attrName>
                                        </p:attrNameLst>
                                      </p:cBhvr>
                                      <p:to>
                                        <p:strVal val="hidden"/>
                                      </p:to>
                                    </p:set>
                                  </p:childTnLst>
                                </p:cTn>
                              </p:par>
                              <p:par>
                                <p:cTn id="56" presetID="42" presetClass="exit" presetSubtype="0" fill="hold" nodeType="withEffect">
                                  <p:stCondLst>
                                    <p:cond delay="0"/>
                                  </p:stCondLst>
                                  <p:childTnLst>
                                    <p:animEffect transition="out" filter="fade">
                                      <p:cBhvr>
                                        <p:cTn id="57" dur="1000"/>
                                        <p:tgtEl>
                                          <p:spTgt spid="9"/>
                                        </p:tgtEl>
                                      </p:cBhvr>
                                    </p:animEffect>
                                    <p:anim calcmode="lin" valueType="num">
                                      <p:cBhvr>
                                        <p:cTn id="58" dur="1000"/>
                                        <p:tgtEl>
                                          <p:spTgt spid="9"/>
                                        </p:tgtEl>
                                        <p:attrNameLst>
                                          <p:attrName>ppt_x</p:attrName>
                                        </p:attrNameLst>
                                      </p:cBhvr>
                                      <p:tavLst>
                                        <p:tav tm="0">
                                          <p:val>
                                            <p:strVal val="ppt_x"/>
                                          </p:val>
                                        </p:tav>
                                        <p:tav tm="100000">
                                          <p:val>
                                            <p:strVal val="ppt_x"/>
                                          </p:val>
                                        </p:tav>
                                      </p:tavLst>
                                    </p:anim>
                                    <p:anim calcmode="lin" valueType="num">
                                      <p:cBhvr>
                                        <p:cTn id="59" dur="1000"/>
                                        <p:tgtEl>
                                          <p:spTgt spid="9"/>
                                        </p:tgtEl>
                                        <p:attrNameLst>
                                          <p:attrName>ppt_y</p:attrName>
                                        </p:attrNameLst>
                                      </p:cBhvr>
                                      <p:tavLst>
                                        <p:tav tm="0">
                                          <p:val>
                                            <p:strVal val="ppt_y"/>
                                          </p:val>
                                        </p:tav>
                                        <p:tav tm="100000">
                                          <p:val>
                                            <p:strVal val="ppt_y+.1"/>
                                          </p:val>
                                        </p:tav>
                                      </p:tavLst>
                                    </p:anim>
                                    <p:set>
                                      <p:cBhvr>
                                        <p:cTn id="60" dur="1" fill="hold">
                                          <p:stCondLst>
                                            <p:cond delay="999"/>
                                          </p:stCondLst>
                                        </p:cTn>
                                        <p:tgtEl>
                                          <p:spTgt spid="9"/>
                                        </p:tgtEl>
                                        <p:attrNameLst>
                                          <p:attrName>style.visibility</p:attrName>
                                        </p:attrNameLst>
                                      </p:cBhvr>
                                      <p:to>
                                        <p:strVal val="hidden"/>
                                      </p:to>
                                    </p:set>
                                  </p:childTnLst>
                                </p:cTn>
                              </p:par>
                              <p:par>
                                <p:cTn id="61" presetID="42" presetClass="exit" presetSubtype="0" fill="hold" grpId="1" nodeType="withEffect">
                                  <p:stCondLst>
                                    <p:cond delay="0"/>
                                  </p:stCondLst>
                                  <p:childTnLst>
                                    <p:animEffect transition="out" filter="fade">
                                      <p:cBhvr>
                                        <p:cTn id="62" dur="1000"/>
                                        <p:tgtEl>
                                          <p:spTgt spid="10"/>
                                        </p:tgtEl>
                                      </p:cBhvr>
                                    </p:animEffect>
                                    <p:anim calcmode="lin" valueType="num">
                                      <p:cBhvr>
                                        <p:cTn id="63" dur="1000"/>
                                        <p:tgtEl>
                                          <p:spTgt spid="10"/>
                                        </p:tgtEl>
                                        <p:attrNameLst>
                                          <p:attrName>ppt_x</p:attrName>
                                        </p:attrNameLst>
                                      </p:cBhvr>
                                      <p:tavLst>
                                        <p:tav tm="0">
                                          <p:val>
                                            <p:strVal val="ppt_x"/>
                                          </p:val>
                                        </p:tav>
                                        <p:tav tm="100000">
                                          <p:val>
                                            <p:strVal val="ppt_x"/>
                                          </p:val>
                                        </p:tav>
                                      </p:tavLst>
                                    </p:anim>
                                    <p:anim calcmode="lin" valueType="num">
                                      <p:cBhvr>
                                        <p:cTn id="64" dur="1000"/>
                                        <p:tgtEl>
                                          <p:spTgt spid="10"/>
                                        </p:tgtEl>
                                        <p:attrNameLst>
                                          <p:attrName>ppt_y</p:attrName>
                                        </p:attrNameLst>
                                      </p:cBhvr>
                                      <p:tavLst>
                                        <p:tav tm="0">
                                          <p:val>
                                            <p:strVal val="ppt_y"/>
                                          </p:val>
                                        </p:tav>
                                        <p:tav tm="100000">
                                          <p:val>
                                            <p:strVal val="ppt_y+.1"/>
                                          </p:val>
                                        </p:tav>
                                      </p:tavLst>
                                    </p:anim>
                                    <p:set>
                                      <p:cBhvr>
                                        <p:cTn id="65" dur="1" fill="hold">
                                          <p:stCondLst>
                                            <p:cond delay="999"/>
                                          </p:stCondLst>
                                        </p:cTn>
                                        <p:tgtEl>
                                          <p:spTgt spid="10"/>
                                        </p:tgtEl>
                                        <p:attrNameLst>
                                          <p:attrName>style.visibility</p:attrName>
                                        </p:attrNameLst>
                                      </p:cBhvr>
                                      <p:to>
                                        <p:strVal val="hidden"/>
                                      </p:to>
                                    </p:set>
                                  </p:childTnLst>
                                </p:cTn>
                              </p:par>
                              <p:par>
                                <p:cTn id="66" presetID="42" presetClass="exit" presetSubtype="0" fill="hold" nodeType="withEffect">
                                  <p:stCondLst>
                                    <p:cond delay="0"/>
                                  </p:stCondLst>
                                  <p:childTnLst>
                                    <p:animEffect transition="out" filter="fade">
                                      <p:cBhvr>
                                        <p:cTn id="67" dur="1000"/>
                                        <p:tgtEl>
                                          <p:spTgt spid="5"/>
                                        </p:tgtEl>
                                      </p:cBhvr>
                                    </p:animEffect>
                                    <p:anim calcmode="lin" valueType="num">
                                      <p:cBhvr>
                                        <p:cTn id="68" dur="1000"/>
                                        <p:tgtEl>
                                          <p:spTgt spid="5"/>
                                        </p:tgtEl>
                                        <p:attrNameLst>
                                          <p:attrName>ppt_x</p:attrName>
                                        </p:attrNameLst>
                                      </p:cBhvr>
                                      <p:tavLst>
                                        <p:tav tm="0">
                                          <p:val>
                                            <p:strVal val="ppt_x"/>
                                          </p:val>
                                        </p:tav>
                                        <p:tav tm="100000">
                                          <p:val>
                                            <p:strVal val="ppt_x"/>
                                          </p:val>
                                        </p:tav>
                                      </p:tavLst>
                                    </p:anim>
                                    <p:anim calcmode="lin" valueType="num">
                                      <p:cBhvr>
                                        <p:cTn id="69" dur="1000"/>
                                        <p:tgtEl>
                                          <p:spTgt spid="5"/>
                                        </p:tgtEl>
                                        <p:attrNameLst>
                                          <p:attrName>ppt_y</p:attrName>
                                        </p:attrNameLst>
                                      </p:cBhvr>
                                      <p:tavLst>
                                        <p:tav tm="0">
                                          <p:val>
                                            <p:strVal val="ppt_y"/>
                                          </p:val>
                                        </p:tav>
                                        <p:tav tm="100000">
                                          <p:val>
                                            <p:strVal val="ppt_y+.1"/>
                                          </p:val>
                                        </p:tav>
                                      </p:tavLst>
                                    </p:anim>
                                    <p:set>
                                      <p:cBhvr>
                                        <p:cTn id="70" dur="1" fill="hold">
                                          <p:stCondLst>
                                            <p:cond delay="999"/>
                                          </p:stCondLst>
                                        </p:cTn>
                                        <p:tgtEl>
                                          <p:spTgt spid="5"/>
                                        </p:tgtEl>
                                        <p:attrNameLst>
                                          <p:attrName>style.visibility</p:attrName>
                                        </p:attrNameLst>
                                      </p:cBhvr>
                                      <p:to>
                                        <p:strVal val="hidden"/>
                                      </p:to>
                                    </p:set>
                                  </p:childTnLst>
                                </p:cTn>
                              </p:par>
                              <p:par>
                                <p:cTn id="71" presetID="42" presetClass="exit" presetSubtype="0" fill="hold" grpId="1" nodeType="withEffect">
                                  <p:stCondLst>
                                    <p:cond delay="0"/>
                                  </p:stCondLst>
                                  <p:childTnLst>
                                    <p:animEffect transition="out" filter="fade">
                                      <p:cBhvr>
                                        <p:cTn id="72" dur="1000"/>
                                        <p:tgtEl>
                                          <p:spTgt spid="8"/>
                                        </p:tgtEl>
                                      </p:cBhvr>
                                    </p:animEffect>
                                    <p:anim calcmode="lin" valueType="num">
                                      <p:cBhvr>
                                        <p:cTn id="73" dur="1000"/>
                                        <p:tgtEl>
                                          <p:spTgt spid="8"/>
                                        </p:tgtEl>
                                        <p:attrNameLst>
                                          <p:attrName>ppt_x</p:attrName>
                                        </p:attrNameLst>
                                      </p:cBhvr>
                                      <p:tavLst>
                                        <p:tav tm="0">
                                          <p:val>
                                            <p:strVal val="ppt_x"/>
                                          </p:val>
                                        </p:tav>
                                        <p:tav tm="100000">
                                          <p:val>
                                            <p:strVal val="ppt_x"/>
                                          </p:val>
                                        </p:tav>
                                      </p:tavLst>
                                    </p:anim>
                                    <p:anim calcmode="lin" valueType="num">
                                      <p:cBhvr>
                                        <p:cTn id="74" dur="1000"/>
                                        <p:tgtEl>
                                          <p:spTgt spid="8"/>
                                        </p:tgtEl>
                                        <p:attrNameLst>
                                          <p:attrName>ppt_y</p:attrName>
                                        </p:attrNameLst>
                                      </p:cBhvr>
                                      <p:tavLst>
                                        <p:tav tm="0">
                                          <p:val>
                                            <p:strVal val="ppt_y"/>
                                          </p:val>
                                        </p:tav>
                                        <p:tav tm="100000">
                                          <p:val>
                                            <p:strVal val="ppt_y+.1"/>
                                          </p:val>
                                        </p:tav>
                                      </p:tavLst>
                                    </p:anim>
                                    <p:set>
                                      <p:cBhvr>
                                        <p:cTn id="75" dur="1" fill="hold">
                                          <p:stCondLst>
                                            <p:cond delay="999"/>
                                          </p:stCondLst>
                                        </p:cTn>
                                        <p:tgtEl>
                                          <p:spTgt spid="8"/>
                                        </p:tgtEl>
                                        <p:attrNameLst>
                                          <p:attrName>style.visibility</p:attrName>
                                        </p:attrNameLst>
                                      </p:cBhvr>
                                      <p:to>
                                        <p:strVal val="hidden"/>
                                      </p:to>
                                    </p:set>
                                  </p:childTnLst>
                                </p:cTn>
                              </p:par>
                              <p:par>
                                <p:cTn id="76" presetID="42" presetClass="exit" presetSubtype="0" fill="hold" nodeType="withEffect">
                                  <p:stCondLst>
                                    <p:cond delay="0"/>
                                  </p:stCondLst>
                                  <p:childTnLst>
                                    <p:animEffect transition="out" filter="fade">
                                      <p:cBhvr>
                                        <p:cTn id="77" dur="1000"/>
                                        <p:tgtEl>
                                          <p:spTgt spid="11"/>
                                        </p:tgtEl>
                                      </p:cBhvr>
                                    </p:animEffect>
                                    <p:anim calcmode="lin" valueType="num">
                                      <p:cBhvr>
                                        <p:cTn id="78" dur="1000"/>
                                        <p:tgtEl>
                                          <p:spTgt spid="11"/>
                                        </p:tgtEl>
                                        <p:attrNameLst>
                                          <p:attrName>ppt_x</p:attrName>
                                        </p:attrNameLst>
                                      </p:cBhvr>
                                      <p:tavLst>
                                        <p:tav tm="0">
                                          <p:val>
                                            <p:strVal val="ppt_x"/>
                                          </p:val>
                                        </p:tav>
                                        <p:tav tm="100000">
                                          <p:val>
                                            <p:strVal val="ppt_x"/>
                                          </p:val>
                                        </p:tav>
                                      </p:tavLst>
                                    </p:anim>
                                    <p:anim calcmode="lin" valueType="num">
                                      <p:cBhvr>
                                        <p:cTn id="79" dur="1000"/>
                                        <p:tgtEl>
                                          <p:spTgt spid="11"/>
                                        </p:tgtEl>
                                        <p:attrNameLst>
                                          <p:attrName>ppt_y</p:attrName>
                                        </p:attrNameLst>
                                      </p:cBhvr>
                                      <p:tavLst>
                                        <p:tav tm="0">
                                          <p:val>
                                            <p:strVal val="ppt_y"/>
                                          </p:val>
                                        </p:tav>
                                        <p:tav tm="100000">
                                          <p:val>
                                            <p:strVal val="ppt_y+.1"/>
                                          </p:val>
                                        </p:tav>
                                      </p:tavLst>
                                    </p:anim>
                                    <p:set>
                                      <p:cBhvr>
                                        <p:cTn id="80" dur="1" fill="hold">
                                          <p:stCondLst>
                                            <p:cond delay="999"/>
                                          </p:stCondLst>
                                        </p:cTn>
                                        <p:tgtEl>
                                          <p:spTgt spid="11"/>
                                        </p:tgtEl>
                                        <p:attrNameLst>
                                          <p:attrName>style.visibility</p:attrName>
                                        </p:attrNameLst>
                                      </p:cBhvr>
                                      <p:to>
                                        <p:strVal val="hidden"/>
                                      </p:to>
                                    </p:set>
                                  </p:childTnLst>
                                </p:cTn>
                              </p:par>
                              <p:par>
                                <p:cTn id="81" presetID="42" presetClass="exit" presetSubtype="0" fill="hold" grpId="1" nodeType="withEffect">
                                  <p:stCondLst>
                                    <p:cond delay="0"/>
                                  </p:stCondLst>
                                  <p:childTnLst>
                                    <p:animEffect transition="out" filter="fade">
                                      <p:cBhvr>
                                        <p:cTn id="82" dur="1000"/>
                                        <p:tgtEl>
                                          <p:spTgt spid="12"/>
                                        </p:tgtEl>
                                      </p:cBhvr>
                                    </p:animEffect>
                                    <p:anim calcmode="lin" valueType="num">
                                      <p:cBhvr>
                                        <p:cTn id="83" dur="1000"/>
                                        <p:tgtEl>
                                          <p:spTgt spid="12"/>
                                        </p:tgtEl>
                                        <p:attrNameLst>
                                          <p:attrName>ppt_x</p:attrName>
                                        </p:attrNameLst>
                                      </p:cBhvr>
                                      <p:tavLst>
                                        <p:tav tm="0">
                                          <p:val>
                                            <p:strVal val="ppt_x"/>
                                          </p:val>
                                        </p:tav>
                                        <p:tav tm="100000">
                                          <p:val>
                                            <p:strVal val="ppt_x"/>
                                          </p:val>
                                        </p:tav>
                                      </p:tavLst>
                                    </p:anim>
                                    <p:anim calcmode="lin" valueType="num">
                                      <p:cBhvr>
                                        <p:cTn id="84" dur="1000"/>
                                        <p:tgtEl>
                                          <p:spTgt spid="12"/>
                                        </p:tgtEl>
                                        <p:attrNameLst>
                                          <p:attrName>ppt_y</p:attrName>
                                        </p:attrNameLst>
                                      </p:cBhvr>
                                      <p:tavLst>
                                        <p:tav tm="0">
                                          <p:val>
                                            <p:strVal val="ppt_y"/>
                                          </p:val>
                                        </p:tav>
                                        <p:tav tm="100000">
                                          <p:val>
                                            <p:strVal val="ppt_y+.1"/>
                                          </p:val>
                                        </p:tav>
                                      </p:tavLst>
                                    </p:anim>
                                    <p:set>
                                      <p:cBhvr>
                                        <p:cTn id="85" dur="1" fill="hold">
                                          <p:stCondLst>
                                            <p:cond delay="999"/>
                                          </p:stCondLst>
                                        </p:cTn>
                                        <p:tgtEl>
                                          <p:spTgt spid="12"/>
                                        </p:tgtEl>
                                        <p:attrNameLst>
                                          <p:attrName>style.visibility</p:attrName>
                                        </p:attrNameLst>
                                      </p:cBhvr>
                                      <p:to>
                                        <p:strVal val="hidden"/>
                                      </p:to>
                                    </p:set>
                                  </p:childTnLst>
                                </p:cTn>
                              </p:par>
                              <p:par>
                                <p:cTn id="86" presetID="42" presetClass="exit" presetSubtype="0" fill="hold" grpId="1" nodeType="withEffect">
                                  <p:stCondLst>
                                    <p:cond delay="0"/>
                                  </p:stCondLst>
                                  <p:childTnLst>
                                    <p:animEffect transition="out" filter="fade">
                                      <p:cBhvr>
                                        <p:cTn id="87" dur="1000"/>
                                        <p:tgtEl>
                                          <p:spTgt spid="13"/>
                                        </p:tgtEl>
                                      </p:cBhvr>
                                    </p:animEffect>
                                    <p:anim calcmode="lin" valueType="num">
                                      <p:cBhvr>
                                        <p:cTn id="88" dur="1000"/>
                                        <p:tgtEl>
                                          <p:spTgt spid="13"/>
                                        </p:tgtEl>
                                        <p:attrNameLst>
                                          <p:attrName>ppt_x</p:attrName>
                                        </p:attrNameLst>
                                      </p:cBhvr>
                                      <p:tavLst>
                                        <p:tav tm="0">
                                          <p:val>
                                            <p:strVal val="ppt_x"/>
                                          </p:val>
                                        </p:tav>
                                        <p:tav tm="100000">
                                          <p:val>
                                            <p:strVal val="ppt_x"/>
                                          </p:val>
                                        </p:tav>
                                      </p:tavLst>
                                    </p:anim>
                                    <p:anim calcmode="lin" valueType="num">
                                      <p:cBhvr>
                                        <p:cTn id="89" dur="1000"/>
                                        <p:tgtEl>
                                          <p:spTgt spid="13"/>
                                        </p:tgtEl>
                                        <p:attrNameLst>
                                          <p:attrName>ppt_y</p:attrName>
                                        </p:attrNameLst>
                                      </p:cBhvr>
                                      <p:tavLst>
                                        <p:tav tm="0">
                                          <p:val>
                                            <p:strVal val="ppt_y"/>
                                          </p:val>
                                        </p:tav>
                                        <p:tav tm="100000">
                                          <p:val>
                                            <p:strVal val="ppt_y+.1"/>
                                          </p:val>
                                        </p:tav>
                                      </p:tavLst>
                                    </p:anim>
                                    <p:set>
                                      <p:cBhvr>
                                        <p:cTn id="90"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2" grpId="0" animBg="1"/>
      <p:bldP spid="12" grpId="1" animBg="1"/>
      <p:bldP spid="13" grpId="0" animBg="1"/>
      <p:bldP spid="13" grpId="1" animBg="1"/>
      <p:bldP spid="14" grpId="0" animBg="1"/>
      <p:bldP spid="1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413" y="577715"/>
            <a:ext cx="6088510" cy="6088510"/>
          </a:xfrm>
          <a:prstGeom prst="rect">
            <a:avLst/>
          </a:prstGeom>
        </p:spPr>
      </p:pic>
      <p:sp>
        <p:nvSpPr>
          <p:cNvPr id="7" name="Rectangle 6"/>
          <p:cNvSpPr/>
          <p:nvPr/>
        </p:nvSpPr>
        <p:spPr>
          <a:xfrm>
            <a:off x="1647888" y="116050"/>
            <a:ext cx="9040488" cy="923330"/>
          </a:xfrm>
          <a:prstGeom prst="rect">
            <a:avLst/>
          </a:prstGeom>
          <a:noFill/>
        </p:spPr>
        <p:txBody>
          <a:bodyPr wrap="none" lIns="91440" tIns="45720" rIns="91440" bIns="45720">
            <a:spAutoFit/>
          </a:bodyPr>
          <a:lstStyle/>
          <a:p>
            <a:pPr algn="ctr"/>
            <a:r>
              <a:rPr lang="en-US" sz="5400" b="1" spc="300">
                <a:ln w="0"/>
                <a:solidFill>
                  <a:srgbClr val="DA3423"/>
                </a:solidFill>
                <a:effectLst>
                  <a:outerShdw blurRad="38100" dist="19050" dir="2700000" algn="tl" rotWithShape="0">
                    <a:schemeClr val="dk1">
                      <a:alpha val="40000"/>
                    </a:schemeClr>
                  </a:outerShdw>
                </a:effectLst>
                <a:latin typeface="UVN Binh Duong" pitchFamily="2" charset="0"/>
              </a:rPr>
              <a:t>ĐỐ VUI VỀ</a:t>
            </a:r>
            <a:r>
              <a:rPr lang="en-US" sz="5400" b="1" cap="none" spc="300">
                <a:ln w="0"/>
                <a:solidFill>
                  <a:srgbClr val="DA3423"/>
                </a:solidFill>
                <a:effectLst>
                  <a:outerShdw blurRad="38100" dist="19050" dir="2700000" algn="tl" rotWithShape="0">
                    <a:schemeClr val="dk1">
                      <a:alpha val="40000"/>
                    </a:schemeClr>
                  </a:outerShdw>
                </a:effectLst>
                <a:latin typeface="UVN Binh Duong" pitchFamily="2" charset="0"/>
              </a:rPr>
              <a:t> NGHỀ NGHIỆP</a:t>
            </a:r>
          </a:p>
        </p:txBody>
      </p:sp>
      <p:sp>
        <p:nvSpPr>
          <p:cNvPr id="8" name="Rectangle 7"/>
          <p:cNvSpPr/>
          <p:nvPr/>
        </p:nvSpPr>
        <p:spPr>
          <a:xfrm>
            <a:off x="6131784" y="4588297"/>
            <a:ext cx="5596725" cy="923330"/>
          </a:xfrm>
          <a:prstGeom prst="rect">
            <a:avLst/>
          </a:prstGeom>
          <a:noFill/>
        </p:spPr>
        <p:txBody>
          <a:bodyPr wrap="none" lIns="91440" tIns="45720" rIns="91440" bIns="45720">
            <a:spAutoFit/>
          </a:bodyPr>
          <a:lstStyle/>
          <a:p>
            <a:pPr algn="ctr"/>
            <a:r>
              <a:rPr lang="en-US" sz="5400" b="1" cap="none" spc="0">
                <a:ln w="0"/>
                <a:solidFill>
                  <a:srgbClr val="244E9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NGHỀ THỢ XÂY</a:t>
            </a:r>
          </a:p>
        </p:txBody>
      </p:sp>
      <p:sp>
        <p:nvSpPr>
          <p:cNvPr id="9" name="Rectangle 8"/>
          <p:cNvSpPr/>
          <p:nvPr/>
        </p:nvSpPr>
        <p:spPr>
          <a:xfrm>
            <a:off x="6604001" y="1536566"/>
            <a:ext cx="5152572" cy="2554545"/>
          </a:xfrm>
          <a:prstGeom prst="rect">
            <a:avLst/>
          </a:prstGeom>
        </p:spPr>
        <p:txBody>
          <a:bodyPr wrap="square">
            <a:spAutoFit/>
          </a:bodyPr>
          <a:lstStyle/>
          <a:p>
            <a:r>
              <a:rPr lang="en-US" sz="4000" b="1" i="1">
                <a:solidFill>
                  <a:srgbClr val="D12626"/>
                </a:solidFill>
                <a:latin typeface="Times New Roman" panose="02020603050405020304" pitchFamily="18" charset="0"/>
                <a:cs typeface="Times New Roman" panose="02020603050405020304" pitchFamily="18" charset="0"/>
              </a:rPr>
              <a:t>Nghề gì vất vả</a:t>
            </a:r>
          </a:p>
          <a:p>
            <a:r>
              <a:rPr lang="en-US" sz="4000" b="1" i="1">
                <a:solidFill>
                  <a:srgbClr val="D12626"/>
                </a:solidFill>
                <a:latin typeface="Times New Roman" panose="02020603050405020304" pitchFamily="18" charset="0"/>
                <a:cs typeface="Times New Roman" panose="02020603050405020304" pitchFamily="18" charset="0"/>
              </a:rPr>
              <a:t>Xô, xẻng, dao, bay</a:t>
            </a:r>
          </a:p>
          <a:p>
            <a:r>
              <a:rPr lang="en-US" sz="4000" b="1" i="1">
                <a:solidFill>
                  <a:srgbClr val="D12626"/>
                </a:solidFill>
                <a:latin typeface="Times New Roman" panose="02020603050405020304" pitchFamily="18" charset="0"/>
                <a:cs typeface="Times New Roman" panose="02020603050405020304" pitchFamily="18" charset="0"/>
              </a:rPr>
              <a:t>Gạch xếp thẳng hàng</a:t>
            </a:r>
          </a:p>
          <a:p>
            <a:r>
              <a:rPr lang="en-US" sz="4000" b="1" i="1">
                <a:solidFill>
                  <a:srgbClr val="D12626"/>
                </a:solidFill>
                <a:latin typeface="Times New Roman" panose="02020603050405020304" pitchFamily="18" charset="0"/>
                <a:cs typeface="Times New Roman" panose="02020603050405020304" pitchFamily="18" charset="0"/>
              </a:rPr>
              <a:t>Xây thành nhà cửa?</a:t>
            </a:r>
          </a:p>
        </p:txBody>
      </p:sp>
    </p:spTree>
    <p:extLst>
      <p:ext uri="{BB962C8B-B14F-4D97-AF65-F5344CB8AC3E}">
        <p14:creationId xmlns:p14="http://schemas.microsoft.com/office/powerpoint/2010/main" val="130953282"/>
      </p:ext>
    </p:extLst>
  </p:cSld>
  <p:clrMapOvr>
    <a:masterClrMapping/>
  </p:clrMapOvr>
  <mc:AlternateContent xmlns:mc="http://schemas.openxmlformats.org/markup-compatibility/2006" xmlns:p14="http://schemas.microsoft.com/office/powerpoint/2010/main">
    <mc:Choice Requires="p14">
      <p:transition spd="slow" p14:dur="8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700"/>
                            </p:stCondLst>
                            <p:childTnLst>
                              <p:par>
                                <p:cTn id="12" presetID="14" presetClass="entr" presetSubtype="10" fill="hold" grpId="0" nodeType="afterEffect">
                                  <p:stCondLst>
                                    <p:cond delay="0"/>
                                  </p:stCondLst>
                                  <p:iterate type="wd">
                                    <p:tmPct val="10000"/>
                                  </p:iterate>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sp>
        <p:nvSpPr>
          <p:cNvPr id="5" name="菱形 4">
            <a:extLst>
              <a:ext uri="{FF2B5EF4-FFF2-40B4-BE49-F238E27FC236}">
                <a16:creationId xmlns:a16="http://schemas.microsoft.com/office/drawing/2014/main" xmlns="" id="{E06DA544-ABC4-43B2-9FC1-01216D7E02E3}"/>
              </a:ext>
            </a:extLst>
          </p:cNvPr>
          <p:cNvSpPr/>
          <p:nvPr/>
        </p:nvSpPr>
        <p:spPr>
          <a:xfrm rot="18958545">
            <a:off x="713516" y="101016"/>
            <a:ext cx="6477597" cy="6477597"/>
          </a:xfrm>
          <a:prstGeom prst="diamond">
            <a:avLst/>
          </a:prstGeom>
          <a:noFill/>
          <a:ln w="57150">
            <a:solidFill>
              <a:srgbClr val="F08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ndParaRPr>
          </a:p>
        </p:txBody>
      </p:sp>
      <p:pic>
        <p:nvPicPr>
          <p:cNvPr id="4" name="图片占位符 3">
            <a:extLst>
              <a:ext uri="{FF2B5EF4-FFF2-40B4-BE49-F238E27FC236}">
                <a16:creationId xmlns:a16="http://schemas.microsoft.com/office/drawing/2014/main" xmlns="" id="{8D66F10D-7FD9-4A28-9319-CB539C67E1F2}"/>
              </a:ext>
            </a:extLst>
          </p:cNvPr>
          <p:cNvPicPr>
            <a:picLocks noGrp="1" noChangeAspect="1"/>
          </p:cNvPicPr>
          <p:nvPr>
            <p:ph type="pic" sz="half" idx="13"/>
          </p:nvPr>
        </p:nvPicPr>
        <p:blipFill rotWithShape="1">
          <a:blip r:embed="rId3" cstate="print">
            <a:extLst>
              <a:ext uri="{28A0092B-C50C-407E-A947-70E740481C1C}">
                <a14:useLocalDpi xmlns:a14="http://schemas.microsoft.com/office/drawing/2010/main" val="0"/>
              </a:ext>
            </a:extLst>
          </a:blip>
          <a:srcRect l="21875" r="26355" b="6439"/>
          <a:stretch/>
        </p:blipFill>
        <p:spPr>
          <a:xfrm>
            <a:off x="1014691" y="453166"/>
            <a:ext cx="5679193" cy="5773295"/>
          </a:xfrm>
        </p:spPr>
      </p:pic>
      <p:sp>
        <p:nvSpPr>
          <p:cNvPr id="1272" name="Shape 1272"/>
          <p:cNvSpPr/>
          <p:nvPr/>
        </p:nvSpPr>
        <p:spPr>
          <a:xfrm>
            <a:off x="6895877" y="2673187"/>
            <a:ext cx="5110374" cy="884666"/>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a:lnSpc>
                <a:spcPct val="80000"/>
              </a:lnSpc>
              <a:defRPr sz="8000">
                <a:solidFill>
                  <a:srgbClr val="44474F"/>
                </a:solidFill>
                <a:latin typeface="+mn-lt"/>
                <a:ea typeface="+mn-ea"/>
                <a:cs typeface="+mn-cs"/>
                <a:sym typeface="Ikaros-Regular"/>
              </a:defRPr>
            </a:lvl1pPr>
          </a:lstStyle>
          <a:p>
            <a:r>
              <a:rPr lang="en-US" sz="6600">
                <a:latin typeface="UVN Bai Sau Nang" panose="04030905020802020C03" pitchFamily="82" charset="0"/>
              </a:rPr>
              <a:t>TÌM HIỂU BÀI</a:t>
            </a:r>
            <a:endParaRPr sz="6600" dirty="0">
              <a:latin typeface="UVN Bai Sau Nang" panose="04030905020802020C03" pitchFamily="82" charset="0"/>
            </a:endParaRPr>
          </a:p>
        </p:txBody>
      </p:sp>
    </p:spTree>
    <p:extLst>
      <p:ext uri="{BB962C8B-B14F-4D97-AF65-F5344CB8AC3E}">
        <p14:creationId xmlns:p14="http://schemas.microsoft.com/office/powerpoint/2010/main" val="3165033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1272"/>
                                        </p:tgtEl>
                                        <p:attrNameLst>
                                          <p:attrName>style.visibility</p:attrName>
                                        </p:attrNameLst>
                                      </p:cBhvr>
                                      <p:to>
                                        <p:strVal val="visible"/>
                                      </p:to>
                                    </p:set>
                                    <p:anim calcmode="lin" valueType="num">
                                      <p:cBhvr additive="base">
                                        <p:cTn id="13" dur="500" fill="hold"/>
                                        <p:tgtEl>
                                          <p:spTgt spid="1272"/>
                                        </p:tgtEl>
                                        <p:attrNameLst>
                                          <p:attrName>ppt_x</p:attrName>
                                        </p:attrNameLst>
                                      </p:cBhvr>
                                      <p:tavLst>
                                        <p:tav tm="0">
                                          <p:val>
                                            <p:strVal val="1+#ppt_w/2"/>
                                          </p:val>
                                        </p:tav>
                                        <p:tav tm="100000">
                                          <p:val>
                                            <p:strVal val="#ppt_x"/>
                                          </p:val>
                                        </p:tav>
                                      </p:tavLst>
                                    </p:anim>
                                    <p:anim calcmode="lin" valueType="num">
                                      <p:cBhvr additive="base">
                                        <p:cTn id="14" dur="500" fill="hold"/>
                                        <p:tgtEl>
                                          <p:spTgt spid="12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sp>
        <p:nvSpPr>
          <p:cNvPr id="3" name="Rectangle 2"/>
          <p:cNvSpPr/>
          <p:nvPr/>
        </p:nvSpPr>
        <p:spPr>
          <a:xfrm>
            <a:off x="247650" y="134511"/>
            <a:ext cx="11620500" cy="3647152"/>
          </a:xfrm>
          <a:prstGeom prst="rect">
            <a:avLst/>
          </a:prstGeom>
        </p:spPr>
        <p:txBody>
          <a:bodyPr wrap="square">
            <a:spAutoFit/>
          </a:bodyPr>
          <a:lstStyle/>
          <a:p>
            <a:pPr algn="ctr"/>
            <a:r>
              <a:rPr lang="vi-VN" sz="2100" b="1">
                <a:solidFill>
                  <a:srgbClr val="C00000"/>
                </a:solidFill>
                <a:latin typeface="+mj-lt"/>
              </a:rPr>
              <a:t>THƯA CHUYỆN VỚI MẸ</a:t>
            </a:r>
          </a:p>
          <a:p>
            <a:pPr algn="just"/>
            <a:r>
              <a:rPr lang="en-US" sz="2100" b="1">
                <a:solidFill>
                  <a:srgbClr val="002060"/>
                </a:solidFill>
                <a:latin typeface="+mj-lt"/>
              </a:rPr>
              <a:t>	</a:t>
            </a:r>
            <a:r>
              <a:rPr lang="vi-VN" sz="2100" b="1">
                <a:solidFill>
                  <a:srgbClr val="002060"/>
                </a:solidFill>
                <a:latin typeface="+mj-lt"/>
              </a:rPr>
              <a:t>Từ ngày phải nghỉ học, Cương đâm ra nhớ cái lò rèn cạnh trường. Một hôm, em ngỏ ý với mẹ:</a:t>
            </a:r>
          </a:p>
          <a:p>
            <a:pPr algn="just"/>
            <a:r>
              <a:rPr lang="en-US" sz="2100" b="1">
                <a:solidFill>
                  <a:srgbClr val="002060"/>
                </a:solidFill>
                <a:latin typeface="+mj-lt"/>
              </a:rPr>
              <a:t>	</a:t>
            </a:r>
            <a:r>
              <a:rPr lang="vi-VN" sz="2100" b="1">
                <a:solidFill>
                  <a:srgbClr val="002060"/>
                </a:solidFill>
                <a:latin typeface="+mj-lt"/>
              </a:rPr>
              <a:t>- Mẹ nói với thầy cho con đi học nghề rèn. </a:t>
            </a:r>
          </a:p>
          <a:p>
            <a:pPr algn="just"/>
            <a:r>
              <a:rPr lang="en-US" sz="2100" b="1">
                <a:solidFill>
                  <a:srgbClr val="002060"/>
                </a:solidFill>
                <a:latin typeface="+mj-lt"/>
              </a:rPr>
              <a:t>	</a:t>
            </a:r>
            <a:r>
              <a:rPr lang="vi-VN" sz="2100" b="1">
                <a:solidFill>
                  <a:srgbClr val="002060"/>
                </a:solidFill>
                <a:latin typeface="+mj-lt"/>
              </a:rPr>
              <a:t>Mẹ Cương đã nghe rõ mồn một lời con, nhưng bà vẫn hỏi lại:</a:t>
            </a:r>
          </a:p>
          <a:p>
            <a:pPr algn="just"/>
            <a:r>
              <a:rPr lang="en-US" sz="2100" b="1">
                <a:solidFill>
                  <a:srgbClr val="002060"/>
                </a:solidFill>
                <a:latin typeface="+mj-lt"/>
              </a:rPr>
              <a:t>	</a:t>
            </a:r>
            <a:r>
              <a:rPr lang="vi-VN" sz="2100" b="1">
                <a:solidFill>
                  <a:srgbClr val="002060"/>
                </a:solidFill>
                <a:latin typeface="+mj-lt"/>
              </a:rPr>
              <a:t>- Con vừa bảo gì?</a:t>
            </a:r>
          </a:p>
          <a:p>
            <a:pPr algn="just"/>
            <a:r>
              <a:rPr lang="en-US" sz="2100" b="1">
                <a:solidFill>
                  <a:srgbClr val="002060"/>
                </a:solidFill>
                <a:latin typeface="+mj-lt"/>
              </a:rPr>
              <a:t>	</a:t>
            </a:r>
            <a:r>
              <a:rPr lang="vi-VN" sz="2100" b="1">
                <a:solidFill>
                  <a:srgbClr val="002060"/>
                </a:solidFill>
                <a:latin typeface="+mj-lt"/>
              </a:rPr>
              <a:t>- Mẹ xin thầy cho con đi làm thợ rèn.</a:t>
            </a:r>
          </a:p>
          <a:p>
            <a:pPr algn="just"/>
            <a:r>
              <a:rPr lang="en-US" sz="2100" b="1">
                <a:solidFill>
                  <a:srgbClr val="002060"/>
                </a:solidFill>
                <a:latin typeface="+mj-lt"/>
              </a:rPr>
              <a:t>	</a:t>
            </a:r>
            <a:r>
              <a:rPr lang="vi-VN" sz="2100" b="1">
                <a:solidFill>
                  <a:srgbClr val="002060"/>
                </a:solidFill>
                <a:latin typeface="+mj-lt"/>
              </a:rPr>
              <a:t>- Ai xui con thế?</a:t>
            </a:r>
          </a:p>
          <a:p>
            <a:pPr algn="just"/>
            <a:r>
              <a:rPr lang="en-US" sz="2100" b="1">
                <a:solidFill>
                  <a:srgbClr val="002060"/>
                </a:solidFill>
                <a:latin typeface="+mj-lt"/>
              </a:rPr>
              <a:t>	</a:t>
            </a:r>
            <a:r>
              <a:rPr lang="vi-VN" sz="2100" b="1">
                <a:solidFill>
                  <a:srgbClr val="002060"/>
                </a:solidFill>
                <a:latin typeface="+mj-lt"/>
              </a:rPr>
              <a:t>Cương cố cắt nghĩa cho mẹ hiểu:</a:t>
            </a:r>
          </a:p>
          <a:p>
            <a:pPr algn="just"/>
            <a:r>
              <a:rPr lang="en-US" sz="2100" b="1">
                <a:solidFill>
                  <a:srgbClr val="002060"/>
                </a:solidFill>
                <a:latin typeface="+mj-lt"/>
              </a:rPr>
              <a:t>	</a:t>
            </a:r>
            <a:r>
              <a:rPr lang="vi-VN" sz="2100" b="1">
                <a:solidFill>
                  <a:srgbClr val="002060"/>
                </a:solidFill>
                <a:latin typeface="+mj-lt"/>
              </a:rPr>
              <a:t>- Thưa mẹ, tự ý con muốn thế. Con thương mẹ vất vả, đã phải nuôi bằng ấy đứa em còn phải nuôi con... Con muốn học một nghề để kiếm sống...</a:t>
            </a:r>
          </a:p>
          <a:p>
            <a:pPr algn="just"/>
            <a:r>
              <a:rPr lang="en-US" sz="2100" b="1">
                <a:solidFill>
                  <a:srgbClr val="002060"/>
                </a:solidFill>
                <a:latin typeface="+mj-lt"/>
              </a:rPr>
              <a:t>	</a:t>
            </a:r>
            <a:endParaRPr lang="vi-VN" sz="2100" b="1">
              <a:solidFill>
                <a:srgbClr val="002060"/>
              </a:solidFill>
              <a:latin typeface="+mj-lt"/>
            </a:endParaRPr>
          </a:p>
        </p:txBody>
      </p:sp>
      <p:sp>
        <p:nvSpPr>
          <p:cNvPr id="2" name="Rectangle 1"/>
          <p:cNvSpPr/>
          <p:nvPr/>
        </p:nvSpPr>
        <p:spPr>
          <a:xfrm>
            <a:off x="921656" y="4266090"/>
            <a:ext cx="8316686" cy="2062103"/>
          </a:xfrm>
          <a:prstGeom prst="rect">
            <a:avLst/>
          </a:prstGeom>
        </p:spPr>
        <p:txBody>
          <a:bodyPr wrap="square">
            <a:spAutoFit/>
          </a:bodyPr>
          <a:lstStyle/>
          <a:p>
            <a:r>
              <a:rPr lang="vi-VN" sz="3200" b="1">
                <a:solidFill>
                  <a:srgbClr val="002060"/>
                </a:solidFill>
                <a:latin typeface="+mj-lt"/>
              </a:rPr>
              <a:t>Câu 1</a:t>
            </a:r>
            <a:r>
              <a:rPr lang="en-US" sz="3200" b="1">
                <a:solidFill>
                  <a:srgbClr val="002060"/>
                </a:solidFill>
                <a:latin typeface="+mj-lt"/>
              </a:rPr>
              <a:t>. </a:t>
            </a:r>
            <a:r>
              <a:rPr lang="vi-VN" sz="3200" b="1">
                <a:solidFill>
                  <a:srgbClr val="002060"/>
                </a:solidFill>
                <a:latin typeface="+mj-lt"/>
              </a:rPr>
              <a:t>Cương xin</a:t>
            </a:r>
            <a:r>
              <a:rPr lang="en-US" sz="3200" b="1">
                <a:solidFill>
                  <a:srgbClr val="002060"/>
                </a:solidFill>
                <a:latin typeface="+mj-lt"/>
              </a:rPr>
              <a:t> </a:t>
            </a:r>
            <a:r>
              <a:rPr lang="en-US" sz="3200" b="1">
                <a:solidFill>
                  <a:srgbClr val="002060"/>
                </a:solidFill>
                <a:latin typeface="Times New Roman" panose="02020603050405020304" pitchFamily="18" charset="0"/>
                <a:cs typeface="Times New Roman" panose="02020603050405020304" pitchFamily="18" charset="0"/>
              </a:rPr>
              <a:t>mẹ</a:t>
            </a:r>
            <a:r>
              <a:rPr lang="vi-VN" sz="3200" b="1">
                <a:solidFill>
                  <a:srgbClr val="002060"/>
                </a:solidFill>
                <a:latin typeface="+mj-lt"/>
              </a:rPr>
              <a:t> học nghề rèn để làm gì?</a:t>
            </a:r>
          </a:p>
          <a:p>
            <a:endParaRPr lang="vi-VN" sz="3200" b="1">
              <a:solidFill>
                <a:srgbClr val="002060"/>
              </a:solidFill>
              <a:latin typeface="+mj-lt"/>
            </a:endParaRPr>
          </a:p>
          <a:p>
            <a:endParaRPr lang="vi-VN" sz="3200" b="1">
              <a:solidFill>
                <a:srgbClr val="002060"/>
              </a:solidFill>
              <a:latin typeface="+mj-lt"/>
            </a:endParaRPr>
          </a:p>
          <a:p>
            <a:endParaRPr lang="vi-VN" sz="3200" b="1">
              <a:solidFill>
                <a:srgbClr val="002060"/>
              </a:solidFill>
              <a:latin typeface="+mj-lt"/>
            </a:endParaRPr>
          </a:p>
        </p:txBody>
      </p:sp>
      <p:sp>
        <p:nvSpPr>
          <p:cNvPr id="4" name="Rectangle 3"/>
          <p:cNvSpPr/>
          <p:nvPr/>
        </p:nvSpPr>
        <p:spPr>
          <a:xfrm>
            <a:off x="247650" y="2743200"/>
            <a:ext cx="11620500" cy="667657"/>
          </a:xfrm>
          <a:prstGeom prst="rect">
            <a:avLst/>
          </a:prstGeom>
          <a:noFill/>
          <a:ln>
            <a:solidFill>
              <a:srgbClr val="FF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7370" y="5050921"/>
            <a:ext cx="9405259" cy="2554545"/>
          </a:xfrm>
          <a:prstGeom prst="rect">
            <a:avLst/>
          </a:prstGeom>
        </p:spPr>
        <p:txBody>
          <a:bodyPr wrap="square">
            <a:spAutoFit/>
          </a:bodyPr>
          <a:lstStyle/>
          <a:p>
            <a:pPr algn="just"/>
            <a:r>
              <a:rPr lang="vi-VN" sz="3200" b="1" u="sng" dirty="0">
                <a:solidFill>
                  <a:srgbClr val="FF0000"/>
                </a:solidFill>
                <a:latin typeface="+mj-lt"/>
              </a:rPr>
              <a:t>Cương xin mẹ học nghề rèn để kiếm sống </a:t>
            </a:r>
            <a:r>
              <a:rPr lang="vi-VN" sz="3200" b="1" dirty="0">
                <a:solidFill>
                  <a:srgbClr val="FF0000"/>
                </a:solidFill>
                <a:latin typeface="+mj-lt"/>
              </a:rPr>
              <a:t>cũng là đỡ đần cho mẹ vì thương mẹ quá vất vả.</a:t>
            </a:r>
          </a:p>
          <a:p>
            <a:pPr algn="just"/>
            <a:endParaRPr lang="vi-VN" sz="3200" b="1" dirty="0">
              <a:solidFill>
                <a:srgbClr val="FF0000"/>
              </a:solidFill>
              <a:latin typeface="+mj-lt"/>
            </a:endParaRPr>
          </a:p>
          <a:p>
            <a:pPr algn="just"/>
            <a:endParaRPr lang="vi-VN" sz="3200" b="1" dirty="0">
              <a:solidFill>
                <a:srgbClr val="FF0000"/>
              </a:solidFill>
              <a:latin typeface="+mj-lt"/>
            </a:endParaRPr>
          </a:p>
          <a:p>
            <a:pPr algn="just"/>
            <a:endParaRPr lang="vi-VN" sz="3200" b="1" dirty="0">
              <a:solidFill>
                <a:srgbClr val="FF0000"/>
              </a:solidFill>
              <a:latin typeface="+mj-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9106" y="4298954"/>
            <a:ext cx="2559046" cy="2559046"/>
          </a:xfrm>
          <a:prstGeom prst="rect">
            <a:avLst/>
          </a:prstGeom>
        </p:spPr>
      </p:pic>
    </p:spTree>
    <p:extLst>
      <p:ext uri="{BB962C8B-B14F-4D97-AF65-F5344CB8AC3E}">
        <p14:creationId xmlns:p14="http://schemas.microsoft.com/office/powerpoint/2010/main" val="32664714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3"/>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iterate type="wd">
                                    <p:tmPct val="10000"/>
                                  </p:iterate>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wd">
                                    <p:tmPct val="10000"/>
                                  </p:iterate>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sp>
        <p:nvSpPr>
          <p:cNvPr id="3" name="Rectangle 2"/>
          <p:cNvSpPr/>
          <p:nvPr/>
        </p:nvSpPr>
        <p:spPr>
          <a:xfrm>
            <a:off x="247650" y="134511"/>
            <a:ext cx="11620500" cy="3647152"/>
          </a:xfrm>
          <a:prstGeom prst="rect">
            <a:avLst/>
          </a:prstGeom>
        </p:spPr>
        <p:txBody>
          <a:bodyPr wrap="square">
            <a:spAutoFit/>
          </a:bodyPr>
          <a:lstStyle/>
          <a:p>
            <a:pPr algn="ctr"/>
            <a:r>
              <a:rPr lang="vi-VN" sz="2100" b="1">
                <a:solidFill>
                  <a:srgbClr val="C00000"/>
                </a:solidFill>
                <a:latin typeface="+mj-lt"/>
              </a:rPr>
              <a:t>THƯA CHUYỆN VỚI MẸ</a:t>
            </a:r>
          </a:p>
          <a:p>
            <a:pPr algn="just"/>
            <a:r>
              <a:rPr lang="en-US" sz="2100" b="1">
                <a:solidFill>
                  <a:srgbClr val="002060"/>
                </a:solidFill>
                <a:latin typeface="+mj-lt"/>
              </a:rPr>
              <a:t>		…</a:t>
            </a:r>
          </a:p>
          <a:p>
            <a:pPr algn="just"/>
            <a:r>
              <a:rPr lang="en-US" sz="2100" b="1">
                <a:solidFill>
                  <a:srgbClr val="002060"/>
                </a:solidFill>
                <a:latin typeface="+mj-lt"/>
              </a:rPr>
              <a:t>	</a:t>
            </a:r>
            <a:r>
              <a:rPr lang="vi-VN" sz="2100" b="1">
                <a:solidFill>
                  <a:srgbClr val="002060"/>
                </a:solidFill>
                <a:latin typeface="+mj-lt"/>
              </a:rPr>
              <a:t>Mẹ Cương như đã hiểu lòng con. Bà cảm động, xoa đầu Cương và bảo:</a:t>
            </a:r>
          </a:p>
          <a:p>
            <a:pPr algn="just"/>
            <a:r>
              <a:rPr lang="en-US" sz="2100" b="1">
                <a:solidFill>
                  <a:srgbClr val="002060"/>
                </a:solidFill>
                <a:latin typeface="+mj-lt"/>
              </a:rPr>
              <a:t>	</a:t>
            </a:r>
            <a:r>
              <a:rPr lang="vi-VN" sz="2100" b="1">
                <a:solidFill>
                  <a:srgbClr val="002060"/>
                </a:solidFill>
                <a:latin typeface="+mj-lt"/>
              </a:rPr>
              <a:t>- Con muốn giúp mẹ như thế là phải. Nhưng biết thầy có chịu nghe không? Nhà ta tuy nghèo nhưng dòng dõi quan sang. Không lẽ bây giờ mẹ để con phải làm đầy tớ anh thợ rèn.</a:t>
            </a:r>
          </a:p>
          <a:p>
            <a:pPr algn="just"/>
            <a:r>
              <a:rPr lang="en-US" sz="2100" b="1">
                <a:solidFill>
                  <a:srgbClr val="002060"/>
                </a:solidFill>
                <a:latin typeface="+mj-lt"/>
              </a:rPr>
              <a:t>	</a:t>
            </a:r>
            <a:r>
              <a:rPr lang="vi-VN" sz="2100" b="1">
                <a:solidFill>
                  <a:srgbClr val="002060"/>
                </a:solidFill>
                <a:latin typeface="+mj-lt"/>
              </a:rPr>
              <a:t>Cương thấy nghèn nghẹn ở cổ. Em nắm lấy tay mẹ, thiết tha:</a:t>
            </a:r>
          </a:p>
          <a:p>
            <a:pPr algn="just"/>
            <a:r>
              <a:rPr lang="en-US" sz="2100" b="1">
                <a:solidFill>
                  <a:srgbClr val="002060"/>
                </a:solidFill>
                <a:latin typeface="+mj-lt"/>
              </a:rPr>
              <a:t>	</a:t>
            </a:r>
            <a:r>
              <a:rPr lang="vi-VN" sz="2100" b="1">
                <a:solidFill>
                  <a:srgbClr val="002060"/>
                </a:solidFill>
                <a:latin typeface="+mj-lt"/>
              </a:rPr>
              <a:t>- Mẹ ơi! Người ta ai cũng phải có một nghề. Làm ruộng hay buôn bán, làm thầy hay làm thợ đều đáng trọng như nhau. Chỉ những ai trộm cắp hay ăn bám mới đáng bị coi thường.</a:t>
            </a:r>
          </a:p>
          <a:p>
            <a:pPr algn="just"/>
            <a:r>
              <a:rPr lang="en-US" sz="2100" b="1">
                <a:solidFill>
                  <a:srgbClr val="002060"/>
                </a:solidFill>
                <a:latin typeface="+mj-lt"/>
              </a:rPr>
              <a:t>	</a:t>
            </a:r>
            <a:r>
              <a:rPr lang="vi-VN" sz="2100" b="1">
                <a:solidFill>
                  <a:srgbClr val="002060"/>
                </a:solidFill>
                <a:latin typeface="+mj-lt"/>
              </a:rPr>
              <a:t>Bất giác, em lại nhớ đến ba người thợ nhễ nhại mồ hôi mà vui vẻ bên tiếng bễ thổi </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phì phào</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 tiếng búa con, búa lớn theo nhau đập </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cúc cắc</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 và những tàn lửa đỏ hồng, bắn tóe lên như khi đốt cây bông.</a:t>
            </a:r>
          </a:p>
        </p:txBody>
      </p:sp>
      <p:sp>
        <p:nvSpPr>
          <p:cNvPr id="4" name="Rectangle 3"/>
          <p:cNvSpPr/>
          <p:nvPr/>
        </p:nvSpPr>
        <p:spPr>
          <a:xfrm>
            <a:off x="247650" y="1117600"/>
            <a:ext cx="11620500" cy="667657"/>
          </a:xfrm>
          <a:prstGeom prst="rect">
            <a:avLst/>
          </a:prstGeom>
          <a:noFill/>
          <a:ln>
            <a:solidFill>
              <a:srgbClr val="FF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08036" y="3781663"/>
            <a:ext cx="9260114" cy="3046988"/>
          </a:xfrm>
          <a:prstGeom prst="rect">
            <a:avLst/>
          </a:prstGeom>
        </p:spPr>
        <p:txBody>
          <a:bodyPr wrap="square">
            <a:spAutoFit/>
          </a:bodyPr>
          <a:lstStyle/>
          <a:p>
            <a:r>
              <a:rPr lang="vi-VN" sz="3200" b="1">
                <a:solidFill>
                  <a:srgbClr val="002060"/>
                </a:solidFill>
                <a:latin typeface="+mj-lt"/>
              </a:rPr>
              <a:t>Câu 2</a:t>
            </a:r>
            <a:r>
              <a:rPr lang="en-US" sz="3200" b="1">
                <a:solidFill>
                  <a:srgbClr val="002060"/>
                </a:solidFill>
                <a:latin typeface="+mj-lt"/>
              </a:rPr>
              <a:t>. </a:t>
            </a:r>
            <a:r>
              <a:rPr lang="vi-VN" sz="3200" b="1">
                <a:solidFill>
                  <a:srgbClr val="002060"/>
                </a:solidFill>
                <a:latin typeface="+mj-lt"/>
              </a:rPr>
              <a:t>Mẹ Cương nêu lí do phản đối như thế nào?</a:t>
            </a:r>
          </a:p>
          <a:p>
            <a:endParaRPr lang="vi-VN" sz="3200" b="1">
              <a:solidFill>
                <a:srgbClr val="002060"/>
              </a:solidFill>
              <a:latin typeface="+mj-lt"/>
            </a:endParaRPr>
          </a:p>
          <a:p>
            <a:endParaRPr lang="vi-VN" sz="3200" b="1">
              <a:solidFill>
                <a:srgbClr val="002060"/>
              </a:solidFill>
              <a:latin typeface="+mj-lt"/>
            </a:endParaRPr>
          </a:p>
          <a:p>
            <a:endParaRPr lang="vi-VN" sz="3200" b="1">
              <a:solidFill>
                <a:srgbClr val="002060"/>
              </a:solidFill>
              <a:latin typeface="+mj-lt"/>
            </a:endParaRPr>
          </a:p>
          <a:p>
            <a:endParaRPr lang="vi-VN" sz="3200" b="1">
              <a:solidFill>
                <a:srgbClr val="002060"/>
              </a:solidFill>
              <a:latin typeface="+mj-lt"/>
            </a:endParaRPr>
          </a:p>
          <a:p>
            <a:endParaRPr lang="vi-VN" sz="3200" b="1">
              <a:solidFill>
                <a:srgbClr val="002060"/>
              </a:solidFill>
              <a:latin typeface="+mj-lt"/>
            </a:endParaRPr>
          </a:p>
        </p:txBody>
      </p:sp>
      <p:sp>
        <p:nvSpPr>
          <p:cNvPr id="6" name="Rectangle 5"/>
          <p:cNvSpPr/>
          <p:nvPr/>
        </p:nvSpPr>
        <p:spPr>
          <a:xfrm>
            <a:off x="2936551" y="4478348"/>
            <a:ext cx="9095791" cy="2554545"/>
          </a:xfrm>
          <a:prstGeom prst="rect">
            <a:avLst/>
          </a:prstGeom>
        </p:spPr>
        <p:txBody>
          <a:bodyPr wrap="square">
            <a:spAutoFit/>
          </a:bodyPr>
          <a:lstStyle/>
          <a:p>
            <a:pPr algn="just"/>
            <a:r>
              <a:rPr lang="vi-VN" sz="3200" b="1">
                <a:solidFill>
                  <a:srgbClr val="FF0000"/>
                </a:solidFill>
                <a:latin typeface="+mj-lt"/>
              </a:rPr>
              <a:t>Mẹ Cương phản đối. Bà cho là Cương bị ai xui. Bà bảo nhà </a:t>
            </a:r>
            <a:r>
              <a:rPr lang="en-US" sz="3200" b="1">
                <a:solidFill>
                  <a:srgbClr val="FF0000"/>
                </a:solidFill>
                <a:latin typeface="Times New Roman" panose="02020603050405020304" pitchFamily="18" charset="0"/>
                <a:cs typeface="Times New Roman" panose="02020603050405020304" pitchFamily="18" charset="0"/>
              </a:rPr>
              <a:t>Cương </a:t>
            </a:r>
            <a:r>
              <a:rPr lang="vi-VN" sz="3200" b="1">
                <a:solidFill>
                  <a:srgbClr val="FF0000"/>
                </a:solidFill>
                <a:latin typeface="+mj-lt"/>
              </a:rPr>
              <a:t>tuy nghèo nhưng dòng dõi quan sang, không thể đi làm thợ rèn được, </a:t>
            </a:r>
            <a:r>
              <a:rPr lang="en-US" sz="3200" b="1">
                <a:solidFill>
                  <a:srgbClr val="FF0000"/>
                </a:solidFill>
                <a:latin typeface="Times New Roman" panose="02020603050405020304" pitchFamily="18" charset="0"/>
                <a:cs typeface="Times New Roman" panose="02020603050405020304" pitchFamily="18" charset="0"/>
              </a:rPr>
              <a:t>sợ</a:t>
            </a:r>
            <a:r>
              <a:rPr lang="vi-VN" sz="3200" b="1">
                <a:solidFill>
                  <a:srgbClr val="FF0000"/>
                </a:solidFill>
                <a:latin typeface="Times New Roman" panose="02020603050405020304" pitchFamily="18" charset="0"/>
                <a:cs typeface="Times New Roman" panose="02020603050405020304" pitchFamily="18" charset="0"/>
              </a:rPr>
              <a:t> </a:t>
            </a:r>
            <a:r>
              <a:rPr lang="vi-VN" sz="3200" b="1">
                <a:solidFill>
                  <a:srgbClr val="FF0000"/>
                </a:solidFill>
                <a:latin typeface="+mj-lt"/>
              </a:rPr>
              <a:t>gia đình mất thể diện.</a:t>
            </a:r>
          </a:p>
          <a:p>
            <a:pPr algn="just"/>
            <a:endParaRPr lang="vi-VN" sz="3200" b="1">
              <a:solidFill>
                <a:srgbClr val="FF0000"/>
              </a:solidFill>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705" y="3910908"/>
            <a:ext cx="2563846" cy="2563846"/>
          </a:xfrm>
          <a:prstGeom prst="rect">
            <a:avLst/>
          </a:prstGeom>
        </p:spPr>
      </p:pic>
    </p:spTree>
    <p:extLst>
      <p:ext uri="{BB962C8B-B14F-4D97-AF65-F5344CB8AC3E}">
        <p14:creationId xmlns:p14="http://schemas.microsoft.com/office/powerpoint/2010/main" val="42897865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145">
                                          <p:stCondLst>
                                            <p:cond delay="0"/>
                                          </p:stCondLst>
                                        </p:cTn>
                                        <p:tgtEl>
                                          <p:spTgt spid="2"/>
                                        </p:tgtEl>
                                      </p:cBhvr>
                                    </p:animEffect>
                                    <p:anim calcmode="lin" valueType="num">
                                      <p:cBhvr>
                                        <p:cTn id="8"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13" dur="7">
                                          <p:stCondLst>
                                            <p:cond delay="162"/>
                                          </p:stCondLst>
                                        </p:cTn>
                                        <p:tgtEl>
                                          <p:spTgt spid="2"/>
                                        </p:tgtEl>
                                      </p:cBhvr>
                                      <p:to x="100000" y="60000"/>
                                    </p:animScale>
                                    <p:animScale>
                                      <p:cBhvr>
                                        <p:cTn id="14" dur="41" decel="50000">
                                          <p:stCondLst>
                                            <p:cond delay="169"/>
                                          </p:stCondLst>
                                        </p:cTn>
                                        <p:tgtEl>
                                          <p:spTgt spid="2"/>
                                        </p:tgtEl>
                                      </p:cBhvr>
                                      <p:to x="100000" y="100000"/>
                                    </p:animScale>
                                    <p:animScale>
                                      <p:cBhvr>
                                        <p:cTn id="15" dur="7">
                                          <p:stCondLst>
                                            <p:cond delay="328"/>
                                          </p:stCondLst>
                                        </p:cTn>
                                        <p:tgtEl>
                                          <p:spTgt spid="2"/>
                                        </p:tgtEl>
                                      </p:cBhvr>
                                      <p:to x="100000" y="80000"/>
                                    </p:animScale>
                                    <p:animScale>
                                      <p:cBhvr>
                                        <p:cTn id="16" dur="41" decel="50000">
                                          <p:stCondLst>
                                            <p:cond delay="335"/>
                                          </p:stCondLst>
                                        </p:cTn>
                                        <p:tgtEl>
                                          <p:spTgt spid="2"/>
                                        </p:tgtEl>
                                      </p:cBhvr>
                                      <p:to x="100000" y="100000"/>
                                    </p:animScale>
                                    <p:animScale>
                                      <p:cBhvr>
                                        <p:cTn id="17" dur="7">
                                          <p:stCondLst>
                                            <p:cond delay="410"/>
                                          </p:stCondLst>
                                        </p:cTn>
                                        <p:tgtEl>
                                          <p:spTgt spid="2"/>
                                        </p:tgtEl>
                                      </p:cBhvr>
                                      <p:to x="100000" y="90000"/>
                                    </p:animScale>
                                    <p:animScale>
                                      <p:cBhvr>
                                        <p:cTn id="18" dur="41" decel="50000">
                                          <p:stCondLst>
                                            <p:cond delay="417"/>
                                          </p:stCondLst>
                                        </p:cTn>
                                        <p:tgtEl>
                                          <p:spTgt spid="2"/>
                                        </p:tgtEl>
                                      </p:cBhvr>
                                      <p:to x="100000" y="100000"/>
                                    </p:animScale>
                                    <p:animScale>
                                      <p:cBhvr>
                                        <p:cTn id="19" dur="7">
                                          <p:stCondLst>
                                            <p:cond delay="452"/>
                                          </p:stCondLst>
                                        </p:cTn>
                                        <p:tgtEl>
                                          <p:spTgt spid="2"/>
                                        </p:tgtEl>
                                      </p:cBhvr>
                                      <p:to x="100000" y="95000"/>
                                    </p:animScale>
                                    <p:animScale>
                                      <p:cBhvr>
                                        <p:cTn id="20" dur="41" decel="50000">
                                          <p:stCondLst>
                                            <p:cond delay="459"/>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iterate type="wd">
                                    <p:tmPct val="10000"/>
                                  </p:iterate>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iterate type="wd">
                                    <p:tmPct val="10000"/>
                                  </p:iterate>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iterate type="wd">
                                    <p:tmPct val="10000"/>
                                  </p:iterate>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sp>
        <p:nvSpPr>
          <p:cNvPr id="3" name="Rectangle 2"/>
          <p:cNvSpPr/>
          <p:nvPr/>
        </p:nvSpPr>
        <p:spPr>
          <a:xfrm>
            <a:off x="247650" y="134511"/>
            <a:ext cx="11620500" cy="3647152"/>
          </a:xfrm>
          <a:prstGeom prst="rect">
            <a:avLst/>
          </a:prstGeom>
        </p:spPr>
        <p:txBody>
          <a:bodyPr wrap="square">
            <a:spAutoFit/>
          </a:bodyPr>
          <a:lstStyle/>
          <a:p>
            <a:pPr algn="ctr"/>
            <a:r>
              <a:rPr lang="vi-VN" sz="2100" b="1">
                <a:solidFill>
                  <a:srgbClr val="C00000"/>
                </a:solidFill>
                <a:latin typeface="+mj-lt"/>
              </a:rPr>
              <a:t>THƯA CHUYỆN VỚI MẸ</a:t>
            </a:r>
          </a:p>
          <a:p>
            <a:pPr algn="just"/>
            <a:r>
              <a:rPr lang="en-US" sz="2100" b="1">
                <a:solidFill>
                  <a:srgbClr val="002060"/>
                </a:solidFill>
                <a:latin typeface="+mj-lt"/>
              </a:rPr>
              <a:t>		…</a:t>
            </a:r>
          </a:p>
          <a:p>
            <a:pPr algn="just"/>
            <a:r>
              <a:rPr lang="en-US" sz="2100" b="1">
                <a:solidFill>
                  <a:srgbClr val="002060"/>
                </a:solidFill>
                <a:latin typeface="+mj-lt"/>
              </a:rPr>
              <a:t>	</a:t>
            </a:r>
            <a:r>
              <a:rPr lang="vi-VN" sz="2100" b="1">
                <a:solidFill>
                  <a:srgbClr val="002060"/>
                </a:solidFill>
                <a:latin typeface="+mj-lt"/>
              </a:rPr>
              <a:t>Mẹ Cương như đã hiểu lòng con. Bà cảm động, xoa đầu Cương và bảo:</a:t>
            </a:r>
          </a:p>
          <a:p>
            <a:pPr algn="just"/>
            <a:r>
              <a:rPr lang="en-US" sz="2100" b="1">
                <a:solidFill>
                  <a:srgbClr val="002060"/>
                </a:solidFill>
                <a:latin typeface="+mj-lt"/>
              </a:rPr>
              <a:t>	</a:t>
            </a:r>
            <a:r>
              <a:rPr lang="vi-VN" sz="2100" b="1">
                <a:solidFill>
                  <a:srgbClr val="002060"/>
                </a:solidFill>
                <a:latin typeface="+mj-lt"/>
              </a:rPr>
              <a:t>- Con muốn giúp mẹ như thế là phải. Nhưng biết thầy có chịu nghe không? Nhà ta tuy nghèo nhưng dòng dõi quan sang. Không lẽ bây giờ mẹ để con phải làm đầy tớ anh thợ rèn.</a:t>
            </a:r>
          </a:p>
          <a:p>
            <a:pPr algn="just"/>
            <a:r>
              <a:rPr lang="en-US" sz="2100" b="1">
                <a:solidFill>
                  <a:srgbClr val="002060"/>
                </a:solidFill>
                <a:latin typeface="+mj-lt"/>
              </a:rPr>
              <a:t>	</a:t>
            </a:r>
            <a:r>
              <a:rPr lang="vi-VN" sz="2100" b="1">
                <a:solidFill>
                  <a:srgbClr val="002060"/>
                </a:solidFill>
                <a:latin typeface="+mj-lt"/>
              </a:rPr>
              <a:t>Cương thấy nghèn nghẹn ở cổ. Em nắm lấy tay mẹ, thiết tha:</a:t>
            </a:r>
          </a:p>
          <a:p>
            <a:pPr algn="just"/>
            <a:r>
              <a:rPr lang="en-US" sz="2100" b="1">
                <a:solidFill>
                  <a:srgbClr val="002060"/>
                </a:solidFill>
                <a:latin typeface="+mj-lt"/>
              </a:rPr>
              <a:t>	</a:t>
            </a:r>
            <a:r>
              <a:rPr lang="vi-VN" sz="2100" b="1">
                <a:solidFill>
                  <a:srgbClr val="002060"/>
                </a:solidFill>
                <a:latin typeface="+mj-lt"/>
              </a:rPr>
              <a:t>- Mẹ ơi! Người ta ai cũng phải có một nghề. Làm ruộng hay buôn bán, làm thầy hay làm thợ đều đáng trọng như nhau. Chỉ những ai trộm cắp hay ăn bám mới đáng bị coi thường.</a:t>
            </a:r>
          </a:p>
          <a:p>
            <a:pPr algn="just"/>
            <a:r>
              <a:rPr lang="en-US" sz="2100" b="1">
                <a:solidFill>
                  <a:srgbClr val="002060"/>
                </a:solidFill>
                <a:latin typeface="+mj-lt"/>
              </a:rPr>
              <a:t>	</a:t>
            </a:r>
            <a:r>
              <a:rPr lang="vi-VN" sz="2100" b="1">
                <a:solidFill>
                  <a:srgbClr val="002060"/>
                </a:solidFill>
                <a:latin typeface="+mj-lt"/>
              </a:rPr>
              <a:t>Bất giác, em lại nhớ đến ba người thợ nhễ nhại mồ hôi mà vui vẻ bên tiếng bễ thổi </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phì phào</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 tiếng búa con, búa lớn theo nhau đập </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cúc cắc</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 và những tàn lửa đỏ hồng, bắn tóe lên như khi đốt cây bông.</a:t>
            </a:r>
          </a:p>
        </p:txBody>
      </p:sp>
      <p:sp>
        <p:nvSpPr>
          <p:cNvPr id="5" name="Rectangle 4"/>
          <p:cNvSpPr/>
          <p:nvPr/>
        </p:nvSpPr>
        <p:spPr>
          <a:xfrm>
            <a:off x="798286" y="3767430"/>
            <a:ext cx="9260114" cy="2554545"/>
          </a:xfrm>
          <a:prstGeom prst="rect">
            <a:avLst/>
          </a:prstGeom>
        </p:spPr>
        <p:txBody>
          <a:bodyPr wrap="square">
            <a:spAutoFit/>
          </a:bodyPr>
          <a:lstStyle/>
          <a:p>
            <a:r>
              <a:rPr lang="vi-VN" sz="3200" b="1">
                <a:solidFill>
                  <a:srgbClr val="002060"/>
                </a:solidFill>
                <a:latin typeface="+mj-lt"/>
              </a:rPr>
              <a:t>Câu 3</a:t>
            </a:r>
            <a:r>
              <a:rPr lang="en-US" sz="3200" b="1">
                <a:solidFill>
                  <a:srgbClr val="002060"/>
                </a:solidFill>
                <a:latin typeface="+mj-lt"/>
              </a:rPr>
              <a:t>. </a:t>
            </a:r>
            <a:r>
              <a:rPr lang="vi-VN" sz="3200" b="1">
                <a:solidFill>
                  <a:srgbClr val="002060"/>
                </a:solidFill>
                <a:latin typeface="+mj-lt"/>
              </a:rPr>
              <a:t>Cương thuyết phục mẹ bằng cách nào?</a:t>
            </a:r>
          </a:p>
          <a:p>
            <a:endParaRPr lang="vi-VN" sz="3200" b="1">
              <a:solidFill>
                <a:srgbClr val="002060"/>
              </a:solidFill>
              <a:latin typeface="+mj-lt"/>
            </a:endParaRPr>
          </a:p>
          <a:p>
            <a:endParaRPr lang="vi-VN" sz="3200" b="1">
              <a:solidFill>
                <a:srgbClr val="002060"/>
              </a:solidFill>
              <a:latin typeface="+mj-lt"/>
            </a:endParaRPr>
          </a:p>
          <a:p>
            <a:endParaRPr lang="vi-VN" sz="3200" b="1">
              <a:solidFill>
                <a:srgbClr val="002060"/>
              </a:solidFill>
              <a:latin typeface="+mj-lt"/>
            </a:endParaRPr>
          </a:p>
          <a:p>
            <a:endParaRPr lang="vi-VN" sz="3200" b="1">
              <a:solidFill>
                <a:srgbClr val="002060"/>
              </a:solidFill>
              <a:latin typeface="+mj-lt"/>
            </a:endParaRPr>
          </a:p>
        </p:txBody>
      </p:sp>
      <p:sp>
        <p:nvSpPr>
          <p:cNvPr id="6" name="Rectangle 5"/>
          <p:cNvSpPr/>
          <p:nvPr/>
        </p:nvSpPr>
        <p:spPr>
          <a:xfrm>
            <a:off x="915306" y="4367628"/>
            <a:ext cx="8228694" cy="2062103"/>
          </a:xfrm>
          <a:prstGeom prst="rect">
            <a:avLst/>
          </a:prstGeom>
        </p:spPr>
        <p:txBody>
          <a:bodyPr wrap="square">
            <a:spAutoFit/>
          </a:bodyPr>
          <a:lstStyle/>
          <a:p>
            <a:pPr algn="just"/>
            <a:r>
              <a:rPr lang="vi-VN" sz="3200" b="1" u="sng" dirty="0">
                <a:solidFill>
                  <a:srgbClr val="FF0000"/>
                </a:solidFill>
                <a:latin typeface="+mj-lt"/>
              </a:rPr>
              <a:t>Cương đã thuyết phục được mẹ</a:t>
            </a:r>
            <a:r>
              <a:rPr lang="vi-VN" sz="3200" b="1" dirty="0">
                <a:solidFill>
                  <a:srgbClr val="FF0000"/>
                </a:solidFill>
                <a:latin typeface="+mj-lt"/>
              </a:rPr>
              <a:t>. Cương nắm tay mẹ khẩn khoản nói với mẹ những lời tha thiết: nghề nào cũng đáng trọng, chỉ những ai trộm cắp hay ăn bám mới đáng bị coi thường.</a:t>
            </a:r>
          </a:p>
        </p:txBody>
      </p:sp>
      <p:sp>
        <p:nvSpPr>
          <p:cNvPr id="7" name="Rectangle 6"/>
          <p:cNvSpPr/>
          <p:nvPr/>
        </p:nvSpPr>
        <p:spPr>
          <a:xfrm>
            <a:off x="247650" y="2100689"/>
            <a:ext cx="11620500" cy="667657"/>
          </a:xfrm>
          <a:prstGeom prst="rect">
            <a:avLst/>
          </a:prstGeom>
          <a:noFill/>
          <a:ln>
            <a:solidFill>
              <a:srgbClr val="FF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0" y="3688140"/>
            <a:ext cx="3048000" cy="3048000"/>
          </a:xfrm>
          <a:prstGeom prst="rect">
            <a:avLst/>
          </a:prstGeom>
        </p:spPr>
      </p:pic>
    </p:spTree>
    <p:extLst>
      <p:ext uri="{BB962C8B-B14F-4D97-AF65-F5344CB8AC3E}">
        <p14:creationId xmlns:p14="http://schemas.microsoft.com/office/powerpoint/2010/main" val="3908452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Effect transition="in" filter="circle(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iterate type="wd">
                                    <p:tmPct val="10000"/>
                                  </p:iterate>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iterate type="wd">
                                    <p:tmPct val="10000"/>
                                  </p:iterate>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sp>
        <p:nvSpPr>
          <p:cNvPr id="3" name="Rectangle 2"/>
          <p:cNvSpPr/>
          <p:nvPr/>
        </p:nvSpPr>
        <p:spPr>
          <a:xfrm>
            <a:off x="247650" y="134511"/>
            <a:ext cx="11620500" cy="6555641"/>
          </a:xfrm>
          <a:prstGeom prst="rect">
            <a:avLst/>
          </a:prstGeom>
        </p:spPr>
        <p:txBody>
          <a:bodyPr wrap="square">
            <a:spAutoFit/>
          </a:bodyPr>
          <a:lstStyle/>
          <a:p>
            <a:pPr algn="ctr"/>
            <a:r>
              <a:rPr lang="vi-VN" sz="2100" b="1">
                <a:solidFill>
                  <a:srgbClr val="C00000"/>
                </a:solidFill>
                <a:latin typeface="+mj-lt"/>
              </a:rPr>
              <a:t>THƯA CHUYỆN VỚI MẸ</a:t>
            </a:r>
          </a:p>
          <a:p>
            <a:pPr algn="just"/>
            <a:r>
              <a:rPr lang="en-US" sz="2100" b="1">
                <a:solidFill>
                  <a:srgbClr val="002060"/>
                </a:solidFill>
                <a:latin typeface="+mj-lt"/>
              </a:rPr>
              <a:t>	</a:t>
            </a:r>
            <a:r>
              <a:rPr lang="vi-VN" sz="2100" b="1">
                <a:solidFill>
                  <a:srgbClr val="002060"/>
                </a:solidFill>
                <a:latin typeface="+mj-lt"/>
              </a:rPr>
              <a:t>Từ ngày phải nghỉ học, Cương đâm ra nhớ cái lò rèn cạnh trường. Một hôm, em ngỏ ý với mẹ:</a:t>
            </a:r>
          </a:p>
          <a:p>
            <a:pPr algn="just"/>
            <a:r>
              <a:rPr lang="en-US" sz="2100" b="1">
                <a:solidFill>
                  <a:srgbClr val="002060"/>
                </a:solidFill>
                <a:latin typeface="+mj-lt"/>
              </a:rPr>
              <a:t>	</a:t>
            </a:r>
            <a:r>
              <a:rPr lang="vi-VN" sz="2100" b="1">
                <a:solidFill>
                  <a:srgbClr val="002060"/>
                </a:solidFill>
                <a:latin typeface="+mj-lt"/>
              </a:rPr>
              <a:t>- Mẹ nói với thầy cho con đi học nghề rèn. </a:t>
            </a:r>
          </a:p>
          <a:p>
            <a:pPr algn="just"/>
            <a:r>
              <a:rPr lang="en-US" sz="2100" b="1">
                <a:solidFill>
                  <a:srgbClr val="002060"/>
                </a:solidFill>
                <a:latin typeface="+mj-lt"/>
              </a:rPr>
              <a:t>	</a:t>
            </a:r>
            <a:r>
              <a:rPr lang="vi-VN" sz="2100" b="1">
                <a:solidFill>
                  <a:srgbClr val="002060"/>
                </a:solidFill>
                <a:latin typeface="+mj-lt"/>
              </a:rPr>
              <a:t>Mẹ Cương đã nghe rõ mồn một lời con, nhưng bà vẫn hỏi lại:</a:t>
            </a:r>
          </a:p>
          <a:p>
            <a:pPr algn="just"/>
            <a:r>
              <a:rPr lang="en-US" sz="2100" b="1">
                <a:solidFill>
                  <a:srgbClr val="002060"/>
                </a:solidFill>
                <a:latin typeface="+mj-lt"/>
              </a:rPr>
              <a:t>	</a:t>
            </a:r>
            <a:r>
              <a:rPr lang="vi-VN" sz="2100" b="1">
                <a:solidFill>
                  <a:srgbClr val="002060"/>
                </a:solidFill>
                <a:latin typeface="+mj-lt"/>
              </a:rPr>
              <a:t>- Con vừa bảo gì?</a:t>
            </a:r>
          </a:p>
          <a:p>
            <a:pPr algn="just"/>
            <a:r>
              <a:rPr lang="en-US" sz="2100" b="1">
                <a:solidFill>
                  <a:srgbClr val="002060"/>
                </a:solidFill>
                <a:latin typeface="+mj-lt"/>
              </a:rPr>
              <a:t>	</a:t>
            </a:r>
            <a:r>
              <a:rPr lang="vi-VN" sz="2100" b="1">
                <a:solidFill>
                  <a:srgbClr val="002060"/>
                </a:solidFill>
                <a:latin typeface="+mj-lt"/>
              </a:rPr>
              <a:t>- Mẹ xin thầy cho con đi làm thợ rèn.</a:t>
            </a:r>
          </a:p>
          <a:p>
            <a:pPr algn="just"/>
            <a:r>
              <a:rPr lang="en-US" sz="2100" b="1">
                <a:solidFill>
                  <a:srgbClr val="002060"/>
                </a:solidFill>
                <a:latin typeface="+mj-lt"/>
              </a:rPr>
              <a:t>	</a:t>
            </a:r>
            <a:r>
              <a:rPr lang="vi-VN" sz="2100" b="1">
                <a:solidFill>
                  <a:srgbClr val="002060"/>
                </a:solidFill>
                <a:latin typeface="+mj-lt"/>
              </a:rPr>
              <a:t>- Ai xui con thế?</a:t>
            </a:r>
          </a:p>
          <a:p>
            <a:pPr algn="just"/>
            <a:r>
              <a:rPr lang="en-US" sz="2100" b="1">
                <a:solidFill>
                  <a:srgbClr val="002060"/>
                </a:solidFill>
                <a:latin typeface="+mj-lt"/>
              </a:rPr>
              <a:t>	</a:t>
            </a:r>
            <a:r>
              <a:rPr lang="vi-VN" sz="2100" b="1">
                <a:solidFill>
                  <a:srgbClr val="002060"/>
                </a:solidFill>
                <a:latin typeface="+mj-lt"/>
              </a:rPr>
              <a:t>Cương cố cắt nghĩa cho mẹ hiểu:</a:t>
            </a:r>
          </a:p>
          <a:p>
            <a:pPr algn="just"/>
            <a:r>
              <a:rPr lang="en-US" sz="2100" b="1">
                <a:solidFill>
                  <a:srgbClr val="002060"/>
                </a:solidFill>
                <a:latin typeface="+mj-lt"/>
              </a:rPr>
              <a:t>	</a:t>
            </a:r>
            <a:r>
              <a:rPr lang="vi-VN" sz="2100" b="1">
                <a:solidFill>
                  <a:srgbClr val="002060"/>
                </a:solidFill>
                <a:latin typeface="+mj-lt"/>
              </a:rPr>
              <a:t>- Thưa mẹ, tự ý con muốn thế. Con thương mẹ vất vả, đã phải nuôi bằng ấy đứa em còn phải nuôi con... Con muốn học một nghề để kiếm sống...</a:t>
            </a:r>
          </a:p>
          <a:p>
            <a:pPr algn="just"/>
            <a:r>
              <a:rPr lang="en-US" sz="2100" b="1">
                <a:solidFill>
                  <a:srgbClr val="002060"/>
                </a:solidFill>
                <a:latin typeface="+mj-lt"/>
              </a:rPr>
              <a:t>	</a:t>
            </a:r>
            <a:r>
              <a:rPr lang="vi-VN" sz="2100" b="1">
                <a:solidFill>
                  <a:srgbClr val="002060"/>
                </a:solidFill>
                <a:latin typeface="+mj-lt"/>
              </a:rPr>
              <a:t>Mẹ Cương như đã hiểu lòng con. Bà cảm động, xoa đầu Cương và bảo:</a:t>
            </a:r>
          </a:p>
          <a:p>
            <a:pPr algn="just"/>
            <a:r>
              <a:rPr lang="en-US" sz="2100" b="1">
                <a:solidFill>
                  <a:srgbClr val="002060"/>
                </a:solidFill>
                <a:latin typeface="+mj-lt"/>
              </a:rPr>
              <a:t>	</a:t>
            </a:r>
            <a:r>
              <a:rPr lang="vi-VN" sz="2100" b="1">
                <a:solidFill>
                  <a:srgbClr val="002060"/>
                </a:solidFill>
                <a:latin typeface="+mj-lt"/>
              </a:rPr>
              <a:t>- Con muốn giúp mẹ như thế là phải. Nhưng biết thầy có chịu nghe không? Nhà ta tuy nghèo nhưng dòng dõi quan sang. Không lẽ bây giờ mẹ để con phải làm đầy tớ anh thợ rèn.</a:t>
            </a:r>
          </a:p>
          <a:p>
            <a:pPr algn="just"/>
            <a:r>
              <a:rPr lang="en-US" sz="2100" b="1">
                <a:solidFill>
                  <a:srgbClr val="002060"/>
                </a:solidFill>
                <a:latin typeface="+mj-lt"/>
              </a:rPr>
              <a:t>	</a:t>
            </a:r>
            <a:r>
              <a:rPr lang="vi-VN" sz="2100" b="1">
                <a:solidFill>
                  <a:srgbClr val="002060"/>
                </a:solidFill>
                <a:latin typeface="+mj-lt"/>
              </a:rPr>
              <a:t>Cương thấy nghèn nghẹn ở cổ. Em nắm lấy tay mẹ, thiết tha:</a:t>
            </a:r>
          </a:p>
          <a:p>
            <a:pPr algn="just"/>
            <a:r>
              <a:rPr lang="en-US" sz="2100" b="1">
                <a:solidFill>
                  <a:srgbClr val="002060"/>
                </a:solidFill>
                <a:latin typeface="+mj-lt"/>
              </a:rPr>
              <a:t>	</a:t>
            </a:r>
            <a:r>
              <a:rPr lang="vi-VN" sz="2100" b="1">
                <a:solidFill>
                  <a:srgbClr val="002060"/>
                </a:solidFill>
                <a:latin typeface="+mj-lt"/>
              </a:rPr>
              <a:t>- Mẹ ơi! Người ta ai cũng phải có một nghề. Làm ruộng hay buôn bán, làm thầy hay làm thợ đều đáng trọng như nhau. Chỉ những ai trộm cắp hay ăn bám mới đáng bị coi thường.</a:t>
            </a:r>
          </a:p>
          <a:p>
            <a:pPr algn="just"/>
            <a:r>
              <a:rPr lang="en-US" sz="2100" b="1">
                <a:solidFill>
                  <a:srgbClr val="002060"/>
                </a:solidFill>
                <a:latin typeface="+mj-lt"/>
              </a:rPr>
              <a:t>	</a:t>
            </a:r>
            <a:r>
              <a:rPr lang="vi-VN" sz="2100" b="1">
                <a:solidFill>
                  <a:srgbClr val="002060"/>
                </a:solidFill>
                <a:latin typeface="+mj-lt"/>
              </a:rPr>
              <a:t>Bất giác, em lại nhớ đến ba người thợ nhễ nhại mồ hôi mà vui vẻ bên tiếng bễ thổi </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phì phào</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 tiếng búa con, búa lớn theo nhau đập </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cúc cắc</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 và những tàn lửa đỏ hồng, bắn tóe lên như khi đốt cây bông.</a:t>
            </a:r>
          </a:p>
          <a:p>
            <a:pPr algn="r"/>
            <a:r>
              <a:rPr lang="vi-VN" sz="2100" i="1">
                <a:solidFill>
                  <a:srgbClr val="002060"/>
                </a:solidFill>
                <a:latin typeface="+mj-lt"/>
              </a:rPr>
              <a:t>Theo</a:t>
            </a:r>
            <a:r>
              <a:rPr lang="vi-VN" sz="2100" b="1">
                <a:solidFill>
                  <a:srgbClr val="002060"/>
                </a:solidFill>
                <a:latin typeface="+mj-lt"/>
              </a:rPr>
              <a:t> NAM CAO</a:t>
            </a:r>
          </a:p>
        </p:txBody>
      </p:sp>
    </p:spTree>
    <p:extLst>
      <p:ext uri="{BB962C8B-B14F-4D97-AF65-F5344CB8AC3E}">
        <p14:creationId xmlns:p14="http://schemas.microsoft.com/office/powerpoint/2010/main" val="25495766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wheel spokes="1"/>
      </p:transition>
    </mc:Choice>
    <mc:Fallback xmlns="">
      <p:transition spd="slow">
        <p:wheel spokes="1"/>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sp>
        <p:nvSpPr>
          <p:cNvPr id="3" name="Rectangle 2"/>
          <p:cNvSpPr/>
          <p:nvPr/>
        </p:nvSpPr>
        <p:spPr>
          <a:xfrm>
            <a:off x="306614" y="159675"/>
            <a:ext cx="11480800" cy="2862322"/>
          </a:xfrm>
          <a:prstGeom prst="rect">
            <a:avLst/>
          </a:prstGeom>
        </p:spPr>
        <p:txBody>
          <a:bodyPr wrap="square">
            <a:spAutoFit/>
          </a:bodyPr>
          <a:lstStyle/>
          <a:p>
            <a:r>
              <a:rPr lang="en-US" sz="3600" b="1">
                <a:solidFill>
                  <a:srgbClr val="002060"/>
                </a:solidFill>
                <a:latin typeface="Times New Roman" panose="02020603050405020304" pitchFamily="18" charset="0"/>
                <a:cs typeface="Times New Roman" panose="02020603050405020304" pitchFamily="18" charset="0"/>
              </a:rPr>
              <a:t>Câu 4. Nhận xét cách trò chuyện của hai mẹ con.</a:t>
            </a:r>
          </a:p>
          <a:p>
            <a:r>
              <a:rPr lang="vi-VN" sz="3600" b="1">
                <a:solidFill>
                  <a:srgbClr val="002060"/>
                </a:solidFill>
                <a:latin typeface="Times New Roman" panose="02020603050405020304" pitchFamily="18" charset="0"/>
                <a:cs typeface="Times New Roman" panose="02020603050405020304" pitchFamily="18" charset="0"/>
              </a:rPr>
              <a:t>a) Cách xưng hô.</a:t>
            </a:r>
          </a:p>
          <a:p>
            <a:r>
              <a:rPr lang="vi-VN" sz="3600" b="1">
                <a:solidFill>
                  <a:srgbClr val="002060"/>
                </a:solidFill>
                <a:latin typeface="Times New Roman" panose="02020603050405020304" pitchFamily="18" charset="0"/>
                <a:cs typeface="Times New Roman" panose="02020603050405020304" pitchFamily="18" charset="0"/>
              </a:rPr>
              <a:t>b) Cử chỉ trong lúc trò chuyện.</a:t>
            </a:r>
          </a:p>
          <a:p>
            <a:endParaRPr lang="en-US" sz="3600" b="1">
              <a:solidFill>
                <a:srgbClr val="002060"/>
              </a:solidFill>
              <a:latin typeface="Times New Roman" panose="02020603050405020304" pitchFamily="18" charset="0"/>
              <a:cs typeface="Times New Roman" panose="02020603050405020304" pitchFamily="18" charset="0"/>
            </a:endParaRPr>
          </a:p>
          <a:p>
            <a:endParaRPr lang="en-US" sz="3600" b="1">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45144" y="1941799"/>
            <a:ext cx="12599306" cy="5078313"/>
          </a:xfrm>
          <a:prstGeom prst="rect">
            <a:avLst/>
          </a:prstGeom>
        </p:spPr>
        <p:txBody>
          <a:bodyPr wrap="square">
            <a:spAutoFit/>
          </a:bodyPr>
          <a:lstStyle/>
          <a:p>
            <a:pPr algn="ctr"/>
            <a:r>
              <a:rPr lang="vi-VN" sz="3600" b="1">
                <a:solidFill>
                  <a:srgbClr val="FF0000"/>
                </a:solidFill>
                <a:latin typeface="+mj-lt"/>
              </a:rPr>
              <a:t>Nhận xét cách trò chuyện của hai mẹ con</a:t>
            </a:r>
          </a:p>
          <a:p>
            <a:r>
              <a:rPr lang="vi-VN" sz="3600" b="1">
                <a:solidFill>
                  <a:srgbClr val="FF0000"/>
                </a:solidFill>
                <a:latin typeface="+mj-lt"/>
              </a:rPr>
              <a:t>a) Cách xưng hô: đầy tình cảm thân ái.</a:t>
            </a:r>
          </a:p>
          <a:p>
            <a:r>
              <a:rPr lang="vi-VN" sz="3600" b="1">
                <a:solidFill>
                  <a:srgbClr val="FF0000"/>
                </a:solidFill>
                <a:latin typeface="+mj-lt"/>
              </a:rPr>
              <a:t>Cương xưng hô với mẹ lễ phép, kính yêu. Mẹ Cương trao đổi</a:t>
            </a:r>
            <a:r>
              <a:rPr lang="en-US" sz="3600" b="1">
                <a:solidFill>
                  <a:srgbClr val="FF0000"/>
                </a:solidFill>
                <a:latin typeface="+mj-lt"/>
              </a:rPr>
              <a:t> </a:t>
            </a:r>
            <a:r>
              <a:rPr lang="vi-VN" sz="3600" b="1">
                <a:solidFill>
                  <a:srgbClr val="FF0000"/>
                </a:solidFill>
                <a:latin typeface="+mj-lt"/>
              </a:rPr>
              <a:t>chuyện trò với con dịu dàng, âu yếm.</a:t>
            </a:r>
            <a:endParaRPr lang="en-US" sz="3600" b="1">
              <a:solidFill>
                <a:srgbClr val="FF0000"/>
              </a:solidFill>
              <a:latin typeface="+mj-lt"/>
            </a:endParaRPr>
          </a:p>
          <a:p>
            <a:endParaRPr lang="vi-VN" sz="3600" b="1">
              <a:solidFill>
                <a:srgbClr val="FF0000"/>
              </a:solidFill>
              <a:latin typeface="+mj-lt"/>
            </a:endParaRPr>
          </a:p>
          <a:p>
            <a:r>
              <a:rPr lang="vi-VN" sz="3600" b="1">
                <a:solidFill>
                  <a:srgbClr val="FF0000"/>
                </a:solidFill>
                <a:latin typeface="+mj-lt"/>
              </a:rPr>
              <a:t>b) Cử chỉ trong lúc trò chuyện: đầy tình cảm, thân ái.</a:t>
            </a:r>
          </a:p>
          <a:p>
            <a:r>
              <a:rPr lang="vi-VN" sz="3600" b="1">
                <a:solidFill>
                  <a:srgbClr val="FF0000"/>
                </a:solidFill>
                <a:latin typeface="+mj-lt"/>
              </a:rPr>
              <a:t>Cử chỉ của mẹ Cương: Bà cảm động xoa đầu Cương và bảo</a:t>
            </a:r>
            <a:r>
              <a:rPr lang="vi-VN" sz="3600" b="1">
                <a:solidFill>
                  <a:srgbClr val="FF0000"/>
                </a:solidFill>
                <a:latin typeface="Times New Roman" panose="02020603050405020304" pitchFamily="18" charset="0"/>
                <a:cs typeface="Times New Roman" panose="02020603050405020304" pitchFamily="18" charset="0"/>
              </a:rPr>
              <a:t>.</a:t>
            </a:r>
            <a:r>
              <a:rPr lang="en-US" sz="3600" b="1">
                <a:solidFill>
                  <a:srgbClr val="FF0000"/>
                </a:solidFill>
                <a:latin typeface="Times New Roman" panose="02020603050405020304" pitchFamily="18" charset="0"/>
                <a:cs typeface="Times New Roman" panose="02020603050405020304" pitchFamily="18" charset="0"/>
              </a:rPr>
              <a:t>.</a:t>
            </a:r>
            <a:r>
              <a:rPr lang="vi-VN" sz="3600" b="1">
                <a:solidFill>
                  <a:srgbClr val="FF0000"/>
                </a:solidFill>
                <a:latin typeface="Times New Roman" panose="02020603050405020304" pitchFamily="18" charset="0"/>
                <a:cs typeface="Times New Roman" panose="02020603050405020304" pitchFamily="18" charset="0"/>
              </a:rPr>
              <a:t>.</a:t>
            </a:r>
          </a:p>
          <a:p>
            <a:r>
              <a:rPr lang="vi-VN" sz="3600" b="1">
                <a:solidFill>
                  <a:srgbClr val="FF0000"/>
                </a:solidFill>
                <a:latin typeface="+mj-lt"/>
              </a:rPr>
              <a:t>Cử chỉ của Cương: Em nắm lấy tay mẹ thiết tha.</a:t>
            </a:r>
          </a:p>
          <a:p>
            <a:endParaRPr lang="vi-VN" sz="3600" b="1">
              <a:solidFill>
                <a:srgbClr val="FF0000"/>
              </a:solidFill>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0598" y="16594"/>
            <a:ext cx="2068286" cy="2068286"/>
          </a:xfrm>
          <a:prstGeom prst="rect">
            <a:avLst/>
          </a:prstGeom>
        </p:spPr>
      </p:pic>
    </p:spTree>
    <p:extLst>
      <p:ext uri="{BB962C8B-B14F-4D97-AF65-F5344CB8AC3E}">
        <p14:creationId xmlns:p14="http://schemas.microsoft.com/office/powerpoint/2010/main" val="10849971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iterate type="wd">
                                    <p:tmPct val="10000"/>
                                  </p:iterate>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iterate type="wd">
                                    <p:tmPct val="10000"/>
                                  </p:iterate>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pic>
        <p:nvPicPr>
          <p:cNvPr id="6" name="图片占位符 7" descr="图片包含 玩偶, 玩具&#10;&#10;描述已自动生成">
            <a:extLst>
              <a:ext uri="{FF2B5EF4-FFF2-40B4-BE49-F238E27FC236}">
                <a16:creationId xmlns:a16="http://schemas.microsoft.com/office/drawing/2014/main" xmlns="" id="{82CEAD5A-6842-4025-870B-5085A43C9F95}"/>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l="12083" r="12083"/>
          <a:stretch>
            <a:fillRect/>
          </a:stretch>
        </p:blipFill>
        <p:spPr>
          <a:xfrm>
            <a:off x="1162970" y="557240"/>
            <a:ext cx="7953802" cy="5826877"/>
          </a:xfrm>
          <a:prstGeom prst="rect">
            <a:avLst/>
          </a:prstGeom>
          <a:ln>
            <a:noFill/>
          </a:ln>
          <a:effectLst>
            <a:softEdge rad="112500"/>
          </a:effectLst>
        </p:spPr>
      </p:pic>
      <p:sp>
        <p:nvSpPr>
          <p:cNvPr id="4" name="Rectangle 3"/>
          <p:cNvSpPr/>
          <p:nvPr/>
        </p:nvSpPr>
        <p:spPr>
          <a:xfrm>
            <a:off x="6545942" y="557240"/>
            <a:ext cx="4146549" cy="707886"/>
          </a:xfrm>
          <a:prstGeom prst="rect">
            <a:avLst/>
          </a:prstGeom>
        </p:spPr>
        <p:txBody>
          <a:bodyPr wrap="square">
            <a:spAutoFit/>
          </a:bodyPr>
          <a:lstStyle/>
          <a:p>
            <a:pPr algn="ctr"/>
            <a:r>
              <a:rPr lang="en-US" sz="4000" b="1">
                <a:solidFill>
                  <a:srgbClr val="C00000"/>
                </a:solidFill>
                <a:latin typeface="UVN Bai Sau Nang" panose="04030905020802020C03" pitchFamily="82" charset="0"/>
              </a:rPr>
              <a:t>NỘI DUNG</a:t>
            </a:r>
            <a:endParaRPr lang="vi-VN" sz="4000" b="1">
              <a:solidFill>
                <a:srgbClr val="002060"/>
              </a:solidFill>
              <a:latin typeface="+mj-lt"/>
            </a:endParaRPr>
          </a:p>
        </p:txBody>
      </p:sp>
      <p:sp>
        <p:nvSpPr>
          <p:cNvPr id="5" name="Rounded Rectangle 4"/>
          <p:cNvSpPr/>
          <p:nvPr/>
        </p:nvSpPr>
        <p:spPr>
          <a:xfrm>
            <a:off x="5899135" y="1730431"/>
            <a:ext cx="5646058" cy="4188381"/>
          </a:xfrm>
          <a:prstGeom prst="roundRect">
            <a:avLst/>
          </a:prstGeom>
          <a:noFill/>
        </p:spPr>
        <p:txBody>
          <a:bodyPr wrap="square">
            <a:spAutoFit/>
          </a:bodyPr>
          <a:lstStyle/>
          <a:p>
            <a:pPr algn="just"/>
            <a:r>
              <a:rPr lang="vi-VN" sz="4000" b="1">
                <a:solidFill>
                  <a:srgbClr val="C00000"/>
                </a:solidFill>
                <a:latin typeface="+mj-lt"/>
              </a:rPr>
              <a:t>Cương ước trở thành thợ rèn để kiếm sống giúp </a:t>
            </a:r>
            <a:r>
              <a:rPr lang="vi-VN" sz="4000" b="1">
                <a:solidFill>
                  <a:srgbClr val="C00000"/>
                </a:solidFill>
                <a:latin typeface="Times New Roman" panose="02020603050405020304" pitchFamily="18" charset="0"/>
                <a:cs typeface="Times New Roman" panose="02020603050405020304" pitchFamily="18" charset="0"/>
              </a:rPr>
              <a:t>mẹ nên em </a:t>
            </a:r>
            <a:r>
              <a:rPr lang="vi-VN" sz="4000" b="1">
                <a:solidFill>
                  <a:srgbClr val="C00000"/>
                </a:solidFill>
                <a:latin typeface="+mj-lt"/>
              </a:rPr>
              <a:t>đã thuyết phục mẹ </a:t>
            </a:r>
            <a:r>
              <a:rPr lang="en-US" sz="4000" b="1">
                <a:solidFill>
                  <a:srgbClr val="C00000"/>
                </a:solidFill>
                <a:latin typeface="Times New Roman" panose="02020603050405020304" pitchFamily="18" charset="0"/>
                <a:cs typeface="Times New Roman" panose="02020603050405020304" pitchFamily="18" charset="0"/>
              </a:rPr>
              <a:t>để mẹ thấy nghề nghiệp nào </a:t>
            </a:r>
            <a:r>
              <a:rPr lang="vi-VN" sz="4000" b="1">
                <a:solidFill>
                  <a:srgbClr val="C00000"/>
                </a:solidFill>
                <a:latin typeface="+mj-lt"/>
              </a:rPr>
              <a:t>cũng đáng quý.</a:t>
            </a:r>
          </a:p>
        </p:txBody>
      </p:sp>
      <p:pic>
        <p:nvPicPr>
          <p:cNvPr id="8" name="图片占位符 7" descr="图片包含 玩偶, 玩具&#10;&#10;描述已自动生成">
            <a:extLst>
              <a:ext uri="{FF2B5EF4-FFF2-40B4-BE49-F238E27FC236}">
                <a16:creationId xmlns:a16="http://schemas.microsoft.com/office/drawing/2014/main" xmlns="" id="{82CEAD5A-6842-4025-870B-5085A43C9F95}"/>
              </a:ext>
            </a:extLst>
          </p:cNvPr>
          <p:cNvPicPr>
            <a:picLocks noChangeAspect="1"/>
          </p:cNvPicPr>
          <p:nvPr/>
        </p:nvPicPr>
        <p:blipFill>
          <a:blip r:embed="rId3" cstate="print">
            <a:extLst>
              <a:ext uri="{28A0092B-C50C-407E-A947-70E740481C1C}">
                <a14:useLocalDpi xmlns:a14="http://schemas.microsoft.com/office/drawing/2010/main" val="0"/>
              </a:ext>
            </a:extLst>
          </a:blip>
          <a:srcRect l="12083" r="12083"/>
          <a:stretch>
            <a:fillRect/>
          </a:stretch>
        </p:blipFill>
        <p:spPr>
          <a:xfrm>
            <a:off x="845483" y="2442417"/>
            <a:ext cx="4673574" cy="3423814"/>
          </a:xfrm>
          <a:prstGeom prst="rect">
            <a:avLst/>
          </a:prstGeom>
          <a:ln>
            <a:noFill/>
          </a:ln>
          <a:effectLst>
            <a:softEdge rad="112500"/>
          </a:effectLst>
        </p:spPr>
      </p:pic>
    </p:spTree>
    <p:extLst>
      <p:ext uri="{BB962C8B-B14F-4D97-AF65-F5344CB8AC3E}">
        <p14:creationId xmlns:p14="http://schemas.microsoft.com/office/powerpoint/2010/main" val="25027346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iterate type="wd">
                                    <p:tmPct val="10000"/>
                                  </p:iterate>
                                  <p:childTnLst>
                                    <p:set>
                                      <p:cBhvr>
                                        <p:cTn id="22" dur="1" fill="hold">
                                          <p:stCondLst>
                                            <p:cond delay="0"/>
                                          </p:stCondLst>
                                        </p:cTn>
                                        <p:tgtEl>
                                          <p:spTgt spid="5"/>
                                        </p:tgtEl>
                                        <p:attrNameLst>
                                          <p:attrName>style.visibility</p:attrName>
                                        </p:attrNameLst>
                                      </p:cBhvr>
                                      <p:to>
                                        <p:strVal val="visible"/>
                                      </p:to>
                                    </p:set>
                                    <p:animEffect transition="in" filter="wipe(down)">
                                      <p:cBhvr>
                                        <p:cTn id="23" dur="290">
                                          <p:stCondLst>
                                            <p:cond delay="0"/>
                                          </p:stCondLst>
                                        </p:cTn>
                                        <p:tgtEl>
                                          <p:spTgt spid="5"/>
                                        </p:tgtEl>
                                      </p:cBhvr>
                                    </p:animEffect>
                                    <p:anim calcmode="lin" valueType="num">
                                      <p:cBhvr>
                                        <p:cTn id="24"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9" dur="13">
                                          <p:stCondLst>
                                            <p:cond delay="325"/>
                                          </p:stCondLst>
                                        </p:cTn>
                                        <p:tgtEl>
                                          <p:spTgt spid="5"/>
                                        </p:tgtEl>
                                      </p:cBhvr>
                                      <p:to x="100000" y="60000"/>
                                    </p:animScale>
                                    <p:animScale>
                                      <p:cBhvr>
                                        <p:cTn id="30" dur="83" decel="50000">
                                          <p:stCondLst>
                                            <p:cond delay="338"/>
                                          </p:stCondLst>
                                        </p:cTn>
                                        <p:tgtEl>
                                          <p:spTgt spid="5"/>
                                        </p:tgtEl>
                                      </p:cBhvr>
                                      <p:to x="100000" y="100000"/>
                                    </p:animScale>
                                    <p:animScale>
                                      <p:cBhvr>
                                        <p:cTn id="31" dur="13">
                                          <p:stCondLst>
                                            <p:cond delay="656"/>
                                          </p:stCondLst>
                                        </p:cTn>
                                        <p:tgtEl>
                                          <p:spTgt spid="5"/>
                                        </p:tgtEl>
                                      </p:cBhvr>
                                      <p:to x="100000" y="80000"/>
                                    </p:animScale>
                                    <p:animScale>
                                      <p:cBhvr>
                                        <p:cTn id="32" dur="83" decel="50000">
                                          <p:stCondLst>
                                            <p:cond delay="669"/>
                                          </p:stCondLst>
                                        </p:cTn>
                                        <p:tgtEl>
                                          <p:spTgt spid="5"/>
                                        </p:tgtEl>
                                      </p:cBhvr>
                                      <p:to x="100000" y="100000"/>
                                    </p:animScale>
                                    <p:animScale>
                                      <p:cBhvr>
                                        <p:cTn id="33" dur="13">
                                          <p:stCondLst>
                                            <p:cond delay="821"/>
                                          </p:stCondLst>
                                        </p:cTn>
                                        <p:tgtEl>
                                          <p:spTgt spid="5"/>
                                        </p:tgtEl>
                                      </p:cBhvr>
                                      <p:to x="100000" y="90000"/>
                                    </p:animScale>
                                    <p:animScale>
                                      <p:cBhvr>
                                        <p:cTn id="34" dur="83" decel="50000">
                                          <p:stCondLst>
                                            <p:cond delay="834"/>
                                          </p:stCondLst>
                                        </p:cTn>
                                        <p:tgtEl>
                                          <p:spTgt spid="5"/>
                                        </p:tgtEl>
                                      </p:cBhvr>
                                      <p:to x="100000" y="100000"/>
                                    </p:animScale>
                                    <p:animScale>
                                      <p:cBhvr>
                                        <p:cTn id="35" dur="13">
                                          <p:stCondLst>
                                            <p:cond delay="904"/>
                                          </p:stCondLst>
                                        </p:cTn>
                                        <p:tgtEl>
                                          <p:spTgt spid="5"/>
                                        </p:tgtEl>
                                      </p:cBhvr>
                                      <p:to x="100000" y="95000"/>
                                    </p:animScale>
                                    <p:animScale>
                                      <p:cBhvr>
                                        <p:cTn id="36" dur="83" decel="50000">
                                          <p:stCondLst>
                                            <p:cond delay="917"/>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CE39E"/>
        </a:solidFill>
        <a:effectLst/>
      </p:bgPr>
    </p:bg>
    <p:spTree>
      <p:nvGrpSpPr>
        <p:cNvPr id="1" name=""/>
        <p:cNvGrpSpPr/>
        <p:nvPr/>
      </p:nvGrpSpPr>
      <p:grpSpPr>
        <a:xfrm>
          <a:off x="0" y="0"/>
          <a:ext cx="0" cy="0"/>
          <a:chOff x="0" y="0"/>
          <a:chExt cx="0" cy="0"/>
        </a:xfrm>
      </p:grpSpPr>
      <p:sp>
        <p:nvSpPr>
          <p:cNvPr id="5" name="菱形 4">
            <a:extLst>
              <a:ext uri="{FF2B5EF4-FFF2-40B4-BE49-F238E27FC236}">
                <a16:creationId xmlns:a16="http://schemas.microsoft.com/office/drawing/2014/main" xmlns="" id="{E06DA544-ABC4-43B2-9FC1-01216D7E02E3}"/>
              </a:ext>
            </a:extLst>
          </p:cNvPr>
          <p:cNvSpPr/>
          <p:nvPr/>
        </p:nvSpPr>
        <p:spPr>
          <a:xfrm rot="18958545">
            <a:off x="-296134" y="101014"/>
            <a:ext cx="6477597" cy="6477597"/>
          </a:xfrm>
          <a:prstGeom prst="diamond">
            <a:avLst/>
          </a:prstGeom>
          <a:noFill/>
          <a:ln w="57150">
            <a:solidFill>
              <a:srgbClr val="F08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ndParaRPr>
          </a:p>
        </p:txBody>
      </p:sp>
      <p:pic>
        <p:nvPicPr>
          <p:cNvPr id="4" name="图片占位符 3">
            <a:extLst>
              <a:ext uri="{FF2B5EF4-FFF2-40B4-BE49-F238E27FC236}">
                <a16:creationId xmlns:a16="http://schemas.microsoft.com/office/drawing/2014/main" xmlns="" id="{8D66F10D-7FD9-4A28-9319-CB539C67E1F2}"/>
              </a:ext>
            </a:extLst>
          </p:cNvPr>
          <p:cNvPicPr>
            <a:picLocks noGrp="1" noChangeAspect="1"/>
          </p:cNvPicPr>
          <p:nvPr>
            <p:ph type="pic" sz="half" idx="13"/>
          </p:nvPr>
        </p:nvPicPr>
        <p:blipFill rotWithShape="1">
          <a:blip r:embed="rId2" cstate="print">
            <a:extLst>
              <a:ext uri="{28A0092B-C50C-407E-A947-70E740481C1C}">
                <a14:useLocalDpi xmlns:a14="http://schemas.microsoft.com/office/drawing/2010/main" val="0"/>
              </a:ext>
            </a:extLst>
          </a:blip>
          <a:srcRect l="21875" r="26355" b="6439"/>
          <a:stretch/>
        </p:blipFill>
        <p:spPr>
          <a:xfrm>
            <a:off x="0" y="453164"/>
            <a:ext cx="5679193" cy="5773295"/>
          </a:xfrm>
        </p:spPr>
      </p:pic>
      <p:sp>
        <p:nvSpPr>
          <p:cNvPr id="1272" name="Shape 1272"/>
          <p:cNvSpPr/>
          <p:nvPr/>
        </p:nvSpPr>
        <p:spPr>
          <a:xfrm>
            <a:off x="5913436" y="2763901"/>
            <a:ext cx="5745164" cy="884666"/>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a:lnSpc>
                <a:spcPct val="80000"/>
              </a:lnSpc>
              <a:defRPr sz="8000">
                <a:solidFill>
                  <a:srgbClr val="44474F"/>
                </a:solidFill>
                <a:latin typeface="+mn-lt"/>
                <a:ea typeface="+mn-ea"/>
                <a:cs typeface="+mn-cs"/>
                <a:sym typeface="Ikaros-Regular"/>
              </a:defRPr>
            </a:lvl1pPr>
          </a:lstStyle>
          <a:p>
            <a:r>
              <a:rPr lang="en-US" sz="6600">
                <a:latin typeface="UVN Bai Sau Nang" panose="04030905020802020C03" pitchFamily="82" charset="0"/>
              </a:rPr>
              <a:t>ĐỌC DIỄN CẢM</a:t>
            </a:r>
            <a:endParaRPr sz="6600" dirty="0">
              <a:latin typeface="UVN Bai Sau Nang" panose="04030905020802020C03" pitchFamily="82" charset="0"/>
            </a:endParaRPr>
          </a:p>
        </p:txBody>
      </p:sp>
    </p:spTree>
    <p:extLst>
      <p:ext uri="{BB962C8B-B14F-4D97-AF65-F5344CB8AC3E}">
        <p14:creationId xmlns:p14="http://schemas.microsoft.com/office/powerpoint/2010/main" val="3617427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1272"/>
                                        </p:tgtEl>
                                        <p:attrNameLst>
                                          <p:attrName>style.visibility</p:attrName>
                                        </p:attrNameLst>
                                      </p:cBhvr>
                                      <p:to>
                                        <p:strVal val="visible"/>
                                      </p:to>
                                    </p:set>
                                    <p:anim calcmode="lin" valueType="num">
                                      <p:cBhvr additive="base">
                                        <p:cTn id="13" dur="500" fill="hold"/>
                                        <p:tgtEl>
                                          <p:spTgt spid="1272"/>
                                        </p:tgtEl>
                                        <p:attrNameLst>
                                          <p:attrName>ppt_x</p:attrName>
                                        </p:attrNameLst>
                                      </p:cBhvr>
                                      <p:tavLst>
                                        <p:tav tm="0">
                                          <p:val>
                                            <p:strVal val="1+#ppt_w/2"/>
                                          </p:val>
                                        </p:tav>
                                        <p:tav tm="100000">
                                          <p:val>
                                            <p:strVal val="#ppt_x"/>
                                          </p:val>
                                        </p:tav>
                                      </p:tavLst>
                                    </p:anim>
                                    <p:anim calcmode="lin" valueType="num">
                                      <p:cBhvr additive="base">
                                        <p:cTn id="14" dur="500" fill="hold"/>
                                        <p:tgtEl>
                                          <p:spTgt spid="12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CE39E"/>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8684" y="-686567"/>
            <a:ext cx="5760732" cy="3240031"/>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59590"/>
          <a:stretch/>
        </p:blipFill>
        <p:spPr>
          <a:xfrm>
            <a:off x="9864084" y="-686567"/>
            <a:ext cx="2327916" cy="3240031"/>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716" y="-686566"/>
            <a:ext cx="5760732" cy="3240031"/>
          </a:xfrm>
          <a:prstGeom prst="rect">
            <a:avLst/>
          </a:prstGeom>
        </p:spPr>
      </p:pic>
      <p:sp>
        <p:nvSpPr>
          <p:cNvPr id="3" name="Rectangle 2"/>
          <p:cNvSpPr/>
          <p:nvPr/>
        </p:nvSpPr>
        <p:spPr>
          <a:xfrm>
            <a:off x="285750" y="856357"/>
            <a:ext cx="11620500" cy="6001643"/>
          </a:xfrm>
          <a:prstGeom prst="rect">
            <a:avLst/>
          </a:prstGeom>
        </p:spPr>
        <p:txBody>
          <a:bodyPr wrap="square">
            <a:spAutoFit/>
          </a:bodyPr>
          <a:lstStyle/>
          <a:p>
            <a:pPr algn="ctr"/>
            <a:endParaRPr lang="en-US" sz="3200" b="1">
              <a:solidFill>
                <a:srgbClr val="A1403A"/>
              </a:solidFill>
              <a:latin typeface="+mj-lt"/>
            </a:endParaRPr>
          </a:p>
          <a:p>
            <a:pPr algn="ctr"/>
            <a:r>
              <a:rPr lang="vi-VN" sz="3200" b="1">
                <a:solidFill>
                  <a:srgbClr val="A1403A"/>
                </a:solidFill>
                <a:latin typeface="+mj-lt"/>
              </a:rPr>
              <a:t>THƯA CHUYỆN VỚI MẸ</a:t>
            </a:r>
          </a:p>
          <a:p>
            <a:pPr algn="just"/>
            <a:r>
              <a:rPr lang="en-US" sz="3200" b="1">
                <a:solidFill>
                  <a:srgbClr val="002060"/>
                </a:solidFill>
                <a:latin typeface="Times New Roman" panose="02020603050405020304" pitchFamily="18" charset="0"/>
                <a:cs typeface="Times New Roman" panose="02020603050405020304" pitchFamily="18" charset="0"/>
              </a:rPr>
              <a:t>	…	</a:t>
            </a:r>
          </a:p>
          <a:p>
            <a:pPr algn="just"/>
            <a:r>
              <a:rPr lang="en-US" sz="3200" b="1">
                <a:solidFill>
                  <a:srgbClr val="002060"/>
                </a:solidFill>
                <a:latin typeface="+mj-lt"/>
              </a:rPr>
              <a:t>	</a:t>
            </a:r>
            <a:r>
              <a:rPr lang="vi-VN" sz="3200" b="1">
                <a:solidFill>
                  <a:srgbClr val="002060"/>
                </a:solidFill>
                <a:latin typeface="+mj-lt"/>
              </a:rPr>
              <a:t>Cương thấy </a:t>
            </a:r>
            <a:r>
              <a:rPr lang="vi-VN" sz="3200" b="1">
                <a:solidFill>
                  <a:srgbClr val="FF0000"/>
                </a:solidFill>
                <a:latin typeface="+mj-lt"/>
              </a:rPr>
              <a:t>nghèn nghẹn </a:t>
            </a:r>
            <a:r>
              <a:rPr lang="vi-VN" sz="3200" b="1">
                <a:solidFill>
                  <a:srgbClr val="002060"/>
                </a:solidFill>
                <a:latin typeface="+mj-lt"/>
              </a:rPr>
              <a:t>ở cổ. Em nắm lấy tay mẹ, </a:t>
            </a:r>
            <a:r>
              <a:rPr lang="vi-VN" sz="3200" b="1">
                <a:solidFill>
                  <a:srgbClr val="FF0000"/>
                </a:solidFill>
                <a:latin typeface="+mj-lt"/>
              </a:rPr>
              <a:t>thiết tha</a:t>
            </a:r>
            <a:r>
              <a:rPr lang="vi-VN" sz="3200" b="1">
                <a:solidFill>
                  <a:srgbClr val="002060"/>
                </a:solidFill>
                <a:latin typeface="+mj-lt"/>
              </a:rPr>
              <a:t>:</a:t>
            </a:r>
          </a:p>
          <a:p>
            <a:pPr algn="just"/>
            <a:r>
              <a:rPr lang="en-US" sz="3200" b="1">
                <a:solidFill>
                  <a:srgbClr val="002060"/>
                </a:solidFill>
                <a:latin typeface="+mj-lt"/>
              </a:rPr>
              <a:t>	</a:t>
            </a:r>
            <a:r>
              <a:rPr lang="vi-VN" sz="3200" b="1">
                <a:solidFill>
                  <a:srgbClr val="002060"/>
                </a:solidFill>
                <a:latin typeface="+mj-lt"/>
              </a:rPr>
              <a:t>- Mẹ ơi! Người ta ai cũng phải có một nghề. Làm ruộng hay buôn bán, làm thầy hay làm thợ đều </a:t>
            </a:r>
            <a:r>
              <a:rPr lang="vi-VN" sz="3200" b="1">
                <a:solidFill>
                  <a:srgbClr val="FF0000"/>
                </a:solidFill>
                <a:latin typeface="+mj-lt"/>
              </a:rPr>
              <a:t>đáng trọng </a:t>
            </a:r>
            <a:r>
              <a:rPr lang="vi-VN" sz="3200" b="1">
                <a:solidFill>
                  <a:srgbClr val="002060"/>
                </a:solidFill>
                <a:latin typeface="+mj-lt"/>
              </a:rPr>
              <a:t>như nhau. Chỉ những ai </a:t>
            </a:r>
            <a:r>
              <a:rPr lang="vi-VN" sz="3200" b="1">
                <a:solidFill>
                  <a:srgbClr val="FF0000"/>
                </a:solidFill>
                <a:latin typeface="+mj-lt"/>
              </a:rPr>
              <a:t>trộm cắp </a:t>
            </a:r>
            <a:r>
              <a:rPr lang="vi-VN" sz="3200" b="1">
                <a:solidFill>
                  <a:srgbClr val="002060"/>
                </a:solidFill>
                <a:latin typeface="+mj-lt"/>
              </a:rPr>
              <a:t>hay </a:t>
            </a:r>
            <a:r>
              <a:rPr lang="vi-VN" sz="3200" b="1">
                <a:solidFill>
                  <a:srgbClr val="FF0000"/>
                </a:solidFill>
                <a:latin typeface="+mj-lt"/>
              </a:rPr>
              <a:t>ăn bám </a:t>
            </a:r>
            <a:r>
              <a:rPr lang="vi-VN" sz="3200" b="1">
                <a:solidFill>
                  <a:srgbClr val="002060"/>
                </a:solidFill>
                <a:latin typeface="+mj-lt"/>
              </a:rPr>
              <a:t>mới đáng bị coi thường.</a:t>
            </a:r>
          </a:p>
          <a:p>
            <a:pPr algn="just"/>
            <a:r>
              <a:rPr lang="en-US" sz="3200" b="1">
                <a:solidFill>
                  <a:srgbClr val="002060"/>
                </a:solidFill>
                <a:latin typeface="+mj-lt"/>
              </a:rPr>
              <a:t>	</a:t>
            </a:r>
            <a:r>
              <a:rPr lang="vi-VN" sz="3200" b="1">
                <a:solidFill>
                  <a:srgbClr val="002060"/>
                </a:solidFill>
                <a:latin typeface="+mj-lt"/>
              </a:rPr>
              <a:t>Bất giác, em lại nhớ đến ba người thợ </a:t>
            </a:r>
            <a:r>
              <a:rPr lang="vi-VN" sz="3200" b="1">
                <a:solidFill>
                  <a:srgbClr val="FF0000"/>
                </a:solidFill>
                <a:latin typeface="+mj-lt"/>
              </a:rPr>
              <a:t>nhễ nhại </a:t>
            </a:r>
            <a:r>
              <a:rPr lang="vi-VN" sz="3200" b="1">
                <a:solidFill>
                  <a:srgbClr val="002060"/>
                </a:solidFill>
                <a:latin typeface="+mj-lt"/>
              </a:rPr>
              <a:t>mồ hôi mà vui vẻ bên tiếng bễ thổi </a:t>
            </a:r>
            <a:r>
              <a:rPr lang="en-US" sz="3200" b="1">
                <a:solidFill>
                  <a:srgbClr val="002060"/>
                </a:solidFill>
                <a:latin typeface="Times New Roman" panose="02020603050405020304" pitchFamily="18" charset="0"/>
                <a:cs typeface="Times New Roman" panose="02020603050405020304" pitchFamily="18" charset="0"/>
              </a:rPr>
              <a:t>“</a:t>
            </a:r>
            <a:r>
              <a:rPr lang="vi-VN" sz="3200" b="1">
                <a:solidFill>
                  <a:srgbClr val="FF0000"/>
                </a:solidFill>
                <a:latin typeface="+mj-lt"/>
              </a:rPr>
              <a:t>phì phào</a:t>
            </a:r>
            <a:r>
              <a:rPr lang="en-US" sz="3200" b="1">
                <a:solidFill>
                  <a:srgbClr val="002060"/>
                </a:solidFill>
                <a:latin typeface="Times New Roman" panose="02020603050405020304" pitchFamily="18" charset="0"/>
                <a:cs typeface="Times New Roman" panose="02020603050405020304" pitchFamily="18" charset="0"/>
              </a:rPr>
              <a:t>”</a:t>
            </a:r>
            <a:r>
              <a:rPr lang="vi-VN" sz="3200" b="1">
                <a:solidFill>
                  <a:srgbClr val="002060"/>
                </a:solidFill>
                <a:latin typeface="+mj-lt"/>
              </a:rPr>
              <a:t>, tiếng búa con, búa lớn theo nhau đập </a:t>
            </a:r>
            <a:r>
              <a:rPr lang="en-US" sz="3200" b="1">
                <a:solidFill>
                  <a:srgbClr val="002060"/>
                </a:solidFill>
                <a:latin typeface="Times New Roman" panose="02020603050405020304" pitchFamily="18" charset="0"/>
                <a:cs typeface="Times New Roman" panose="02020603050405020304" pitchFamily="18" charset="0"/>
              </a:rPr>
              <a:t>“</a:t>
            </a:r>
            <a:r>
              <a:rPr lang="vi-VN" sz="3200" b="1">
                <a:solidFill>
                  <a:srgbClr val="FF0000"/>
                </a:solidFill>
                <a:latin typeface="+mj-lt"/>
              </a:rPr>
              <a:t>cúc cắc</a:t>
            </a:r>
            <a:r>
              <a:rPr lang="en-US" sz="3200" b="1">
                <a:solidFill>
                  <a:srgbClr val="002060"/>
                </a:solidFill>
                <a:latin typeface="Times New Roman" panose="02020603050405020304" pitchFamily="18" charset="0"/>
                <a:cs typeface="Times New Roman" panose="02020603050405020304" pitchFamily="18" charset="0"/>
              </a:rPr>
              <a:t>”</a:t>
            </a:r>
            <a:r>
              <a:rPr lang="vi-VN" sz="3200" b="1">
                <a:solidFill>
                  <a:srgbClr val="002060"/>
                </a:solidFill>
                <a:latin typeface="+mj-lt"/>
              </a:rPr>
              <a:t> và những tàn lửa đỏ hồng, </a:t>
            </a:r>
            <a:r>
              <a:rPr lang="vi-VN" sz="3200" b="1">
                <a:solidFill>
                  <a:srgbClr val="FF0000"/>
                </a:solidFill>
                <a:latin typeface="+mj-lt"/>
              </a:rPr>
              <a:t>bắn tóe </a:t>
            </a:r>
            <a:r>
              <a:rPr lang="vi-VN" sz="3200" b="1">
                <a:solidFill>
                  <a:srgbClr val="002060"/>
                </a:solidFill>
                <a:latin typeface="+mj-lt"/>
              </a:rPr>
              <a:t>lên như khi đốt cây bông.</a:t>
            </a:r>
          </a:p>
          <a:p>
            <a:pPr algn="r"/>
            <a:r>
              <a:rPr lang="vi-VN" sz="3200" i="1">
                <a:solidFill>
                  <a:srgbClr val="002060"/>
                </a:solidFill>
                <a:latin typeface="+mj-lt"/>
              </a:rPr>
              <a:t>Theo</a:t>
            </a:r>
            <a:r>
              <a:rPr lang="vi-VN" sz="3200" b="1">
                <a:solidFill>
                  <a:srgbClr val="002060"/>
                </a:solidFill>
                <a:latin typeface="+mj-lt"/>
              </a:rPr>
              <a:t> NAM CAO</a:t>
            </a:r>
          </a:p>
        </p:txBody>
      </p:sp>
    </p:spTree>
    <p:extLst>
      <p:ext uri="{BB962C8B-B14F-4D97-AF65-F5344CB8AC3E}">
        <p14:creationId xmlns:p14="http://schemas.microsoft.com/office/powerpoint/2010/main" val="859597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descr="图片包含 室内, 就坐, 家具&#10;&#10;描述已自动生成">
            <a:extLst>
              <a:ext uri="{FF2B5EF4-FFF2-40B4-BE49-F238E27FC236}">
                <a16:creationId xmlns:a16="http://schemas.microsoft.com/office/drawing/2014/main" xmlns="" id="{39314076-729F-4045-91A2-B1599CD39C3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7204" r="17204"/>
          <a:stretch>
            <a:fillRect/>
          </a:stretch>
        </p:blipFill>
        <p:spPr>
          <a:xfrm>
            <a:off x="7660214" y="-1"/>
            <a:ext cx="4531786" cy="3884388"/>
          </a:xfrm>
        </p:spPr>
      </p:pic>
      <p:pic>
        <p:nvPicPr>
          <p:cNvPr id="6" name="图片占位符 5">
            <a:extLst>
              <a:ext uri="{FF2B5EF4-FFF2-40B4-BE49-F238E27FC236}">
                <a16:creationId xmlns:a16="http://schemas.microsoft.com/office/drawing/2014/main" xmlns="" id="{F08F0058-96D8-4C33-91A4-F7324E3EACBF}"/>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7188" r="17188"/>
          <a:stretch>
            <a:fillRect/>
          </a:stretch>
        </p:blipFill>
        <p:spPr>
          <a:xfrm>
            <a:off x="0" y="0"/>
            <a:ext cx="4531786" cy="3884387"/>
          </a:xfrm>
        </p:spPr>
      </p:pic>
      <p:pic>
        <p:nvPicPr>
          <p:cNvPr id="10" name="图片占位符 9" descr="图片包含 玩偶, 玩具&#10;&#10;描述已自动生成">
            <a:extLst>
              <a:ext uri="{FF2B5EF4-FFF2-40B4-BE49-F238E27FC236}">
                <a16:creationId xmlns:a16="http://schemas.microsoft.com/office/drawing/2014/main" xmlns="" id="{DEECB6B9-09CB-497D-868F-D56B16E5341F}"/>
              </a:ext>
            </a:extLst>
          </p:cNvPr>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l="17595" r="17595"/>
          <a:stretch>
            <a:fillRect/>
          </a:stretch>
        </p:blipFill>
        <p:spPr>
          <a:xfrm>
            <a:off x="4531786" y="2973612"/>
            <a:ext cx="4531786" cy="3884388"/>
          </a:xfrm>
        </p:spPr>
      </p:pic>
      <p:sp>
        <p:nvSpPr>
          <p:cNvPr id="5" name="Rectangle 4"/>
          <p:cNvSpPr/>
          <p:nvPr/>
        </p:nvSpPr>
        <p:spPr>
          <a:xfrm>
            <a:off x="207436" y="4669082"/>
            <a:ext cx="4116914" cy="923330"/>
          </a:xfrm>
          <a:prstGeom prst="rect">
            <a:avLst/>
          </a:prstGeom>
          <a:noFill/>
        </p:spPr>
        <p:txBody>
          <a:bodyPr wrap="square" lIns="91440" tIns="45720" rIns="91440" bIns="45720">
            <a:spAutoFit/>
          </a:bodyPr>
          <a:lstStyle/>
          <a:p>
            <a:pPr algn="ctr"/>
            <a:r>
              <a:rPr lang="en-US" sz="5400" b="1">
                <a:ln w="0"/>
                <a:solidFill>
                  <a:srgbClr val="2817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Xem lại bài</a:t>
            </a:r>
            <a:endParaRPr lang="en-US" sz="5400" b="1" cap="none" spc="0">
              <a:ln w="0"/>
              <a:solidFill>
                <a:srgbClr val="2817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3" name="Rectangle 22"/>
          <p:cNvSpPr/>
          <p:nvPr/>
        </p:nvSpPr>
        <p:spPr>
          <a:xfrm>
            <a:off x="4648200" y="194144"/>
            <a:ext cx="2895600" cy="2585323"/>
          </a:xfrm>
          <a:prstGeom prst="rect">
            <a:avLst/>
          </a:prstGeom>
          <a:noFill/>
        </p:spPr>
        <p:txBody>
          <a:bodyPr wrap="square" lIns="91440" tIns="45720" rIns="91440" bIns="45720">
            <a:spAutoFit/>
          </a:bodyPr>
          <a:lstStyle/>
          <a:p>
            <a:pPr algn="ctr"/>
            <a:r>
              <a:rPr lang="en-US" sz="5400" b="1">
                <a:ln w="0"/>
                <a:solidFill>
                  <a:srgbClr val="925B9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Nêu đúng nội dung</a:t>
            </a:r>
            <a:endParaRPr lang="en-US" sz="5400" b="1" cap="none" spc="0">
              <a:ln w="0"/>
              <a:solidFill>
                <a:srgbClr val="925B9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4" name="Rectangle 23"/>
          <p:cNvSpPr/>
          <p:nvPr/>
        </p:nvSpPr>
        <p:spPr>
          <a:xfrm>
            <a:off x="9174701" y="4078532"/>
            <a:ext cx="2895600" cy="2585323"/>
          </a:xfrm>
          <a:prstGeom prst="rect">
            <a:avLst/>
          </a:prstGeom>
          <a:noFill/>
        </p:spPr>
        <p:txBody>
          <a:bodyPr wrap="square" lIns="91440" tIns="45720" rIns="91440" bIns="45720">
            <a:spAutoFit/>
          </a:bodyPr>
          <a:lstStyle/>
          <a:p>
            <a:pPr algn="ctr"/>
            <a:r>
              <a:rPr lang="en-US" sz="5400" b="1">
                <a:ln w="0"/>
                <a:solidFill>
                  <a:srgbClr val="EE5B04"/>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Chuẩn bị bài sau</a:t>
            </a:r>
            <a:endParaRPr lang="en-US" sz="5400" b="1" cap="none" spc="0">
              <a:ln w="0"/>
              <a:solidFill>
                <a:srgbClr val="EE5B04"/>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900" decel="100000" fill="hold"/>
                                        <p:tgtEl>
                                          <p:spTgt spid="5"/>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par>
                                <p:cTn id="29" presetID="37"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900" decel="100000" fill="hold"/>
                                        <p:tgtEl>
                                          <p:spTgt spid="2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977" y="741674"/>
            <a:ext cx="6323138" cy="6323138"/>
          </a:xfrm>
          <a:prstGeom prst="rect">
            <a:avLst/>
          </a:prstGeom>
        </p:spPr>
      </p:pic>
      <p:sp>
        <p:nvSpPr>
          <p:cNvPr id="5" name="Rectangle 4"/>
          <p:cNvSpPr/>
          <p:nvPr/>
        </p:nvSpPr>
        <p:spPr>
          <a:xfrm>
            <a:off x="6966858" y="1667693"/>
            <a:ext cx="6096000" cy="2554545"/>
          </a:xfrm>
          <a:prstGeom prst="rect">
            <a:avLst/>
          </a:prstGeom>
        </p:spPr>
        <p:txBody>
          <a:bodyPr>
            <a:spAutoFit/>
          </a:bodyPr>
          <a:lstStyle/>
          <a:p>
            <a:r>
              <a:rPr lang="vi-VN" sz="4000" b="1" i="1">
                <a:solidFill>
                  <a:srgbClr val="F25074"/>
                </a:solidFill>
                <a:latin typeface="+mj-lt"/>
              </a:rPr>
              <a:t>Ai người đo vải</a:t>
            </a:r>
          </a:p>
          <a:p>
            <a:r>
              <a:rPr lang="vi-VN" sz="4000" b="1" i="1">
                <a:solidFill>
                  <a:srgbClr val="F25074"/>
                </a:solidFill>
                <a:latin typeface="+mj-lt"/>
              </a:rPr>
              <a:t>Rồi lại cắt may</a:t>
            </a:r>
          </a:p>
          <a:p>
            <a:r>
              <a:rPr lang="vi-VN" sz="4000" b="1" i="1">
                <a:solidFill>
                  <a:srgbClr val="F25074"/>
                </a:solidFill>
                <a:latin typeface="+mj-lt"/>
              </a:rPr>
              <a:t>Áo quần mới, đẹp</a:t>
            </a:r>
          </a:p>
          <a:p>
            <a:r>
              <a:rPr lang="vi-VN" sz="4000" b="1" i="1">
                <a:solidFill>
                  <a:srgbClr val="F25074"/>
                </a:solidFill>
                <a:latin typeface="+mj-lt"/>
              </a:rPr>
              <a:t>Nhờ bàn tay ai?</a:t>
            </a:r>
            <a:endParaRPr lang="en-US" sz="4000" b="1" i="1">
              <a:solidFill>
                <a:srgbClr val="F25074"/>
              </a:solidFill>
              <a:latin typeface="+mj-lt"/>
            </a:endParaRPr>
          </a:p>
        </p:txBody>
      </p:sp>
      <p:sp>
        <p:nvSpPr>
          <p:cNvPr id="6" name="Rectangle 5"/>
          <p:cNvSpPr/>
          <p:nvPr/>
        </p:nvSpPr>
        <p:spPr>
          <a:xfrm>
            <a:off x="7186432" y="4588297"/>
            <a:ext cx="3487430" cy="923330"/>
          </a:xfrm>
          <a:prstGeom prst="rect">
            <a:avLst/>
          </a:prstGeom>
          <a:noFill/>
        </p:spPr>
        <p:txBody>
          <a:bodyPr wrap="none" lIns="91440" tIns="45720" rIns="91440" bIns="45720">
            <a:spAutoFit/>
          </a:bodyPr>
          <a:lstStyle/>
          <a:p>
            <a:pPr algn="ctr"/>
            <a:r>
              <a:rPr lang="en-US" sz="5400" b="1" cap="none" spc="0">
                <a:ln w="0"/>
                <a:solidFill>
                  <a:srgbClr val="51997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THỢ MAY</a:t>
            </a:r>
          </a:p>
        </p:txBody>
      </p:sp>
      <p:sp>
        <p:nvSpPr>
          <p:cNvPr id="7" name="Rectangle 6"/>
          <p:cNvSpPr/>
          <p:nvPr/>
        </p:nvSpPr>
        <p:spPr>
          <a:xfrm>
            <a:off x="1803191" y="280009"/>
            <a:ext cx="9040488" cy="923330"/>
          </a:xfrm>
          <a:prstGeom prst="rect">
            <a:avLst/>
          </a:prstGeom>
          <a:noFill/>
        </p:spPr>
        <p:txBody>
          <a:bodyPr wrap="none" lIns="91440" tIns="45720" rIns="91440" bIns="45720">
            <a:spAutoFit/>
          </a:bodyPr>
          <a:lstStyle/>
          <a:p>
            <a:pPr algn="ctr"/>
            <a:r>
              <a:rPr lang="en-US" sz="5400" b="1" spc="300">
                <a:ln w="0"/>
                <a:solidFill>
                  <a:srgbClr val="F15275"/>
                </a:solidFill>
                <a:effectLst>
                  <a:outerShdw blurRad="38100" dist="19050" dir="2700000" algn="tl" rotWithShape="0">
                    <a:schemeClr val="dk1">
                      <a:alpha val="40000"/>
                    </a:schemeClr>
                  </a:outerShdw>
                </a:effectLst>
                <a:latin typeface="UVN Binh Duong" pitchFamily="2" charset="0"/>
              </a:rPr>
              <a:t>ĐỐ VUI VỀ</a:t>
            </a:r>
            <a:r>
              <a:rPr lang="en-US" sz="5400" b="1" cap="none" spc="300">
                <a:ln w="0"/>
                <a:solidFill>
                  <a:srgbClr val="F15275"/>
                </a:solidFill>
                <a:effectLst>
                  <a:outerShdw blurRad="38100" dist="19050" dir="2700000" algn="tl" rotWithShape="0">
                    <a:schemeClr val="dk1">
                      <a:alpha val="40000"/>
                    </a:schemeClr>
                  </a:outerShdw>
                </a:effectLst>
                <a:latin typeface="UVN Binh Duong" pitchFamily="2" charset="0"/>
              </a:rPr>
              <a:t> NGHỀ NGHIỆP</a:t>
            </a:r>
          </a:p>
        </p:txBody>
      </p:sp>
    </p:spTree>
    <p:extLst>
      <p:ext uri="{BB962C8B-B14F-4D97-AF65-F5344CB8AC3E}">
        <p14:creationId xmlns:p14="http://schemas.microsoft.com/office/powerpoint/2010/main" val="32756721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700"/>
                            </p:stCondLst>
                            <p:childTnLst>
                              <p:par>
                                <p:cTn id="12" presetID="14" presetClass="entr" presetSubtype="10" fill="hold" grpId="0" nodeType="after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1D95A9F0-8D7D-417A-8311-8EFC16F95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hape 1272">
            <a:extLst>
              <a:ext uri="{FF2B5EF4-FFF2-40B4-BE49-F238E27FC236}">
                <a16:creationId xmlns:a16="http://schemas.microsoft.com/office/drawing/2014/main" xmlns="" id="{91332C6D-E6CD-4E2C-AE86-EDFE738ED44E}"/>
              </a:ext>
            </a:extLst>
          </p:cNvPr>
          <p:cNvSpPr/>
          <p:nvPr/>
        </p:nvSpPr>
        <p:spPr>
          <a:xfrm>
            <a:off x="6685137" y="427650"/>
            <a:ext cx="4926029" cy="1165064"/>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a:lnSpc>
                <a:spcPct val="80000"/>
              </a:lnSpc>
              <a:defRPr sz="8000">
                <a:solidFill>
                  <a:srgbClr val="44474F"/>
                </a:solidFill>
                <a:latin typeface="+mn-lt"/>
                <a:ea typeface="+mn-ea"/>
                <a:cs typeface="+mn-cs"/>
                <a:sym typeface="Ikaros-Regular"/>
              </a:defRPr>
            </a:lvl1pPr>
          </a:lstStyle>
          <a:p>
            <a:r>
              <a:rPr lang="en-US" sz="8800" b="1">
                <a:solidFill>
                  <a:srgbClr val="783C18"/>
                </a:solidFill>
                <a:latin typeface="UVN Bai Sau Nang" panose="04030905020802020C03" pitchFamily="82" charset="0"/>
              </a:rPr>
              <a:t>Tạm biệt!</a:t>
            </a:r>
            <a:endParaRPr sz="8800" b="1" dirty="0">
              <a:solidFill>
                <a:srgbClr val="783C18"/>
              </a:solidFill>
              <a:latin typeface="UVN Bai Sau Nang" panose="04030905020802020C03" pitchFamily="82" charset="0"/>
            </a:endParaRPr>
          </a:p>
        </p:txBody>
      </p:sp>
    </p:spTree>
    <p:extLst>
      <p:ext uri="{BB962C8B-B14F-4D97-AF65-F5344CB8AC3E}">
        <p14:creationId xmlns:p14="http://schemas.microsoft.com/office/powerpoint/2010/main" val="4002855181"/>
      </p:ext>
    </p:extLst>
  </p:cSld>
  <p:clrMapOvr>
    <a:masterClrMapping/>
  </p:clrMapOvr>
  <mc:AlternateContent xmlns:mc="http://schemas.openxmlformats.org/markup-compatibility/2006" xmlns:p14="http://schemas.microsoft.com/office/powerpoint/2010/main">
    <mc:Choice Requires="p14">
      <p:transition spd="slow" p14:dur="8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1+#ppt_w/2"/>
                                          </p:val>
                                        </p:tav>
                                        <p:tav tm="100000">
                                          <p:val>
                                            <p:strVal val="#ppt_x"/>
                                          </p:val>
                                        </p:tav>
                                      </p:tavLst>
                                    </p:anim>
                                    <p:anim calcmode="lin" valueType="num">
                                      <p:cBhvr additive="base">
                                        <p:cTn id="1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39380"/>
            <a:ext cx="6221716" cy="6221716"/>
          </a:xfrm>
          <a:prstGeom prst="rect">
            <a:avLst/>
          </a:prstGeom>
        </p:spPr>
      </p:pic>
      <p:sp>
        <p:nvSpPr>
          <p:cNvPr id="5" name="Rectangle 4"/>
          <p:cNvSpPr/>
          <p:nvPr/>
        </p:nvSpPr>
        <p:spPr>
          <a:xfrm>
            <a:off x="2548709" y="1103400"/>
            <a:ext cx="9521371" cy="1323439"/>
          </a:xfrm>
          <a:prstGeom prst="rect">
            <a:avLst/>
          </a:prstGeom>
        </p:spPr>
        <p:txBody>
          <a:bodyPr wrap="square">
            <a:spAutoFit/>
          </a:bodyPr>
          <a:lstStyle/>
          <a:p>
            <a:pPr algn="ctr"/>
            <a:r>
              <a:rPr lang="vi-VN" sz="4000" b="1" i="1">
                <a:solidFill>
                  <a:srgbClr val="91411D"/>
                </a:solidFill>
                <a:latin typeface="+mj-lt"/>
              </a:rPr>
              <a:t>Thợ gì bạn với gỗ cây</a:t>
            </a:r>
          </a:p>
          <a:p>
            <a:pPr algn="ctr"/>
            <a:r>
              <a:rPr lang="vi-VN" sz="4000" b="1" i="1">
                <a:solidFill>
                  <a:srgbClr val="91411D"/>
                </a:solidFill>
                <a:latin typeface="+mj-lt"/>
              </a:rPr>
              <a:t>Hoa văn rồng phượng đẹp hay lạ thường</a:t>
            </a:r>
            <a:r>
              <a:rPr lang="en-US" sz="4000" b="1" i="1">
                <a:solidFill>
                  <a:srgbClr val="91411D"/>
                </a:solidFill>
                <a:latin typeface="Times New Roman" panose="02020603050405020304" pitchFamily="18" charset="0"/>
                <a:cs typeface="Times New Roman" panose="02020603050405020304" pitchFamily="18" charset="0"/>
              </a:rPr>
              <a:t>?</a:t>
            </a:r>
          </a:p>
        </p:txBody>
      </p:sp>
      <p:sp>
        <p:nvSpPr>
          <p:cNvPr id="6" name="Rectangle 5"/>
          <p:cNvSpPr/>
          <p:nvPr/>
        </p:nvSpPr>
        <p:spPr>
          <a:xfrm>
            <a:off x="7045792" y="3286149"/>
            <a:ext cx="3589444" cy="923330"/>
          </a:xfrm>
          <a:prstGeom prst="rect">
            <a:avLst/>
          </a:prstGeom>
          <a:noFill/>
        </p:spPr>
        <p:txBody>
          <a:bodyPr wrap="none" lIns="91440" tIns="45720" rIns="91440" bIns="45720">
            <a:spAutoFit/>
          </a:bodyPr>
          <a:lstStyle/>
          <a:p>
            <a:pPr algn="ctr"/>
            <a:r>
              <a:rPr lang="en-US" sz="5400" b="1">
                <a:ln w="0"/>
                <a:solidFill>
                  <a:srgbClr val="D1262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t>
            </a:r>
            <a:r>
              <a:rPr lang="en-US" sz="5400" b="1" cap="none" spc="0">
                <a:ln w="0"/>
                <a:solidFill>
                  <a:srgbClr val="D1262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HỢ MỘC</a:t>
            </a:r>
          </a:p>
        </p:txBody>
      </p:sp>
      <p:sp>
        <p:nvSpPr>
          <p:cNvPr id="7" name="Rectangle 6"/>
          <p:cNvSpPr/>
          <p:nvPr/>
        </p:nvSpPr>
        <p:spPr>
          <a:xfrm>
            <a:off x="1833671" y="116050"/>
            <a:ext cx="9040488" cy="923330"/>
          </a:xfrm>
          <a:prstGeom prst="rect">
            <a:avLst/>
          </a:prstGeom>
          <a:noFill/>
        </p:spPr>
        <p:txBody>
          <a:bodyPr wrap="none" lIns="91440" tIns="45720" rIns="91440" bIns="45720">
            <a:spAutoFit/>
          </a:bodyPr>
          <a:lstStyle/>
          <a:p>
            <a:pPr algn="ctr"/>
            <a:r>
              <a:rPr lang="en-US" sz="5400" b="1" spc="300">
                <a:ln w="0"/>
                <a:solidFill>
                  <a:srgbClr val="8A3C1C"/>
                </a:solidFill>
                <a:effectLst>
                  <a:outerShdw blurRad="38100" dist="19050" dir="2700000" algn="tl" rotWithShape="0">
                    <a:schemeClr val="dk1">
                      <a:alpha val="40000"/>
                    </a:schemeClr>
                  </a:outerShdw>
                </a:effectLst>
                <a:latin typeface="UVN Binh Duong" pitchFamily="2" charset="0"/>
              </a:rPr>
              <a:t>ĐỐ VUI VỀ</a:t>
            </a:r>
            <a:r>
              <a:rPr lang="en-US" sz="5400" b="1" cap="none" spc="300">
                <a:ln w="0"/>
                <a:solidFill>
                  <a:srgbClr val="8A3C1C"/>
                </a:solidFill>
                <a:effectLst>
                  <a:outerShdw blurRad="38100" dist="19050" dir="2700000" algn="tl" rotWithShape="0">
                    <a:schemeClr val="dk1">
                      <a:alpha val="40000"/>
                    </a:schemeClr>
                  </a:outerShdw>
                </a:effectLst>
                <a:latin typeface="UVN Binh Duong" pitchFamily="2" charset="0"/>
              </a:rPr>
              <a:t> NGHỀ NGHIỆP</a:t>
            </a:r>
          </a:p>
        </p:txBody>
      </p:sp>
    </p:spTree>
    <p:extLst>
      <p:ext uri="{BB962C8B-B14F-4D97-AF65-F5344CB8AC3E}">
        <p14:creationId xmlns:p14="http://schemas.microsoft.com/office/powerpoint/2010/main" val="3411012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700"/>
                            </p:stCondLst>
                            <p:childTnLst>
                              <p:par>
                                <p:cTn id="12" presetID="14" presetClass="entr" presetSubtype="10" fill="hold" grpId="0" nodeType="after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anim calcmode="lin" valueType="num">
                                      <p:cBhvr>
                                        <p:cTn id="25" dur="500" fill="hold"/>
                                        <p:tgtEl>
                                          <p:spTgt spid="6"/>
                                        </p:tgtEl>
                                        <p:attrNameLst>
                                          <p:attrName>ppt_x</p:attrName>
                                        </p:attrNameLst>
                                      </p:cBhvr>
                                      <p:tavLst>
                                        <p:tav tm="0">
                                          <p:val>
                                            <p:strVal val="#ppt_x"/>
                                          </p:val>
                                        </p:tav>
                                        <p:tav tm="100000">
                                          <p:val>
                                            <p:strVal val="#ppt_x"/>
                                          </p:val>
                                        </p:tav>
                                      </p:tavLst>
                                    </p:anim>
                                    <p:anim calcmode="lin" valueType="num">
                                      <p:cBhvr>
                                        <p:cTn id="26" dur="5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859" y="1136124"/>
            <a:ext cx="5406516" cy="5406516"/>
          </a:xfrm>
          <a:prstGeom prst="rect">
            <a:avLst/>
          </a:prstGeom>
        </p:spPr>
      </p:pic>
      <p:sp>
        <p:nvSpPr>
          <p:cNvPr id="6" name="Rectangle 5"/>
          <p:cNvSpPr/>
          <p:nvPr/>
        </p:nvSpPr>
        <p:spPr>
          <a:xfrm>
            <a:off x="5123542" y="1211106"/>
            <a:ext cx="7068457" cy="4616648"/>
          </a:xfrm>
          <a:prstGeom prst="rect">
            <a:avLst/>
          </a:prstGeom>
        </p:spPr>
        <p:txBody>
          <a:bodyPr wrap="square">
            <a:spAutoFit/>
          </a:bodyPr>
          <a:lstStyle/>
          <a:p>
            <a:pPr>
              <a:lnSpc>
                <a:spcPct val="150000"/>
              </a:lnSpc>
            </a:pPr>
            <a:r>
              <a:rPr lang="vi-VN" sz="2800" b="1">
                <a:solidFill>
                  <a:srgbClr val="303434"/>
                </a:solidFill>
                <a:latin typeface="+mj-lt"/>
              </a:rPr>
              <a:t>Than than lửa lửa</a:t>
            </a:r>
            <a:endParaRPr lang="en-US" sz="2800" b="1">
              <a:solidFill>
                <a:srgbClr val="303434"/>
              </a:solidFill>
              <a:latin typeface="+mj-lt"/>
            </a:endParaRPr>
          </a:p>
          <a:p>
            <a:pPr>
              <a:lnSpc>
                <a:spcPct val="150000"/>
              </a:lnSpc>
            </a:pPr>
            <a:r>
              <a:rPr lang="vi-VN" sz="2800" b="1">
                <a:solidFill>
                  <a:srgbClr val="303434"/>
                </a:solidFill>
                <a:latin typeface="+mj-lt"/>
              </a:rPr>
              <a:t>Thằng dưới nằm ngửa</a:t>
            </a:r>
            <a:endParaRPr lang="en-US" sz="2800" b="1">
              <a:solidFill>
                <a:srgbClr val="303434"/>
              </a:solidFill>
              <a:latin typeface="+mj-lt"/>
            </a:endParaRPr>
          </a:p>
          <a:p>
            <a:pPr>
              <a:lnSpc>
                <a:spcPct val="150000"/>
              </a:lnSpc>
            </a:pPr>
            <a:r>
              <a:rPr lang="vi-VN" sz="2800" b="1">
                <a:solidFill>
                  <a:srgbClr val="303434"/>
                </a:solidFill>
                <a:latin typeface="+mj-lt"/>
              </a:rPr>
              <a:t>Thằng giữa chịu đòn</a:t>
            </a:r>
            <a:endParaRPr lang="en-US" sz="2800" b="1">
              <a:solidFill>
                <a:srgbClr val="303434"/>
              </a:solidFill>
              <a:latin typeface="+mj-lt"/>
            </a:endParaRPr>
          </a:p>
          <a:p>
            <a:pPr>
              <a:lnSpc>
                <a:spcPct val="150000"/>
              </a:lnSpc>
            </a:pPr>
            <a:r>
              <a:rPr lang="vi-VN" sz="2800" b="1">
                <a:solidFill>
                  <a:srgbClr val="303434"/>
                </a:solidFill>
                <a:latin typeface="+mj-lt"/>
              </a:rPr>
              <a:t>Thằng trên đánh xuống</a:t>
            </a:r>
            <a:endParaRPr lang="en-US" sz="2800" b="1">
              <a:solidFill>
                <a:srgbClr val="303434"/>
              </a:solidFill>
              <a:latin typeface="+mj-lt"/>
            </a:endParaRPr>
          </a:p>
          <a:p>
            <a:pPr>
              <a:lnSpc>
                <a:spcPct val="150000"/>
              </a:lnSpc>
            </a:pPr>
            <a:r>
              <a:rPr lang="vi-VN" sz="2800" b="1">
                <a:solidFill>
                  <a:srgbClr val="303434"/>
                </a:solidFill>
                <a:latin typeface="+mj-lt"/>
              </a:rPr>
              <a:t>Một thằng vừa khéo vừa khôn</a:t>
            </a:r>
            <a:endParaRPr lang="en-US" sz="2800" b="1">
              <a:solidFill>
                <a:srgbClr val="303434"/>
              </a:solidFill>
              <a:latin typeface="+mj-lt"/>
            </a:endParaRPr>
          </a:p>
          <a:p>
            <a:pPr>
              <a:lnSpc>
                <a:spcPct val="150000"/>
              </a:lnSpc>
            </a:pPr>
            <a:r>
              <a:rPr lang="vi-VN" sz="2800" b="1">
                <a:solidFill>
                  <a:srgbClr val="303434"/>
                </a:solidFill>
                <a:latin typeface="+mj-lt"/>
              </a:rPr>
              <a:t>Uốn cong uốn thẳng sửa tròn sửa vuông</a:t>
            </a:r>
            <a:endParaRPr lang="en-US" sz="2800" b="1">
              <a:solidFill>
                <a:srgbClr val="303434"/>
              </a:solidFill>
              <a:latin typeface="+mj-lt"/>
            </a:endParaRPr>
          </a:p>
          <a:p>
            <a:pPr algn="r">
              <a:lnSpc>
                <a:spcPct val="150000"/>
              </a:lnSpc>
            </a:pPr>
            <a:r>
              <a:rPr lang="en-US" sz="2800" b="1" i="1">
                <a:solidFill>
                  <a:srgbClr val="303434"/>
                </a:solidFill>
                <a:latin typeface="Times New Roman" panose="02020603050405020304" pitchFamily="18" charset="0"/>
                <a:cs typeface="Times New Roman" panose="02020603050405020304" pitchFamily="18" charset="0"/>
              </a:rPr>
              <a:t>Là nghề gì?</a:t>
            </a:r>
          </a:p>
        </p:txBody>
      </p:sp>
      <p:sp>
        <p:nvSpPr>
          <p:cNvPr id="7" name="Rectangle 6"/>
          <p:cNvSpPr/>
          <p:nvPr/>
        </p:nvSpPr>
        <p:spPr>
          <a:xfrm>
            <a:off x="6270921" y="5619310"/>
            <a:ext cx="3358613" cy="923330"/>
          </a:xfrm>
          <a:prstGeom prst="rect">
            <a:avLst/>
          </a:prstGeom>
          <a:noFill/>
        </p:spPr>
        <p:txBody>
          <a:bodyPr wrap="none" lIns="91440" tIns="45720" rIns="91440" bIns="45720">
            <a:spAutoFit/>
          </a:bodyPr>
          <a:lstStyle/>
          <a:p>
            <a:pPr algn="ctr"/>
            <a:r>
              <a:rPr lang="en-US" sz="5400" b="1">
                <a:ln w="0"/>
                <a:solidFill>
                  <a:srgbClr val="E39B38"/>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t>
            </a:r>
            <a:r>
              <a:rPr lang="en-US" sz="5400" b="1" cap="none" spc="0">
                <a:ln w="0"/>
                <a:solidFill>
                  <a:srgbClr val="E39B38"/>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HỢ RÈN</a:t>
            </a:r>
          </a:p>
        </p:txBody>
      </p:sp>
      <p:sp>
        <p:nvSpPr>
          <p:cNvPr id="8" name="Rectangle 7"/>
          <p:cNvSpPr/>
          <p:nvPr/>
        </p:nvSpPr>
        <p:spPr>
          <a:xfrm>
            <a:off x="4406995" y="2172978"/>
            <a:ext cx="7447873" cy="1938992"/>
          </a:xfrm>
          <a:prstGeom prst="rect">
            <a:avLst/>
          </a:prstGeom>
          <a:noFill/>
        </p:spPr>
        <p:txBody>
          <a:bodyPr wrap="none" lIns="91440" tIns="45720" rIns="91440" bIns="45720">
            <a:spAutoFit/>
          </a:bodyPr>
          <a:lstStyle/>
          <a:p>
            <a:pPr algn="ctr"/>
            <a:r>
              <a:rPr lang="en-US" sz="6000" b="1">
                <a:ln w="0"/>
                <a:solidFill>
                  <a:srgbClr val="833B30"/>
                </a:solidFill>
                <a:effectLst>
                  <a:outerShdw blurRad="38100" dist="19050" dir="2700000" algn="tl" rotWithShape="0">
                    <a:schemeClr val="dk1">
                      <a:alpha val="40000"/>
                    </a:schemeClr>
                  </a:outerShdw>
                </a:effectLst>
                <a:latin typeface="UTM Beautiful Caps" panose="02040603050506020204" pitchFamily="18" charset="0"/>
              </a:rPr>
              <a:t>Nghề nghiệp lương thiện</a:t>
            </a:r>
          </a:p>
          <a:p>
            <a:pPr algn="ctr"/>
            <a:r>
              <a:rPr lang="en-US" sz="6000" b="1">
                <a:ln w="0"/>
                <a:solidFill>
                  <a:srgbClr val="833B30"/>
                </a:solidFill>
                <a:effectLst>
                  <a:outerShdw blurRad="38100" dist="19050" dir="2700000" algn="tl" rotWithShape="0">
                    <a:schemeClr val="dk1">
                      <a:alpha val="40000"/>
                    </a:schemeClr>
                  </a:outerShdw>
                </a:effectLst>
                <a:latin typeface="UTM Beautiful Caps" panose="02040603050506020204" pitchFamily="18" charset="0"/>
              </a:rPr>
              <a:t>nào cũng đáng quý!</a:t>
            </a:r>
            <a:endParaRPr lang="en-US" sz="6000" b="1" cap="none">
              <a:ln w="0"/>
              <a:solidFill>
                <a:srgbClr val="833B30"/>
              </a:solidFill>
              <a:effectLst>
                <a:outerShdw blurRad="38100" dist="19050" dir="2700000" algn="tl" rotWithShape="0">
                  <a:schemeClr val="dk1">
                    <a:alpha val="40000"/>
                  </a:schemeClr>
                </a:outerShdw>
              </a:effectLst>
              <a:latin typeface="UTM Beautiful Caps" panose="02040603050506020204" pitchFamily="18" charset="0"/>
            </a:endParaRPr>
          </a:p>
        </p:txBody>
      </p:sp>
      <p:sp>
        <p:nvSpPr>
          <p:cNvPr id="9" name="Rectangle 8"/>
          <p:cNvSpPr/>
          <p:nvPr/>
        </p:nvSpPr>
        <p:spPr>
          <a:xfrm>
            <a:off x="1620311" y="250285"/>
            <a:ext cx="9040488" cy="923330"/>
          </a:xfrm>
          <a:prstGeom prst="rect">
            <a:avLst/>
          </a:prstGeom>
          <a:noFill/>
        </p:spPr>
        <p:txBody>
          <a:bodyPr wrap="none" lIns="91440" tIns="45720" rIns="91440" bIns="45720">
            <a:spAutoFit/>
          </a:bodyPr>
          <a:lstStyle/>
          <a:p>
            <a:pPr algn="ctr"/>
            <a:r>
              <a:rPr lang="en-US" sz="5400" b="1" spc="300">
                <a:ln w="0"/>
                <a:solidFill>
                  <a:srgbClr val="303434"/>
                </a:solidFill>
                <a:effectLst>
                  <a:outerShdw blurRad="38100" dist="19050" dir="2700000" algn="tl" rotWithShape="0">
                    <a:schemeClr val="dk1">
                      <a:alpha val="40000"/>
                    </a:schemeClr>
                  </a:outerShdw>
                </a:effectLst>
                <a:latin typeface="UVN Binh Duong" pitchFamily="2" charset="0"/>
              </a:rPr>
              <a:t>ĐỐ VUI VỀ</a:t>
            </a:r>
            <a:r>
              <a:rPr lang="en-US" sz="5400" b="1" cap="none" spc="300">
                <a:ln w="0"/>
                <a:solidFill>
                  <a:srgbClr val="303434"/>
                </a:solidFill>
                <a:effectLst>
                  <a:outerShdw blurRad="38100" dist="19050" dir="2700000" algn="tl" rotWithShape="0">
                    <a:schemeClr val="dk1">
                      <a:alpha val="40000"/>
                    </a:schemeClr>
                  </a:outerShdw>
                </a:effectLst>
                <a:latin typeface="UVN Binh Duong" pitchFamily="2" charset="0"/>
              </a:rPr>
              <a:t> NGHỀ NGHIỆP</a:t>
            </a:r>
          </a:p>
        </p:txBody>
      </p:sp>
    </p:spTree>
    <p:extLst>
      <p:ext uri="{BB962C8B-B14F-4D97-AF65-F5344CB8AC3E}">
        <p14:creationId xmlns:p14="http://schemas.microsoft.com/office/powerpoint/2010/main" val="23784175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700"/>
                            </p:stCondLst>
                            <p:childTnLst>
                              <p:par>
                                <p:cTn id="12" presetID="14" presetClass="entr" presetSubtype="10" fill="hold" grpId="0" nodeType="after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iterate type="wd">
                                    <p:tmPct val="0"/>
                                  </p:iterate>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900" decel="100000" fill="hold"/>
                                        <p:tgtEl>
                                          <p:spTgt spid="7"/>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1" nodeType="clickEffect">
                                  <p:stCondLst>
                                    <p:cond delay="0"/>
                                  </p:stCondLst>
                                  <p:iterate type="wd">
                                    <p:tmPct val="10000"/>
                                  </p:iterate>
                                  <p:childTnLst>
                                    <p:anim calcmode="lin" valueType="num">
                                      <p:cBhvr>
                                        <p:cTn id="31" dur="500"/>
                                        <p:tgtEl>
                                          <p:spTgt spid="6"/>
                                        </p:tgtEl>
                                        <p:attrNameLst>
                                          <p:attrName>ppt_w</p:attrName>
                                        </p:attrNameLst>
                                      </p:cBhvr>
                                      <p:tavLst>
                                        <p:tav tm="0">
                                          <p:val>
                                            <p:strVal val="ppt_w"/>
                                          </p:val>
                                        </p:tav>
                                        <p:tav tm="100000">
                                          <p:val>
                                            <p:fltVal val="0"/>
                                          </p:val>
                                        </p:tav>
                                      </p:tavLst>
                                    </p:anim>
                                    <p:anim calcmode="lin" valueType="num">
                                      <p:cBhvr>
                                        <p:cTn id="32" dur="500"/>
                                        <p:tgtEl>
                                          <p:spTgt spid="6"/>
                                        </p:tgtEl>
                                        <p:attrNameLst>
                                          <p:attrName>ppt_h</p:attrName>
                                        </p:attrNameLst>
                                      </p:cBhvr>
                                      <p:tavLst>
                                        <p:tav tm="0">
                                          <p:val>
                                            <p:strVal val="ppt_h"/>
                                          </p:val>
                                        </p:tav>
                                        <p:tav tm="100000">
                                          <p:val>
                                            <p:fltVal val="0"/>
                                          </p:val>
                                        </p:tav>
                                      </p:tavLst>
                                    </p:anim>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par>
                                <p:cTn id="35" presetID="53" presetClass="exit" presetSubtype="32" fill="hold" grpId="1" nodeType="withEffect">
                                  <p:stCondLst>
                                    <p:cond delay="0"/>
                                  </p:stCondLst>
                                  <p:iterate type="wd">
                                    <p:tmPct val="10000"/>
                                  </p:iterate>
                                  <p:childTnLst>
                                    <p:anim calcmode="lin" valueType="num">
                                      <p:cBhvr>
                                        <p:cTn id="36" dur="500"/>
                                        <p:tgtEl>
                                          <p:spTgt spid="7"/>
                                        </p:tgtEl>
                                        <p:attrNameLst>
                                          <p:attrName>ppt_w</p:attrName>
                                        </p:attrNameLst>
                                      </p:cBhvr>
                                      <p:tavLst>
                                        <p:tav tm="0">
                                          <p:val>
                                            <p:strVal val="ppt_w"/>
                                          </p:val>
                                        </p:tav>
                                        <p:tav tm="100000">
                                          <p:val>
                                            <p:fltVal val="0"/>
                                          </p:val>
                                        </p:tav>
                                      </p:tavLst>
                                    </p:anim>
                                    <p:anim calcmode="lin" valueType="num">
                                      <p:cBhvr>
                                        <p:cTn id="37" dur="500"/>
                                        <p:tgtEl>
                                          <p:spTgt spid="7"/>
                                        </p:tgtEl>
                                        <p:attrNameLst>
                                          <p:attrName>ppt_h</p:attrName>
                                        </p:attrNameLst>
                                      </p:cBhvr>
                                      <p:tavLst>
                                        <p:tav tm="0">
                                          <p:val>
                                            <p:strVal val="ppt_h"/>
                                          </p:val>
                                        </p:tav>
                                        <p:tav tm="100000">
                                          <p:val>
                                            <p:fltVal val="0"/>
                                          </p:val>
                                        </p:tav>
                                      </p:tavLst>
                                    </p:anim>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par>
                                <p:cTn id="40" presetID="49" presetClass="entr" presetSubtype="0" decel="100000" fill="hold" grpId="0" nodeType="withEffect">
                                  <p:stCondLst>
                                    <p:cond delay="0"/>
                                  </p:stCondLst>
                                  <p:iterate type="wd">
                                    <p:tmPct val="10000"/>
                                  </p:iterate>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 calcmode="lin" valueType="num">
                                      <p:cBhvr>
                                        <p:cTn id="44" dur="500" fill="hold"/>
                                        <p:tgtEl>
                                          <p:spTgt spid="8"/>
                                        </p:tgtEl>
                                        <p:attrNameLst>
                                          <p:attrName>style.rotation</p:attrName>
                                        </p:attrNameLst>
                                      </p:cBhvr>
                                      <p:tavLst>
                                        <p:tav tm="0">
                                          <p:val>
                                            <p:fltVal val="360"/>
                                          </p:val>
                                        </p:tav>
                                        <p:tav tm="100000">
                                          <p:val>
                                            <p:fltVal val="0"/>
                                          </p:val>
                                        </p:tav>
                                      </p:tavLst>
                                    </p:anim>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8" y="15825"/>
            <a:ext cx="12326498" cy="6858000"/>
          </a:xfrm>
          <a:prstGeom prst="rect">
            <a:avLst/>
          </a:prstGeom>
        </p:spPr>
      </p:pic>
      <p:sp>
        <p:nvSpPr>
          <p:cNvPr id="9" name="Rounded Rectangular Callout 17"/>
          <p:cNvSpPr/>
          <p:nvPr/>
        </p:nvSpPr>
        <p:spPr>
          <a:xfrm>
            <a:off x="895350" y="111075"/>
            <a:ext cx="10439400" cy="3678973"/>
          </a:xfrm>
          <a:custGeom>
            <a:avLst/>
            <a:gdLst>
              <a:gd name="connsiteX0" fmla="*/ 0 w 10846920"/>
              <a:gd name="connsiteY0" fmla="*/ 238667 h 1431975"/>
              <a:gd name="connsiteX1" fmla="*/ 238667 w 10846920"/>
              <a:gd name="connsiteY1" fmla="*/ 0 h 1431975"/>
              <a:gd name="connsiteX2" fmla="*/ 1807820 w 10846920"/>
              <a:gd name="connsiteY2" fmla="*/ 0 h 1431975"/>
              <a:gd name="connsiteX3" fmla="*/ 1807820 w 10846920"/>
              <a:gd name="connsiteY3" fmla="*/ 0 h 1431975"/>
              <a:gd name="connsiteX4" fmla="*/ 4519550 w 10846920"/>
              <a:gd name="connsiteY4" fmla="*/ 0 h 1431975"/>
              <a:gd name="connsiteX5" fmla="*/ 10608253 w 10846920"/>
              <a:gd name="connsiteY5" fmla="*/ 0 h 1431975"/>
              <a:gd name="connsiteX6" fmla="*/ 10846920 w 10846920"/>
              <a:gd name="connsiteY6" fmla="*/ 238667 h 1431975"/>
              <a:gd name="connsiteX7" fmla="*/ 10846920 w 10846920"/>
              <a:gd name="connsiteY7" fmla="*/ 835319 h 1431975"/>
              <a:gd name="connsiteX8" fmla="*/ 10846920 w 10846920"/>
              <a:gd name="connsiteY8" fmla="*/ 835319 h 1431975"/>
              <a:gd name="connsiteX9" fmla="*/ 10846920 w 10846920"/>
              <a:gd name="connsiteY9" fmla="*/ 1193313 h 1431975"/>
              <a:gd name="connsiteX10" fmla="*/ 10846920 w 10846920"/>
              <a:gd name="connsiteY10" fmla="*/ 1193308 h 1431975"/>
              <a:gd name="connsiteX11" fmla="*/ 10608253 w 10846920"/>
              <a:gd name="connsiteY11" fmla="*/ 1431975 h 1431975"/>
              <a:gd name="connsiteX12" fmla="*/ 4519550 w 10846920"/>
              <a:gd name="connsiteY12" fmla="*/ 1431975 h 1431975"/>
              <a:gd name="connsiteX13" fmla="*/ 4268588 w 10846920"/>
              <a:gd name="connsiteY13" fmla="*/ 3678973 h 1431975"/>
              <a:gd name="connsiteX14" fmla="*/ 1807820 w 10846920"/>
              <a:gd name="connsiteY14" fmla="*/ 1431975 h 1431975"/>
              <a:gd name="connsiteX15" fmla="*/ 238667 w 10846920"/>
              <a:gd name="connsiteY15" fmla="*/ 1431975 h 1431975"/>
              <a:gd name="connsiteX16" fmla="*/ 0 w 10846920"/>
              <a:gd name="connsiteY16" fmla="*/ 1193308 h 1431975"/>
              <a:gd name="connsiteX17" fmla="*/ 0 w 10846920"/>
              <a:gd name="connsiteY17" fmla="*/ 1193313 h 1431975"/>
              <a:gd name="connsiteX18" fmla="*/ 0 w 10846920"/>
              <a:gd name="connsiteY18" fmla="*/ 835319 h 1431975"/>
              <a:gd name="connsiteX19" fmla="*/ 0 w 10846920"/>
              <a:gd name="connsiteY19" fmla="*/ 835319 h 1431975"/>
              <a:gd name="connsiteX20" fmla="*/ 0 w 10846920"/>
              <a:gd name="connsiteY20" fmla="*/ 238667 h 1431975"/>
              <a:gd name="connsiteX0" fmla="*/ 0 w 10846920"/>
              <a:gd name="connsiteY0" fmla="*/ 238667 h 3678973"/>
              <a:gd name="connsiteX1" fmla="*/ 238667 w 10846920"/>
              <a:gd name="connsiteY1" fmla="*/ 0 h 3678973"/>
              <a:gd name="connsiteX2" fmla="*/ 1807820 w 10846920"/>
              <a:gd name="connsiteY2" fmla="*/ 0 h 3678973"/>
              <a:gd name="connsiteX3" fmla="*/ 1807820 w 10846920"/>
              <a:gd name="connsiteY3" fmla="*/ 0 h 3678973"/>
              <a:gd name="connsiteX4" fmla="*/ 4519550 w 10846920"/>
              <a:gd name="connsiteY4" fmla="*/ 0 h 3678973"/>
              <a:gd name="connsiteX5" fmla="*/ 10608253 w 10846920"/>
              <a:gd name="connsiteY5" fmla="*/ 0 h 3678973"/>
              <a:gd name="connsiteX6" fmla="*/ 10846920 w 10846920"/>
              <a:gd name="connsiteY6" fmla="*/ 238667 h 3678973"/>
              <a:gd name="connsiteX7" fmla="*/ 10846920 w 10846920"/>
              <a:gd name="connsiteY7" fmla="*/ 835319 h 3678973"/>
              <a:gd name="connsiteX8" fmla="*/ 10846920 w 10846920"/>
              <a:gd name="connsiteY8" fmla="*/ 835319 h 3678973"/>
              <a:gd name="connsiteX9" fmla="*/ 10846920 w 10846920"/>
              <a:gd name="connsiteY9" fmla="*/ 1193313 h 3678973"/>
              <a:gd name="connsiteX10" fmla="*/ 10846920 w 10846920"/>
              <a:gd name="connsiteY10" fmla="*/ 1193308 h 3678973"/>
              <a:gd name="connsiteX11" fmla="*/ 10608253 w 10846920"/>
              <a:gd name="connsiteY11" fmla="*/ 1431975 h 3678973"/>
              <a:gd name="connsiteX12" fmla="*/ 4519550 w 10846920"/>
              <a:gd name="connsiteY12" fmla="*/ 1431975 h 3678973"/>
              <a:gd name="connsiteX13" fmla="*/ 4268588 w 10846920"/>
              <a:gd name="connsiteY13" fmla="*/ 3678973 h 3678973"/>
              <a:gd name="connsiteX14" fmla="*/ 3865220 w 10846920"/>
              <a:gd name="connsiteY14" fmla="*/ 1489125 h 3678973"/>
              <a:gd name="connsiteX15" fmla="*/ 238667 w 10846920"/>
              <a:gd name="connsiteY15" fmla="*/ 1431975 h 3678973"/>
              <a:gd name="connsiteX16" fmla="*/ 0 w 10846920"/>
              <a:gd name="connsiteY16" fmla="*/ 1193308 h 3678973"/>
              <a:gd name="connsiteX17" fmla="*/ 0 w 10846920"/>
              <a:gd name="connsiteY17" fmla="*/ 1193313 h 3678973"/>
              <a:gd name="connsiteX18" fmla="*/ 0 w 10846920"/>
              <a:gd name="connsiteY18" fmla="*/ 835319 h 3678973"/>
              <a:gd name="connsiteX19" fmla="*/ 0 w 10846920"/>
              <a:gd name="connsiteY19" fmla="*/ 835319 h 3678973"/>
              <a:gd name="connsiteX20" fmla="*/ 0 w 10846920"/>
              <a:gd name="connsiteY20" fmla="*/ 238667 h 367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846920" h="3678973">
                <a:moveTo>
                  <a:pt x="0" y="238667"/>
                </a:moveTo>
                <a:cubicBezTo>
                  <a:pt x="0" y="106855"/>
                  <a:pt x="106855" y="0"/>
                  <a:pt x="238667" y="0"/>
                </a:cubicBezTo>
                <a:lnTo>
                  <a:pt x="1807820" y="0"/>
                </a:lnTo>
                <a:lnTo>
                  <a:pt x="1807820" y="0"/>
                </a:lnTo>
                <a:lnTo>
                  <a:pt x="4519550" y="0"/>
                </a:lnTo>
                <a:lnTo>
                  <a:pt x="10608253" y="0"/>
                </a:lnTo>
                <a:cubicBezTo>
                  <a:pt x="10740065" y="0"/>
                  <a:pt x="10846920" y="106855"/>
                  <a:pt x="10846920" y="238667"/>
                </a:cubicBezTo>
                <a:lnTo>
                  <a:pt x="10846920" y="835319"/>
                </a:lnTo>
                <a:lnTo>
                  <a:pt x="10846920" y="835319"/>
                </a:lnTo>
                <a:lnTo>
                  <a:pt x="10846920" y="1193313"/>
                </a:lnTo>
                <a:lnTo>
                  <a:pt x="10846920" y="1193308"/>
                </a:lnTo>
                <a:cubicBezTo>
                  <a:pt x="10846920" y="1325120"/>
                  <a:pt x="10740065" y="1431975"/>
                  <a:pt x="10608253" y="1431975"/>
                </a:cubicBezTo>
                <a:lnTo>
                  <a:pt x="4519550" y="1431975"/>
                </a:lnTo>
                <a:lnTo>
                  <a:pt x="4268588" y="3678973"/>
                </a:lnTo>
                <a:lnTo>
                  <a:pt x="3865220" y="1489125"/>
                </a:lnTo>
                <a:cubicBezTo>
                  <a:pt x="3342169" y="1489125"/>
                  <a:pt x="761718" y="1431975"/>
                  <a:pt x="238667" y="1431975"/>
                </a:cubicBezTo>
                <a:cubicBezTo>
                  <a:pt x="106855" y="1431975"/>
                  <a:pt x="0" y="1325120"/>
                  <a:pt x="0" y="1193308"/>
                </a:cubicBezTo>
                <a:lnTo>
                  <a:pt x="0" y="1193313"/>
                </a:lnTo>
                <a:lnTo>
                  <a:pt x="0" y="835319"/>
                </a:lnTo>
                <a:lnTo>
                  <a:pt x="0" y="835319"/>
                </a:lnTo>
                <a:lnTo>
                  <a:pt x="0" y="238667"/>
                </a:lnTo>
                <a:close/>
              </a:path>
            </a:pathLst>
          </a:custGeom>
          <a:solidFill>
            <a:schemeClr val="tx1">
              <a:alpha val="18000"/>
            </a:schemeClr>
          </a:solidFill>
          <a:ln>
            <a:solidFill>
              <a:schemeClr val="accent1">
                <a:lumMod val="20000"/>
                <a:lumOff val="80000"/>
                <a:alpha val="69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384826" y="5144740"/>
            <a:ext cx="2946640" cy="923330"/>
          </a:xfrm>
          <a:prstGeom prst="rect">
            <a:avLst/>
          </a:prstGeom>
          <a:noFill/>
        </p:spPr>
        <p:txBody>
          <a:bodyPr wrap="none" lIns="91440" tIns="45720" rIns="91440" bIns="45720">
            <a:prstTxWarp prst="textArchDown">
              <a:avLst/>
            </a:prstTxWarp>
            <a:spAutoFit/>
            <a:scene3d>
              <a:camera prst="orthographicFront"/>
              <a:lightRig rig="threePt" dir="t"/>
            </a:scene3d>
            <a:sp3d extrusionH="57150">
              <a:bevelT w="69850" h="38100" prst="cross"/>
            </a:sp3d>
          </a:bodyPr>
          <a:lstStyle/>
          <a:p>
            <a:pPr algn="ctr"/>
            <a:r>
              <a:rPr lang="en-US" sz="5400" b="0" cap="none" spc="600">
                <a:ln w="0"/>
                <a:solidFill>
                  <a:srgbClr val="B0D587"/>
                </a:solidFill>
                <a:effectLst>
                  <a:outerShdw blurRad="38100" dist="19050" dir="2700000" algn="tl" rotWithShape="0">
                    <a:schemeClr val="dk1">
                      <a:alpha val="40000"/>
                    </a:schemeClr>
                  </a:outerShdw>
                </a:effectLst>
                <a:latin typeface="UVN Hoa Tay 1" panose="030302020405070D0405" pitchFamily="66" charset="0"/>
              </a:rPr>
              <a:t>Nam Cao</a:t>
            </a:r>
          </a:p>
        </p:txBody>
      </p:sp>
      <p:sp>
        <p:nvSpPr>
          <p:cNvPr id="11" name="Rectangle 10"/>
          <p:cNvSpPr/>
          <p:nvPr/>
        </p:nvSpPr>
        <p:spPr>
          <a:xfrm>
            <a:off x="414478" y="1675259"/>
            <a:ext cx="5208118" cy="1200329"/>
          </a:xfrm>
          <a:prstGeom prst="rect">
            <a:avLst/>
          </a:prstGeom>
          <a:noFill/>
        </p:spPr>
        <p:txBody>
          <a:bodyPr wrap="square" lIns="91440" tIns="45720" rIns="91440" bIns="45720">
            <a:spAutoFit/>
          </a:bodyPr>
          <a:lstStyle/>
          <a:p>
            <a:pPr algn="ctr"/>
            <a:r>
              <a:rPr lang="en-US" sz="7200" b="0" cap="none" spc="0">
                <a:ln w="0"/>
                <a:solidFill>
                  <a:schemeClr val="accent4">
                    <a:lumMod val="20000"/>
                    <a:lumOff val="80000"/>
                  </a:schemeClr>
                </a:solidFill>
                <a:effectLst>
                  <a:outerShdw blurRad="38100" dist="19050" dir="2700000" algn="tl" rotWithShape="0">
                    <a:schemeClr val="dk1">
                      <a:alpha val="40000"/>
                    </a:schemeClr>
                  </a:outerShdw>
                  <a:reflection blurRad="6350" stA="55000" endA="300" endPos="45500" dir="5400000" sy="-100000" algn="bl" rotWithShape="0"/>
                </a:effectLst>
                <a:latin typeface="UTM Yen Tu" panose="02040603050506020204" pitchFamily="18" charset="0"/>
              </a:rPr>
              <a:t>Tập đọc</a:t>
            </a:r>
          </a:p>
        </p:txBody>
      </p:sp>
      <p:sp>
        <p:nvSpPr>
          <p:cNvPr id="12" name="Rectangle 11"/>
          <p:cNvSpPr/>
          <p:nvPr/>
        </p:nvSpPr>
        <p:spPr>
          <a:xfrm>
            <a:off x="1124926" y="318837"/>
            <a:ext cx="9942144" cy="1015663"/>
          </a:xfrm>
          <a:prstGeom prst="rect">
            <a:avLst/>
          </a:prstGeom>
          <a:noFill/>
        </p:spPr>
        <p:txBody>
          <a:bodyPr wrap="none" lIns="91440" tIns="45720" rIns="91440" bIns="45720">
            <a:spAutoFit/>
          </a:bodyPr>
          <a:lstStyle/>
          <a:p>
            <a:pPr algn="ctr"/>
            <a:r>
              <a:rPr lang="en-US" sz="6000" b="0" cap="none" spc="300">
                <a:ln w="0"/>
                <a:gradFill flip="none" rotWithShape="1">
                  <a:gsLst>
                    <a:gs pos="0">
                      <a:srgbClr val="3C33C3">
                        <a:shade val="30000"/>
                        <a:satMod val="115000"/>
                      </a:srgbClr>
                    </a:gs>
                    <a:gs pos="50000">
                      <a:srgbClr val="3C33C3">
                        <a:shade val="67500"/>
                        <a:satMod val="115000"/>
                      </a:srgbClr>
                    </a:gs>
                    <a:gs pos="100000">
                      <a:srgbClr val="3C33C3">
                        <a:shade val="100000"/>
                        <a:satMod val="115000"/>
                      </a:srgbClr>
                    </a:gs>
                  </a:gsLst>
                  <a:lin ang="5400000" scaled="1"/>
                  <a:tileRect/>
                </a:gradFill>
                <a:effectLst>
                  <a:glow rad="241300">
                    <a:schemeClr val="bg1"/>
                  </a:glow>
                </a:effectLst>
                <a:latin typeface="UTM Guanine" panose="02040603050506020204" pitchFamily="18" charset="0"/>
              </a:rPr>
              <a:t>THƯA CHUYỆN VỚI MẸ</a:t>
            </a:r>
          </a:p>
        </p:txBody>
      </p:sp>
      <p:grpSp>
        <p:nvGrpSpPr>
          <p:cNvPr id="13" name="Group 12"/>
          <p:cNvGrpSpPr/>
          <p:nvPr/>
        </p:nvGrpSpPr>
        <p:grpSpPr>
          <a:xfrm>
            <a:off x="0" y="2797999"/>
            <a:ext cx="5741106" cy="4153416"/>
            <a:chOff x="-14184" y="2815659"/>
            <a:chExt cx="5741106" cy="4153416"/>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84" y="2815659"/>
              <a:ext cx="5636780" cy="4153416"/>
            </a:xfrm>
            <a:prstGeom prst="rect">
              <a:avLst/>
            </a:prstGeom>
          </p:spPr>
        </p:pic>
        <p:sp>
          <p:nvSpPr>
            <p:cNvPr id="15" name="Oval 14"/>
            <p:cNvSpPr/>
            <p:nvPr/>
          </p:nvSpPr>
          <p:spPr>
            <a:xfrm>
              <a:off x="5536871" y="4706532"/>
              <a:ext cx="190051" cy="533400"/>
            </a:xfrm>
            <a:prstGeom prst="ellipse">
              <a:avLst/>
            </a:prstGeom>
            <a:solidFill>
              <a:srgbClr val="271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453872" y="4973232"/>
              <a:ext cx="273050" cy="533400"/>
            </a:xfrm>
            <a:prstGeom prst="ellipse">
              <a:avLst/>
            </a:prstGeom>
            <a:solidFill>
              <a:srgbClr val="291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6865994"/>
      </p:ext>
    </p:extLst>
  </p:cSld>
  <p:clrMapOvr>
    <a:masterClrMapping/>
  </p:clrMapOvr>
  <mc:AlternateContent xmlns:mc="http://schemas.openxmlformats.org/markup-compatibility/2006" xmlns:p14="http://schemas.microsoft.com/office/powerpoint/2010/main">
    <mc:Choice Requires="p14">
      <p:transition spd="slow" p14:dur="8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750"/>
                            </p:stCondLst>
                            <p:childTnLst>
                              <p:par>
                                <p:cTn id="15" presetID="37"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450" decel="100000" fill="hold"/>
                                        <p:tgtEl>
                                          <p:spTgt spid="9"/>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par>
                                <p:cTn id="21" presetID="30" presetClass="entr" presetSubtype="0" fill="hold" grpId="0" nodeType="withEffect">
                                  <p:stCondLst>
                                    <p:cond delay="0"/>
                                  </p:stCondLst>
                                  <p:iterate type="lt">
                                    <p:tmPct val="10000"/>
                                  </p:iterate>
                                  <p:childTnLst>
                                    <p:set>
                                      <p:cBhvr>
                                        <p:cTn id="22" dur="1" fill="hold">
                                          <p:stCondLst>
                                            <p:cond delay="0"/>
                                          </p:stCondLst>
                                        </p:cTn>
                                        <p:tgtEl>
                                          <p:spTgt spid="12"/>
                                        </p:tgtEl>
                                        <p:attrNameLst>
                                          <p:attrName>style.visibility</p:attrName>
                                        </p:attrNameLst>
                                      </p:cBhvr>
                                      <p:to>
                                        <p:strVal val="visible"/>
                                      </p:to>
                                    </p:set>
                                    <p:animEffect transition="in" filter="fade">
                                      <p:cBhvr>
                                        <p:cTn id="23" dur="400" decel="100000"/>
                                        <p:tgtEl>
                                          <p:spTgt spid="12"/>
                                        </p:tgtEl>
                                      </p:cBhvr>
                                    </p:animEffect>
                                    <p:anim calcmode="lin" valueType="num">
                                      <p:cBhvr>
                                        <p:cTn id="24" dur="400" decel="100000" fill="hold"/>
                                        <p:tgtEl>
                                          <p:spTgt spid="12"/>
                                        </p:tgtEl>
                                        <p:attrNameLst>
                                          <p:attrName>style.rotation</p:attrName>
                                        </p:attrNameLst>
                                      </p:cBhvr>
                                      <p:tavLst>
                                        <p:tav tm="0">
                                          <p:val>
                                            <p:fltVal val="-90"/>
                                          </p:val>
                                        </p:tav>
                                        <p:tav tm="100000">
                                          <p:val>
                                            <p:fltVal val="0"/>
                                          </p:val>
                                        </p:tav>
                                      </p:tavLst>
                                    </p:anim>
                                    <p:anim calcmode="lin" valueType="num">
                                      <p:cBhvr>
                                        <p:cTn id="25" dur="400" decel="100000" fill="hold"/>
                                        <p:tgtEl>
                                          <p:spTgt spid="12"/>
                                        </p:tgtEl>
                                        <p:attrNameLst>
                                          <p:attrName>ppt_x</p:attrName>
                                        </p:attrNameLst>
                                      </p:cBhvr>
                                      <p:tavLst>
                                        <p:tav tm="0">
                                          <p:val>
                                            <p:strVal val="#ppt_x+0.4"/>
                                          </p:val>
                                        </p:tav>
                                        <p:tav tm="100000">
                                          <p:val>
                                            <p:strVal val="#ppt_x-0.05"/>
                                          </p:val>
                                        </p:tav>
                                      </p:tavLst>
                                    </p:anim>
                                    <p:anim calcmode="lin" valueType="num">
                                      <p:cBhvr>
                                        <p:cTn id="26" dur="400" decel="100000" fill="hold"/>
                                        <p:tgtEl>
                                          <p:spTgt spid="12"/>
                                        </p:tgtEl>
                                        <p:attrNameLst>
                                          <p:attrName>ppt_y</p:attrName>
                                        </p:attrNameLst>
                                      </p:cBhvr>
                                      <p:tavLst>
                                        <p:tav tm="0">
                                          <p:val>
                                            <p:strVal val="#ppt_y-0.4"/>
                                          </p:val>
                                        </p:tav>
                                        <p:tav tm="100000">
                                          <p:val>
                                            <p:strVal val="#ppt_y+0.1"/>
                                          </p:val>
                                        </p:tav>
                                      </p:tavLst>
                                    </p:anim>
                                    <p:anim calcmode="lin" valueType="num">
                                      <p:cBhvr>
                                        <p:cTn id="27" dur="100" accel="100000" fill="hold">
                                          <p:stCondLst>
                                            <p:cond delay="400"/>
                                          </p:stCondLst>
                                        </p:cTn>
                                        <p:tgtEl>
                                          <p:spTgt spid="12"/>
                                        </p:tgtEl>
                                        <p:attrNameLst>
                                          <p:attrName>ppt_x</p:attrName>
                                        </p:attrNameLst>
                                      </p:cBhvr>
                                      <p:tavLst>
                                        <p:tav tm="0">
                                          <p:val>
                                            <p:strVal val="#ppt_x-0.05"/>
                                          </p:val>
                                        </p:tav>
                                        <p:tav tm="100000">
                                          <p:val>
                                            <p:strVal val="#ppt_x"/>
                                          </p:val>
                                        </p:tav>
                                      </p:tavLst>
                                    </p:anim>
                                    <p:anim calcmode="lin" valueType="num">
                                      <p:cBhvr>
                                        <p:cTn id="28" dur="100" accel="100000" fill="hold">
                                          <p:stCondLst>
                                            <p:cond delay="400"/>
                                          </p:stCondLst>
                                        </p:cTn>
                                        <p:tgtEl>
                                          <p:spTgt spid="12"/>
                                        </p:tgtEl>
                                        <p:attrNameLst>
                                          <p:attrName>ppt_y</p:attrName>
                                        </p:attrNameLst>
                                      </p:cBhvr>
                                      <p:tavLst>
                                        <p:tav tm="0">
                                          <p:val>
                                            <p:strVal val="#ppt_y+0.1"/>
                                          </p:val>
                                        </p:tav>
                                        <p:tav tm="100000">
                                          <p:val>
                                            <p:strVal val="#ppt_y"/>
                                          </p:val>
                                        </p:tav>
                                      </p:tavLst>
                                    </p:anim>
                                  </p:childTnLst>
                                </p:cTn>
                              </p:par>
                              <p:par>
                                <p:cTn id="29" presetID="31" presetClass="entr" presetSubtype="0" fill="hold" grpId="0" nodeType="withEffect">
                                  <p:stCondLst>
                                    <p:cond delay="0"/>
                                  </p:stCondLst>
                                  <p:iterate type="lt">
                                    <p:tmPct val="5000"/>
                                  </p:iterate>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 calcmode="lin" valueType="num">
                                      <p:cBhvr>
                                        <p:cTn id="33" dur="500" fill="hold"/>
                                        <p:tgtEl>
                                          <p:spTgt spid="10"/>
                                        </p:tgtEl>
                                        <p:attrNameLst>
                                          <p:attrName>style.rotation</p:attrName>
                                        </p:attrNameLst>
                                      </p:cBhvr>
                                      <p:tavLst>
                                        <p:tav tm="0">
                                          <p:val>
                                            <p:fltVal val="90"/>
                                          </p:val>
                                        </p:tav>
                                        <p:tav tm="100000">
                                          <p:val>
                                            <p:fltVal val="0"/>
                                          </p:val>
                                        </p:tav>
                                      </p:tavLst>
                                    </p:anim>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3974" y="888776"/>
            <a:ext cx="11620500" cy="46291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2347265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sp>
        <p:nvSpPr>
          <p:cNvPr id="3" name="Rectangle 2"/>
          <p:cNvSpPr/>
          <p:nvPr/>
        </p:nvSpPr>
        <p:spPr>
          <a:xfrm>
            <a:off x="247650" y="134511"/>
            <a:ext cx="11620500" cy="6555641"/>
          </a:xfrm>
          <a:prstGeom prst="rect">
            <a:avLst/>
          </a:prstGeom>
        </p:spPr>
        <p:txBody>
          <a:bodyPr wrap="square">
            <a:spAutoFit/>
          </a:bodyPr>
          <a:lstStyle/>
          <a:p>
            <a:pPr algn="ctr"/>
            <a:r>
              <a:rPr lang="vi-VN" sz="2100" b="1">
                <a:solidFill>
                  <a:srgbClr val="C00000"/>
                </a:solidFill>
                <a:latin typeface="+mj-lt"/>
              </a:rPr>
              <a:t>THƯA CHUYỆN VỚI MẸ</a:t>
            </a:r>
          </a:p>
          <a:p>
            <a:pPr algn="just"/>
            <a:r>
              <a:rPr lang="en-US" sz="2100" b="1">
                <a:solidFill>
                  <a:srgbClr val="002060"/>
                </a:solidFill>
                <a:latin typeface="+mj-lt"/>
              </a:rPr>
              <a:t>	</a:t>
            </a:r>
            <a:r>
              <a:rPr lang="vi-VN" sz="2100" b="1">
                <a:solidFill>
                  <a:srgbClr val="002060"/>
                </a:solidFill>
                <a:latin typeface="+mj-lt"/>
              </a:rPr>
              <a:t>Từ ngày phải nghỉ học, Cương đâm ra nhớ cái lò rèn cạnh trường. Một hôm, em ngỏ ý với mẹ:</a:t>
            </a:r>
          </a:p>
          <a:p>
            <a:pPr algn="just"/>
            <a:r>
              <a:rPr lang="en-US" sz="2100" b="1">
                <a:solidFill>
                  <a:srgbClr val="002060"/>
                </a:solidFill>
                <a:latin typeface="+mj-lt"/>
              </a:rPr>
              <a:t>	</a:t>
            </a:r>
            <a:r>
              <a:rPr lang="vi-VN" sz="2100" b="1">
                <a:solidFill>
                  <a:srgbClr val="002060"/>
                </a:solidFill>
                <a:latin typeface="+mj-lt"/>
              </a:rPr>
              <a:t>- Mẹ nói với thầy cho con đi học nghề rèn. </a:t>
            </a:r>
          </a:p>
          <a:p>
            <a:pPr algn="just"/>
            <a:r>
              <a:rPr lang="en-US" sz="2100" b="1">
                <a:solidFill>
                  <a:srgbClr val="002060"/>
                </a:solidFill>
                <a:latin typeface="+mj-lt"/>
              </a:rPr>
              <a:t>	</a:t>
            </a:r>
            <a:r>
              <a:rPr lang="vi-VN" sz="2100" b="1">
                <a:solidFill>
                  <a:srgbClr val="002060"/>
                </a:solidFill>
                <a:latin typeface="+mj-lt"/>
              </a:rPr>
              <a:t>Mẹ Cương đã nghe rõ mồn một lời con, nhưng bà vẫn hỏi lại:</a:t>
            </a:r>
          </a:p>
          <a:p>
            <a:pPr algn="just"/>
            <a:r>
              <a:rPr lang="en-US" sz="2100" b="1">
                <a:solidFill>
                  <a:srgbClr val="002060"/>
                </a:solidFill>
                <a:latin typeface="+mj-lt"/>
              </a:rPr>
              <a:t>	</a:t>
            </a:r>
            <a:r>
              <a:rPr lang="vi-VN" sz="2100" b="1">
                <a:solidFill>
                  <a:srgbClr val="002060"/>
                </a:solidFill>
                <a:latin typeface="+mj-lt"/>
              </a:rPr>
              <a:t>- Con vừa bảo gì?</a:t>
            </a:r>
          </a:p>
          <a:p>
            <a:pPr algn="just"/>
            <a:r>
              <a:rPr lang="en-US" sz="2100" b="1">
                <a:solidFill>
                  <a:srgbClr val="002060"/>
                </a:solidFill>
                <a:latin typeface="+mj-lt"/>
              </a:rPr>
              <a:t>	</a:t>
            </a:r>
            <a:r>
              <a:rPr lang="vi-VN" sz="2100" b="1">
                <a:solidFill>
                  <a:srgbClr val="002060"/>
                </a:solidFill>
                <a:latin typeface="+mj-lt"/>
              </a:rPr>
              <a:t>- Mẹ xin thầy cho con đi làm thợ rèn.</a:t>
            </a:r>
          </a:p>
          <a:p>
            <a:pPr algn="just"/>
            <a:r>
              <a:rPr lang="en-US" sz="2100" b="1">
                <a:solidFill>
                  <a:srgbClr val="002060"/>
                </a:solidFill>
                <a:latin typeface="+mj-lt"/>
              </a:rPr>
              <a:t>	</a:t>
            </a:r>
            <a:r>
              <a:rPr lang="vi-VN" sz="2100" b="1">
                <a:solidFill>
                  <a:srgbClr val="002060"/>
                </a:solidFill>
                <a:latin typeface="+mj-lt"/>
              </a:rPr>
              <a:t>- Ai xui con thế?</a:t>
            </a:r>
          </a:p>
          <a:p>
            <a:pPr algn="just"/>
            <a:r>
              <a:rPr lang="en-US" sz="2100" b="1">
                <a:solidFill>
                  <a:srgbClr val="002060"/>
                </a:solidFill>
                <a:latin typeface="+mj-lt"/>
              </a:rPr>
              <a:t>	</a:t>
            </a:r>
            <a:r>
              <a:rPr lang="vi-VN" sz="2100" b="1">
                <a:solidFill>
                  <a:srgbClr val="002060"/>
                </a:solidFill>
                <a:latin typeface="+mj-lt"/>
              </a:rPr>
              <a:t>Cương cố cắt nghĩa cho mẹ hiểu:</a:t>
            </a:r>
          </a:p>
          <a:p>
            <a:pPr algn="just"/>
            <a:r>
              <a:rPr lang="en-US" sz="2100" b="1">
                <a:solidFill>
                  <a:srgbClr val="002060"/>
                </a:solidFill>
                <a:latin typeface="+mj-lt"/>
              </a:rPr>
              <a:t>	</a:t>
            </a:r>
            <a:r>
              <a:rPr lang="vi-VN" sz="2100" b="1">
                <a:solidFill>
                  <a:srgbClr val="002060"/>
                </a:solidFill>
                <a:latin typeface="+mj-lt"/>
              </a:rPr>
              <a:t>- Thưa mẹ, tự ý con muốn thế. Con thương mẹ vất vả, đã phải nuôi bằng ấy đứa em còn phải nuôi con... Con muốn học một nghề để kiếm sống...</a:t>
            </a:r>
          </a:p>
          <a:p>
            <a:pPr algn="just"/>
            <a:r>
              <a:rPr lang="en-US" sz="2100" b="1">
                <a:solidFill>
                  <a:srgbClr val="002060"/>
                </a:solidFill>
                <a:latin typeface="+mj-lt"/>
              </a:rPr>
              <a:t>	</a:t>
            </a:r>
            <a:r>
              <a:rPr lang="vi-VN" sz="2100" b="1">
                <a:solidFill>
                  <a:srgbClr val="002060"/>
                </a:solidFill>
                <a:latin typeface="+mj-lt"/>
              </a:rPr>
              <a:t>Mẹ Cương như đã hiểu lòng con. Bà cảm động, xoa đầu Cương và bảo:</a:t>
            </a:r>
          </a:p>
          <a:p>
            <a:pPr algn="just"/>
            <a:r>
              <a:rPr lang="en-US" sz="2100" b="1">
                <a:solidFill>
                  <a:srgbClr val="002060"/>
                </a:solidFill>
                <a:latin typeface="+mj-lt"/>
              </a:rPr>
              <a:t>	</a:t>
            </a:r>
            <a:r>
              <a:rPr lang="vi-VN" sz="2100" b="1">
                <a:solidFill>
                  <a:srgbClr val="002060"/>
                </a:solidFill>
                <a:latin typeface="+mj-lt"/>
              </a:rPr>
              <a:t>- Con muốn giúp mẹ như thế là phải. Nhưng biết thầy có chịu nghe không? Nhà ta tuy nghèo nhưng dòng dõi quan sang. Không lẽ bây giờ mẹ để con phải làm đầy tớ anh thợ rèn.</a:t>
            </a:r>
          </a:p>
          <a:p>
            <a:pPr algn="just"/>
            <a:r>
              <a:rPr lang="en-US" sz="2100" b="1">
                <a:solidFill>
                  <a:srgbClr val="002060"/>
                </a:solidFill>
                <a:latin typeface="+mj-lt"/>
              </a:rPr>
              <a:t>	</a:t>
            </a:r>
            <a:r>
              <a:rPr lang="vi-VN" sz="2100" b="1">
                <a:solidFill>
                  <a:srgbClr val="002060"/>
                </a:solidFill>
                <a:latin typeface="+mj-lt"/>
              </a:rPr>
              <a:t>Cương thấy nghèn nghẹn ở cổ. Em nắm lấy tay mẹ, thiết tha:</a:t>
            </a:r>
          </a:p>
          <a:p>
            <a:pPr algn="just"/>
            <a:r>
              <a:rPr lang="en-US" sz="2100" b="1">
                <a:solidFill>
                  <a:srgbClr val="002060"/>
                </a:solidFill>
                <a:latin typeface="+mj-lt"/>
              </a:rPr>
              <a:t>	</a:t>
            </a:r>
            <a:r>
              <a:rPr lang="vi-VN" sz="2100" b="1">
                <a:solidFill>
                  <a:srgbClr val="002060"/>
                </a:solidFill>
                <a:latin typeface="+mj-lt"/>
              </a:rPr>
              <a:t>- Mẹ ơi! Người ta ai cũng phải có một nghề. Làm ruộng hay buôn bán, làm thầy hay làm thợ đều đáng trọng như nhau. Chỉ những ai trộm cắp hay ăn bám mới đáng bị coi thường.</a:t>
            </a:r>
          </a:p>
          <a:p>
            <a:pPr algn="just"/>
            <a:r>
              <a:rPr lang="en-US" sz="2100" b="1">
                <a:solidFill>
                  <a:srgbClr val="002060"/>
                </a:solidFill>
                <a:latin typeface="+mj-lt"/>
              </a:rPr>
              <a:t>	</a:t>
            </a:r>
            <a:r>
              <a:rPr lang="vi-VN" sz="2100" b="1">
                <a:solidFill>
                  <a:srgbClr val="002060"/>
                </a:solidFill>
                <a:latin typeface="+mj-lt"/>
              </a:rPr>
              <a:t>Bất giác, em lại nhớ đến ba người thợ nhễ nhại mồ hôi mà vui vẻ bên tiếng bễ thổi </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phì phào</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 tiếng búa con, búa lớn theo nhau đập </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cúc cắc</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 và những tàn lửa đỏ hồng, bắn tóe lên như khi đốt cây bông.</a:t>
            </a:r>
          </a:p>
          <a:p>
            <a:pPr algn="r"/>
            <a:r>
              <a:rPr lang="vi-VN" sz="2100" i="1">
                <a:solidFill>
                  <a:srgbClr val="002060"/>
                </a:solidFill>
                <a:latin typeface="+mj-lt"/>
              </a:rPr>
              <a:t>Theo</a:t>
            </a:r>
            <a:r>
              <a:rPr lang="vi-VN" sz="2100" b="1">
                <a:solidFill>
                  <a:srgbClr val="002060"/>
                </a:solidFill>
                <a:latin typeface="+mj-lt"/>
              </a:rPr>
              <a:t> NAM CAO</a:t>
            </a:r>
          </a:p>
        </p:txBody>
      </p:sp>
    </p:spTree>
    <p:extLst>
      <p:ext uri="{BB962C8B-B14F-4D97-AF65-F5344CB8AC3E}">
        <p14:creationId xmlns:p14="http://schemas.microsoft.com/office/powerpoint/2010/main" val="1667671308"/>
      </p:ext>
    </p:extLst>
  </p:cSld>
  <p:clrMapOvr>
    <a:overrideClrMapping bg1="lt1" tx1="dk1" bg2="lt2" tx2="dk2" accent1="accent1" accent2="accent2" accent3="accent3" accent4="accent4" accent5="accent5" accent6="accent6" hlink="hlink" folHlink="folHlink"/>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pic>
        <p:nvPicPr>
          <p:cNvPr id="3" name="图片占位符 2">
            <a:extLst>
              <a:ext uri="{FF2B5EF4-FFF2-40B4-BE49-F238E27FC236}">
                <a16:creationId xmlns:a16="http://schemas.microsoft.com/office/drawing/2014/main" xmlns="" id="{462E0975-CE36-4A20-9A56-7D912E559685}"/>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1875" r="21875"/>
          <a:stretch>
            <a:fillRect/>
          </a:stretch>
        </p:blipFill>
        <p:spPr>
          <a:xfrm>
            <a:off x="1782218" y="1362302"/>
            <a:ext cx="1587500" cy="1587501"/>
          </a:xfrm>
        </p:spPr>
      </p:pic>
      <p:pic>
        <p:nvPicPr>
          <p:cNvPr id="8" name="图片占位符 7">
            <a:extLst>
              <a:ext uri="{FF2B5EF4-FFF2-40B4-BE49-F238E27FC236}">
                <a16:creationId xmlns:a16="http://schemas.microsoft.com/office/drawing/2014/main" xmlns="" id="{EF857682-6221-4372-A134-D855DEC1A174}"/>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21875" r="21875"/>
          <a:stretch>
            <a:fillRect/>
          </a:stretch>
        </p:blipFill>
        <p:spPr>
          <a:xfrm>
            <a:off x="8945214" y="1276843"/>
            <a:ext cx="1587500" cy="1587501"/>
          </a:xfrm>
        </p:spPr>
      </p:pic>
      <p:sp>
        <p:nvSpPr>
          <p:cNvPr id="1254" name="Shape 1254"/>
          <p:cNvSpPr>
            <a:spLocks noGrp="1"/>
          </p:cNvSpPr>
          <p:nvPr>
            <p:ph type="title"/>
          </p:nvPr>
        </p:nvSpPr>
        <p:spPr>
          <a:xfrm>
            <a:off x="3490399" y="1802833"/>
            <a:ext cx="5454815" cy="706438"/>
          </a:xfrm>
          <a:prstGeom prst="rect">
            <a:avLst/>
          </a:prstGeom>
        </p:spPr>
        <p:txBody>
          <a:bodyPr>
            <a:noAutofit/>
          </a:bodyPr>
          <a:lstStyle>
            <a:lvl1pPr defTabSz="813315">
              <a:defRPr sz="9900"/>
            </a:lvl1pPr>
          </a:lstStyle>
          <a:p>
            <a:pPr algn="ctr"/>
            <a:r>
              <a:rPr lang="en-US" sz="6600">
                <a:latin typeface="UVN Bai Sau Nang" panose="04030905020802020C03" pitchFamily="82" charset="0"/>
              </a:rPr>
              <a:t>Chia đoạn</a:t>
            </a:r>
            <a:endParaRPr sz="6600" dirty="0">
              <a:latin typeface="UVN Bai Sau Nang" panose="04030905020802020C03" pitchFamily="82" charset="0"/>
            </a:endParaRPr>
          </a:p>
        </p:txBody>
      </p:sp>
      <p:sp>
        <p:nvSpPr>
          <p:cNvPr id="1262" name="Shape 1262"/>
          <p:cNvSpPr/>
          <p:nvPr/>
        </p:nvSpPr>
        <p:spPr>
          <a:xfrm>
            <a:off x="1876258" y="3230820"/>
            <a:ext cx="1399423" cy="41684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nSpc>
                <a:spcPct val="80000"/>
              </a:lnSpc>
              <a:defRPr sz="2400" b="1" cap="all">
                <a:solidFill>
                  <a:srgbClr val="44474F"/>
                </a:solidFill>
                <a:latin typeface="Helvetica"/>
                <a:ea typeface="Helvetica"/>
                <a:cs typeface="Helvetica"/>
                <a:sym typeface="Helvetica"/>
              </a:defRPr>
            </a:lvl1pPr>
          </a:lstStyle>
          <a:p>
            <a:pPr algn="ctr" defTabSz="410766" hangingPunct="0"/>
            <a:r>
              <a:rPr lang="en-US" sz="2800" kern="0">
                <a:latin typeface="Times New Roman" panose="02020603050405020304" pitchFamily="18" charset="0"/>
                <a:ea typeface="仓耳玄三M W05" panose="02020400000000000000" pitchFamily="18" charset="-122"/>
                <a:cs typeface="Times New Roman" panose="02020603050405020304" pitchFamily="18" charset="0"/>
              </a:rPr>
              <a:t>Đoạn 1</a:t>
            </a:r>
            <a:endParaRPr sz="2800" kern="0"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263" name="Shape 1263"/>
          <p:cNvSpPr/>
          <p:nvPr/>
        </p:nvSpPr>
        <p:spPr>
          <a:xfrm>
            <a:off x="293033" y="3888051"/>
            <a:ext cx="4946868" cy="180818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algn="ctr" defTabSz="410766" hangingPunct="0">
              <a:lnSpc>
                <a:spcPct val="150000"/>
              </a:lnSpc>
              <a:defRPr sz="2100" i="1">
                <a:solidFill>
                  <a:srgbClr val="8B8C8C"/>
                </a:solidFill>
                <a:latin typeface="Helvetica"/>
                <a:ea typeface="Helvetica"/>
                <a:cs typeface="Helvetica"/>
                <a:sym typeface="Helvetica"/>
              </a:defRPr>
            </a:pPr>
            <a:r>
              <a:rPr lang="en-US" sz="4000" kern="0">
                <a:solidFill>
                  <a:srgbClr val="763F17"/>
                </a:solidFill>
                <a:latin typeface="Times New Roman" panose="02020603050405020304" pitchFamily="18" charset="0"/>
                <a:ea typeface="仓耳玄三M W05" panose="02020400000000000000" pitchFamily="18" charset="-122"/>
                <a:cs typeface="Times New Roman" panose="02020603050405020304" pitchFamily="18" charset="0"/>
                <a:sym typeface="Helvetica"/>
              </a:rPr>
              <a:t>Từ đầu đến </a:t>
            </a:r>
          </a:p>
          <a:p>
            <a:pPr algn="ctr" defTabSz="410766" hangingPunct="0">
              <a:lnSpc>
                <a:spcPct val="150000"/>
              </a:lnSpc>
              <a:defRPr sz="2100" i="1">
                <a:solidFill>
                  <a:srgbClr val="8B8C8C"/>
                </a:solidFill>
                <a:latin typeface="Helvetica"/>
                <a:ea typeface="Helvetica"/>
                <a:cs typeface="Helvetica"/>
                <a:sym typeface="Helvetica"/>
              </a:defRPr>
            </a:pPr>
            <a:r>
              <a:rPr lang="en-US" sz="4000" b="1" kern="0">
                <a:solidFill>
                  <a:srgbClr val="763F17"/>
                </a:solidFill>
                <a:latin typeface="Times New Roman" panose="02020603050405020304" pitchFamily="18" charset="0"/>
                <a:ea typeface="仓耳玄三M W05" panose="02020400000000000000" pitchFamily="18" charset="-122"/>
                <a:cs typeface="Times New Roman" panose="02020603050405020304" pitchFamily="18" charset="0"/>
                <a:sym typeface="Helvetica"/>
              </a:rPr>
              <a:t>một nghề để kiếm sống</a:t>
            </a:r>
            <a:endParaRPr sz="4000" b="1" kern="0" dirty="0">
              <a:solidFill>
                <a:srgbClr val="763F17"/>
              </a:solidFill>
              <a:latin typeface="Times New Roman" panose="02020603050405020304" pitchFamily="18" charset="0"/>
              <a:ea typeface="仓耳玄三M W05" panose="02020400000000000000" pitchFamily="18" charset="-122"/>
              <a:cs typeface="Times New Roman" panose="02020603050405020304" pitchFamily="18" charset="0"/>
              <a:sym typeface="Helvetica"/>
            </a:endParaRPr>
          </a:p>
        </p:txBody>
      </p:sp>
      <p:sp>
        <p:nvSpPr>
          <p:cNvPr id="11" name="六边形 10">
            <a:extLst>
              <a:ext uri="{FF2B5EF4-FFF2-40B4-BE49-F238E27FC236}">
                <a16:creationId xmlns:a16="http://schemas.microsoft.com/office/drawing/2014/main" xmlns="" id="{CE0D5EEF-AAA2-471B-B3EC-350FA227026D}"/>
              </a:ext>
            </a:extLst>
          </p:cNvPr>
          <p:cNvSpPr/>
          <p:nvPr/>
        </p:nvSpPr>
        <p:spPr>
          <a:xfrm rot="18790050">
            <a:off x="1576712" y="1233833"/>
            <a:ext cx="1998511" cy="1735592"/>
          </a:xfrm>
          <a:prstGeom prst="hexagon">
            <a:avLst/>
          </a:prstGeom>
          <a:noFill/>
          <a:ln w="12700" cap="flat">
            <a:solidFill>
              <a:srgbClr val="F08C50"/>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3" name="六边形 22">
            <a:extLst>
              <a:ext uri="{FF2B5EF4-FFF2-40B4-BE49-F238E27FC236}">
                <a16:creationId xmlns:a16="http://schemas.microsoft.com/office/drawing/2014/main" xmlns="" id="{1768BDB4-F35A-423D-A6D9-26947E8E61B7}"/>
              </a:ext>
            </a:extLst>
          </p:cNvPr>
          <p:cNvSpPr/>
          <p:nvPr/>
        </p:nvSpPr>
        <p:spPr>
          <a:xfrm rot="18790050">
            <a:off x="8751243" y="1233832"/>
            <a:ext cx="1998511" cy="1735592"/>
          </a:xfrm>
          <a:prstGeom prst="hexagon">
            <a:avLst/>
          </a:prstGeom>
          <a:noFill/>
          <a:ln w="12700" cap="flat">
            <a:solidFill>
              <a:srgbClr val="F08C50"/>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9" name="Shape 1262"/>
          <p:cNvSpPr/>
          <p:nvPr/>
        </p:nvSpPr>
        <p:spPr>
          <a:xfrm>
            <a:off x="9039252" y="3239592"/>
            <a:ext cx="1399423" cy="41684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nSpc>
                <a:spcPct val="80000"/>
              </a:lnSpc>
              <a:defRPr sz="2400" b="1" cap="all">
                <a:solidFill>
                  <a:srgbClr val="44474F"/>
                </a:solidFill>
                <a:latin typeface="Helvetica"/>
                <a:ea typeface="Helvetica"/>
                <a:cs typeface="Helvetica"/>
                <a:sym typeface="Helvetica"/>
              </a:defRPr>
            </a:lvl1pPr>
          </a:lstStyle>
          <a:p>
            <a:pPr algn="ctr" defTabSz="410766" hangingPunct="0"/>
            <a:r>
              <a:rPr lang="en-US" sz="2800" kern="0">
                <a:latin typeface="Times New Roman" panose="02020603050405020304" pitchFamily="18" charset="0"/>
                <a:ea typeface="仓耳玄三M W05" panose="02020400000000000000" pitchFamily="18" charset="-122"/>
                <a:cs typeface="Times New Roman" panose="02020603050405020304" pitchFamily="18" charset="0"/>
              </a:rPr>
              <a:t>Đoạn 2</a:t>
            </a:r>
            <a:endParaRPr sz="2800" kern="0"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20" name="Shape 1263"/>
          <p:cNvSpPr/>
          <p:nvPr/>
        </p:nvSpPr>
        <p:spPr>
          <a:xfrm>
            <a:off x="8643303" y="4264259"/>
            <a:ext cx="2693046" cy="88485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algn="ctr" defTabSz="410766" hangingPunct="0">
              <a:lnSpc>
                <a:spcPct val="150000"/>
              </a:lnSpc>
              <a:defRPr sz="2100" i="1">
                <a:solidFill>
                  <a:srgbClr val="8B8C8C"/>
                </a:solidFill>
                <a:latin typeface="Helvetica"/>
                <a:ea typeface="Helvetica"/>
                <a:cs typeface="Helvetica"/>
                <a:sym typeface="Helvetica"/>
              </a:defRPr>
            </a:pPr>
            <a:r>
              <a:rPr lang="en-US" sz="4000" kern="0">
                <a:solidFill>
                  <a:srgbClr val="763F17"/>
                </a:solidFill>
                <a:latin typeface="Times New Roman" panose="02020603050405020304" pitchFamily="18" charset="0"/>
                <a:ea typeface="仓耳玄三M W05" panose="02020400000000000000" pitchFamily="18" charset="-122"/>
                <a:cs typeface="Times New Roman" panose="02020603050405020304" pitchFamily="18" charset="0"/>
                <a:sym typeface="Helvetica"/>
              </a:rPr>
              <a:t>Phần còn lại</a:t>
            </a:r>
            <a:endParaRPr sz="4000" b="1" kern="0" dirty="0">
              <a:solidFill>
                <a:srgbClr val="763F17"/>
              </a:solidFill>
              <a:latin typeface="Times New Roman" panose="02020603050405020304" pitchFamily="18" charset="0"/>
              <a:ea typeface="仓耳玄三M W05" panose="02020400000000000000" pitchFamily="18" charset="-122"/>
              <a:cs typeface="Times New Roman" panose="02020603050405020304" pitchFamily="18" charset="0"/>
              <a:sym typeface="Helvetica"/>
            </a:endParaRPr>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62"/>
                                        </p:tgtEl>
                                        <p:attrNameLst>
                                          <p:attrName>style.visibility</p:attrName>
                                        </p:attrNameLst>
                                      </p:cBhvr>
                                      <p:to>
                                        <p:strVal val="visible"/>
                                      </p:to>
                                    </p:set>
                                    <p:animEffect transition="in" filter="fade">
                                      <p:cBhvr>
                                        <p:cTn id="12" dur="500"/>
                                        <p:tgtEl>
                                          <p:spTgt spid="1262"/>
                                        </p:tgtEl>
                                      </p:cBhvr>
                                    </p:animEffect>
                                    <p:anim calcmode="lin" valueType="num">
                                      <p:cBhvr>
                                        <p:cTn id="13" dur="500" fill="hold"/>
                                        <p:tgtEl>
                                          <p:spTgt spid="1262"/>
                                        </p:tgtEl>
                                        <p:attrNameLst>
                                          <p:attrName>ppt_x</p:attrName>
                                        </p:attrNameLst>
                                      </p:cBhvr>
                                      <p:tavLst>
                                        <p:tav tm="0">
                                          <p:val>
                                            <p:strVal val="#ppt_x"/>
                                          </p:val>
                                        </p:tav>
                                        <p:tav tm="100000">
                                          <p:val>
                                            <p:strVal val="#ppt_x"/>
                                          </p:val>
                                        </p:tav>
                                      </p:tavLst>
                                    </p:anim>
                                    <p:anim calcmode="lin" valueType="num">
                                      <p:cBhvr>
                                        <p:cTn id="14" dur="500" fill="hold"/>
                                        <p:tgtEl>
                                          <p:spTgt spid="126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63"/>
                                        </p:tgtEl>
                                        <p:attrNameLst>
                                          <p:attrName>style.visibility</p:attrName>
                                        </p:attrNameLst>
                                      </p:cBhvr>
                                      <p:to>
                                        <p:strVal val="visible"/>
                                      </p:to>
                                    </p:set>
                                    <p:animEffect transition="in" filter="fade">
                                      <p:cBhvr>
                                        <p:cTn id="17" dur="500"/>
                                        <p:tgtEl>
                                          <p:spTgt spid="1263"/>
                                        </p:tgtEl>
                                      </p:cBhvr>
                                    </p:animEffect>
                                    <p:anim calcmode="lin" valueType="num">
                                      <p:cBhvr>
                                        <p:cTn id="18" dur="500" fill="hold"/>
                                        <p:tgtEl>
                                          <p:spTgt spid="1263"/>
                                        </p:tgtEl>
                                        <p:attrNameLst>
                                          <p:attrName>ppt_x</p:attrName>
                                        </p:attrNameLst>
                                      </p:cBhvr>
                                      <p:tavLst>
                                        <p:tav tm="0">
                                          <p:val>
                                            <p:strVal val="#ppt_x"/>
                                          </p:val>
                                        </p:tav>
                                        <p:tav tm="100000">
                                          <p:val>
                                            <p:strVal val="#ppt_x"/>
                                          </p:val>
                                        </p:tav>
                                      </p:tavLst>
                                    </p:anim>
                                    <p:anim calcmode="lin" valueType="num">
                                      <p:cBhvr>
                                        <p:cTn id="19" dur="500" fill="hold"/>
                                        <p:tgtEl>
                                          <p:spTgt spid="126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anim calcmode="lin" valueType="num">
                                      <p:cBhvr>
                                        <p:cTn id="35" dur="500" fill="hold"/>
                                        <p:tgtEl>
                                          <p:spTgt spid="20"/>
                                        </p:tgtEl>
                                        <p:attrNameLst>
                                          <p:attrName>ppt_x</p:attrName>
                                        </p:attrNameLst>
                                      </p:cBhvr>
                                      <p:tavLst>
                                        <p:tav tm="0">
                                          <p:val>
                                            <p:strVal val="#ppt_x"/>
                                          </p:val>
                                        </p:tav>
                                        <p:tav tm="100000">
                                          <p:val>
                                            <p:strVal val="#ppt_x"/>
                                          </p:val>
                                        </p:tav>
                                      </p:tavLst>
                                    </p:anim>
                                    <p:anim calcmode="lin" valueType="num">
                                      <p:cBhvr>
                                        <p:cTn id="36"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2" grpId="0" animBg="1"/>
      <p:bldP spid="1263" grpId="0" animBg="1"/>
      <p:bldP spid="19"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Ikaros-Regular"/>
        <a:ea typeface="Ikaros-Regular"/>
        <a:cs typeface="Ikaros-Regular"/>
      </a:majorFont>
      <a:minorFont>
        <a:latin typeface="Ikaros-Regular"/>
        <a:ea typeface="Ikaros-Regular"/>
        <a:cs typeface="Ikaros-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10.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11.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12.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13.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14.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15.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16.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17.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18.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19.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2.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20.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21.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22.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23.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3.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4.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5.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6.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7.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8.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9.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docProps/app.xml><?xml version="1.0" encoding="utf-8"?>
<Properties xmlns="http://schemas.openxmlformats.org/officeDocument/2006/extended-properties" xmlns:vt="http://schemas.openxmlformats.org/officeDocument/2006/docPropsVTypes">
  <TotalTime>424</TotalTime>
  <Words>748</Words>
  <Application>Microsoft Office PowerPoint</Application>
  <PresentationFormat>Custom</PresentationFormat>
  <Paragraphs>191</Paragraphs>
  <Slides>30</Slides>
  <Notes>0</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30</vt:i4>
      </vt:variant>
    </vt:vector>
  </HeadingPairs>
  <TitlesOfParts>
    <vt:vector size="48" baseType="lpstr">
      <vt:lpstr>Arial</vt:lpstr>
      <vt:lpstr>Times New Roman</vt:lpstr>
      <vt:lpstr>Helvetica Light</vt:lpstr>
      <vt:lpstr>Helvetica</vt:lpstr>
      <vt:lpstr>仓耳玄三M W05</vt:lpstr>
      <vt:lpstr>UVN Hoa Tay 1</vt:lpstr>
      <vt:lpstr>Algerian</vt:lpstr>
      <vt:lpstr>UVN Binh Duong</vt:lpstr>
      <vt:lpstr>等线</vt:lpstr>
      <vt:lpstr>UVN Bai Sau Nang</vt:lpstr>
      <vt:lpstr>Ikaros-Regular</vt:lpstr>
      <vt:lpstr>Calibri</vt:lpstr>
      <vt:lpstr>Calibri Light</vt:lpstr>
      <vt:lpstr>UTM Guanine</vt:lpstr>
      <vt:lpstr>UTM Beautiful Caps</vt:lpstr>
      <vt:lpstr>UTM Yen Tu</vt:lpstr>
      <vt:lpstr>Office Theme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Chia đoạn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Thua chuyen voi me</dc:title>
  <dc:subject>Tap doc 4</dc:subject>
  <dc:creator>KTUTS</dc:creator>
  <cp:keywords>Thy Tho</cp:keywords>
  <cp:lastModifiedBy>Khanh Linh</cp:lastModifiedBy>
  <cp:revision>116</cp:revision>
  <dcterms:created xsi:type="dcterms:W3CDTF">2019-03-29T12:24:54Z</dcterms:created>
  <dcterms:modified xsi:type="dcterms:W3CDTF">2021-11-01T02:29:47Z</dcterms:modified>
</cp:coreProperties>
</file>