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</p:sldMasterIdLst>
  <p:notesMasterIdLst>
    <p:notesMasterId r:id="rId11"/>
  </p:notesMasterIdLst>
  <p:sldIdLst>
    <p:sldId id="287" r:id="rId4"/>
    <p:sldId id="289" r:id="rId5"/>
    <p:sldId id="290" r:id="rId6"/>
    <p:sldId id="291" r:id="rId7"/>
    <p:sldId id="292" r:id="rId8"/>
    <p:sldId id="285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67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3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8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7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75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60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7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3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C4A39-7C67-4AFF-8E61-D939CAE0CE8D}"/>
              </a:ext>
            </a:extLst>
          </p:cNvPr>
          <p:cNvSpPr txBox="1"/>
          <p:nvPr/>
        </p:nvSpPr>
        <p:spPr>
          <a:xfrm>
            <a:off x="2668772" y="2053540"/>
            <a:ext cx="8247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9: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Có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thật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vui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89974-6830-4D6F-AC70-99E9D3470A21}"/>
              </a:ext>
            </a:extLst>
          </p:cNvPr>
          <p:cNvSpPr txBox="1"/>
          <p:nvPr/>
        </p:nvSpPr>
        <p:spPr>
          <a:xfrm>
            <a:off x="2271913" y="6463677"/>
            <a:ext cx="965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888EE-05C7-4779-ABB0-E630643B495B}"/>
              </a:ext>
            </a:extLst>
          </p:cNvPr>
          <p:cNvSpPr txBox="1"/>
          <p:nvPr/>
        </p:nvSpPr>
        <p:spPr>
          <a:xfrm>
            <a:off x="391885" y="1207561"/>
            <a:ext cx="11590317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– Nhận biết được những việc làm thể hiện tình bạn.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nói những lời phù hợp khi giao tiếp với bạn,</a:t>
            </a:r>
            <a:r>
              <a:rPr lang="en-US" sz="3600" dirty="0"/>
              <a:t> </a:t>
            </a:r>
            <a:r>
              <a:rPr lang="vi-VN" sz="3600" dirty="0"/>
              <a:t>lắng nghe và cổ vũ khi bạn nói.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chia sẻ thông tin và cảm xúc để bạn hiểu mình.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AF8DE-5331-4B15-9990-DFE0D38BE2A9}"/>
              </a:ext>
            </a:extLst>
          </p:cNvPr>
          <p:cNvSpPr/>
          <p:nvPr/>
        </p:nvSpPr>
        <p:spPr>
          <a:xfrm>
            <a:off x="3954483" y="285008"/>
            <a:ext cx="3800104" cy="73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Mục</a:t>
            </a:r>
            <a:r>
              <a:rPr lang="en-US" sz="3600" dirty="0"/>
              <a:t>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1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41B61-7307-485D-AC22-A5D9CB81E5B9}"/>
              </a:ext>
            </a:extLst>
          </p:cNvPr>
          <p:cNvSpPr txBox="1"/>
          <p:nvPr/>
        </p:nvSpPr>
        <p:spPr>
          <a:xfrm>
            <a:off x="1793176" y="237506"/>
            <a:ext cx="932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Chơi trò Đứng theo hiệu lệnh hoặc Đếm chân.</a:t>
            </a:r>
            <a:endParaRPr lang="en-US" sz="3600" dirty="0">
              <a:solidFill>
                <a:srgbClr val="FF0000"/>
              </a:solidFill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9DC7A-0A44-44B5-B6EA-1726B3719A29}"/>
              </a:ext>
            </a:extLst>
          </p:cNvPr>
          <p:cNvSpPr/>
          <p:nvPr/>
        </p:nvSpPr>
        <p:spPr>
          <a:xfrm>
            <a:off x="1531918" y="1056629"/>
            <a:ext cx="9155874" cy="4643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highlight>
                  <a:srgbClr val="FFFF00"/>
                </a:highlight>
              </a:rPr>
              <a:t>Luật</a:t>
            </a:r>
            <a:r>
              <a:rPr lang="en-US" sz="3200" b="1" u="sng" dirty="0">
                <a:highlight>
                  <a:srgbClr val="FFFF00"/>
                </a:highlight>
              </a:rPr>
              <a:t> </a:t>
            </a:r>
            <a:r>
              <a:rPr lang="en-US" sz="3200" b="1" u="sng" dirty="0" err="1">
                <a:highlight>
                  <a:srgbClr val="FFFF00"/>
                </a:highlight>
              </a:rPr>
              <a:t>chơi</a:t>
            </a:r>
            <a:r>
              <a:rPr lang="en-US" sz="3200" b="1" u="sng" dirty="0">
                <a:highlight>
                  <a:srgbClr val="FFFF00"/>
                </a:highlight>
              </a:rPr>
              <a:t>:</a:t>
            </a:r>
          </a:p>
          <a:p>
            <a:pPr algn="just"/>
            <a:r>
              <a:rPr lang="vi-VN" sz="3200" dirty="0"/>
              <a:t>Các nhóm cùng lắng nghe tiếng hô của GV hoặc người quản trò. GV hô số chân như thế nào thì các nhóm (2 người hoặc 3 người) phải co chân lên, sao cho tổng số chân của cả nhóm bằng với con số trong hiệu lệnh. </a:t>
            </a:r>
            <a:endParaRPr lang="en-US" sz="3200" dirty="0"/>
          </a:p>
          <a:p>
            <a:pPr algn="just"/>
            <a:r>
              <a:rPr lang="vi-VN" sz="3200" i="1" dirty="0">
                <a:solidFill>
                  <a:srgbClr val="00B050"/>
                </a:solidFill>
              </a:rPr>
              <a:t>Lưu ý: Nếu đứng nhóm 2 người, khi GV hô: “1 chân” thì hai bạn phải cõng nhau, người cõng còn phải co một chân lên.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1E08A-2913-4A3C-A1D4-2F9587C4D911}"/>
              </a:ext>
            </a:extLst>
          </p:cNvPr>
          <p:cNvSpPr txBox="1"/>
          <p:nvPr/>
        </p:nvSpPr>
        <p:spPr>
          <a:xfrm>
            <a:off x="4370119" y="213756"/>
            <a:ext cx="558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highlight>
                  <a:srgbClr val="00FF00"/>
                </a:highlight>
              </a:rPr>
              <a:t>2. Sắm vai xử lí tình huống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2040576" y="1033153"/>
            <a:ext cx="811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huống</a:t>
            </a:r>
            <a:r>
              <a:rPr lang="en-US" sz="3600" b="1" dirty="0"/>
              <a:t> 1: </a:t>
            </a:r>
            <a:r>
              <a:rPr lang="vi-VN" sz="3600" dirty="0"/>
              <a:t>Bút bạn hỏng, em ngồi cạnh biết được, em sẽ nói gì?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0BB67-0442-498E-8B36-0F74B55E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223" y="2493818"/>
            <a:ext cx="5023263" cy="39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1569339" y="943167"/>
            <a:ext cx="858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mệt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ngồi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3387A-2D62-49A6-BBC8-5933990A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1" y="2303813"/>
            <a:ext cx="4785756" cy="408511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1FF564-86D7-4BA6-A21F-B8CB06AE8798}"/>
              </a:ext>
            </a:extLst>
          </p:cNvPr>
          <p:cNvSpPr/>
          <p:nvPr/>
        </p:nvSpPr>
        <p:spPr>
          <a:xfrm>
            <a:off x="7813963" y="1983179"/>
            <a:ext cx="4227615" cy="1445821"/>
          </a:xfrm>
          <a:prstGeom prst="cloudCallout">
            <a:avLst>
              <a:gd name="adj1" fmla="val -50833"/>
              <a:gd name="adj2" fmla="val 49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26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 cần quan tâm, chia sẻ với nhau, sẵn sàng hỗ trợ nhau và biết xin lỗi, cảm</a:t>
            </a:r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EF8DC-77C3-4881-9E83-A639EA2C7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6" y="1608117"/>
            <a:ext cx="4619625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BE553-A3E7-4469-AA8F-FB9496D51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03" y="5114925"/>
            <a:ext cx="2324100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A3260-0EF8-49DE-AED1-9DCCBB34E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834" y="1608118"/>
            <a:ext cx="3378346" cy="2789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FE09F-5BD0-4FD2-9207-31656EE30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799" y="4815076"/>
            <a:ext cx="2141083" cy="20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346</Words>
  <Application>Microsoft Office PowerPoint</Application>
  <PresentationFormat>Màn hình rộng</PresentationFormat>
  <Paragraphs>28</Paragraphs>
  <Slides>7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7</vt:i4>
      </vt:variant>
    </vt:vector>
  </HeadingPairs>
  <TitlesOfParts>
    <vt:vector size="16" baseType="lpstr">
      <vt:lpstr>等线</vt:lpstr>
      <vt:lpstr>微软雅黑</vt:lpstr>
      <vt:lpstr>.VnAvant</vt:lpstr>
      <vt:lpstr>Arial</vt:lpstr>
      <vt:lpstr>Calibri</vt:lpstr>
      <vt:lpstr>Calibri Light</vt:lpstr>
      <vt:lpstr>包图主题2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Ngọc My Nguyễn</cp:lastModifiedBy>
  <cp:revision>8</cp:revision>
  <dcterms:created xsi:type="dcterms:W3CDTF">2021-06-11T14:30:21Z</dcterms:created>
  <dcterms:modified xsi:type="dcterms:W3CDTF">2022-11-07T08:28:35Z</dcterms:modified>
</cp:coreProperties>
</file>