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6" r:id="rId2"/>
    <p:sldId id="277" r:id="rId3"/>
    <p:sldId id="278" r:id="rId4"/>
    <p:sldId id="259" r:id="rId5"/>
    <p:sldId id="260" r:id="rId6"/>
    <p:sldId id="261" r:id="rId7"/>
    <p:sldId id="262" r:id="rId8"/>
    <p:sldId id="263" r:id="rId9"/>
    <p:sldId id="273" r:id="rId10"/>
    <p:sldId id="279" r:id="rId11"/>
    <p:sldId id="274" r:id="rId12"/>
    <p:sldId id="275" r:id="rId13"/>
    <p:sldId id="280" r:id="rId14"/>
    <p:sldId id="265" r:id="rId15"/>
    <p:sldId id="264" r:id="rId16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Nunito Black" panose="00000A00000000000000" pitchFamily="2" charset="0"/>
      <p:bold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10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28ACD-FB05-438D-8361-E37E8E395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3B0A2F-05E4-4106-A879-621700059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227CB-186D-4951-937D-FB8FAE53D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24/7/2022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7EB76-B45E-4794-BED4-6EA7DD23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D297A-C9DC-4F19-B0F5-179B4FF4F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18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E4294-95DC-467A-85C6-303775932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307232-5E69-45F0-B85F-712FB95E5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2D43D-17B4-4790-812C-C664D5EFE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24/7/2022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ACC0E-43D0-446F-B0FB-E131ADC56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C2536-2990-43D1-AAC3-C67235331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0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783CC3-D8C9-4D71-9864-5F4F48DF4E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BEE564-71CD-4E94-9AC6-25EEF19C4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55B50-80C1-4982-8892-6F4086833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24/7/2022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D08F9-4D1E-4529-9A6E-037BFDD65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DA198-B1EA-41EB-9430-B909FAE79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FA0E9-8740-4E12-BDE5-A36B46A35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86125-31DD-4D29-9560-4717FBF6B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5291C-47FA-4F5E-8BB4-882A0F8C3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24/7/2022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36A72-5CFA-4433-B0B4-9FDBCDAD2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8D00D-D744-47CE-AB8C-39268C84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70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5FA78-1C4C-4E17-AB8E-68CA2EEA8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3F7B4-D153-437E-ADB8-A67FE6D1E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50BDC-A9BC-451F-9F41-7F0DBBD2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24/7/2022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8432D-97E0-4256-9869-BBD8027E0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BF61D-826B-484B-B42D-D2757315F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8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64AD4-5880-4D6B-9867-96F6AC11D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2ABBF-BBDA-40FE-B97B-A5E989AD1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4169F0-C4C0-4F25-90FE-88B1CDC44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EAE4F-028F-478C-9D67-45A21F3AB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24/7/2022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48785-EF08-42DD-918E-8058AF4CC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B6ED4-1B3A-4106-8AE9-AB2CE2B9A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4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39959-A7DE-4324-8786-4D3809A14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0A9B2-2986-4436-A879-7D1E03C5B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831FF-DF84-461D-8D50-3ACDF72F0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FCB92D-2139-4630-8346-26AB6AD38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CE2AB9-7231-4470-B7B8-9BE2704AC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56A326-0894-4530-8D13-9176D14E9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24/7/2022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D25CE8-32C8-485C-8B17-2FA455216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EBB17B-BAE4-4CA3-9EE8-637904A84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11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08F79-1D58-4F32-B920-26C91E998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076D9B-C975-459E-B9BF-0FAFAEE2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24/7/2022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86E10E-EABB-4D10-BB2C-63BC3299D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B2CA7-1C14-4E5F-B4FF-EF7D613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15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E096BF-6B40-430F-B9EC-BD5F2DFF3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24/7/2022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BCBF5A-38A3-42E9-B3CB-CCBD8AC8F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8823A-3728-4D24-8FED-A9E1EB7E5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0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791B-B43A-47DC-AE2D-556DCD5EA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2A83A-42AA-4B73-B163-E58E1AC73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60230-4D53-4710-9784-3730A06D7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5C3F8-179D-4566-AC9C-9DB3C8DED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24/7/2022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614DE-1A17-4680-83B3-94BB30A73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BC1F5-6E38-4AA6-B48E-F5DABDF42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47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D7A86-CD2B-4E48-8260-265A0DE01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9FDE15-D93A-49AE-AD7C-1F0464271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BF075F-296E-400A-A28A-D752B82DE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BACB7-0F18-4459-B57F-4D62B48A0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24/7/2022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123A0-87E8-4E80-8F31-306EFDFE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EEBFE5-3DDA-4171-BFFC-E7B7D5D07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37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163D82-B891-42AD-9F04-47F736471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4752C-1664-4F37-8FB6-012B40742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6756E-319B-40D5-871F-6138386231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0294C-EEDD-472D-B81A-CBC63882C551}" type="datetimeFigureOut">
              <a:rPr lang="en-US" smtClean="0"/>
              <a:t>24/7/2022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4DC5E-1DBA-4816-81F9-BD2317DB3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03F5E-D23C-4BEE-98A3-CC04F82EB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0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3.sv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3.sv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61387" y="1443658"/>
            <a:ext cx="11293252" cy="1623100"/>
            <a:chOff x="0" y="0"/>
            <a:chExt cx="7127713" cy="19777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128983" cy="1977789"/>
            </a:xfrm>
            <a:custGeom>
              <a:avLst/>
              <a:gdLst/>
              <a:ahLst/>
              <a:cxnLst/>
              <a:rect l="l" t="t" r="r" b="b"/>
              <a:pathLst>
                <a:path w="7128983" h="1977789">
                  <a:moveTo>
                    <a:pt x="6575262" y="1977789"/>
                  </a:moveTo>
                  <a:lnTo>
                    <a:pt x="553720" y="1977789"/>
                  </a:lnTo>
                  <a:cubicBezTo>
                    <a:pt x="247650" y="1977789"/>
                    <a:pt x="0" y="1535125"/>
                    <a:pt x="0" y="990110"/>
                  </a:cubicBezTo>
                  <a:cubicBezTo>
                    <a:pt x="0" y="442824"/>
                    <a:pt x="247650" y="0"/>
                    <a:pt x="553720" y="0"/>
                  </a:cubicBezTo>
                  <a:lnTo>
                    <a:pt x="6575262" y="0"/>
                  </a:lnTo>
                  <a:cubicBezTo>
                    <a:pt x="6881333" y="0"/>
                    <a:pt x="7128983" y="442824"/>
                    <a:pt x="7128983" y="990110"/>
                  </a:cubicBezTo>
                  <a:cubicBezTo>
                    <a:pt x="7127712" y="1535125"/>
                    <a:pt x="6880062" y="1977789"/>
                    <a:pt x="6575262" y="1977789"/>
                  </a:cubicBezTo>
                  <a:close/>
                </a:path>
              </a:pathLst>
            </a:custGeom>
            <a:solidFill>
              <a:srgbClr val="FFA3DB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561386" y="3998968"/>
            <a:ext cx="1675365" cy="21732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27569" y="3998968"/>
            <a:ext cx="1058957" cy="21732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494995" y="3998968"/>
            <a:ext cx="742851" cy="21732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496091" y="3998968"/>
            <a:ext cx="2173233" cy="21732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244770" y="3998968"/>
            <a:ext cx="1880835" cy="21732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383851" y="3998968"/>
            <a:ext cx="2246763" cy="2173233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561386" y="1581965"/>
            <a:ext cx="11321569" cy="1238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Nunito Black" pitchFamily="2" charset="0"/>
              </a:rPr>
              <a:t>BÀI 20: THỰC HÀNH VẼ GÓC VUÔNG, VẼ ĐƯỜNG TRÒN, HÌNH VUÔNG, HÌNH CHỮ NHẬT VÀ VẼ TRANG TRÍ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7A9512-2AAD-7A46-65AF-53FC9BC20E2C}"/>
              </a:ext>
            </a:extLst>
          </p:cNvPr>
          <p:cNvSpPr txBox="1"/>
          <p:nvPr/>
        </p:nvSpPr>
        <p:spPr>
          <a:xfrm>
            <a:off x="447575" y="474356"/>
            <a:ext cx="11321569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>
                <a:solidFill>
                  <a:srgbClr val="000000"/>
                </a:solidFill>
                <a:latin typeface="Nunito Black" pitchFamily="2" charset="0"/>
              </a:rPr>
              <a:t>Thứ … ngày … tháng … năm 2022</a:t>
            </a:r>
          </a:p>
          <a:p>
            <a:pPr algn="ctr"/>
            <a:r>
              <a:rPr lang="en-US" sz="3200">
                <a:solidFill>
                  <a:srgbClr val="000000"/>
                </a:solidFill>
                <a:latin typeface="Nunito Black" pitchFamily="2" charset="0"/>
              </a:rPr>
              <a:t>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pic>
        <p:nvPicPr>
          <p:cNvPr id="15" name="图片 3">
            <a:extLst>
              <a:ext uri="{FF2B5EF4-FFF2-40B4-BE49-F238E27FC236}">
                <a16:creationId xmlns:a16="http://schemas.microsoft.com/office/drawing/2014/main" id="{C43B3694-F08C-FA6C-BE8A-0D647AA61B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28" y="2626921"/>
            <a:ext cx="6286243" cy="125254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id="{9179D371-C4B1-D5BC-EF20-38BC6CD7D2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19" name="图片 1">
            <a:extLst>
              <a:ext uri="{FF2B5EF4-FFF2-40B4-BE49-F238E27FC236}">
                <a16:creationId xmlns:a16="http://schemas.microsoft.com/office/drawing/2014/main" id="{DF8B861D-5DD3-9A22-6B8A-57E6DA72E7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5804250" y="208081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BB4A59A-204D-854F-9EA6-5FA810CF3416}"/>
              </a:ext>
            </a:extLst>
          </p:cNvPr>
          <p:cNvSpPr/>
          <p:nvPr/>
        </p:nvSpPr>
        <p:spPr>
          <a:xfrm>
            <a:off x="6563001" y="2918247"/>
            <a:ext cx="2092239" cy="830997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>
                <a:solidFill>
                  <a:srgbClr val="00B050"/>
                </a:solidFill>
                <a:latin typeface="Nunito Black" pitchFamily="2" charset="0"/>
              </a:rPr>
              <a:t>TIẾT 2</a:t>
            </a:r>
            <a:endParaRPr lang="en-US" sz="4800" dirty="0">
              <a:solidFill>
                <a:srgbClr val="00B050"/>
              </a:solidFill>
              <a:latin typeface="Nunito Black" pitchFamily="2" charset="0"/>
            </a:endParaRPr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E3E2F6A7-D9AD-AA26-9516-202DF446AF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460450" y="4207547"/>
            <a:ext cx="2127583" cy="2027007"/>
          </a:xfrm>
          <a:prstGeom prst="rect">
            <a:avLst/>
          </a:prstGeom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389BB111-0F9E-953C-B506-DB22CF66C4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224470" y="4285756"/>
            <a:ext cx="1275402" cy="1870589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D1B0AEF7-5D3A-4348-6222-A218416425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662209" y="4006235"/>
            <a:ext cx="1161805" cy="2429631"/>
          </a:xfrm>
          <a:prstGeom prst="rect">
            <a:avLst/>
          </a:prstGeom>
        </p:spPr>
      </p:pic>
      <p:pic>
        <p:nvPicPr>
          <p:cNvPr id="22" name="Picture 13">
            <a:extLst>
              <a:ext uri="{FF2B5EF4-FFF2-40B4-BE49-F238E27FC236}">
                <a16:creationId xmlns:a16="http://schemas.microsoft.com/office/drawing/2014/main" id="{0AE7EA78-DBFA-3F0F-CAD3-17093399A07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514158" y="4261018"/>
            <a:ext cx="1511615" cy="192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4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BE8537-0A2E-498F-A066-548F934C4C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879" b="88823"/>
          <a:stretch/>
        </p:blipFill>
        <p:spPr>
          <a:xfrm>
            <a:off x="0" y="681037"/>
            <a:ext cx="5562742" cy="5252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08E9F4-74C1-6057-75E0-F2A233A08E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522"/>
          <a:stretch/>
        </p:blipFill>
        <p:spPr>
          <a:xfrm>
            <a:off x="1" y="0"/>
            <a:ext cx="1843313" cy="669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16094F-CE69-ECB7-48CD-7D09CAF3CD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07" t="13030" r="49918" b="17784"/>
          <a:stretch/>
        </p:blipFill>
        <p:spPr>
          <a:xfrm>
            <a:off x="420915" y="1422400"/>
            <a:ext cx="4412342" cy="34345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BDB0B3-71F5-2C27-BB2D-535613B924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746" t="13030" r="7080" b="17784"/>
          <a:stretch/>
        </p:blipFill>
        <p:spPr>
          <a:xfrm>
            <a:off x="5943600" y="1422400"/>
            <a:ext cx="4078516" cy="343454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A7D67B59-8170-31D7-8769-666966BFDF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65943" y="5016146"/>
            <a:ext cx="2005112" cy="7031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393DF7-6FCF-2A84-2822-BC434FD0C89A}"/>
              </a:ext>
            </a:extLst>
          </p:cNvPr>
          <p:cNvSpPr txBox="1"/>
          <p:nvPr/>
        </p:nvSpPr>
        <p:spPr>
          <a:xfrm>
            <a:off x="1750042" y="5106130"/>
            <a:ext cx="1436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unito Black" pitchFamily="2" charset="0"/>
              </a:rPr>
              <a:t>Bước 1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68B5F84-BB0D-147A-F535-D2144AB573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999934" y="5055694"/>
            <a:ext cx="2005112" cy="7031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969D4A4-3C50-3F87-9F1A-B5216BDB6A14}"/>
              </a:ext>
            </a:extLst>
          </p:cNvPr>
          <p:cNvSpPr txBox="1"/>
          <p:nvPr/>
        </p:nvSpPr>
        <p:spPr>
          <a:xfrm>
            <a:off x="7284033" y="5145678"/>
            <a:ext cx="1436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unito Black" pitchFamily="2" charset="0"/>
              </a:rPr>
              <a:t>Bước 2</a:t>
            </a:r>
          </a:p>
        </p:txBody>
      </p:sp>
    </p:spTree>
    <p:extLst>
      <p:ext uri="{BB962C8B-B14F-4D97-AF65-F5344CB8AC3E}">
        <p14:creationId xmlns:p14="http://schemas.microsoft.com/office/powerpoint/2010/main" val="155269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FCED2B3-B65C-4450-B57E-CFB0238EC9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866" b="14045"/>
          <a:stretch/>
        </p:blipFill>
        <p:spPr>
          <a:xfrm>
            <a:off x="1669430" y="957302"/>
            <a:ext cx="4165714" cy="3235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26E620-C432-4C22-9DF0-852519EF5E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717"/>
          <a:stretch/>
        </p:blipFill>
        <p:spPr>
          <a:xfrm>
            <a:off x="0" y="-2848"/>
            <a:ext cx="1769174" cy="6838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C085BB-625D-4DD0-AB17-6AE43B1A9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34" y="4998175"/>
            <a:ext cx="5425910" cy="571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D3C13C-D28D-C53F-C3E4-9122B4C32F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454" b="14045"/>
          <a:stretch/>
        </p:blipFill>
        <p:spPr>
          <a:xfrm>
            <a:off x="7650480" y="957303"/>
            <a:ext cx="4008402" cy="3235851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9C992216-59C5-6019-4C5C-CAB917AFB6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730863" y="4203002"/>
            <a:ext cx="2005112" cy="7031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A48311-E372-C562-4D57-931CFEF1B718}"/>
              </a:ext>
            </a:extLst>
          </p:cNvPr>
          <p:cNvSpPr txBox="1"/>
          <p:nvPr/>
        </p:nvSpPr>
        <p:spPr>
          <a:xfrm>
            <a:off x="3014962" y="4292986"/>
            <a:ext cx="1436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unito Black" pitchFamily="2" charset="0"/>
              </a:rPr>
              <a:t>Bước 3</a:t>
            </a:r>
          </a:p>
        </p:txBody>
      </p:sp>
    </p:spTree>
    <p:extLst>
      <p:ext uri="{BB962C8B-B14F-4D97-AF65-F5344CB8AC3E}">
        <p14:creationId xmlns:p14="http://schemas.microsoft.com/office/powerpoint/2010/main" val="10188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26E620-C432-4C22-9DF0-852519EF5E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717"/>
          <a:stretch/>
        </p:blipFill>
        <p:spPr>
          <a:xfrm>
            <a:off x="0" y="0"/>
            <a:ext cx="1769174" cy="683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C085BB-625D-4DD0-AB17-6AE43B1A9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3885"/>
            <a:ext cx="5425910" cy="571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5C02DB-8345-7224-14E7-AAEC94836C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5792"/>
          <a:stretch/>
        </p:blipFill>
        <p:spPr>
          <a:xfrm>
            <a:off x="1173701" y="1683944"/>
            <a:ext cx="3284082" cy="30287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9DFC2A-C6F5-B802-68C6-75ED290636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219"/>
          <a:stretch/>
        </p:blipFill>
        <p:spPr>
          <a:xfrm>
            <a:off x="6188505" y="1683945"/>
            <a:ext cx="3400918" cy="302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0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3CD8623D-8624-408A-B76F-CA8216857E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28" y="2626921"/>
            <a:ext cx="6286243" cy="1252544"/>
          </a:xfrm>
          <a:prstGeom prst="rect">
            <a:avLst/>
          </a:prstGeom>
        </p:spPr>
      </p:pic>
      <p:pic>
        <p:nvPicPr>
          <p:cNvPr id="6" name="图片 14">
            <a:extLst>
              <a:ext uri="{FF2B5EF4-FFF2-40B4-BE49-F238E27FC236}">
                <a16:creationId xmlns:a16="http://schemas.microsoft.com/office/drawing/2014/main" id="{B0063B7E-D5E8-44E1-8A07-8F73126AFC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932C3BE-D0C6-43B0-9459-1088A65BF9A2}"/>
              </a:ext>
            </a:extLst>
          </p:cNvPr>
          <p:cNvSpPr/>
          <p:nvPr/>
        </p:nvSpPr>
        <p:spPr>
          <a:xfrm>
            <a:off x="4977960" y="2738265"/>
            <a:ext cx="52405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>
                <a:latin typeface="Nunito Black" pitchFamily="2" charset="0"/>
              </a:rPr>
              <a:t>Củng</a:t>
            </a:r>
            <a:r>
              <a:rPr lang="en-US" sz="4800" dirty="0">
                <a:latin typeface="Nunito Black" pitchFamily="2" charset="0"/>
              </a:rPr>
              <a:t> </a:t>
            </a:r>
            <a:r>
              <a:rPr lang="en-US" sz="4800" dirty="0" err="1">
                <a:latin typeface="Nunito Black" pitchFamily="2" charset="0"/>
              </a:rPr>
              <a:t>cố</a:t>
            </a:r>
            <a:r>
              <a:rPr lang="en-US" sz="4800" dirty="0">
                <a:latin typeface="Nunito Black" pitchFamily="2" charset="0"/>
              </a:rPr>
              <a:t> - </a:t>
            </a:r>
            <a:r>
              <a:rPr lang="en-US" sz="4800" dirty="0" err="1">
                <a:latin typeface="Nunito Black" pitchFamily="2" charset="0"/>
              </a:rPr>
              <a:t>dặn</a:t>
            </a:r>
            <a:r>
              <a:rPr lang="en-US" sz="4800" dirty="0">
                <a:latin typeface="Nunito Black" pitchFamily="2" charset="0"/>
              </a:rPr>
              <a:t> </a:t>
            </a:r>
            <a:r>
              <a:rPr lang="en-US" sz="4800" dirty="0" err="1">
                <a:latin typeface="Nunito Black" pitchFamily="2" charset="0"/>
              </a:rPr>
              <a:t>dò</a:t>
            </a:r>
            <a:endParaRPr lang="en-US" sz="4800" dirty="0">
              <a:latin typeface="Nunito Black" pitchFamily="2" charset="0"/>
            </a:endParaRP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56EBC69F-2B09-2CBE-396C-1D74A57625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07191" y="2012674"/>
            <a:ext cx="2127583" cy="2027007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0CD0D71F-6B39-2FBF-6DA4-03A3658BA8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12470" y="6914831"/>
            <a:ext cx="1275402" cy="1870589"/>
          </a:xfrm>
          <a:prstGeom prst="rect">
            <a:avLst/>
          </a:prstGeom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id="{FBC64839-CE74-E554-4F68-4A14B3914F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25478" y="4282611"/>
            <a:ext cx="1161805" cy="242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8E182086-F9D0-4560-91E7-D311394A9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871" y="1729164"/>
            <a:ext cx="6678385" cy="2894773"/>
          </a:xfrm>
          <a:prstGeom prst="rect">
            <a:avLst/>
          </a:prstGeom>
        </p:spPr>
      </p:pic>
      <p:pic>
        <p:nvPicPr>
          <p:cNvPr id="6" name="图片 14">
            <a:extLst>
              <a:ext uri="{FF2B5EF4-FFF2-40B4-BE49-F238E27FC236}">
                <a16:creationId xmlns:a16="http://schemas.microsoft.com/office/drawing/2014/main" id="{75D1AB31-18FF-45ED-9317-98F4C08684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7" name="图片 18">
            <a:extLst>
              <a:ext uri="{FF2B5EF4-FFF2-40B4-BE49-F238E27FC236}">
                <a16:creationId xmlns:a16="http://schemas.microsoft.com/office/drawing/2014/main" id="{DE49BCCF-5ECD-4D06-9C05-EBAFCDD965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591" y="1434105"/>
            <a:ext cx="2232236" cy="39207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9858526-B0AC-4F9A-8077-C40BB698A842}"/>
              </a:ext>
            </a:extLst>
          </p:cNvPr>
          <p:cNvSpPr/>
          <p:nvPr/>
        </p:nvSpPr>
        <p:spPr>
          <a:xfrm>
            <a:off x="4261421" y="2738265"/>
            <a:ext cx="6673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atin typeface="Nunito Black" pitchFamily="2" charset="0"/>
              </a:rPr>
              <a:t>Hẹn</a:t>
            </a:r>
            <a:r>
              <a:rPr lang="en-US" sz="5400" dirty="0">
                <a:latin typeface="Nunito Black" pitchFamily="2" charset="0"/>
              </a:rPr>
              <a:t> </a:t>
            </a:r>
            <a:r>
              <a:rPr lang="en-US" sz="5400" dirty="0" err="1">
                <a:latin typeface="Nunito Black" pitchFamily="2" charset="0"/>
              </a:rPr>
              <a:t>gặp</a:t>
            </a:r>
            <a:r>
              <a:rPr lang="en-US" sz="5400" dirty="0">
                <a:latin typeface="Nunito Black" pitchFamily="2" charset="0"/>
              </a:rPr>
              <a:t> </a:t>
            </a:r>
            <a:r>
              <a:rPr lang="en-US" sz="5400" dirty="0" err="1">
                <a:latin typeface="Nunito Black" pitchFamily="2" charset="0"/>
              </a:rPr>
              <a:t>lại</a:t>
            </a:r>
            <a:r>
              <a:rPr lang="en-US" sz="5400" dirty="0">
                <a:latin typeface="Nunito Black" pitchFamily="2" charset="0"/>
              </a:rPr>
              <a:t> </a:t>
            </a:r>
            <a:r>
              <a:rPr lang="en-US" sz="5400" dirty="0" err="1">
                <a:latin typeface="Nunito Black" pitchFamily="2" charset="0"/>
              </a:rPr>
              <a:t>các</a:t>
            </a:r>
            <a:r>
              <a:rPr lang="en-US" sz="5400" dirty="0">
                <a:latin typeface="Nunito Black" pitchFamily="2" charset="0"/>
              </a:rPr>
              <a:t> </a:t>
            </a:r>
            <a:r>
              <a:rPr lang="en-US" sz="5400" dirty="0" err="1">
                <a:latin typeface="Nunito Black" pitchFamily="2" charset="0"/>
              </a:rPr>
              <a:t>em</a:t>
            </a:r>
            <a:r>
              <a:rPr lang="en-US" sz="5400" dirty="0">
                <a:latin typeface="Nunito Black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2075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561387" y="3998968"/>
            <a:ext cx="1675365" cy="21732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27570" y="3998968"/>
            <a:ext cx="1058957" cy="21732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494996" y="3998968"/>
            <a:ext cx="742851" cy="21732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496092" y="3998968"/>
            <a:ext cx="2173233" cy="21732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244771" y="3998968"/>
            <a:ext cx="1880835" cy="21732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383851" y="3998968"/>
            <a:ext cx="2246763" cy="2173233"/>
          </a:xfrm>
          <a:prstGeom prst="rect">
            <a:avLst/>
          </a:prstGeom>
        </p:spPr>
      </p:pic>
      <p:pic>
        <p:nvPicPr>
          <p:cNvPr id="15" name="图片 3">
            <a:extLst>
              <a:ext uri="{FF2B5EF4-FFF2-40B4-BE49-F238E27FC236}">
                <a16:creationId xmlns:a16="http://schemas.microsoft.com/office/drawing/2014/main" id="{C43B3694-F08C-FA6C-BE8A-0D647AA61BE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28" y="2626921"/>
            <a:ext cx="6286243" cy="125254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id="{9179D371-C4B1-D5BC-EF20-38BC6CD7D25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19" name="图片 1">
            <a:extLst>
              <a:ext uri="{FF2B5EF4-FFF2-40B4-BE49-F238E27FC236}">
                <a16:creationId xmlns:a16="http://schemas.microsoft.com/office/drawing/2014/main" id="{DF8B861D-5DD3-9A22-6B8A-57E6DA72E7B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5804250" y="208081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BB4A59A-204D-854F-9EA6-5FA810CF3416}"/>
              </a:ext>
            </a:extLst>
          </p:cNvPr>
          <p:cNvSpPr/>
          <p:nvPr/>
        </p:nvSpPr>
        <p:spPr>
          <a:xfrm>
            <a:off x="5669325" y="2918247"/>
            <a:ext cx="3879588" cy="830997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dirty="0">
                <a:solidFill>
                  <a:srgbClr val="00B050"/>
                </a:solidFill>
                <a:latin typeface="Nunito Black" pitchFamily="2" charset="0"/>
              </a:rPr>
              <a:t>KHỞI ĐỘNG</a:t>
            </a:r>
            <a:endParaRPr lang="en-US" sz="4800" dirty="0">
              <a:solidFill>
                <a:srgbClr val="00B05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36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pic>
        <p:nvPicPr>
          <p:cNvPr id="15" name="图片 3">
            <a:extLst>
              <a:ext uri="{FF2B5EF4-FFF2-40B4-BE49-F238E27FC236}">
                <a16:creationId xmlns:a16="http://schemas.microsoft.com/office/drawing/2014/main" id="{C43B3694-F08C-FA6C-BE8A-0D647AA61B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28" y="2626921"/>
            <a:ext cx="6286243" cy="125254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id="{9179D371-C4B1-D5BC-EF20-38BC6CD7D2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19" name="图片 1">
            <a:extLst>
              <a:ext uri="{FF2B5EF4-FFF2-40B4-BE49-F238E27FC236}">
                <a16:creationId xmlns:a16="http://schemas.microsoft.com/office/drawing/2014/main" id="{DF8B861D-5DD3-9A22-6B8A-57E6DA72E7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5804250" y="208081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BB4A59A-204D-854F-9EA6-5FA810CF3416}"/>
              </a:ext>
            </a:extLst>
          </p:cNvPr>
          <p:cNvSpPr/>
          <p:nvPr/>
        </p:nvSpPr>
        <p:spPr>
          <a:xfrm>
            <a:off x="6563001" y="2918247"/>
            <a:ext cx="2092239" cy="830997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>
                <a:solidFill>
                  <a:srgbClr val="00B050"/>
                </a:solidFill>
                <a:latin typeface="Nunito Black" pitchFamily="2" charset="0"/>
              </a:rPr>
              <a:t>TIẾT 1</a:t>
            </a:r>
            <a:endParaRPr lang="en-US" sz="4800" dirty="0">
              <a:solidFill>
                <a:srgbClr val="00B050"/>
              </a:solidFill>
              <a:latin typeface="Nunito Black" pitchFamily="2" charset="0"/>
            </a:endParaRPr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E3E2F6A7-D9AD-AA26-9516-202DF446AF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460450" y="4207547"/>
            <a:ext cx="2127583" cy="2027007"/>
          </a:xfrm>
          <a:prstGeom prst="rect">
            <a:avLst/>
          </a:prstGeom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389BB111-0F9E-953C-B506-DB22CF66C4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224470" y="4285756"/>
            <a:ext cx="1275402" cy="1870589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D1B0AEF7-5D3A-4348-6222-A218416425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662209" y="4006235"/>
            <a:ext cx="1161805" cy="2429631"/>
          </a:xfrm>
          <a:prstGeom prst="rect">
            <a:avLst/>
          </a:prstGeom>
        </p:spPr>
      </p:pic>
      <p:pic>
        <p:nvPicPr>
          <p:cNvPr id="22" name="Picture 13">
            <a:extLst>
              <a:ext uri="{FF2B5EF4-FFF2-40B4-BE49-F238E27FC236}">
                <a16:creationId xmlns:a16="http://schemas.microsoft.com/office/drawing/2014/main" id="{0AE7EA78-DBFA-3F0F-CAD3-17093399A07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514158" y="4261018"/>
            <a:ext cx="1511615" cy="192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24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385F16-104F-44FB-ACC7-D8E3A7B994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323"/>
          <a:stretch/>
        </p:blipFill>
        <p:spPr>
          <a:xfrm>
            <a:off x="1" y="0"/>
            <a:ext cx="1350497" cy="7189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6B09FD-EDFE-4BAF-B323-F4828B691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35" y="1176204"/>
            <a:ext cx="5458265" cy="8992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881621-3898-4303-A66F-7CD3971AA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4300" y="1249305"/>
            <a:ext cx="4508357" cy="3055033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B6B159E9-130B-C1A4-4641-2D12AB48BB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32466" y="4735086"/>
            <a:ext cx="2127583" cy="202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620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644B9C-B629-4B50-AFE5-45E26CA0BB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522"/>
          <a:stretch/>
        </p:blipFill>
        <p:spPr>
          <a:xfrm>
            <a:off x="1" y="0"/>
            <a:ext cx="1392701" cy="669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3B8D0D9-D551-4A21-A944-EF88A626C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62" y="1535944"/>
            <a:ext cx="4668698" cy="3168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5B8CA41-2959-4D72-818B-8006940B5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2422" y="1690688"/>
            <a:ext cx="3951507" cy="2818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403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48D9F39-F397-422F-9C86-BDAD44C39C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4453"/>
          <a:stretch/>
        </p:blipFill>
        <p:spPr>
          <a:xfrm>
            <a:off x="194120" y="669895"/>
            <a:ext cx="846888" cy="9541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380" y="2365938"/>
            <a:ext cx="1304925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2358"/>
          <a:stretch/>
        </p:blipFill>
        <p:spPr>
          <a:xfrm>
            <a:off x="3720354" y="2365938"/>
            <a:ext cx="1639438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6171"/>
          <a:stretch/>
        </p:blipFill>
        <p:spPr>
          <a:xfrm>
            <a:off x="6428430" y="2685992"/>
            <a:ext cx="1045772" cy="12723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4916" y="2552923"/>
            <a:ext cx="975899" cy="1272374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856395" y="2987899"/>
            <a:ext cx="504991" cy="527227"/>
          </a:xfrm>
          <a:prstGeom prst="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706833" y="2925497"/>
            <a:ext cx="504991" cy="527227"/>
          </a:xfrm>
          <a:prstGeom prst="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7927402" y="2987898"/>
            <a:ext cx="504991" cy="527227"/>
          </a:xfrm>
          <a:prstGeom prst="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54441E-D334-7AD3-5FC6-CD761D21D4F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0522"/>
          <a:stretch/>
        </p:blipFill>
        <p:spPr>
          <a:xfrm>
            <a:off x="1" y="0"/>
            <a:ext cx="1392701" cy="6698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7D163D-DCF6-D5C8-880F-5A96013C1650}"/>
              </a:ext>
            </a:extLst>
          </p:cNvPr>
          <p:cNvSpPr txBox="1"/>
          <p:nvPr/>
        </p:nvSpPr>
        <p:spPr>
          <a:xfrm>
            <a:off x="1041008" y="872197"/>
            <a:ext cx="111509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Nunito Black" pitchFamily="2" charset="0"/>
              </a:rPr>
              <a:t>Tự làm ê ke giấy: Gấp tờ giấy làm đôi, rồi lại gấp làm đôi (như hình vẽ)</a:t>
            </a:r>
          </a:p>
        </p:txBody>
      </p:sp>
    </p:spTree>
    <p:extLst>
      <p:ext uri="{BB962C8B-B14F-4D97-AF65-F5344CB8AC3E}">
        <p14:creationId xmlns:p14="http://schemas.microsoft.com/office/powerpoint/2010/main" val="18748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C11495C-A34A-4947-8ACC-23E48D1711BC}"/>
              </a:ext>
            </a:extLst>
          </p:cNvPr>
          <p:cNvSpPr txBox="1"/>
          <p:nvPr/>
        </p:nvSpPr>
        <p:spPr>
          <a:xfrm>
            <a:off x="156882" y="857261"/>
            <a:ext cx="11196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a)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ê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ke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bộ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tập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kiểm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tra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góc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vuông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ở ê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ke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giấy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vừa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làm</a:t>
            </a:r>
            <a:endParaRPr lang="en-US" sz="2800" dirty="0">
              <a:solidFill>
                <a:srgbClr val="002060"/>
              </a:solidFill>
              <a:latin typeface="Nunito Black" pitchFamily="2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5E390B5-19C7-40AE-9F92-658FDD8A59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210174"/>
              </p:ext>
            </p:extLst>
          </p:nvPr>
        </p:nvGraphicFramePr>
        <p:xfrm>
          <a:off x="5174344" y="2846338"/>
          <a:ext cx="3406775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406320" imgH="2491920" progId="Paint.Picture.1">
                  <p:embed/>
                </p:oleObj>
              </mc:Choice>
              <mc:Fallback>
                <p:oleObj name="Bitmap Image" r:id="rId2" imgW="3406320" imgH="249192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74344" y="2846338"/>
                        <a:ext cx="3406775" cy="2492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4DC6D52-3224-465C-9DE1-1835709802CC}"/>
              </a:ext>
            </a:extLst>
          </p:cNvPr>
          <p:cNvSpPr txBox="1"/>
          <p:nvPr/>
        </p:nvSpPr>
        <p:spPr>
          <a:xfrm>
            <a:off x="156882" y="1811368"/>
            <a:ext cx="75230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b)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ê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ke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giấy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vừa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bên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mấy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góc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unito Black" pitchFamily="2" charset="0"/>
              </a:rPr>
              <a:t>vuông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4A58C4-D5D2-61FA-4762-96BF5D1EC2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522"/>
          <a:stretch/>
        </p:blipFill>
        <p:spPr>
          <a:xfrm>
            <a:off x="1" y="0"/>
            <a:ext cx="1392701" cy="669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98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F3988A-85DC-4D9F-AE84-F252C86F64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667" b="78101"/>
          <a:stretch/>
        </p:blipFill>
        <p:spPr>
          <a:xfrm>
            <a:off x="0" y="669895"/>
            <a:ext cx="6266756" cy="6698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10D41C-F2B3-CEE3-D0BA-07EEEF8DC8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522"/>
          <a:stretch/>
        </p:blipFill>
        <p:spPr>
          <a:xfrm>
            <a:off x="1" y="0"/>
            <a:ext cx="1392701" cy="669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5FACFD-52B9-0BEA-CB7E-D8273F44B3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35" t="21937" r="9827"/>
          <a:stretch/>
        </p:blipFill>
        <p:spPr>
          <a:xfrm>
            <a:off x="1204684" y="1625599"/>
            <a:ext cx="8853715" cy="274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5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A2DB0C4-8E8F-4B17-8245-1A5D765878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455" b="76051"/>
          <a:stretch/>
        </p:blipFill>
        <p:spPr>
          <a:xfrm>
            <a:off x="0" y="669895"/>
            <a:ext cx="9648979" cy="8735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94582D-5D9A-38C2-8C8D-E97933B8B6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522"/>
          <a:stretch/>
        </p:blipFill>
        <p:spPr>
          <a:xfrm>
            <a:off x="1" y="0"/>
            <a:ext cx="1843313" cy="669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1F1D92-1204-8E67-5037-3E637F8553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93" t="23949" r="8703"/>
          <a:stretch/>
        </p:blipFill>
        <p:spPr>
          <a:xfrm>
            <a:off x="217715" y="1768093"/>
            <a:ext cx="10072914" cy="313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0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125</Words>
  <Application>Microsoft Office PowerPoint</Application>
  <PresentationFormat>Widescreen</PresentationFormat>
  <Paragraphs>15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Nunito Black</vt:lpstr>
      <vt:lpstr>Arial</vt:lpstr>
      <vt:lpstr>Calibri Light</vt:lpstr>
      <vt:lpstr>Calibri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Manh</dc:creator>
  <cp:lastModifiedBy>Admin</cp:lastModifiedBy>
  <cp:revision>12</cp:revision>
  <dcterms:created xsi:type="dcterms:W3CDTF">2022-03-30T15:26:10Z</dcterms:created>
  <dcterms:modified xsi:type="dcterms:W3CDTF">2022-07-23T17:10:38Z</dcterms:modified>
</cp:coreProperties>
</file>