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2" r:id="rId1"/>
    <p:sldMasterId id="2147483674" r:id="rId2"/>
  </p:sldMasterIdLst>
  <p:notesMasterIdLst>
    <p:notesMasterId r:id="rId11"/>
  </p:notesMasterIdLst>
  <p:sldIdLst>
    <p:sldId id="286" r:id="rId3"/>
    <p:sldId id="272" r:id="rId4"/>
    <p:sldId id="288" r:id="rId5"/>
    <p:sldId id="287" r:id="rId6"/>
    <p:sldId id="289" r:id="rId7"/>
    <p:sldId id="290" r:id="rId8"/>
    <p:sldId id="291" r:id="rId9"/>
    <p:sldId id="29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89692" autoAdjust="0"/>
  </p:normalViewPr>
  <p:slideViewPr>
    <p:cSldViewPr snapToGrid="0">
      <p:cViewPr varScale="1">
        <p:scale>
          <a:sx n="110" d="100"/>
          <a:sy n="110" d="100"/>
        </p:scale>
        <p:origin x="13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34A5CA-AE80-4CAA-B7E3-96627D3B2F83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D5BC7-5A6B-41D6-8D42-30A80B6F14C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Chạm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chú</a:t>
            </a:r>
            <a:r>
              <a:rPr lang="en-US" dirty="0"/>
              <a:t> </a:t>
            </a:r>
            <a:r>
              <a:rPr lang="en-US" dirty="0" err="1"/>
              <a:t>chim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DD5BC7-5A6B-41D6-8D42-30A80B6F14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16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D5BC7-5A6B-41D6-8D42-30A80B6F14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178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D5BC7-5A6B-41D6-8D42-30A80B6F14C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97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86E6BA-527C-4D8F-B8F7-88751208D5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6B3DA0-AFEC-4E50-B38A-58127E1DDB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86E6BA-527C-4D8F-B8F7-88751208D5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6B3DA0-AFEC-4E50-B38A-58127E1DDB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86E6BA-527C-4D8F-B8F7-88751208D5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6B3DA0-AFEC-4E50-B38A-58127E1DDB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7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5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3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1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67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95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23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55878"/>
            <a:fld id="{C29C64D2-274B-45A3-8200-54197C530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55878"/>
              <a:t>2022/1/3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55878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55878"/>
            <a:fld id="{38DEB520-2D59-4F6B-9AE7-E477211A888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55878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706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55878"/>
            <a:fld id="{C29C64D2-274B-45A3-8200-54197C530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55878"/>
              <a:t>2022/1/3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55878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55878"/>
            <a:fld id="{38DEB520-2D59-4F6B-9AE7-E477211A888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55878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339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372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1pPr>
            <a:lvl2pPr marL="427939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2pPr>
            <a:lvl3pPr marL="855878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83818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4pPr>
            <a:lvl5pPr marL="1711757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5pPr>
            <a:lvl6pPr marL="2139696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6pPr>
            <a:lvl7pPr marL="2567635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7pPr>
            <a:lvl8pPr marL="2995574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8pPr>
            <a:lvl9pPr marL="3423514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55878"/>
            <a:fld id="{C29C64D2-274B-45A3-8200-54197C530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55878"/>
              <a:t>2022/1/3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55878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55878"/>
            <a:fld id="{38DEB520-2D59-4F6B-9AE7-E477211A888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55878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452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40"/>
            </a:lvl1pPr>
            <a:lvl2pPr>
              <a:defRPr sz="2280"/>
            </a:lvl2pPr>
            <a:lvl3pPr>
              <a:defRPr sz="192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40"/>
            </a:lvl1pPr>
            <a:lvl2pPr>
              <a:defRPr sz="2280"/>
            </a:lvl2pPr>
            <a:lvl3pPr>
              <a:defRPr sz="192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55878"/>
            <a:fld id="{C29C64D2-274B-45A3-8200-54197C530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55878"/>
              <a:t>2022/1/3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55878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55878"/>
            <a:fld id="{38DEB520-2D59-4F6B-9AE7-E477211A888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55878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826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280" b="1"/>
            </a:lvl1pPr>
            <a:lvl2pPr marL="427939" indent="0">
              <a:buNone/>
              <a:defRPr sz="1920" b="1"/>
            </a:lvl2pPr>
            <a:lvl3pPr marL="855878" indent="0">
              <a:buNone/>
              <a:defRPr sz="1680" b="1"/>
            </a:lvl3pPr>
            <a:lvl4pPr marL="1283818" indent="0">
              <a:buNone/>
              <a:defRPr sz="1440" b="1"/>
            </a:lvl4pPr>
            <a:lvl5pPr marL="1711757" indent="0">
              <a:buNone/>
              <a:defRPr sz="1440" b="1"/>
            </a:lvl5pPr>
            <a:lvl6pPr marL="2139696" indent="0">
              <a:buNone/>
              <a:defRPr sz="1440" b="1"/>
            </a:lvl6pPr>
            <a:lvl7pPr marL="2567635" indent="0">
              <a:buNone/>
              <a:defRPr sz="1440" b="1"/>
            </a:lvl7pPr>
            <a:lvl8pPr marL="2995574" indent="0">
              <a:buNone/>
              <a:defRPr sz="1440" b="1"/>
            </a:lvl8pPr>
            <a:lvl9pPr marL="3423514" indent="0">
              <a:buNone/>
              <a:defRPr sz="14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280"/>
            </a:lvl1pPr>
            <a:lvl2pPr>
              <a:defRPr sz="1920"/>
            </a:lvl2pPr>
            <a:lvl3pPr>
              <a:defRPr sz="168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2"/>
          </a:xfrm>
        </p:spPr>
        <p:txBody>
          <a:bodyPr anchor="b"/>
          <a:lstStyle>
            <a:lvl1pPr marL="0" indent="0">
              <a:buNone/>
              <a:defRPr sz="2280" b="1"/>
            </a:lvl1pPr>
            <a:lvl2pPr marL="427939" indent="0">
              <a:buNone/>
              <a:defRPr sz="1920" b="1"/>
            </a:lvl2pPr>
            <a:lvl3pPr marL="855878" indent="0">
              <a:buNone/>
              <a:defRPr sz="1680" b="1"/>
            </a:lvl3pPr>
            <a:lvl4pPr marL="1283818" indent="0">
              <a:buNone/>
              <a:defRPr sz="1440" b="1"/>
            </a:lvl4pPr>
            <a:lvl5pPr marL="1711757" indent="0">
              <a:buNone/>
              <a:defRPr sz="1440" b="1"/>
            </a:lvl5pPr>
            <a:lvl6pPr marL="2139696" indent="0">
              <a:buNone/>
              <a:defRPr sz="1440" b="1"/>
            </a:lvl6pPr>
            <a:lvl7pPr marL="2567635" indent="0">
              <a:buNone/>
              <a:defRPr sz="1440" b="1"/>
            </a:lvl7pPr>
            <a:lvl8pPr marL="2995574" indent="0">
              <a:buNone/>
              <a:defRPr sz="1440" b="1"/>
            </a:lvl8pPr>
            <a:lvl9pPr marL="3423514" indent="0">
              <a:buNone/>
              <a:defRPr sz="14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280"/>
            </a:lvl1pPr>
            <a:lvl2pPr>
              <a:defRPr sz="1920"/>
            </a:lvl2pPr>
            <a:lvl3pPr>
              <a:defRPr sz="168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55878"/>
            <a:fld id="{C29C64D2-274B-45A3-8200-54197C530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55878"/>
              <a:t>2022/1/3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55878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55878"/>
            <a:fld id="{38DEB520-2D59-4F6B-9AE7-E477211A888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55878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2010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55878"/>
            <a:fld id="{C29C64D2-274B-45A3-8200-54197C530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55878"/>
              <a:t>2022/1/3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55878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55878"/>
            <a:fld id="{38DEB520-2D59-4F6B-9AE7-E477211A888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55878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6077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55878"/>
            <a:fld id="{C29C64D2-274B-45A3-8200-54197C530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55878"/>
              <a:t>2022/1/3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55878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55878"/>
            <a:fld id="{38DEB520-2D59-4F6B-9AE7-E477211A888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55878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8195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/>
          <a:lstStyle>
            <a:lvl1pPr algn="l">
              <a:defRPr sz="192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000"/>
            </a:lvl1pPr>
            <a:lvl2pPr>
              <a:defRPr sz="2640"/>
            </a:lvl2pPr>
            <a:lvl3pPr>
              <a:defRPr sz="228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320"/>
            </a:lvl1pPr>
            <a:lvl2pPr marL="427939" indent="0">
              <a:buNone/>
              <a:defRPr sz="1080"/>
            </a:lvl2pPr>
            <a:lvl3pPr marL="855878" indent="0">
              <a:buNone/>
              <a:defRPr sz="960"/>
            </a:lvl3pPr>
            <a:lvl4pPr marL="1283818" indent="0">
              <a:buNone/>
              <a:defRPr sz="840"/>
            </a:lvl4pPr>
            <a:lvl5pPr marL="1711757" indent="0">
              <a:buNone/>
              <a:defRPr sz="840"/>
            </a:lvl5pPr>
            <a:lvl6pPr marL="2139696" indent="0">
              <a:buNone/>
              <a:defRPr sz="840"/>
            </a:lvl6pPr>
            <a:lvl7pPr marL="2567635" indent="0">
              <a:buNone/>
              <a:defRPr sz="840"/>
            </a:lvl7pPr>
            <a:lvl8pPr marL="2995574" indent="0">
              <a:buNone/>
              <a:defRPr sz="840"/>
            </a:lvl8pPr>
            <a:lvl9pPr marL="3423514" indent="0">
              <a:buNone/>
              <a:defRPr sz="84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55878"/>
            <a:fld id="{C29C64D2-274B-45A3-8200-54197C530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55878"/>
              <a:t>2022/1/3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55878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55878"/>
            <a:fld id="{38DEB520-2D59-4F6B-9AE7-E477211A888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55878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930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86E6BA-527C-4D8F-B8F7-88751208D5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6B3DA0-AFEC-4E50-B38A-58127E1DDB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92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27939" indent="0">
              <a:buNone/>
              <a:defRPr sz="2640"/>
            </a:lvl2pPr>
            <a:lvl3pPr marL="855878" indent="0">
              <a:buNone/>
              <a:defRPr sz="2280"/>
            </a:lvl3pPr>
            <a:lvl4pPr marL="1283818" indent="0">
              <a:buNone/>
              <a:defRPr sz="1920"/>
            </a:lvl4pPr>
            <a:lvl5pPr marL="1711757" indent="0">
              <a:buNone/>
              <a:defRPr sz="1920"/>
            </a:lvl5pPr>
            <a:lvl6pPr marL="2139696" indent="0">
              <a:buNone/>
              <a:defRPr sz="1920"/>
            </a:lvl6pPr>
            <a:lvl7pPr marL="2567635" indent="0">
              <a:buNone/>
              <a:defRPr sz="1920"/>
            </a:lvl7pPr>
            <a:lvl8pPr marL="2995574" indent="0">
              <a:buNone/>
              <a:defRPr sz="1920"/>
            </a:lvl8pPr>
            <a:lvl9pPr marL="3423514" indent="0">
              <a:buNone/>
              <a:defRPr sz="192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320"/>
            </a:lvl1pPr>
            <a:lvl2pPr marL="427939" indent="0">
              <a:buNone/>
              <a:defRPr sz="1080"/>
            </a:lvl2pPr>
            <a:lvl3pPr marL="855878" indent="0">
              <a:buNone/>
              <a:defRPr sz="960"/>
            </a:lvl3pPr>
            <a:lvl4pPr marL="1283818" indent="0">
              <a:buNone/>
              <a:defRPr sz="840"/>
            </a:lvl4pPr>
            <a:lvl5pPr marL="1711757" indent="0">
              <a:buNone/>
              <a:defRPr sz="840"/>
            </a:lvl5pPr>
            <a:lvl6pPr marL="2139696" indent="0">
              <a:buNone/>
              <a:defRPr sz="840"/>
            </a:lvl6pPr>
            <a:lvl7pPr marL="2567635" indent="0">
              <a:buNone/>
              <a:defRPr sz="840"/>
            </a:lvl7pPr>
            <a:lvl8pPr marL="2995574" indent="0">
              <a:buNone/>
              <a:defRPr sz="840"/>
            </a:lvl8pPr>
            <a:lvl9pPr marL="3423514" indent="0">
              <a:buNone/>
              <a:defRPr sz="84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55878"/>
            <a:fld id="{C29C64D2-274B-45A3-8200-54197C530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55878"/>
              <a:t>2022/1/3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55878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55878"/>
            <a:fld id="{38DEB520-2D59-4F6B-9AE7-E477211A888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55878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362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55878"/>
            <a:fld id="{C29C64D2-274B-45A3-8200-54197C530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55878"/>
              <a:t>2022/1/3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55878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55878"/>
            <a:fld id="{38DEB520-2D59-4F6B-9AE7-E477211A888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55878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0921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55878"/>
            <a:fld id="{C29C64D2-274B-45A3-8200-54197C530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55878"/>
              <a:t>2022/1/3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55878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55878"/>
            <a:fld id="{38DEB520-2D59-4F6B-9AE7-E477211A888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55878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0650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103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86E6BA-527C-4D8F-B8F7-88751208D5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6B3DA0-AFEC-4E50-B38A-58127E1DDB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86E6BA-527C-4D8F-B8F7-88751208D5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6B3DA0-AFEC-4E50-B38A-58127E1DDB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86E6BA-527C-4D8F-B8F7-88751208D5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6B3DA0-AFEC-4E50-B38A-58127E1DDB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86E6BA-527C-4D8F-B8F7-88751208D5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6B3DA0-AFEC-4E50-B38A-58127E1DDB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86E6BA-527C-4D8F-B8F7-88751208D5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6B3DA0-AFEC-4E50-B38A-58127E1DDB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86E6BA-527C-4D8F-B8F7-88751208D5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6B3DA0-AFEC-4E50-B38A-58127E1DDB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86E6BA-527C-4D8F-B8F7-88751208D5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6B3DA0-AFEC-4E50-B38A-58127E1DDB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86E6BA-527C-4D8F-B8F7-88751208D5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6B3DA0-AFEC-4E50-B38A-58127E1DDB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55878"/>
            <a:fld id="{C29C64D2-274B-45A3-8200-54197C530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55878"/>
              <a:t>2022/1/3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55878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55878"/>
            <a:fld id="{38DEB520-2D59-4F6B-9AE7-E477211A888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55878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700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855878" rtl="0" eaLnBrk="1" latinLnBrk="0" hangingPunct="1">
        <a:spcBef>
          <a:spcPct val="0"/>
        </a:spcBef>
        <a:buNone/>
        <a:defRPr sz="4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954" indent="-320954" algn="l" defTabSz="855878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5401" indent="-267462" algn="l" defTabSz="855878" rtl="0" eaLnBrk="1" latinLnBrk="0" hangingPunct="1">
        <a:spcBef>
          <a:spcPct val="20000"/>
        </a:spcBef>
        <a:buFont typeface="Arial" pitchFamily="34" charset="0"/>
        <a:buChar char="–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069848" indent="-213970" algn="l" defTabSz="855878" rtl="0" eaLnBrk="1" latinLnBrk="0" hangingPunct="1">
        <a:spcBef>
          <a:spcPct val="20000"/>
        </a:spcBef>
        <a:buFont typeface="Arial" pitchFamily="34" charset="0"/>
        <a:buChar char="•"/>
        <a:defRPr sz="2280" kern="1200">
          <a:solidFill>
            <a:schemeClr val="tx1"/>
          </a:solidFill>
          <a:latin typeface="+mn-lt"/>
          <a:ea typeface="+mn-ea"/>
          <a:cs typeface="+mn-cs"/>
        </a:defRPr>
      </a:lvl3pPr>
      <a:lvl4pPr marL="1497787" indent="-213970" algn="l" defTabSz="855878" rtl="0" eaLnBrk="1" latinLnBrk="0" hangingPunct="1">
        <a:spcBef>
          <a:spcPct val="20000"/>
        </a:spcBef>
        <a:buFont typeface="Arial" pitchFamily="34" charset="0"/>
        <a:buChar char="–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25726" indent="-213970" algn="l" defTabSz="855878" rtl="0" eaLnBrk="1" latinLnBrk="0" hangingPunct="1">
        <a:spcBef>
          <a:spcPct val="20000"/>
        </a:spcBef>
        <a:buFont typeface="Arial" pitchFamily="34" charset="0"/>
        <a:buChar char="»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353666" indent="-213970" algn="l" defTabSz="855878" rtl="0" eaLnBrk="1" latinLnBrk="0" hangingPunct="1">
        <a:spcBef>
          <a:spcPct val="20000"/>
        </a:spcBef>
        <a:buFont typeface="Arial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781605" indent="-213970" algn="l" defTabSz="855878" rtl="0" eaLnBrk="1" latinLnBrk="0" hangingPunct="1">
        <a:spcBef>
          <a:spcPct val="20000"/>
        </a:spcBef>
        <a:buFont typeface="Arial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209544" indent="-213970" algn="l" defTabSz="855878" rtl="0" eaLnBrk="1" latinLnBrk="0" hangingPunct="1">
        <a:spcBef>
          <a:spcPct val="20000"/>
        </a:spcBef>
        <a:buFont typeface="Arial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637483" indent="-213970" algn="l" defTabSz="855878" rtl="0" eaLnBrk="1" latinLnBrk="0" hangingPunct="1">
        <a:spcBef>
          <a:spcPct val="20000"/>
        </a:spcBef>
        <a:buFont typeface="Arial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1pPr>
      <a:lvl2pPr marL="427939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2pPr>
      <a:lvl3pPr marL="855878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3pPr>
      <a:lvl4pPr marL="1283818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4pPr>
      <a:lvl5pPr marL="1711757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5pPr>
      <a:lvl6pPr marL="2139696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6pPr>
      <a:lvl7pPr marL="2567635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7pPr>
      <a:lvl8pPr marL="2995574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8pPr>
      <a:lvl9pPr marL="3423514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52FA4-8FAC-4C31-A2BF-51C19FE9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CEF7D50-8D8E-42A6-8C0E-A82689D29F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4" r="7955"/>
          <a:stretch/>
        </p:blipFill>
        <p:spPr>
          <a:xfrm>
            <a:off x="-38465" y="0"/>
            <a:ext cx="12230466" cy="6858000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61DF4DC-1D03-4C07-B020-9B168E40F886}"/>
              </a:ext>
            </a:extLst>
          </p:cNvPr>
          <p:cNvSpPr/>
          <p:nvPr/>
        </p:nvSpPr>
        <p:spPr>
          <a:xfrm>
            <a:off x="2604680" y="1905000"/>
            <a:ext cx="7002046" cy="2105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.VnAvant" panose="020B7200000000000000" pitchFamily="34" charset="0"/>
              </a:rPr>
              <a:t>Bµi</a:t>
            </a:r>
            <a:r>
              <a:rPr lang="en-US" sz="4000" dirty="0">
                <a:solidFill>
                  <a:schemeClr val="tx1"/>
                </a:solidFill>
                <a:latin typeface=".VnAvant" panose="020B7200000000000000" pitchFamily="34" charset="0"/>
              </a:rPr>
              <a:t> 93</a:t>
            </a:r>
          </a:p>
          <a:p>
            <a:pPr algn="ctr"/>
            <a:r>
              <a:rPr lang="en-US" sz="8000" dirty="0">
                <a:solidFill>
                  <a:srgbClr val="C00000"/>
                </a:solidFill>
                <a:latin typeface=".VnAvant" panose="020B7200000000000000" pitchFamily="34" charset="0"/>
              </a:rPr>
              <a:t>¤n </a:t>
            </a:r>
            <a:r>
              <a:rPr lang="en-US" sz="8000" dirty="0" err="1">
                <a:solidFill>
                  <a:srgbClr val="C00000"/>
                </a:solidFill>
                <a:latin typeface=".VnAvant" panose="020B7200000000000000" pitchFamily="34" charset="0"/>
              </a:rPr>
              <a:t>tËp</a:t>
            </a:r>
            <a:endParaRPr lang="en-US" sz="8000" dirty="0">
              <a:solidFill>
                <a:srgbClr val="C00000"/>
              </a:solidFill>
              <a:latin typeface=".VnAvant" panose="020B7200000000000000" pitchFamily="34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(tr. 165)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hlinkClick r:id="rId4" action="ppaction://hlinksldjump"/>
            <a:extLst>
              <a:ext uri="{FF2B5EF4-FFF2-40B4-BE49-F238E27FC236}">
                <a16:creationId xmlns:a16="http://schemas.microsoft.com/office/drawing/2014/main" id="{9D7B7392-FDF7-47BD-805E-B6FFB6DB17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37757" y="2222168"/>
            <a:ext cx="791366" cy="90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339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268B9C1-6B8E-47AF-B9A4-0B12D8A8FEF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3635" t="45196" r="22075" b="19810"/>
          <a:stretch/>
        </p:blipFill>
        <p:spPr>
          <a:xfrm>
            <a:off x="1349829" y="695159"/>
            <a:ext cx="9640389" cy="546768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268B9C1-6B8E-47AF-B9A4-0B12D8A8FEF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834" y="182880"/>
            <a:ext cx="1175657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Ông</a:t>
            </a:r>
            <a:r>
              <a:rPr lang="en-US" sz="3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3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em</a:t>
            </a:r>
            <a:endParaRPr lang="en-US" sz="3600" dirty="0" smtClean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       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Ông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rất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thương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Sáng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sang,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ông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đưa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trường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Hết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giờ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ông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đón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pha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nước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ông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cùng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uống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uống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nước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kể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ông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ở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trường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635" t="45196" r="22075" b="19810"/>
          <a:stretch/>
        </p:blipFill>
        <p:spPr>
          <a:xfrm>
            <a:off x="1737359" y="3783866"/>
            <a:ext cx="9004664" cy="278391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97085" y="1402081"/>
            <a:ext cx="17852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628605" y="2133600"/>
            <a:ext cx="1284515" cy="130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162800" y="2908664"/>
            <a:ext cx="17852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97085" y="3596640"/>
            <a:ext cx="1373777" cy="87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077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268B9C1-6B8E-47AF-B9A4-0B12D8A8FEF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7714" y="182880"/>
            <a:ext cx="1204395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Ông</a:t>
            </a:r>
            <a:r>
              <a:rPr lang="en-US" sz="3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3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em</a:t>
            </a:r>
            <a:endParaRPr lang="en-US" sz="3600" dirty="0" smtClean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       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Ông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rất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thương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Sáng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sang,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ông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đưa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trường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Hết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giờ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ông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đón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pha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nước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ông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cùng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uống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uống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nước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kể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ông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ở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trường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3635" t="45196" r="22075" b="19810"/>
          <a:stretch/>
        </p:blipFill>
        <p:spPr>
          <a:xfrm>
            <a:off x="1737359" y="3783866"/>
            <a:ext cx="9004664" cy="27839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36319" y="740229"/>
            <a:ext cx="583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04262" y="752245"/>
            <a:ext cx="583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0307" y="1375978"/>
            <a:ext cx="583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79324" y="1423951"/>
            <a:ext cx="583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39691" y="2191606"/>
            <a:ext cx="583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5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57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268B9C1-6B8E-47AF-B9A4-0B12D8A8FEF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7714" y="182880"/>
            <a:ext cx="1204395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Ông</a:t>
            </a:r>
            <a:r>
              <a:rPr lang="en-US" sz="3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3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em</a:t>
            </a:r>
            <a:endParaRPr lang="en-US" sz="3600" dirty="0" smtClean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       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Ông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rất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thương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Sáng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sang,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ông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đưa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trường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Hết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giờ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ông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đón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pha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nước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ông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cùng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uống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uống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nước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kể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ông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ở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trường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635" t="45196" r="22075" b="19810"/>
          <a:stretch/>
        </p:blipFill>
        <p:spPr>
          <a:xfrm>
            <a:off x="1737359" y="3783866"/>
            <a:ext cx="9004664" cy="278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8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268B9C1-6B8E-47AF-B9A4-0B12D8A8FEF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7714" y="182880"/>
            <a:ext cx="120439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? </a:t>
            </a:r>
            <a:r>
              <a:rPr lang="en-US" sz="36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Ghép</a:t>
            </a:r>
            <a:r>
              <a:rPr lang="en-US" sz="3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đúng</a:t>
            </a:r>
            <a:endParaRPr lang="en-US" sz="3600" dirty="0" smtClean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        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9897" y="1724297"/>
            <a:ext cx="2159726" cy="7663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a)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Ông</a:t>
            </a:r>
            <a:endParaRPr lang="en-US" sz="28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9897" y="3182983"/>
            <a:ext cx="2159726" cy="7663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b)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Bà</a:t>
            </a:r>
            <a:endParaRPr lang="en-US" sz="28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9897" y="4506686"/>
            <a:ext cx="2159726" cy="7663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c)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em</a:t>
            </a:r>
            <a:endParaRPr lang="en-US" sz="28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63140" y="1722286"/>
            <a:ext cx="6413865" cy="7663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1)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k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ể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ông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bạn</a:t>
            </a:r>
            <a:endParaRPr lang="en-US" sz="28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63139" y="3182983"/>
            <a:ext cx="6413865" cy="7663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2)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đưa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trường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đón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về</a:t>
            </a:r>
            <a:endParaRPr lang="en-US" sz="28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63139" y="4637314"/>
            <a:ext cx="6849295" cy="7663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3)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p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ha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nước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ông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cùng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uống</a:t>
            </a:r>
            <a:endParaRPr lang="en-US" sz="28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2" name="Straight Connector 11"/>
          <p:cNvCxnSpPr>
            <a:stCxn id="5" idx="3"/>
          </p:cNvCxnSpPr>
          <p:nvPr/>
        </p:nvCxnSpPr>
        <p:spPr>
          <a:xfrm>
            <a:off x="2969623" y="2107474"/>
            <a:ext cx="1493516" cy="16372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969623" y="3474720"/>
            <a:ext cx="1493516" cy="16372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969622" y="2131755"/>
            <a:ext cx="1493517" cy="28887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100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268B9C1-6B8E-47AF-B9A4-0B12D8A8FEF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3667" t="18698" r="26857" b="52688"/>
          <a:stretch/>
        </p:blipFill>
        <p:spPr>
          <a:xfrm>
            <a:off x="984068" y="1114700"/>
            <a:ext cx="9048206" cy="294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73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12" y="129383"/>
            <a:ext cx="10972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2" y="5734052"/>
            <a:ext cx="107823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400" y="5618163"/>
            <a:ext cx="1190624" cy="123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194" y="5694363"/>
            <a:ext cx="1116330" cy="116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" y="49213"/>
            <a:ext cx="128016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8896" y="49213"/>
            <a:ext cx="128016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2546988" y="2776538"/>
            <a:ext cx="8018144" cy="952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 defTabSz="855878"/>
            <a:r>
              <a:rPr lang="en-US" sz="432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432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432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432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432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432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432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432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432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432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432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432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107583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259</Words>
  <Application>Microsoft Office PowerPoint</Application>
  <PresentationFormat>Widescreen</PresentationFormat>
  <Paragraphs>27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宋体</vt:lpstr>
      <vt:lpstr>.VnAvant</vt:lpstr>
      <vt:lpstr>Arial</vt:lpstr>
      <vt:lpstr>Arial-SGK-TV</vt:lpstr>
      <vt:lpstr>Calibri</vt:lpstr>
      <vt:lpstr>Calibri Light</vt:lpstr>
      <vt:lpstr>VNI-Thufap2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26</cp:revision>
  <dcterms:created xsi:type="dcterms:W3CDTF">2020-03-31T07:48:00Z</dcterms:created>
  <dcterms:modified xsi:type="dcterms:W3CDTF">2022-01-03T08:36:30Z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1033-11.2.0.9255</vt:lpwstr>
  </property>
</Properties>
</file>