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8" r:id="rId2"/>
    <p:sldMasterId id="2147483780" r:id="rId3"/>
    <p:sldMasterId id="2147483792" r:id="rId4"/>
  </p:sldMasterIdLst>
  <p:notesMasterIdLst>
    <p:notesMasterId r:id="rId19"/>
  </p:notesMasterIdLst>
  <p:sldIdLst>
    <p:sldId id="570" r:id="rId5"/>
    <p:sldId id="303" r:id="rId6"/>
    <p:sldId id="571" r:id="rId7"/>
    <p:sldId id="257" r:id="rId8"/>
    <p:sldId id="260" r:id="rId9"/>
    <p:sldId id="258" r:id="rId10"/>
    <p:sldId id="572" r:id="rId11"/>
    <p:sldId id="574" r:id="rId12"/>
    <p:sldId id="575" r:id="rId13"/>
    <p:sldId id="576" r:id="rId14"/>
    <p:sldId id="577" r:id="rId15"/>
    <p:sldId id="578" r:id="rId16"/>
    <p:sldId id="579" r:id="rId17"/>
    <p:sldId id="34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9ACDB-0098-4952-B1B9-FEA604CDF2C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18F9A-20C6-45CC-AD2F-D761D3C05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2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2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0C5B-14B8-46D4-BC33-0AFCBFCB0A08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D2A9-D7E4-4AB9-A7F9-BD227DCDF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6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0C5B-14B8-46D4-BC33-0AFCBFCB0A08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D2A9-D7E4-4AB9-A7F9-BD227DCDF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9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3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3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0C5B-14B8-46D4-BC33-0AFCBFCB0A08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D2A9-D7E4-4AB9-A7F9-BD227DCDF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72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449A586-021C-4A6E-8425-1223E01AC8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900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xmlns="" id="{CDBA7307-5851-4CEB-B58D-AA5B5E7436CB}"/>
              </a:ext>
            </a:extLst>
          </p:cNvPr>
          <p:cNvSpPr/>
          <p:nvPr/>
        </p:nvSpPr>
        <p:spPr>
          <a:xfrm>
            <a:off x="86785" y="69851"/>
            <a:ext cx="12018433" cy="669078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9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586956-4EDA-4E05-AA8F-9ABB2985E06D}"/>
              </a:ext>
            </a:extLst>
          </p:cNvPr>
          <p:cNvSpPr/>
          <p:nvPr/>
        </p:nvSpPr>
        <p:spPr>
          <a:xfrm>
            <a:off x="84667" y="1449918"/>
            <a:ext cx="12026900" cy="15261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5776144-3B0A-4A47-ADE7-6B91F6D58426}"/>
              </a:ext>
            </a:extLst>
          </p:cNvPr>
          <p:cNvSpPr/>
          <p:nvPr/>
        </p:nvSpPr>
        <p:spPr>
          <a:xfrm>
            <a:off x="84667" y="1397000"/>
            <a:ext cx="12026900" cy="120651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9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0BC89FC-5170-4146-98ED-651C33E2C5AD}"/>
              </a:ext>
            </a:extLst>
          </p:cNvPr>
          <p:cNvSpPr/>
          <p:nvPr/>
        </p:nvSpPr>
        <p:spPr>
          <a:xfrm>
            <a:off x="84667" y="2976033"/>
            <a:ext cx="12026900" cy="112184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9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3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:a16="http://schemas.microsoft.com/office/drawing/2014/main" xmlns="" id="{EFA26B9C-CD7A-42CF-A337-859251548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xmlns="" id="{5DF2AB65-575E-4704-9CED-8DBE52D0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>
            <a:extLst>
              <a:ext uri="{FF2B5EF4-FFF2-40B4-BE49-F238E27FC236}">
                <a16:creationId xmlns:a16="http://schemas.microsoft.com/office/drawing/2014/main" xmlns="" id="{CF5F59FD-EE54-4E49-BB21-159F1001F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C9D86-5255-4D79-9C5D-B53EAB1CE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502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xmlns="" id="{0C4EDD01-8C46-4AAE-AC08-78AB7142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665756D6-4AB4-445A-BAC2-AD812193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2E938691-8DEF-403C-A4D2-DB7E4B61E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63E53-7206-42D2-9A8C-48FE8D9DB8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794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04B4A6-7ECF-4216-90C2-B70B501E93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900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xmlns="" id="{3A551C04-FB1C-45A9-9035-062EFA7EBD6B}"/>
              </a:ext>
            </a:extLst>
          </p:cNvPr>
          <p:cNvSpPr/>
          <p:nvPr/>
        </p:nvSpPr>
        <p:spPr>
          <a:xfrm>
            <a:off x="87084" y="69757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9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17D4C06-F268-4D7E-B3CF-833349C28A73}"/>
              </a:ext>
            </a:extLst>
          </p:cNvPr>
          <p:cNvSpPr/>
          <p:nvPr/>
        </p:nvSpPr>
        <p:spPr>
          <a:xfrm flipV="1">
            <a:off x="93134" y="2377017"/>
            <a:ext cx="12018433" cy="910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85B8BFC-9898-4463-9D35-519EC3E95323}"/>
              </a:ext>
            </a:extLst>
          </p:cNvPr>
          <p:cNvSpPr/>
          <p:nvPr/>
        </p:nvSpPr>
        <p:spPr>
          <a:xfrm>
            <a:off x="93134" y="2341034"/>
            <a:ext cx="12018433" cy="4656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9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F5CAFAA-97C2-405D-9167-78920E6A7E5D}"/>
              </a:ext>
            </a:extLst>
          </p:cNvPr>
          <p:cNvSpPr/>
          <p:nvPr/>
        </p:nvSpPr>
        <p:spPr>
          <a:xfrm>
            <a:off x="91018" y="2468034"/>
            <a:ext cx="12020549" cy="4656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54445158-B725-4A40-9CAE-007068CA1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050DEB90-039C-4706-8754-D7ADCEE59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F3D7406E-E1B7-4DEE-99D1-082C8CFA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4733" y="6208184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E91E1-73B0-4886-AC8C-B553AF2D36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588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xmlns="" id="{66B2DACC-2CBE-4C8D-A335-5FD71364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xmlns="" id="{8113F312-0790-459A-97E9-D354D042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xmlns="" id="{4052F968-AD13-4F50-A82E-7815684A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A7536-3701-498F-B114-6C515CB837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278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1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xmlns="" id="{A2B9DA7E-6CC7-4D9E-B913-551AB7EE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C4C9CBC1-35C3-4CDA-B37D-204BA672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xmlns="" id="{0FA5A5DA-E336-463F-8399-86C18720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EF92E-B011-4131-825D-01B3F982D0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207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xmlns="" id="{958445DC-D41C-4E2E-88FE-6660956B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A79F4785-AE5A-476E-A166-FF294018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xmlns="" id="{DE4CA2BE-29FC-4DF3-9339-DADE3181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93ECB-E306-486F-B321-7E9130AA4F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663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xmlns="" id="{50D4918C-06D7-4A47-BE00-06E89C0E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A0F2FA3-A56F-4F4F-8130-CADD44C32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xmlns="" id="{A2CD50EF-AFD0-49C5-A080-29F88F57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A165A-094B-4535-BB26-99583E752C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830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E803618-76F5-4808-B270-CFE401DE01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900"/>
          </a:p>
        </p:txBody>
      </p:sp>
      <p:sp useBgFill="1">
        <p:nvSpPr>
          <p:cNvPr id="6" name="Rounded Rectangle 10">
            <a:extLst>
              <a:ext uri="{FF2B5EF4-FFF2-40B4-BE49-F238E27FC236}">
                <a16:creationId xmlns:a16="http://schemas.microsoft.com/office/drawing/2014/main" xmlns="" id="{33E43284-58A5-4A33-8CDE-2C4C827310D5}"/>
              </a:ext>
            </a:extLst>
          </p:cNvPr>
          <p:cNvSpPr/>
          <p:nvPr/>
        </p:nvSpPr>
        <p:spPr>
          <a:xfrm>
            <a:off x="84668" y="69851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1"/>
            <a:ext cx="103632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xmlns="" id="{535AE9E5-ABFA-482C-A963-74A5D9C51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896659AB-718F-4B69-93E6-2387AC26C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9F0AC5CE-609C-4669-B93B-E50B559AD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EA5BD-A30E-43BB-A50C-0CC19CED20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87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0C5B-14B8-46D4-BC33-0AFCBFCB0A08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D2A9-D7E4-4AB9-A7F9-BD227DCDF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33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272253D-4331-4016-AFFC-B97D43551052}"/>
              </a:ext>
            </a:extLst>
          </p:cNvPr>
          <p:cNvSpPr/>
          <p:nvPr/>
        </p:nvSpPr>
        <p:spPr>
          <a:xfrm flipV="1">
            <a:off x="91018" y="4684184"/>
            <a:ext cx="12009967" cy="910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9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39DE6E1-65C0-49B2-8C8D-7D0C23202AFE}"/>
              </a:ext>
            </a:extLst>
          </p:cNvPr>
          <p:cNvSpPr/>
          <p:nvPr/>
        </p:nvSpPr>
        <p:spPr>
          <a:xfrm>
            <a:off x="91018" y="4650318"/>
            <a:ext cx="12009967" cy="4656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0D6799F-0853-4082-8E81-042D3E14C132}"/>
              </a:ext>
            </a:extLst>
          </p:cNvPr>
          <p:cNvSpPr/>
          <p:nvPr/>
        </p:nvSpPr>
        <p:spPr>
          <a:xfrm>
            <a:off x="91018" y="4773084"/>
            <a:ext cx="12009967" cy="48683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1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80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xmlns="" id="{9D25446E-81C9-429E-A500-25C60CF8D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xmlns="" id="{90BB5AF1-FD42-44DE-94CB-8940B0888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4DE53A95-CB25-4A47-A035-7C9FDF21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4733" y="6208184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2144F-0966-495E-AB83-2A70115C9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639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xmlns="" id="{4CEFBCCD-D113-4B8B-BC9E-4DCACDDEC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19F36B07-4FAD-45DB-A967-837FD65AA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2A13AE49-47F8-472A-B7B0-8A35023DF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5BC30-C62C-444C-A6A7-40CD784063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132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68224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2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xmlns="" id="{D0C247EF-7972-46ED-8631-8EE06CEB8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D80F8F78-5FA5-41F9-8D0D-058A59BD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E25D20D8-35AB-4E16-9FAA-EBF3DF0E9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E0C02-6081-4D7D-9615-AC06ADB43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52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26" indent="0" algn="ctr">
              <a:buNone/>
              <a:defRPr/>
            </a:lvl2pPr>
            <a:lvl3pPr marL="685651" indent="0" algn="ctr">
              <a:buNone/>
              <a:defRPr/>
            </a:lvl3pPr>
            <a:lvl4pPr marL="1028477" indent="0" algn="ctr">
              <a:buNone/>
              <a:defRPr/>
            </a:lvl4pPr>
            <a:lvl5pPr marL="1371304" indent="0" algn="ctr">
              <a:buNone/>
              <a:defRPr/>
            </a:lvl5pPr>
            <a:lvl6pPr marL="1714129" indent="0" algn="ctr">
              <a:buNone/>
              <a:defRPr/>
            </a:lvl6pPr>
            <a:lvl7pPr marL="2056955" indent="0" algn="ctr">
              <a:buNone/>
              <a:defRPr/>
            </a:lvl7pPr>
            <a:lvl8pPr marL="2399780" indent="0" algn="ctr">
              <a:buNone/>
              <a:defRPr/>
            </a:lvl8pPr>
            <a:lvl9pPr marL="274260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2E47A7B-26D6-4789-9518-9F9BBACF67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F39BD18-0B42-4CCF-8F56-EDEBB5B8E0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DA115C1-95A3-4945-92EA-F6EAC2E268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249B3-1EEF-4EF9-BC24-2288B88BD0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83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E9110E4-D9A9-497C-A34A-3F9BAABC0B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13AF8A9-FD0E-4679-A7D5-E352ADF00F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86B3DB5-DE5E-4494-9FB6-7EC62672B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45A45-166C-42D2-850D-036A877EE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274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1499"/>
            </a:lvl1pPr>
            <a:lvl2pPr marL="342826" indent="0">
              <a:buNone/>
              <a:defRPr sz="1349"/>
            </a:lvl2pPr>
            <a:lvl3pPr marL="685651" indent="0">
              <a:buNone/>
              <a:defRPr sz="1199"/>
            </a:lvl3pPr>
            <a:lvl4pPr marL="1028477" indent="0">
              <a:buNone/>
              <a:defRPr sz="1051"/>
            </a:lvl4pPr>
            <a:lvl5pPr marL="1371304" indent="0">
              <a:buNone/>
              <a:defRPr sz="1051"/>
            </a:lvl5pPr>
            <a:lvl6pPr marL="1714129" indent="0">
              <a:buNone/>
              <a:defRPr sz="1051"/>
            </a:lvl6pPr>
            <a:lvl7pPr marL="2056955" indent="0">
              <a:buNone/>
              <a:defRPr sz="1051"/>
            </a:lvl7pPr>
            <a:lvl8pPr marL="2399780" indent="0">
              <a:buNone/>
              <a:defRPr sz="1051"/>
            </a:lvl8pPr>
            <a:lvl9pPr marL="2742606" indent="0">
              <a:buNone/>
              <a:defRPr sz="10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B30050A-F3A0-4C85-96E0-0F9A306145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6967D21-18AF-4B71-8C73-EC34E4A7D2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947ACDA-A707-4E7F-9F52-15D9802415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009CD-5FCC-461C-9B78-776DD28186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27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5"/>
            <a:ext cx="5384800" cy="4525963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D9D7F80-4DA8-43AA-963A-B83FF45AC2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977A24-C830-4A40-BF23-63310DF448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7E19F45-BD8D-42E4-A0D5-8AE331849D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C3187-93F0-4F8A-A054-917E360EB5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65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826" indent="0">
              <a:buNone/>
              <a:defRPr sz="1499" b="1"/>
            </a:lvl2pPr>
            <a:lvl3pPr marL="685651" indent="0">
              <a:buNone/>
              <a:defRPr sz="1349" b="1"/>
            </a:lvl3pPr>
            <a:lvl4pPr marL="1028477" indent="0">
              <a:buNone/>
              <a:defRPr sz="1199" b="1"/>
            </a:lvl4pPr>
            <a:lvl5pPr marL="1371304" indent="0">
              <a:buNone/>
              <a:defRPr sz="1199" b="1"/>
            </a:lvl5pPr>
            <a:lvl6pPr marL="1714129" indent="0">
              <a:buNone/>
              <a:defRPr sz="1199" b="1"/>
            </a:lvl6pPr>
            <a:lvl7pPr marL="2056955" indent="0">
              <a:buNone/>
              <a:defRPr sz="1199" b="1"/>
            </a:lvl7pPr>
            <a:lvl8pPr marL="2399780" indent="0">
              <a:buNone/>
              <a:defRPr sz="1199" b="1"/>
            </a:lvl8pPr>
            <a:lvl9pPr marL="2742606" indent="0">
              <a:buNone/>
              <a:defRPr sz="1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6" cy="3951288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826" indent="0">
              <a:buNone/>
              <a:defRPr sz="1499" b="1"/>
            </a:lvl2pPr>
            <a:lvl3pPr marL="685651" indent="0">
              <a:buNone/>
              <a:defRPr sz="1349" b="1"/>
            </a:lvl3pPr>
            <a:lvl4pPr marL="1028477" indent="0">
              <a:buNone/>
              <a:defRPr sz="1199" b="1"/>
            </a:lvl4pPr>
            <a:lvl5pPr marL="1371304" indent="0">
              <a:buNone/>
              <a:defRPr sz="1199" b="1"/>
            </a:lvl5pPr>
            <a:lvl6pPr marL="1714129" indent="0">
              <a:buNone/>
              <a:defRPr sz="1199" b="1"/>
            </a:lvl6pPr>
            <a:lvl7pPr marL="2056955" indent="0">
              <a:buNone/>
              <a:defRPr sz="1199" b="1"/>
            </a:lvl7pPr>
            <a:lvl8pPr marL="2399780" indent="0">
              <a:buNone/>
              <a:defRPr sz="1199" b="1"/>
            </a:lvl8pPr>
            <a:lvl9pPr marL="2742606" indent="0">
              <a:buNone/>
              <a:defRPr sz="1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888C0B3-FD70-45EA-963D-41EF0618E8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98B93F22-F32A-458D-B64F-279CD9AC87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CCB4973F-843E-4BD9-9A96-04D2800C08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B1764-CFE8-43BD-BEB6-835B250586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866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9568B5C-B181-443A-80C7-E57EE8B279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4C62B2E-FB69-4736-AA62-4207AABD1C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F3BAD7F-515C-45FD-95DE-051EEB6AD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A1E7D-4D49-4AD4-B961-79299701BD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377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9C64E9E-29FC-4C0A-BA4E-4DB61DA683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CF95EA7-9370-489B-ABDE-A881ABE93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C295DCD-4954-45B3-8888-DBC9549F4F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E91F4-0E85-4806-ADB0-247BA42502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31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9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0C5B-14B8-46D4-BC33-0AFCBFCB0A08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D2A9-D7E4-4AB9-A7F9-BD227DCDF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3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3"/>
            <a:ext cx="4011083" cy="1162051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6"/>
            <a:ext cx="6815667" cy="5853113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3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26" indent="0">
              <a:buNone/>
              <a:defRPr sz="900"/>
            </a:lvl2pPr>
            <a:lvl3pPr marL="685651" indent="0">
              <a:buNone/>
              <a:defRPr sz="751"/>
            </a:lvl3pPr>
            <a:lvl4pPr marL="1028477" indent="0">
              <a:buNone/>
              <a:defRPr sz="675"/>
            </a:lvl4pPr>
            <a:lvl5pPr marL="1371304" indent="0">
              <a:buNone/>
              <a:defRPr sz="675"/>
            </a:lvl5pPr>
            <a:lvl6pPr marL="1714129" indent="0">
              <a:buNone/>
              <a:defRPr sz="675"/>
            </a:lvl6pPr>
            <a:lvl7pPr marL="2056955" indent="0">
              <a:buNone/>
              <a:defRPr sz="675"/>
            </a:lvl7pPr>
            <a:lvl8pPr marL="2399780" indent="0">
              <a:buNone/>
              <a:defRPr sz="675"/>
            </a:lvl8pPr>
            <a:lvl9pPr marL="2742606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51FB457-F1E4-4F68-999D-FB51329054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13CF6C3-02F2-4F0E-AA44-87CDCB3647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7754AF0-6F2F-4A28-B211-E4FA657B51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6903C-9389-4765-A3E4-386D9A9786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750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9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2399"/>
            </a:lvl1pPr>
            <a:lvl2pPr marL="342826" indent="0">
              <a:buNone/>
              <a:defRPr sz="2099"/>
            </a:lvl2pPr>
            <a:lvl3pPr marL="685651" indent="0">
              <a:buNone/>
              <a:defRPr sz="1799"/>
            </a:lvl3pPr>
            <a:lvl4pPr marL="1028477" indent="0">
              <a:buNone/>
              <a:defRPr sz="1499"/>
            </a:lvl4pPr>
            <a:lvl5pPr marL="1371304" indent="0">
              <a:buNone/>
              <a:defRPr sz="1499"/>
            </a:lvl5pPr>
            <a:lvl6pPr marL="1714129" indent="0">
              <a:buNone/>
              <a:defRPr sz="1499"/>
            </a:lvl6pPr>
            <a:lvl7pPr marL="2056955" indent="0">
              <a:buNone/>
              <a:defRPr sz="1499"/>
            </a:lvl7pPr>
            <a:lvl8pPr marL="2399780" indent="0">
              <a:buNone/>
              <a:defRPr sz="1499"/>
            </a:lvl8pPr>
            <a:lvl9pPr marL="2742606" indent="0">
              <a:buNone/>
              <a:defRPr sz="14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3"/>
          </a:xfrm>
        </p:spPr>
        <p:txBody>
          <a:bodyPr/>
          <a:lstStyle>
            <a:lvl1pPr marL="0" indent="0">
              <a:buNone/>
              <a:defRPr sz="1051"/>
            </a:lvl1pPr>
            <a:lvl2pPr marL="342826" indent="0">
              <a:buNone/>
              <a:defRPr sz="900"/>
            </a:lvl2pPr>
            <a:lvl3pPr marL="685651" indent="0">
              <a:buNone/>
              <a:defRPr sz="751"/>
            </a:lvl3pPr>
            <a:lvl4pPr marL="1028477" indent="0">
              <a:buNone/>
              <a:defRPr sz="675"/>
            </a:lvl4pPr>
            <a:lvl5pPr marL="1371304" indent="0">
              <a:buNone/>
              <a:defRPr sz="675"/>
            </a:lvl5pPr>
            <a:lvl6pPr marL="1714129" indent="0">
              <a:buNone/>
              <a:defRPr sz="675"/>
            </a:lvl6pPr>
            <a:lvl7pPr marL="2056955" indent="0">
              <a:buNone/>
              <a:defRPr sz="675"/>
            </a:lvl7pPr>
            <a:lvl8pPr marL="2399780" indent="0">
              <a:buNone/>
              <a:defRPr sz="675"/>
            </a:lvl8pPr>
            <a:lvl9pPr marL="2742606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20730DE-9DA8-4171-A2F6-76A483F295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BFE17E8-16FF-4B5C-A710-79832EE626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3E5BAA7-FC65-4AAB-8086-9E43166CE2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9CC93-A8DF-4525-8881-20EDD695B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075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1214F67-7C3C-4E7C-9256-BF1FCD7174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70A5090-395C-4D5F-BE74-5D4EAF9991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FF5421E-E3BF-4CD9-BD36-AB9BA7430A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7FBDD-1138-42A7-941E-519D5D664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97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3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AC5F893-0BFC-4AF7-9CA2-F8CE0ADD82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00AB65E-7F1E-45C0-B08B-69B2AA828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90ADD0C-6693-43D9-8280-0244DAE7E8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A91B0-399C-4754-8730-5515FE72F6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362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B26961-0406-415B-86B2-C26B4679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8E252-3900-46A1-8BA3-8E7E8871D6DC}" type="datetimeFigureOut">
              <a:rPr lang="en-US"/>
              <a:pPr>
                <a:defRPr/>
              </a:pPr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F453D8-620F-466B-BA00-4B0F064BB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BC357C-64B9-45E6-98DE-A974FC99A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12C05-86ED-4A88-AE40-5EB31BEF9E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512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B1E627-7F81-4449-B0F5-A7779CE15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5781A-8E94-4510-B0E8-F8D8F7794FF8}" type="datetimeFigureOut">
              <a:rPr lang="en-US"/>
              <a:pPr>
                <a:defRPr/>
              </a:pPr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6CF689-C7F9-4A40-8F61-E3956EBF8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79E32E-53C5-47F6-BE97-53B869F8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70C83-6CAD-4B58-8DB2-B953E1B63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209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17D1C8-8CBF-435F-8068-6A832C1B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741D-1AA2-4737-B2A3-FA8123C3C573}" type="datetimeFigureOut">
              <a:rPr lang="en-US"/>
              <a:pPr>
                <a:defRPr/>
              </a:pPr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E2AAC1-33D4-4C73-AD1D-50FF4E89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F8BED0-D125-4AFC-A17A-071FE1511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B0B74-0936-4957-A51E-88981B9D34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5327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798A7DB-6F6A-43DD-BBD2-29402312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843F-7274-4303-9A8D-A6829A1ADC46}" type="datetimeFigureOut">
              <a:rPr lang="en-US"/>
              <a:pPr>
                <a:defRPr/>
              </a:pPr>
              <a:t>4/1/2022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0C15535-2EFA-4F97-919E-518C120E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3339C14-1351-43F8-A91D-8692458D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BC335-9E8D-4B5D-9BD2-497460351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5877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BAA8E853-0C80-4EC0-935A-80B6F786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C4174-A9E7-4433-B535-A6FC2C004B37}" type="datetimeFigureOut">
              <a:rPr lang="en-US"/>
              <a:pPr>
                <a:defRPr/>
              </a:pPr>
              <a:t>4/1/2022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8BE9228-EFE2-484C-8CB6-201C1601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4E7BFB2-8293-4613-BBB6-3869B0122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E5775-1663-4727-81C3-FDA5F4A26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330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CA7559F9-448A-45F6-9889-78B9274C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E3DCE-4BEF-4E03-B334-9B6662A29D34}" type="datetimeFigureOut">
              <a:rPr lang="en-US"/>
              <a:pPr>
                <a:defRPr/>
              </a:pPr>
              <a:t>4/1/2022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F711CE2-6D6A-4104-9A3C-356B8894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7CAB757-260A-4266-87E2-4319B122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59F15-7A49-4DB3-82EE-AFF88C54E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19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0C5B-14B8-46D4-BC33-0AFCBFCB0A08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D2A9-D7E4-4AB9-A7F9-BD227DCDF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84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D843B10E-642F-4356-B4E3-18CE541FD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6CA79-D088-4313-99F5-07BADB299A89}" type="datetimeFigureOut">
              <a:rPr lang="en-US"/>
              <a:pPr>
                <a:defRPr/>
              </a:pPr>
              <a:t>4/1/2022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E93A0B0A-726C-4C27-BC2E-B3C5DEF4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EDCCC0D-454B-4780-BD85-E0330E4C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C260A-C5F6-4901-855F-28A2F8F7FC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680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D5D13CB-B2B7-481A-B2BA-8870DFB88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68A1-180E-4B18-AE9D-765431B8A391}" type="datetimeFigureOut">
              <a:rPr lang="en-US"/>
              <a:pPr>
                <a:defRPr/>
              </a:pPr>
              <a:t>4/1/2022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5EA0E5B-CD72-4E4F-89AA-49EB3F721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A5FBA9D-7F40-422B-9ADE-F7BB3A78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CEA61-AEAC-48DE-B076-1976E58CDA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3984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280609F-A8E7-4234-B23D-BFC2A8DD1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66234-0009-42A2-A093-EF960C5CCA43}" type="datetimeFigureOut">
              <a:rPr lang="en-US"/>
              <a:pPr>
                <a:defRPr/>
              </a:pPr>
              <a:t>4/1/2022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1888A48-A3C4-40A0-B5BD-47C0CF98F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A5A5336-FE99-4AEF-962A-C03EFFA38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A363C-A59B-43AD-BF77-2BA8B4BD4E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8414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8C7759-346B-461D-8B7F-5C98714A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20D1C-A3C6-4ED5-BC0A-941AD9482BFC}" type="datetimeFigureOut">
              <a:rPr lang="en-US"/>
              <a:pPr>
                <a:defRPr/>
              </a:pPr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2D9E12-89BE-4AD5-9AA9-1DF99DAA8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45BA3C-3410-4D93-9513-532E47AA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95B23-394A-4FD1-9531-0EFDE3C2FD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9885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94FDD8-7C4E-463F-A9D2-A698A0F7F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4829E-819E-4237-927C-504D5C73F411}" type="datetimeFigureOut">
              <a:rPr lang="en-US"/>
              <a:pPr>
                <a:defRPr/>
              </a:pPr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075698-0417-4BD1-9C81-4D1EDAEF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0608D7-A2C1-4318-8A56-14EC285B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B9903-2637-4A26-985D-F0414935DF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8524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812337C-F75B-4662-84A0-DDE23AA371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EFA01832-799B-4EBB-B82C-6B2B8DC47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6F58017-98F3-47E4-A958-E3DA6F8DD5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AAA75-DC42-45B8-AE35-FD60F7B31F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61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0C5B-14B8-46D4-BC33-0AFCBFCB0A08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D2A9-D7E4-4AB9-A7F9-BD227DCDF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9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0C5B-14B8-46D4-BC33-0AFCBFCB0A08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D2A9-D7E4-4AB9-A7F9-BD227DCDF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4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0C5B-14B8-46D4-BC33-0AFCBFCB0A08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D2A9-D7E4-4AB9-A7F9-BD227DCDF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8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4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0C5B-14B8-46D4-BC33-0AFCBFCB0A08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D2A9-D7E4-4AB9-A7F9-BD227DCDF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5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0C5B-14B8-46D4-BC33-0AFCBFCB0A08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D2A9-D7E4-4AB9-A7F9-BD227DCDF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6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70C5B-14B8-46D4-BC33-0AFCBFCB0A08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4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BD2A9-D7E4-4AB9-A7F9-BD227DCDF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1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D89161B-A6BC-4F0F-AB0B-D6AC82BCBA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900"/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xmlns="" id="{DB467D84-FDE1-4071-8BE6-2587E77B1BA6}"/>
              </a:ext>
            </a:extLst>
          </p:cNvPr>
          <p:cNvSpPr/>
          <p:nvPr/>
        </p:nvSpPr>
        <p:spPr>
          <a:xfrm>
            <a:off x="84668" y="69851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900"/>
          </a:p>
        </p:txBody>
      </p:sp>
      <p:sp>
        <p:nvSpPr>
          <p:cNvPr id="2052" name="Title Placeholder 21">
            <a:extLst>
              <a:ext uri="{FF2B5EF4-FFF2-40B4-BE49-F238E27FC236}">
                <a16:creationId xmlns:a16="http://schemas.microsoft.com/office/drawing/2014/main" xmlns="" id="{B58AA658-0D33-432A-84C8-A2E6D74790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19200" y="275167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>
            <a:extLst>
              <a:ext uri="{FF2B5EF4-FFF2-40B4-BE49-F238E27FC236}">
                <a16:creationId xmlns:a16="http://schemas.microsoft.com/office/drawing/2014/main" xmlns="" id="{B3DF3D58-1490-465F-BF7A-48F5117596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xmlns="" id="{B665A1E5-D0B2-43C3-836D-18C2A3DA9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9600" y="6191252"/>
            <a:ext cx="3302000" cy="476249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C6A83F3-184F-488B-AB86-C4C4BCDEF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xmlns="" id="{BBA2EB0E-17A4-4871-B54B-5A4D5DDD7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4733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B9186CA4-519C-4F49-A9EC-D78A9B94F6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10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44" indent="-273044" algn="l" rtl="0" eaLnBrk="0" fontAlgn="base" hangingPunct="0">
        <a:spcBef>
          <a:spcPts val="567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533" kern="1200">
          <a:solidFill>
            <a:schemeClr val="tx1"/>
          </a:solidFill>
          <a:latin typeface="+mn-lt"/>
          <a:ea typeface="+mn-ea"/>
          <a:cs typeface="+mn-cs"/>
        </a:defRPr>
      </a:lvl1pPr>
      <a:lvl2pPr marL="546086" indent="-228594" algn="l" rtl="0" eaLnBrk="0" fontAlgn="base" hangingPunct="0">
        <a:spcBef>
          <a:spcPts val="367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21246" indent="-228594" algn="l" rtl="0" eaLnBrk="0" fontAlgn="base" hangingPunct="0">
        <a:spcBef>
          <a:spcPts val="367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406" indent="-228594" algn="l" rtl="0" eaLnBrk="0" fontAlgn="base" hangingPunct="0">
        <a:spcBef>
          <a:spcPts val="367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-228594" algn="l" rtl="0" eaLnBrk="0" fontAlgn="base" hangingPunct="0">
        <a:spcBef>
          <a:spcPts val="367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879" indent="-228594" algn="l" rtl="0" eaLnBrk="1" latinLnBrk="0" hangingPunct="1">
        <a:spcBef>
          <a:spcPts val="371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192" indent="-228594" algn="l" rtl="0" eaLnBrk="1" latinLnBrk="0" hangingPunct="1">
        <a:spcBef>
          <a:spcPts val="371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05" indent="-228594" algn="l" rtl="0" eaLnBrk="1" latinLnBrk="0" hangingPunct="1">
        <a:spcBef>
          <a:spcPts val="371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18" indent="-228594" algn="l" rtl="0" eaLnBrk="1" latinLnBrk="0" hangingPunct="1">
        <a:spcBef>
          <a:spcPts val="371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0A3BB3D3-DB89-4D15-A6D0-EA83CED22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2ADADE51-0FA9-4C15-B438-E51769E1B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F32BEF24-48C7-4B45-89DD-613E438F9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81F4711-167F-4144-B226-59CC422933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47A5084A-9EA5-44D5-8089-3E49803E9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1"/>
            </a:lvl1pPr>
          </a:lstStyle>
          <a:p>
            <a:pPr>
              <a:defRPr/>
            </a:pPr>
            <a:fld id="{1CB4135F-05C0-4DFC-BC7E-8E16F6E99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6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342826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6pPr>
      <a:lvl7pPr marL="685651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7pPr>
      <a:lvl8pPr marL="1028477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8pPr>
      <a:lvl9pPr marL="1371304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9pPr>
    </p:titleStyle>
    <p:bodyStyle>
      <a:lvl1pPr marL="253994" indent="-253994" algn="l" rtl="0" eaLnBrk="0" fontAlgn="base" hangingPunct="0">
        <a:spcBef>
          <a:spcPct val="20000"/>
        </a:spcBef>
        <a:spcAft>
          <a:spcPct val="0"/>
        </a:spcAft>
        <a:buChar char="•"/>
        <a:defRPr sz="2267">
          <a:solidFill>
            <a:schemeClr val="tx1"/>
          </a:solidFill>
          <a:latin typeface="+mn-lt"/>
          <a:ea typeface="+mn-ea"/>
          <a:cs typeface="+mn-cs"/>
        </a:defRPr>
      </a:lvl1pPr>
      <a:lvl2pPr marL="554553" indent="-21166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55112" indent="-169329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198003" indent="-169329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+mn-lt"/>
        </a:defRPr>
      </a:lvl4pPr>
      <a:lvl5pPr marL="1540895" indent="-169329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+mn-lt"/>
        </a:defRPr>
      </a:lvl5pPr>
      <a:lvl6pPr marL="1885541" indent="-171413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6pPr>
      <a:lvl7pPr marL="2228367" indent="-171413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7pPr>
      <a:lvl8pPr marL="2571193" indent="-171413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8pPr>
      <a:lvl9pPr marL="2914018" indent="-171413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651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26" algn="l" defTabSz="685651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651" algn="l" defTabSz="685651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7" algn="l" defTabSz="685651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304" algn="l" defTabSz="685651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9" algn="l" defTabSz="685651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955" algn="l" defTabSz="685651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780" algn="l" defTabSz="685651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606" algn="l" defTabSz="685651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9538560F-6F06-40E6-91E8-71C7CC5375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F6B2E3F8-2526-46D2-9973-9D30D53C31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008E53-0F44-4767-B504-6A20505D3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66393C-99CD-4ADE-B29D-6FCC35F4FB77}" type="datetimeFigureOut">
              <a:rPr lang="en-US"/>
              <a:pPr>
                <a:defRPr/>
              </a:pPr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89A634-96DD-463C-B575-E818E51F5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9CDDE2-E031-4B60-8937-37D16A6CB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19CF1C-EB2C-476F-A27C-FB9525A11A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06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hf sldNum="0" hdr="0" dt="0"/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>
            <a:extLst>
              <a:ext uri="{FF2B5EF4-FFF2-40B4-BE49-F238E27FC236}">
                <a16:creationId xmlns:a16="http://schemas.microsoft.com/office/drawing/2014/main" xmlns="" id="{A84447F6-3900-4F80-8301-63BB1E743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1" y="4138085"/>
            <a:ext cx="4076700" cy="271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B6BBB19-F572-4E91-8E00-086E358DFF4A}"/>
              </a:ext>
            </a:extLst>
          </p:cNvPr>
          <p:cNvSpPr/>
          <p:nvPr/>
        </p:nvSpPr>
        <p:spPr>
          <a:xfrm>
            <a:off x="2019300" y="1219202"/>
            <a:ext cx="78486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spc="51" dirty="0" err="1">
                <a:ln w="3175">
                  <a:solidFill>
                    <a:srgbClr val="FF0066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spc="51" dirty="0">
                <a:ln w="3175">
                  <a:solidFill>
                    <a:srgbClr val="FF0066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1" dirty="0" err="1">
                <a:ln w="3175">
                  <a:solidFill>
                    <a:srgbClr val="FF0066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spc="51" dirty="0">
                <a:ln w="3175">
                  <a:solidFill>
                    <a:srgbClr val="FF0066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1" dirty="0" err="1">
                <a:ln w="3175">
                  <a:solidFill>
                    <a:srgbClr val="FF0066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spc="51" dirty="0">
                <a:ln w="3175">
                  <a:solidFill>
                    <a:srgbClr val="FF0066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1" dirty="0" err="1">
                <a:ln w="3175">
                  <a:solidFill>
                    <a:srgbClr val="FF0066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spc="51" dirty="0">
                <a:ln w="3175">
                  <a:solidFill>
                    <a:srgbClr val="FF0066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400" b="1" spc="51" dirty="0">
              <a:ln w="3175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C7AC16C-9D2B-4C08-BAFB-D9A8E3C602AB}"/>
              </a:ext>
            </a:extLst>
          </p:cNvPr>
          <p:cNvSpPr/>
          <p:nvPr/>
        </p:nvSpPr>
        <p:spPr>
          <a:xfrm>
            <a:off x="2362200" y="2692326"/>
            <a:ext cx="7467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1" dirty="0">
                <a:ln w="3175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Times" pitchFamily="2" charset="0"/>
              </a:rPr>
              <a:t>ÔN </a:t>
            </a:r>
            <a:r>
              <a:rPr lang="en-US" sz="4000" b="1" spc="51">
                <a:ln w="3175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Times" pitchFamily="2" charset="0"/>
              </a:rPr>
              <a:t>TẬP CUỐI HỌC KÌ I TUẦN 18</a:t>
            </a:r>
            <a:endParaRPr lang="en-US" sz="4000" b="1" spc="51" dirty="0">
              <a:ln w="3175">
                <a:solidFill>
                  <a:srgbClr val="0000FF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Times" pitchFamily="2" charset="0"/>
            </a:endParaRPr>
          </a:p>
        </p:txBody>
      </p:sp>
      <p:pic>
        <p:nvPicPr>
          <p:cNvPr id="11269" name="Picture 4">
            <a:extLst>
              <a:ext uri="{FF2B5EF4-FFF2-40B4-BE49-F238E27FC236}">
                <a16:creationId xmlns:a16="http://schemas.microsoft.com/office/drawing/2014/main" xmlns="" id="{9A254A69-B270-4CE7-8E75-A15A68AB2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1" y="4572001"/>
            <a:ext cx="3407833" cy="213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236096-E283-471D-A707-70D34B92462E}"/>
              </a:ext>
            </a:extLst>
          </p:cNvPr>
          <p:cNvSpPr/>
          <p:nvPr/>
        </p:nvSpPr>
        <p:spPr>
          <a:xfrm>
            <a:off x="5094848" y="474006"/>
            <a:ext cx="1417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Gợi ý: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1FF9D84-827D-43BB-BBF5-812E2C354700}"/>
              </a:ext>
            </a:extLst>
          </p:cNvPr>
          <p:cNvSpPr/>
          <p:nvPr/>
        </p:nvSpPr>
        <p:spPr>
          <a:xfrm>
            <a:off x="899010" y="1069079"/>
            <a:ext cx="9949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1/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Dòng đầu thư: Nơi gửi, ngày, tháng, năm.</a:t>
            </a:r>
          </a:p>
          <a:p>
            <a:pPr algn="just">
              <a:buFontTx/>
              <a:buChar char="-"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Lời xưng hô với người nhận thư.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40C24CB-436E-4BF8-98E5-007F8F5C93E1}"/>
              </a:ext>
            </a:extLst>
          </p:cNvPr>
          <p:cNvSpPr/>
          <p:nvPr/>
        </p:nvSpPr>
        <p:spPr>
          <a:xfrm>
            <a:off x="914849" y="2790363"/>
            <a:ext cx="97773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2/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Nội dung thư:</a:t>
            </a:r>
          </a:p>
          <a:p>
            <a:pPr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+ Lí do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+ Hỏi thăm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(sức khỏe,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,....)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6AC1AD-979D-4064-BF97-8D6A68B76903}"/>
              </a:ext>
            </a:extLst>
          </p:cNvPr>
          <p:cNvSpPr/>
          <p:nvPr/>
        </p:nvSpPr>
        <p:spPr>
          <a:xfrm>
            <a:off x="962291" y="500409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3/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Tx/>
              <a:buChar char="-"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Lời chúc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Tx/>
              <a:buChar char="-"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Chữ kí và tên.</a:t>
            </a:r>
          </a:p>
        </p:txBody>
      </p:sp>
    </p:spTree>
    <p:extLst>
      <p:ext uri="{BB962C8B-B14F-4D97-AF65-F5344CB8AC3E}">
        <p14:creationId xmlns:p14="http://schemas.microsoft.com/office/powerpoint/2010/main" val="75522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2DA0642E-C685-48C4-B2A4-260935251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663" y="386609"/>
            <a:ext cx="9144000" cy="523220"/>
          </a:xfrm>
          <a:prstGeom prst="rect">
            <a:avLst/>
          </a:prstGeom>
          <a:solidFill>
            <a:srgbClr val="A4FA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sz="28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bức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thư</a:t>
            </a:r>
            <a:endParaRPr lang="en-US" sz="2800" b="1" u="sng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xmlns="" id="{6D2B78C3-74A6-4AA7-BBC6-C3AF569EF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032" y="2422054"/>
            <a:ext cx="632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vi-VN" sz="2400" b="1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401C5FB1-4900-4524-923B-5E95DE3F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50" y="1092459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sz="2400" b="1" u="sng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Phần đầu thư</a:t>
            </a:r>
            <a:endParaRPr lang="en-US" sz="2400" b="1" u="sng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xmlns="" id="{2014409F-CC4E-4D1C-B423-E71B5EF4F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1507654"/>
            <a:ext cx="579120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fontAlgn="base" hangingPunct="1">
              <a:spcBef>
                <a:spcPct val="1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Nơi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gửi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.....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háng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.....năm.......</a:t>
            </a:r>
            <a:endParaRPr lang="en-US" sz="2400" dirty="0">
              <a:solidFill>
                <a:srgbClr val="0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eaLnBrk="1" fontAlgn="base" hangingPunct="1">
              <a:spcBef>
                <a:spcPct val="1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xưng hô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thư.</a:t>
            </a:r>
            <a:endParaRPr lang="en-US" sz="2400" dirty="0">
              <a:solidFill>
                <a:srgbClr val="0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xmlns="" id="{8D032FCF-0722-437F-961A-F6CD0223E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69" y="2468524"/>
            <a:ext cx="3243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sz="2400" b="1" u="sng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Phần nội dung thư</a:t>
            </a:r>
            <a:endParaRPr lang="en-US" sz="2400" b="1" u="sng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xmlns="" id="{1C049328-EABE-4C84-B608-A479C1D1D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11" y="2875160"/>
            <a:ext cx="8860221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fontAlgn="base" hangingPunct="1">
              <a:spcBef>
                <a:spcPct val="1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Lý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do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thư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base" hangingPunct="1">
              <a:spcBef>
                <a:spcPct val="1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Thăm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thư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base" hangingPunct="1">
              <a:spcBef>
                <a:spcPct val="1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Báo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tin cho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thư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công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trong gia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......</a:t>
            </a:r>
            <a:endParaRPr lang="en-US" sz="2400" dirty="0">
              <a:solidFill>
                <a:srgbClr val="0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chào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hứa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hẹn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thư.</a:t>
            </a:r>
            <a:endParaRPr lang="en-US" sz="2400" dirty="0">
              <a:solidFill>
                <a:srgbClr val="0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400" dirty="0">
              <a:solidFill>
                <a:srgbClr val="0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E50FDA97-A93D-49CC-881C-A87505977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22" y="4888681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sz="2400" b="1" u="sng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Phần cuối thư</a:t>
            </a:r>
            <a:endParaRPr lang="en-US" sz="2400" b="1" u="sng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xmlns="" id="{82D8BCEA-1E16-4576-8850-68F0B8457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22" y="5350346"/>
            <a:ext cx="640080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Tx/>
              <a:buChar char="-"/>
            </a:pP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Tx/>
              <a:buChar char="-"/>
            </a:pP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Ký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tên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họ</a:t>
            </a:r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tên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xmlns="" id="{E251A912-ADC1-4C68-B40D-6C257A65E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662" y="1422134"/>
            <a:ext cx="53549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lùi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lề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ô 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ly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xmlns="" id="{7EEA4F6F-87A0-43CA-AC27-77FAAFEA8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662" y="1831051"/>
            <a:ext cx="4994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lùi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lề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ô 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ly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xmlns="" id="{9227E152-F320-4D70-9A8C-0AED9AE10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724" y="2612800"/>
            <a:ext cx="4787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lùi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lề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ô 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ly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xmlns="" id="{2755D880-47E0-4ECA-8F04-56F0E7CD2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7372" y="5299435"/>
            <a:ext cx="48690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</a:rPr>
              <a:t>(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lùi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lề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6 ô 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ly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xmlns="" id="{9C9A7BD0-93D3-4648-8DD4-8C92A1B58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7372" y="5691850"/>
            <a:ext cx="48690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</a:rPr>
              <a:t>(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lùi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lề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7 ô </a:t>
            </a:r>
            <a:r>
              <a:rPr lang="en-US" sz="2400" b="1" dirty="0" err="1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ly</a:t>
            </a:r>
            <a:r>
              <a:rPr lang="en-US" sz="2400" b="1" dirty="0">
                <a:solidFill>
                  <a:srgbClr val="0066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9613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>
            <a:extLst>
              <a:ext uri="{FF2B5EF4-FFF2-40B4-BE49-F238E27FC236}">
                <a16:creationId xmlns:a16="http://schemas.microsoft.com/office/drawing/2014/main" xmlns="" id="{FA8B2FC5-FED6-43C5-B476-710907EA9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582067"/>
            <a:ext cx="11809312" cy="5693866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Hà</a:t>
            </a:r>
            <a:r>
              <a: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6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01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2022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Loan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Lâu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lắm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ạ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nay,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3.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ạ!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cố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gắng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rèn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tận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tả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ạ, 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Tuấn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lắm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nhắc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hoài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giỏi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hứa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thật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giỏi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ngoan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rảnh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chúc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ngoan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! 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mong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chóng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hè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.                               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 Học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endParaRPr kumimoji="0" lang="en-US" sz="2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					                        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Hân</a:t>
            </a:r>
            <a:endParaRPr kumimoji="0" lang="en-US" sz="2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			</a:t>
            </a:r>
            <a:r>
              <a:rPr kumimoji="0" lang="en-US" sz="26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Lê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Hoàng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Ngọc</a:t>
            </a: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</a:rPr>
              <a:t>Hân</a:t>
            </a:r>
            <a:endParaRPr kumimoji="0" lang="en-US" sz="2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3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C1B3DAB-7793-47CF-8583-E473111A5E0D}"/>
              </a:ext>
            </a:extLst>
          </p:cNvPr>
          <p:cNvSpPr/>
          <p:nvPr/>
        </p:nvSpPr>
        <p:spPr>
          <a:xfrm>
            <a:off x="205971" y="266596"/>
            <a:ext cx="11780058" cy="6324808"/>
          </a:xfrm>
          <a:prstGeom prst="rect">
            <a:avLst/>
          </a:prstGeom>
          <a:solidFill>
            <a:srgbClr val="FFE5FA"/>
          </a:solidFill>
        </p:spPr>
        <p:txBody>
          <a:bodyPr wrap="square">
            <a:spAutoFit/>
          </a:bodyPr>
          <a:lstStyle/>
          <a:p>
            <a:pPr algn="r"/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Kim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Giang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gày 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tháng 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năm 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2022</a:t>
            </a:r>
            <a:endParaRPr lang="vi-VN" sz="2700" dirty="0">
              <a:solidFill>
                <a:srgbClr val="0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kính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yêu!</a:t>
            </a:r>
          </a:p>
          <a:p>
            <a:pPr algn="just"/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 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Lâu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chưa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quê,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lắm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 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không ạ?</a:t>
            </a:r>
          </a:p>
          <a:p>
            <a:pPr algn="just"/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Gia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ổn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Năm nay, 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do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dịch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Covid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chưa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tới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dự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khai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giảng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mọi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trực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tuyến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Mọi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giãn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ạ!</a:t>
            </a:r>
            <a:endParaRPr lang="vi-VN" sz="2700" dirty="0">
              <a:solidFill>
                <a:srgbClr val="0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 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năm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ngoái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quê,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chăn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trâu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anh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Hùng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ngoài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cá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ao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  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hứa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cố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gắng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kính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chúc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luôn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lâu.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mong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chóng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hết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dịch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thường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quê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thăm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vi-VN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ông</a:t>
            </a:r>
            <a:endParaRPr lang="vi-VN" sz="2700" dirty="0">
              <a:solidFill>
                <a:srgbClr val="0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  Long</a:t>
            </a:r>
            <a:endParaRPr lang="vi-VN" sz="2700" dirty="0">
              <a:solidFill>
                <a:srgbClr val="0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 Nguyễn </a:t>
            </a:r>
            <a:r>
              <a:rPr lang="en-US" sz="27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27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Long</a:t>
            </a:r>
            <a:endParaRPr lang="vi-VN" sz="2700" dirty="0">
              <a:solidFill>
                <a:srgbClr val="0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6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5A3C5B83-74D1-4B6D-B527-CAD48E1F4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45D761F7-184F-466C-98ED-E8F81A166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484" name="Picture 2" descr="Picture1">
            <a:extLst>
              <a:ext uri="{FF2B5EF4-FFF2-40B4-BE49-F238E27FC236}">
                <a16:creationId xmlns:a16="http://schemas.microsoft.com/office/drawing/2014/main" xmlns="" id="{8DBB7221-DCE4-407D-8726-066D0EFC3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417"/>
            <a:ext cx="12192000" cy="697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WordArt 5">
            <a:extLst>
              <a:ext uri="{FF2B5EF4-FFF2-40B4-BE49-F238E27FC236}">
                <a16:creationId xmlns:a16="http://schemas.microsoft.com/office/drawing/2014/main" xmlns="" id="{7F404FB5-82B8-42C8-8F18-8509135E61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42118" y="685800"/>
            <a:ext cx="7027333" cy="5257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719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xmlns="" id="{E7873470-7450-49BE-B3B8-12396D08B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1333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5">
            <a:extLst>
              <a:ext uri="{FF2B5EF4-FFF2-40B4-BE49-F238E27FC236}">
                <a16:creationId xmlns:a16="http://schemas.microsoft.com/office/drawing/2014/main" xmlns="" id="{61FE5C17-B562-48B1-8CF5-C29E112FD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134" y="522817"/>
            <a:ext cx="828251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2763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2763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2763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2763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3667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200" dirty="0">
              <a:solidFill>
                <a:srgbClr val="FFFFFF"/>
              </a:solidFill>
              <a:latin typeface="HP001 4 hàng" panose="020B06030503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defTabSz="68366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Thứ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năm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ngày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6 </a:t>
            </a:r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tháng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32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 </a:t>
            </a:r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năm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32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2022</a:t>
            </a:r>
            <a:endParaRPr lang="en-US" altLang="en-US" sz="3200" b="1" dirty="0">
              <a:solidFill>
                <a:srgbClr val="FFFFFF"/>
              </a:solidFill>
              <a:latin typeface="HP001 4 hàng" panose="020B06030503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292" name="TextBox 6">
            <a:extLst>
              <a:ext uri="{FF2B5EF4-FFF2-40B4-BE49-F238E27FC236}">
                <a16:creationId xmlns:a16="http://schemas.microsoft.com/office/drawing/2014/main" xmlns="" id="{00E6854E-9F55-4CD4-BE14-228BD4C20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676401"/>
            <a:ext cx="52006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2763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2763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2763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2763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366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Tiếng việt</a:t>
            </a:r>
            <a:endParaRPr lang="en-US" altLang="en-US" sz="4000" b="1">
              <a:solidFill>
                <a:srgbClr val="FFFFFF"/>
              </a:solidFill>
              <a:latin typeface="HP001 4 hàng" panose="020B06030503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293" name="TextBox 7">
            <a:extLst>
              <a:ext uri="{FF2B5EF4-FFF2-40B4-BE49-F238E27FC236}">
                <a16:creationId xmlns:a16="http://schemas.microsoft.com/office/drawing/2014/main" xmlns="" id="{8BEFD642-009F-4289-B07F-452894E26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1828800"/>
            <a:ext cx="61002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2763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2763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2763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2763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2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3667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200" b="1">
              <a:solidFill>
                <a:srgbClr val="FFFF00"/>
              </a:solidFill>
              <a:latin typeface="HP001 4 hàng" panose="020B06030503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defTabSz="68366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b="1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Ôn tập cuối học kì </a:t>
            </a:r>
            <a:r>
              <a:rPr lang="en-US" altLang="en-US" sz="3200" b="1">
                <a:solidFill>
                  <a:srgbClr val="FFFF00"/>
                </a:solidFill>
                <a:latin typeface="Cambria" panose="0204050305040603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I</a:t>
            </a:r>
            <a:r>
              <a:rPr lang="en-US" altLang="en-US" sz="3200" b="1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(tiết 5 + 6)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85;p1">
            <a:extLst>
              <a:ext uri="{FF2B5EF4-FFF2-40B4-BE49-F238E27FC236}">
                <a16:creationId xmlns:a16="http://schemas.microsoft.com/office/drawing/2014/main" xmlns="" id="{F48908DA-6ACC-45C7-9286-4675122BD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5667" y="300567"/>
            <a:ext cx="10881784" cy="58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defTabSz="685800">
              <a:spcBef>
                <a:spcPts val="42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defTabSz="685800">
              <a:spcBef>
                <a:spcPts val="2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defTabSz="685800">
              <a:spcBef>
                <a:spcPts val="2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defTabSz="685800">
              <a:spcBef>
                <a:spcPts val="2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defTabSz="685800">
              <a:spcBef>
                <a:spcPts val="275"/>
              </a:spcBef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vi-VN" sz="32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vi-VN" sz="3200" b="1">
                <a:solidFill>
                  <a:srgbClr val="9B2D1F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Ôn luyện tập đọc và học thuộc lòng</a:t>
            </a:r>
            <a:endParaRPr lang="vi-VN" altLang="vi-VN" sz="3200" b="1">
              <a:solidFill>
                <a:srgbClr val="9B2D1F"/>
              </a:solidFill>
              <a:latin typeface="Cambria" panose="02040503050406030204" pitchFamily="18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3315" name="Google Shape;85;p1">
            <a:extLst>
              <a:ext uri="{FF2B5EF4-FFF2-40B4-BE49-F238E27FC236}">
                <a16:creationId xmlns:a16="http://schemas.microsoft.com/office/drawing/2014/main" xmlns="" id="{046BD95E-9381-464F-BA70-10C7E994A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03817"/>
            <a:ext cx="4800600" cy="132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defTabSz="685800">
              <a:spcBef>
                <a:spcPts val="42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defTabSz="685800">
              <a:spcBef>
                <a:spcPts val="2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defTabSz="685800">
              <a:spcBef>
                <a:spcPts val="2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defTabSz="685800">
              <a:spcBef>
                <a:spcPts val="2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defTabSz="685800">
              <a:spcBef>
                <a:spcPts val="275"/>
              </a:spcBef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3200" b="1">
                <a:solidFill>
                  <a:srgbClr val="0000FF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Tuần 10:  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- Giọng quê h</a:t>
            </a:r>
            <a:r>
              <a:rPr lang="vi-VN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ư</a:t>
            </a: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ơng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76)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- Thư gửi bà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81)</a:t>
            </a:r>
            <a:endParaRPr lang="vi-VN" altLang="vi-VN" sz="4400">
              <a:solidFill>
                <a:srgbClr val="000000"/>
              </a:solidFill>
              <a:latin typeface="Cambria" panose="02040503050406030204" pitchFamily="18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13316" name="Picture 9">
            <a:extLst>
              <a:ext uri="{FF2B5EF4-FFF2-40B4-BE49-F238E27FC236}">
                <a16:creationId xmlns:a16="http://schemas.microsoft.com/office/drawing/2014/main" xmlns="" id="{08C9F2FE-0CD4-4A35-AD68-61C23E486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5334000"/>
            <a:ext cx="218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Google Shape;85;p1">
            <a:extLst>
              <a:ext uri="{FF2B5EF4-FFF2-40B4-BE49-F238E27FC236}">
                <a16:creationId xmlns:a16="http://schemas.microsoft.com/office/drawing/2014/main" xmlns="" id="{642CBB0D-688A-4826-9AA3-44A72E5E0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184" y="2288118"/>
            <a:ext cx="4800600" cy="144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defTabSz="685800">
              <a:spcBef>
                <a:spcPts val="42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defTabSz="685800">
              <a:spcBef>
                <a:spcPts val="2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defTabSz="685800">
              <a:spcBef>
                <a:spcPts val="2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defTabSz="685800">
              <a:spcBef>
                <a:spcPts val="2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defTabSz="685800">
              <a:spcBef>
                <a:spcPts val="275"/>
              </a:spcBef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3200" b="1">
                <a:solidFill>
                  <a:srgbClr val="0000FF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Tuần 11:  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3200" b="1">
                <a:solidFill>
                  <a:srgbClr val="0000FF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    </a:t>
            </a: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- Đất quý, đất yêu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84)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     - Vẽ quê h</a:t>
            </a:r>
            <a:r>
              <a:rPr lang="vi-VN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ư</a:t>
            </a: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ơng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88)</a:t>
            </a:r>
            <a:endParaRPr lang="vi-VN" altLang="vi-VN" sz="4400">
              <a:solidFill>
                <a:srgbClr val="000000"/>
              </a:solidFill>
              <a:latin typeface="Cambria" panose="02040503050406030204" pitchFamily="18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3318" name="Google Shape;85;p1">
            <a:extLst>
              <a:ext uri="{FF2B5EF4-FFF2-40B4-BE49-F238E27FC236}">
                <a16:creationId xmlns:a16="http://schemas.microsoft.com/office/drawing/2014/main" xmlns="" id="{C8BE5A64-697D-483C-AD89-7C4327C87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3733800"/>
            <a:ext cx="4800600" cy="144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defTabSz="685800">
              <a:spcBef>
                <a:spcPts val="42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defTabSz="685800">
              <a:spcBef>
                <a:spcPts val="2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defTabSz="685800">
              <a:spcBef>
                <a:spcPts val="2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defTabSz="685800">
              <a:spcBef>
                <a:spcPts val="2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defTabSz="685800">
              <a:spcBef>
                <a:spcPts val="275"/>
              </a:spcBef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3200" b="1">
                <a:solidFill>
                  <a:srgbClr val="0000FF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Tuần 12:  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3200" b="1">
                <a:solidFill>
                  <a:srgbClr val="0000FF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    </a:t>
            </a: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- Nắng ph</a:t>
            </a:r>
            <a:r>
              <a:rPr lang="vi-VN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ư</a:t>
            </a: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ơng Nam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94)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     - Cảnh đẹp non sông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97)</a:t>
            </a:r>
            <a:endParaRPr lang="vi-VN" altLang="vi-VN" sz="4400">
              <a:solidFill>
                <a:srgbClr val="000000"/>
              </a:solidFill>
              <a:latin typeface="Cambria" panose="02040503050406030204" pitchFamily="18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3319" name="Google Shape;85;p1">
            <a:extLst>
              <a:ext uri="{FF2B5EF4-FFF2-40B4-BE49-F238E27FC236}">
                <a16:creationId xmlns:a16="http://schemas.microsoft.com/office/drawing/2014/main" xmlns="" id="{FE8DA875-6380-4EC6-A249-4BB8410DF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181600"/>
            <a:ext cx="5257800" cy="132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defTabSz="685800">
              <a:spcBef>
                <a:spcPts val="42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defTabSz="685800">
              <a:spcBef>
                <a:spcPts val="2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defTabSz="685800">
              <a:spcBef>
                <a:spcPts val="2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defTabSz="685800">
              <a:spcBef>
                <a:spcPts val="2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defTabSz="685800">
              <a:spcBef>
                <a:spcPts val="275"/>
              </a:spcBef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3200" b="1">
                <a:solidFill>
                  <a:srgbClr val="0000FF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Tuần 13:  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- Ng</a:t>
            </a:r>
            <a:r>
              <a:rPr lang="vi-VN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ư</a:t>
            </a: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ời con của Tây Nguyên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103)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- Cửa Tùng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109)</a:t>
            </a:r>
            <a:endParaRPr lang="vi-VN" altLang="vi-VN" sz="4400">
              <a:solidFill>
                <a:srgbClr val="000000"/>
              </a:solidFill>
              <a:latin typeface="Cambria" panose="02040503050406030204" pitchFamily="18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3320" name="Google Shape;85;p1">
            <a:extLst>
              <a:ext uri="{FF2B5EF4-FFF2-40B4-BE49-F238E27FC236}">
                <a16:creationId xmlns:a16="http://schemas.microsoft.com/office/drawing/2014/main" xmlns="" id="{7B6B045D-BC57-4128-8C3D-88EAEA310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184" y="850900"/>
            <a:ext cx="4800600" cy="132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defTabSz="685800">
              <a:spcBef>
                <a:spcPts val="42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defTabSz="685800">
              <a:spcBef>
                <a:spcPts val="2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defTabSz="685800">
              <a:spcBef>
                <a:spcPts val="2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defTabSz="685800">
              <a:spcBef>
                <a:spcPts val="2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defTabSz="685800">
              <a:spcBef>
                <a:spcPts val="275"/>
              </a:spcBef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3200" b="1">
                <a:solidFill>
                  <a:srgbClr val="0000FF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Tuần 14:  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- Ng</a:t>
            </a:r>
            <a:r>
              <a:rPr lang="vi-VN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ư</a:t>
            </a: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ời liên lạc nhỏ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112)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- Nhớ Việt Bắc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115)</a:t>
            </a:r>
            <a:endParaRPr lang="vi-VN" altLang="vi-VN" sz="4400">
              <a:solidFill>
                <a:srgbClr val="000000"/>
              </a:solidFill>
              <a:latin typeface="Cambria" panose="02040503050406030204" pitchFamily="18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3321" name="Google Shape;85;p1">
            <a:extLst>
              <a:ext uri="{FF2B5EF4-FFF2-40B4-BE49-F238E27FC236}">
                <a16:creationId xmlns:a16="http://schemas.microsoft.com/office/drawing/2014/main" xmlns="" id="{7518596A-E670-4509-A794-9F203D1B0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22501"/>
            <a:ext cx="4800600" cy="132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defTabSz="685800">
              <a:spcBef>
                <a:spcPts val="42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defTabSz="685800">
              <a:spcBef>
                <a:spcPts val="2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defTabSz="685800">
              <a:spcBef>
                <a:spcPts val="2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defTabSz="685800">
              <a:spcBef>
                <a:spcPts val="2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defTabSz="685800">
              <a:spcBef>
                <a:spcPts val="275"/>
              </a:spcBef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3200" b="1">
                <a:solidFill>
                  <a:srgbClr val="0000FF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Tuần 15:  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- Hũ bạc của ng</a:t>
            </a:r>
            <a:r>
              <a:rPr lang="vi-VN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ư</a:t>
            </a: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ời cha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121)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- Nhà rông ở Tây Nguyên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127)</a:t>
            </a:r>
            <a:endParaRPr lang="vi-VN" altLang="vi-VN" sz="4400">
              <a:solidFill>
                <a:srgbClr val="000000"/>
              </a:solidFill>
              <a:latin typeface="Cambria" panose="02040503050406030204" pitchFamily="18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3322" name="Google Shape;85;p1">
            <a:extLst>
              <a:ext uri="{FF2B5EF4-FFF2-40B4-BE49-F238E27FC236}">
                <a16:creationId xmlns:a16="http://schemas.microsoft.com/office/drawing/2014/main" xmlns="" id="{DD301098-6638-44AE-B635-66F68175A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670300"/>
            <a:ext cx="5410200" cy="144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defTabSz="685800">
              <a:spcBef>
                <a:spcPts val="42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defTabSz="685800">
              <a:spcBef>
                <a:spcPts val="2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defTabSz="685800">
              <a:spcBef>
                <a:spcPts val="2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defTabSz="685800">
              <a:spcBef>
                <a:spcPts val="2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defTabSz="685800">
              <a:spcBef>
                <a:spcPts val="275"/>
              </a:spcBef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3200" b="1">
                <a:solidFill>
                  <a:srgbClr val="0000FF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Tuần 16:  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3200" b="1">
                <a:solidFill>
                  <a:srgbClr val="0000FF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- Đôi bạn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130)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 - Về quê ngoại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133)</a:t>
            </a:r>
            <a:endParaRPr lang="vi-VN" altLang="vi-VN" sz="4400">
              <a:solidFill>
                <a:srgbClr val="000000"/>
              </a:solidFill>
              <a:latin typeface="Cambria" panose="02040503050406030204" pitchFamily="18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3323" name="Google Shape;85;p1">
            <a:extLst>
              <a:ext uri="{FF2B5EF4-FFF2-40B4-BE49-F238E27FC236}">
                <a16:creationId xmlns:a16="http://schemas.microsoft.com/office/drawing/2014/main" xmlns="" id="{A4F93E82-DC65-4346-87F2-C0D03B9D9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933" y="5118100"/>
            <a:ext cx="4800600" cy="144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defTabSz="685800">
              <a:spcBef>
                <a:spcPts val="42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defTabSz="685800">
              <a:spcBef>
                <a:spcPts val="2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defTabSz="685800">
              <a:spcBef>
                <a:spcPts val="2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defTabSz="685800">
              <a:spcBef>
                <a:spcPts val="2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defTabSz="685800">
              <a:spcBef>
                <a:spcPts val="275"/>
              </a:spcBef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3200" b="1">
                <a:solidFill>
                  <a:srgbClr val="0000FF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Tuần 17:  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3200" b="1">
                <a:solidFill>
                  <a:srgbClr val="0000FF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    </a:t>
            </a: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- Mồ Côi xử kiện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139)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     - Anh Đom Đóm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143)</a:t>
            </a:r>
            <a:endParaRPr lang="vi-VN" altLang="vi-VN" sz="4400">
              <a:solidFill>
                <a:srgbClr val="000000"/>
              </a:solidFill>
              <a:latin typeface="Cambria" panose="02040503050406030204" pitchFamily="18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376" y="1340768"/>
            <a:ext cx="1094521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Cambria" panose="02040503050406030204" pitchFamily="18" charset="0"/>
                <a:cs typeface="Times New Roman" pitchFamily="18" charset="0"/>
              </a:rPr>
              <a:t>2.  </a:t>
            </a:r>
            <a:r>
              <a:rPr lang="vi-VN" sz="3200" b="1" dirty="0">
                <a:solidFill>
                  <a:schemeClr val="accent2"/>
                </a:solidFill>
                <a:latin typeface="Cambria" panose="02040503050406030204" pitchFamily="18" charset="0"/>
                <a:cs typeface="Times New Roman" pitchFamily="18" charset="0"/>
              </a:rPr>
              <a:t>Em bị mất thẻ đọc sách. Hãy viết 1 lá đơn xin thư viện trường cấp lại thẻ cho em.</a:t>
            </a:r>
          </a:p>
          <a:p>
            <a:endParaRPr lang="vi-VN" sz="2800" dirty="0">
              <a:latin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</a:rPr>
              <a:t>       </a:t>
            </a:r>
            <a:r>
              <a:rPr lang="vi-VN" sz="2800" dirty="0">
                <a:latin typeface="Cambria" panose="02040503050406030204" pitchFamily="18" charset="0"/>
              </a:rPr>
              <a:t>Em nhớ lại mẫu "</a:t>
            </a:r>
            <a:r>
              <a:rPr lang="vi-VN" sz="2800" i="1" dirty="0">
                <a:latin typeface="Cambria" panose="02040503050406030204" pitchFamily="18" charset="0"/>
              </a:rPr>
              <a:t>Đơn xin cấp thẻ đọc sách</a:t>
            </a:r>
            <a:r>
              <a:rPr lang="vi-VN" sz="2800" dirty="0">
                <a:latin typeface="Cambria" panose="02040503050406030204" pitchFamily="18" charset="0"/>
              </a:rPr>
              <a:t>" (SGK Tiếng Việt 3, tập 1, trang 11) và viết 1 lá đơn có hình thức tương tự.</a:t>
            </a:r>
          </a:p>
          <a:p>
            <a:r>
              <a:rPr lang="vi-VN" sz="2800" dirty="0">
                <a:latin typeface="Cambria" panose="02040503050406030204" pitchFamily="18" charset="0"/>
              </a:rPr>
              <a:t>- Lưu ý: Em cần thay đổi nội dung lá đơn như: tên đơn, lí do xin cấp lại thẻ.</a:t>
            </a:r>
          </a:p>
        </p:txBody>
      </p:sp>
    </p:spTree>
    <p:extLst>
      <p:ext uri="{BB962C8B-B14F-4D97-AF65-F5344CB8AC3E}">
        <p14:creationId xmlns:p14="http://schemas.microsoft.com/office/powerpoint/2010/main" val="295736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60" y="15949"/>
            <a:ext cx="10416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3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352" y="764704"/>
            <a:ext cx="116652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latin typeface="Cambria" panose="02040503050406030204" pitchFamily="18" charset="0"/>
              </a:rPr>
              <a:t>CỘNG HÒA XÃ HỘI CHỦ NGHĨA VIỆT NAM</a:t>
            </a:r>
          </a:p>
          <a:p>
            <a:pPr algn="ctr"/>
            <a:r>
              <a:rPr lang="vi-VN" sz="2400" dirty="0">
                <a:latin typeface="Cambria" panose="02040503050406030204" pitchFamily="18" charset="0"/>
              </a:rPr>
              <a:t>Độc lập – Tự do – Hạnh phúc</a:t>
            </a:r>
          </a:p>
          <a:p>
            <a:pPr algn="r"/>
            <a:r>
              <a:rPr lang="en-US" sz="2400">
                <a:latin typeface="Cambria" panose="02040503050406030204" pitchFamily="18" charset="0"/>
                <a:cs typeface="Times New Roman" panose="02020603050405020304" pitchFamily="18" charset="0"/>
              </a:rPr>
              <a:t>Cự Khối</a:t>
            </a:r>
            <a:r>
              <a:rPr lang="vi-VN" sz="240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05</a:t>
            </a:r>
            <a:r>
              <a:rPr lang="vi-VN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tháng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01</a:t>
            </a:r>
            <a:r>
              <a:rPr lang="vi-VN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năm 20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22</a:t>
            </a:r>
            <a:endParaRPr lang="vi-VN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>
                <a:latin typeface="Cambria" panose="02040503050406030204" pitchFamily="18" charset="0"/>
              </a:rPr>
              <a:t>ĐƠN XIN CẤP LẠI THẺ ĐỌC SÁCH</a:t>
            </a:r>
            <a:endParaRPr lang="vi-VN" sz="2400" dirty="0">
              <a:latin typeface="Cambria" panose="02040503050406030204" pitchFamily="18" charset="0"/>
            </a:endParaRPr>
          </a:p>
          <a:p>
            <a:r>
              <a:rPr lang="vi-VN" sz="2400" dirty="0">
                <a:latin typeface="Cambria" panose="02040503050406030204" pitchFamily="18" charset="0"/>
              </a:rPr>
              <a:t>Kính gửi : Thư viện Trường Tiểu </a:t>
            </a:r>
            <a:r>
              <a:rPr lang="vi-VN" sz="2400">
                <a:latin typeface="Cambria" panose="02040503050406030204" pitchFamily="18" charset="0"/>
              </a:rPr>
              <a:t>học </a:t>
            </a:r>
            <a:r>
              <a:rPr lang="en-US" sz="2400">
                <a:latin typeface="Cambria" panose="02040503050406030204" pitchFamily="18" charset="0"/>
                <a:cs typeface="Times New Roman" panose="02020603050405020304" pitchFamily="18" charset="0"/>
              </a:rPr>
              <a:t>Cự Khối.</a:t>
            </a:r>
            <a:endParaRPr lang="vi-VN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Em tên là :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Nam</a:t>
            </a:r>
            <a:endParaRPr lang="vi-VN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Sinh ngày: 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10/01/2013</a:t>
            </a:r>
            <a:r>
              <a:rPr lang="vi-VN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           Nam (nữ): 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Nam</a:t>
            </a:r>
            <a:endParaRPr lang="vi-VN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Học sinh lớp</a:t>
            </a:r>
            <a:r>
              <a:rPr lang="vi-VN" sz="2400">
                <a:latin typeface="Cambria" panose="02040503050406030204" pitchFamily="18" charset="0"/>
                <a:cs typeface="Times New Roman" panose="02020603050405020304" pitchFamily="18" charset="0"/>
              </a:rPr>
              <a:t>: 3A</a:t>
            </a:r>
            <a:r>
              <a:rPr lang="en-US" sz="2400">
                <a:latin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vi-VN" sz="2400">
                <a:latin typeface="Cambria" panose="02040503050406030204" pitchFamily="18" charset="0"/>
                <a:cs typeface="Times New Roman" panose="02020603050405020304" pitchFamily="18" charset="0"/>
              </a:rPr>
              <a:t>Trường </a:t>
            </a:r>
            <a:r>
              <a:rPr lang="vi-VN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Tiểu </a:t>
            </a:r>
            <a:r>
              <a:rPr lang="vi-VN" sz="2400">
                <a:latin typeface="Cambria" panose="02040503050406030204" pitchFamily="18" charset="0"/>
                <a:cs typeface="Times New Roman" panose="02020603050405020304" pitchFamily="18" charset="0"/>
              </a:rPr>
              <a:t>học </a:t>
            </a:r>
            <a:r>
              <a:rPr lang="en-US" sz="240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Cự Khối.</a:t>
            </a:r>
            <a:endParaRPr lang="vi-VN" sz="2400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Cambria" panose="02040503050406030204" pitchFamily="18" charset="0"/>
              </a:rPr>
              <a:t>Em làm đơn này xin đề nghị Thư viện trường cấp lại cho em thẻ đọc sách năm 20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22</a:t>
            </a:r>
            <a:r>
              <a:rPr lang="vi-VN" sz="2400" dirty="0">
                <a:latin typeface="Cambria" panose="02040503050406030204" pitchFamily="18" charset="0"/>
              </a:rPr>
              <a:t> vì em đã sơ ý làm mất.</a:t>
            </a:r>
          </a:p>
          <a:p>
            <a:r>
              <a:rPr lang="vi-VN" sz="2400" dirty="0">
                <a:latin typeface="Cambria" panose="02040503050406030204" pitchFamily="18" charset="0"/>
              </a:rPr>
              <a:t>Được cấp lại thẻ đọc sách, em xin hứa sẽ thực hiện đúng mọi quy định của Thư viện.</a:t>
            </a:r>
          </a:p>
          <a:p>
            <a:r>
              <a:rPr lang="vi-VN" sz="2400" dirty="0">
                <a:latin typeface="Cambria" panose="02040503050406030204" pitchFamily="18" charset="0"/>
              </a:rPr>
              <a:t>Em xin trân trọng cảm ơn.</a:t>
            </a:r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</a:rPr>
              <a:t>                                                                                            </a:t>
            </a:r>
            <a:r>
              <a:rPr lang="vi-VN" sz="2400" dirty="0">
                <a:latin typeface="Cambria" panose="02040503050406030204" pitchFamily="18" charset="0"/>
              </a:rPr>
              <a:t>Người làm đơn</a:t>
            </a:r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</a:rPr>
              <a:t>                                                                                                      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Nam</a:t>
            </a:r>
          </a:p>
          <a:p>
            <a:r>
              <a:rPr lang="en-US" sz="2400">
                <a:latin typeface="Cambria" panose="02040503050406030204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Vương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Nam</a:t>
            </a:r>
            <a:endParaRPr lang="vi-VN" sz="2400" dirty="0"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8">
            <a:extLst>
              <a:ext uri="{FF2B5EF4-FFF2-40B4-BE49-F238E27FC236}">
                <a16:creationId xmlns:a16="http://schemas.microsoft.com/office/drawing/2014/main" xmlns="" id="{C1CEA163-1D7D-4617-B762-EBE447E902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13567" y="1731433"/>
            <a:ext cx="5638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TIẾNG VIỆT</a:t>
            </a:r>
          </a:p>
        </p:txBody>
      </p:sp>
      <p:sp>
        <p:nvSpPr>
          <p:cNvPr id="16387" name="WordArt 4">
            <a:extLst>
              <a:ext uri="{FF2B5EF4-FFF2-40B4-BE49-F238E27FC236}">
                <a16:creationId xmlns:a16="http://schemas.microsoft.com/office/drawing/2014/main" xmlns="" id="{C3E18695-FD81-4304-A78A-87D411A0B2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65867" y="3528485"/>
            <a:ext cx="6934200" cy="10858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KỲ 1 -  TIẾT 6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85;p1">
            <a:extLst>
              <a:ext uri="{FF2B5EF4-FFF2-40B4-BE49-F238E27FC236}">
                <a16:creationId xmlns:a16="http://schemas.microsoft.com/office/drawing/2014/main" xmlns="" id="{C320F0D8-F677-4872-93FD-A671AF95B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5667" y="300567"/>
            <a:ext cx="10881784" cy="58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defTabSz="685800">
              <a:spcBef>
                <a:spcPts val="42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defTabSz="685800">
              <a:spcBef>
                <a:spcPts val="2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defTabSz="685800">
              <a:spcBef>
                <a:spcPts val="2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defTabSz="685800">
              <a:spcBef>
                <a:spcPts val="2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defTabSz="685800">
              <a:spcBef>
                <a:spcPts val="275"/>
              </a:spcBef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vi-VN" sz="32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vi-VN" sz="3200" b="1">
                <a:solidFill>
                  <a:srgbClr val="9B2D1F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Ôn luyện tập đọc và học thuộc lòng</a:t>
            </a:r>
            <a:endParaRPr lang="vi-VN" altLang="vi-VN" sz="3200" b="1">
              <a:solidFill>
                <a:srgbClr val="9B2D1F"/>
              </a:solidFill>
              <a:latin typeface="Cambria" panose="02040503050406030204" pitchFamily="18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7411" name="Google Shape;85;p1">
            <a:extLst>
              <a:ext uri="{FF2B5EF4-FFF2-40B4-BE49-F238E27FC236}">
                <a16:creationId xmlns:a16="http://schemas.microsoft.com/office/drawing/2014/main" xmlns="" id="{139F4F22-DC4D-420D-B888-A89D838D1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03817"/>
            <a:ext cx="4800600" cy="132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defTabSz="685800">
              <a:spcBef>
                <a:spcPts val="42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defTabSz="685800">
              <a:spcBef>
                <a:spcPts val="2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defTabSz="685800">
              <a:spcBef>
                <a:spcPts val="2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defTabSz="685800">
              <a:spcBef>
                <a:spcPts val="2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defTabSz="685800">
              <a:spcBef>
                <a:spcPts val="275"/>
              </a:spcBef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3200" b="1">
                <a:solidFill>
                  <a:srgbClr val="0000FF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Tuần 10:  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- Giọng quê h</a:t>
            </a:r>
            <a:r>
              <a:rPr lang="vi-VN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ư</a:t>
            </a: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ơng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76)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- Thư gửi bà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81)</a:t>
            </a:r>
            <a:endParaRPr lang="vi-VN" altLang="vi-VN" sz="4400">
              <a:solidFill>
                <a:srgbClr val="000000"/>
              </a:solidFill>
              <a:latin typeface="Cambria" panose="02040503050406030204" pitchFamily="18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17412" name="Picture 9">
            <a:extLst>
              <a:ext uri="{FF2B5EF4-FFF2-40B4-BE49-F238E27FC236}">
                <a16:creationId xmlns:a16="http://schemas.microsoft.com/office/drawing/2014/main" xmlns="" id="{68343CD9-39FE-4AAB-9765-1A9340E1A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5334000"/>
            <a:ext cx="218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Google Shape;85;p1">
            <a:extLst>
              <a:ext uri="{FF2B5EF4-FFF2-40B4-BE49-F238E27FC236}">
                <a16:creationId xmlns:a16="http://schemas.microsoft.com/office/drawing/2014/main" xmlns="" id="{558951C0-BB42-4F04-AE8A-83569296A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184" y="2288118"/>
            <a:ext cx="4800600" cy="144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defTabSz="685800">
              <a:spcBef>
                <a:spcPts val="42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defTabSz="685800">
              <a:spcBef>
                <a:spcPts val="2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defTabSz="685800">
              <a:spcBef>
                <a:spcPts val="2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defTabSz="685800">
              <a:spcBef>
                <a:spcPts val="2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defTabSz="685800">
              <a:spcBef>
                <a:spcPts val="275"/>
              </a:spcBef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3200" b="1">
                <a:solidFill>
                  <a:srgbClr val="0000FF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Tuần 11:  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3200" b="1">
                <a:solidFill>
                  <a:srgbClr val="0000FF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    </a:t>
            </a: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- Đất quý, đất yêu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84)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     - Vẽ quê h</a:t>
            </a:r>
            <a:r>
              <a:rPr lang="vi-VN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ư</a:t>
            </a: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ơng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88)</a:t>
            </a:r>
            <a:endParaRPr lang="vi-VN" altLang="vi-VN" sz="4400">
              <a:solidFill>
                <a:srgbClr val="000000"/>
              </a:solidFill>
              <a:latin typeface="Cambria" panose="02040503050406030204" pitchFamily="18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7414" name="Google Shape;85;p1">
            <a:extLst>
              <a:ext uri="{FF2B5EF4-FFF2-40B4-BE49-F238E27FC236}">
                <a16:creationId xmlns:a16="http://schemas.microsoft.com/office/drawing/2014/main" xmlns="" id="{389B15AF-0C5E-4E0C-83AC-9BD8C9B2B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3733800"/>
            <a:ext cx="4800600" cy="144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defTabSz="685800">
              <a:spcBef>
                <a:spcPts val="42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defTabSz="685800">
              <a:spcBef>
                <a:spcPts val="2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defTabSz="685800">
              <a:spcBef>
                <a:spcPts val="2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defTabSz="685800">
              <a:spcBef>
                <a:spcPts val="2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defTabSz="685800">
              <a:spcBef>
                <a:spcPts val="275"/>
              </a:spcBef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3200" b="1">
                <a:solidFill>
                  <a:srgbClr val="0000FF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Tuần 12:  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3200" b="1">
                <a:solidFill>
                  <a:srgbClr val="0000FF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    </a:t>
            </a: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- Nắng ph</a:t>
            </a:r>
            <a:r>
              <a:rPr lang="vi-VN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ư</a:t>
            </a: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ơng Nam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94)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     - Cảnh đẹp non sông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97)</a:t>
            </a:r>
            <a:endParaRPr lang="vi-VN" altLang="vi-VN" sz="4400">
              <a:solidFill>
                <a:srgbClr val="000000"/>
              </a:solidFill>
              <a:latin typeface="Cambria" panose="02040503050406030204" pitchFamily="18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7415" name="Google Shape;85;p1">
            <a:extLst>
              <a:ext uri="{FF2B5EF4-FFF2-40B4-BE49-F238E27FC236}">
                <a16:creationId xmlns:a16="http://schemas.microsoft.com/office/drawing/2014/main" xmlns="" id="{346FCBE1-7E67-4D49-AE26-BC87AD20D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181600"/>
            <a:ext cx="5257800" cy="132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defTabSz="685800">
              <a:spcBef>
                <a:spcPts val="42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defTabSz="685800">
              <a:spcBef>
                <a:spcPts val="2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defTabSz="685800">
              <a:spcBef>
                <a:spcPts val="2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defTabSz="685800">
              <a:spcBef>
                <a:spcPts val="2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defTabSz="685800">
              <a:spcBef>
                <a:spcPts val="275"/>
              </a:spcBef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3200" b="1">
                <a:solidFill>
                  <a:srgbClr val="0000FF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Tuần 13:  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- Ng</a:t>
            </a:r>
            <a:r>
              <a:rPr lang="vi-VN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ư</a:t>
            </a: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ời con của Tây Nguyên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103)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- Cửa Tùng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109)</a:t>
            </a:r>
            <a:endParaRPr lang="vi-VN" altLang="vi-VN" sz="4400">
              <a:solidFill>
                <a:srgbClr val="000000"/>
              </a:solidFill>
              <a:latin typeface="Cambria" panose="02040503050406030204" pitchFamily="18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7416" name="Google Shape;85;p1">
            <a:extLst>
              <a:ext uri="{FF2B5EF4-FFF2-40B4-BE49-F238E27FC236}">
                <a16:creationId xmlns:a16="http://schemas.microsoft.com/office/drawing/2014/main" xmlns="" id="{30F5497A-CA03-4F81-A91E-1F04559F2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184" y="850900"/>
            <a:ext cx="4800600" cy="132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defTabSz="685800">
              <a:spcBef>
                <a:spcPts val="42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defTabSz="685800">
              <a:spcBef>
                <a:spcPts val="2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defTabSz="685800">
              <a:spcBef>
                <a:spcPts val="2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defTabSz="685800">
              <a:spcBef>
                <a:spcPts val="2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defTabSz="685800">
              <a:spcBef>
                <a:spcPts val="275"/>
              </a:spcBef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3200" b="1">
                <a:solidFill>
                  <a:srgbClr val="0000FF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Tuần 14:  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- Ng</a:t>
            </a:r>
            <a:r>
              <a:rPr lang="vi-VN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ư</a:t>
            </a: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ời liên lạc nhỏ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112)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- Nhớ Việt Bắc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115)</a:t>
            </a:r>
            <a:endParaRPr lang="vi-VN" altLang="vi-VN" sz="4400">
              <a:solidFill>
                <a:srgbClr val="000000"/>
              </a:solidFill>
              <a:latin typeface="Cambria" panose="02040503050406030204" pitchFamily="18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7417" name="Google Shape;85;p1">
            <a:extLst>
              <a:ext uri="{FF2B5EF4-FFF2-40B4-BE49-F238E27FC236}">
                <a16:creationId xmlns:a16="http://schemas.microsoft.com/office/drawing/2014/main" xmlns="" id="{6702772B-7EC5-471A-B2A1-E83723D8A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22501"/>
            <a:ext cx="4800600" cy="132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defTabSz="685800">
              <a:spcBef>
                <a:spcPts val="42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defTabSz="685800">
              <a:spcBef>
                <a:spcPts val="2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defTabSz="685800">
              <a:spcBef>
                <a:spcPts val="2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defTabSz="685800">
              <a:spcBef>
                <a:spcPts val="2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defTabSz="685800">
              <a:spcBef>
                <a:spcPts val="275"/>
              </a:spcBef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3200" b="1">
                <a:solidFill>
                  <a:srgbClr val="0000FF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Tuần 15:  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- Hũ bạc của ng</a:t>
            </a:r>
            <a:r>
              <a:rPr lang="vi-VN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ư</a:t>
            </a: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ời cha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121)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- Nhà rông ở Tây Nguyên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127)</a:t>
            </a:r>
            <a:endParaRPr lang="vi-VN" altLang="vi-VN" sz="4400">
              <a:solidFill>
                <a:srgbClr val="000000"/>
              </a:solidFill>
              <a:latin typeface="Cambria" panose="02040503050406030204" pitchFamily="18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7418" name="Google Shape;85;p1">
            <a:extLst>
              <a:ext uri="{FF2B5EF4-FFF2-40B4-BE49-F238E27FC236}">
                <a16:creationId xmlns:a16="http://schemas.microsoft.com/office/drawing/2014/main" xmlns="" id="{069E0D36-FF19-4B76-85DE-A373CBEC1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670300"/>
            <a:ext cx="5410200" cy="144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defTabSz="685800">
              <a:spcBef>
                <a:spcPts val="42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defTabSz="685800">
              <a:spcBef>
                <a:spcPts val="2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defTabSz="685800">
              <a:spcBef>
                <a:spcPts val="2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defTabSz="685800">
              <a:spcBef>
                <a:spcPts val="2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defTabSz="685800">
              <a:spcBef>
                <a:spcPts val="275"/>
              </a:spcBef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3200" b="1">
                <a:solidFill>
                  <a:srgbClr val="0000FF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Tuần 16:  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3200" b="1">
                <a:solidFill>
                  <a:srgbClr val="0000FF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- Đôi bạn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130)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 - Về quê ngoại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133)</a:t>
            </a:r>
            <a:endParaRPr lang="vi-VN" altLang="vi-VN" sz="4400">
              <a:solidFill>
                <a:srgbClr val="000000"/>
              </a:solidFill>
              <a:latin typeface="Cambria" panose="02040503050406030204" pitchFamily="18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7419" name="Google Shape;85;p1">
            <a:extLst>
              <a:ext uri="{FF2B5EF4-FFF2-40B4-BE49-F238E27FC236}">
                <a16:creationId xmlns:a16="http://schemas.microsoft.com/office/drawing/2014/main" xmlns="" id="{48D3903C-3046-4F76-889C-A7AB3842E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933" y="5118100"/>
            <a:ext cx="4800600" cy="144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 defTabSz="685800">
              <a:spcBef>
                <a:spcPts val="42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defTabSz="685800">
              <a:spcBef>
                <a:spcPts val="2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defTabSz="685800">
              <a:spcBef>
                <a:spcPts val="2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defTabSz="685800">
              <a:spcBef>
                <a:spcPts val="2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defTabSz="685800">
              <a:spcBef>
                <a:spcPts val="275"/>
              </a:spcBef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defTabSz="685800" eaLnBrk="0" fontAlgn="base" hangingPunct="0">
              <a:spcBef>
                <a:spcPts val="275"/>
              </a:spcBef>
              <a:spcAft>
                <a:spcPct val="0"/>
              </a:spcAft>
              <a:buClr>
                <a:srgbClr val="A28E6A"/>
              </a:buClr>
              <a:buChar char="o"/>
              <a:defRPr sz="15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3200" b="1">
                <a:solidFill>
                  <a:srgbClr val="0000FF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Tuần 17:  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3200" b="1">
                <a:solidFill>
                  <a:srgbClr val="0000FF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    </a:t>
            </a: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- Mồ Côi xử kiện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139)</a:t>
            </a: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     - Anh Đom Đóm </a:t>
            </a:r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(tr. 143)</a:t>
            </a:r>
            <a:endParaRPr lang="vi-VN" altLang="vi-VN" sz="4400">
              <a:solidFill>
                <a:srgbClr val="000000"/>
              </a:solidFill>
              <a:latin typeface="Cambria" panose="02040503050406030204" pitchFamily="18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6284CF-7C09-4D20-8D08-2BFD5B967A35}"/>
              </a:ext>
            </a:extLst>
          </p:cNvPr>
          <p:cNvSpPr txBox="1">
            <a:spLocks/>
          </p:cNvSpPr>
          <p:nvPr/>
        </p:nvSpPr>
        <p:spPr>
          <a:xfrm>
            <a:off x="328766" y="-134209"/>
            <a:ext cx="11233248" cy="191522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>
              <a:defRPr/>
            </a:pPr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2. </a:t>
            </a:r>
            <a:r>
              <a:rPr lang="en-US" sz="3000" b="1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thư</a:t>
            </a:r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thăm</a:t>
            </a:r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quý</a:t>
            </a:r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</a:t>
            </a:r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cũ</a:t>
            </a:r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cũ</a:t>
            </a:r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…) </a:t>
            </a: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xmlns="" id="{5FAC1C7E-7820-49D1-A2DB-95D4FCDD56E9}"/>
              </a:ext>
            </a:extLst>
          </p:cNvPr>
          <p:cNvGrpSpPr>
            <a:grpSpLocks/>
          </p:cNvGrpSpPr>
          <p:nvPr/>
        </p:nvGrpSpPr>
        <p:grpSpPr bwMode="auto">
          <a:xfrm>
            <a:off x="2877616" y="2060848"/>
            <a:ext cx="6842522" cy="4685803"/>
            <a:chOff x="0" y="1092"/>
            <a:chExt cx="5747" cy="3143"/>
          </a:xfrm>
        </p:grpSpPr>
        <p:pic>
          <p:nvPicPr>
            <p:cNvPr id="4" name="Picture 18" descr="Cover">
              <a:extLst>
                <a:ext uri="{FF2B5EF4-FFF2-40B4-BE49-F238E27FC236}">
                  <a16:creationId xmlns:a16="http://schemas.microsoft.com/office/drawing/2014/main" xmlns="" id="{E706C1E9-F808-4FC4-A580-178D7156BA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" y="3725"/>
              <a:ext cx="1347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7" descr="Cover">
              <a:extLst>
                <a:ext uri="{FF2B5EF4-FFF2-40B4-BE49-F238E27FC236}">
                  <a16:creationId xmlns:a16="http://schemas.microsoft.com/office/drawing/2014/main" xmlns="" id="{9987F13C-12CE-4B33-B32E-1EF088247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" y="3293"/>
              <a:ext cx="1543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6" descr="Cover">
              <a:extLst>
                <a:ext uri="{FF2B5EF4-FFF2-40B4-BE49-F238E27FC236}">
                  <a16:creationId xmlns:a16="http://schemas.microsoft.com/office/drawing/2014/main" xmlns="" id="{CA1EF61B-C772-41BE-B1EE-95E02B62D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2123"/>
              <a:ext cx="2511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5" descr="Cover">
              <a:extLst>
                <a:ext uri="{FF2B5EF4-FFF2-40B4-BE49-F238E27FC236}">
                  <a16:creationId xmlns:a16="http://schemas.microsoft.com/office/drawing/2014/main" xmlns="" id="{376ADF93-304B-41C1-8427-F7A10393D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" y="2976"/>
              <a:ext cx="1380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 descr="Cover">
              <a:extLst>
                <a:ext uri="{FF2B5EF4-FFF2-40B4-BE49-F238E27FC236}">
                  <a16:creationId xmlns:a16="http://schemas.microsoft.com/office/drawing/2014/main" xmlns="" id="{E088D163-437A-4F2E-844E-87A4BCEEF0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" y="2649"/>
              <a:ext cx="1386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Cover">
              <a:extLst>
                <a:ext uri="{FF2B5EF4-FFF2-40B4-BE49-F238E27FC236}">
                  <a16:creationId xmlns:a16="http://schemas.microsoft.com/office/drawing/2014/main" xmlns="" id="{1F08A7E1-7180-4585-8324-D149535A4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" y="2289"/>
              <a:ext cx="1281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 descr="Cover">
              <a:extLst>
                <a:ext uri="{FF2B5EF4-FFF2-40B4-BE49-F238E27FC236}">
                  <a16:creationId xmlns:a16="http://schemas.microsoft.com/office/drawing/2014/main" xmlns="" id="{A9A45A0D-C266-42C9-A6BB-9220C9D9F0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" y="2328"/>
              <a:ext cx="961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Cover">
              <a:extLst>
                <a:ext uri="{FF2B5EF4-FFF2-40B4-BE49-F238E27FC236}">
                  <a16:creationId xmlns:a16="http://schemas.microsoft.com/office/drawing/2014/main" xmlns="" id="{42AD79F1-34D9-4B40-8E11-9F8524B53E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" y="2014"/>
              <a:ext cx="928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Cover">
              <a:extLst>
                <a:ext uri="{FF2B5EF4-FFF2-40B4-BE49-F238E27FC236}">
                  <a16:creationId xmlns:a16="http://schemas.microsoft.com/office/drawing/2014/main" xmlns="" id="{CD1AEDF4-80EE-41C4-8135-A268D47FE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" y="2145"/>
              <a:ext cx="124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 descr="Cover">
              <a:extLst>
                <a:ext uri="{FF2B5EF4-FFF2-40B4-BE49-F238E27FC236}">
                  <a16:creationId xmlns:a16="http://schemas.microsoft.com/office/drawing/2014/main" xmlns="" id="{9871FB9B-D4B4-4A87-A362-220F5896B0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" y="1786"/>
              <a:ext cx="1203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 descr="Cover">
              <a:extLst>
                <a:ext uri="{FF2B5EF4-FFF2-40B4-BE49-F238E27FC236}">
                  <a16:creationId xmlns:a16="http://schemas.microsoft.com/office/drawing/2014/main" xmlns="" id="{0F01E479-5762-4B63-A79A-AC0DC59BE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2034"/>
              <a:ext cx="2622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" descr="Cover">
              <a:extLst>
                <a:ext uri="{FF2B5EF4-FFF2-40B4-BE49-F238E27FC236}">
                  <a16:creationId xmlns:a16="http://schemas.microsoft.com/office/drawing/2014/main" xmlns="" id="{D1C900F2-CB73-48E4-A5A8-DC6F8BFBAB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" y="1230"/>
              <a:ext cx="1517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Cover">
              <a:extLst>
                <a:ext uri="{FF2B5EF4-FFF2-40B4-BE49-F238E27FC236}">
                  <a16:creationId xmlns:a16="http://schemas.microsoft.com/office/drawing/2014/main" xmlns="" id="{0CFD7EC2-50F8-455C-BC9A-D7AADDCE2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1092"/>
              <a:ext cx="2007" cy="1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 descr="Cover">
              <a:extLst>
                <a:ext uri="{FF2B5EF4-FFF2-40B4-BE49-F238E27FC236}">
                  <a16:creationId xmlns:a16="http://schemas.microsoft.com/office/drawing/2014/main" xmlns="" id="{9A038E74-0D17-49BF-AB84-B2D7B2A5F6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14"/>
              <a:ext cx="1746" cy="1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10">
            <a:extLst>
              <a:ext uri="{FF2B5EF4-FFF2-40B4-BE49-F238E27FC236}">
                <a16:creationId xmlns:a16="http://schemas.microsoft.com/office/drawing/2014/main" xmlns="" id="{C2BE15FB-1013-4334-9FE5-CF93E12C8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195" y="1646334"/>
            <a:ext cx="342304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7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ấu trúc bức thư:</a:t>
            </a:r>
            <a:endParaRPr lang="en-US" altLang="en-US" sz="2700" b="1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MMConnector">
            <a:extLst>
              <a:ext uri="{FF2B5EF4-FFF2-40B4-BE49-F238E27FC236}">
                <a16:creationId xmlns:a16="http://schemas.microsoft.com/office/drawing/2014/main" xmlns="" id="{9E650195-2860-4908-9C01-4B77B5EC3D58}"/>
              </a:ext>
            </a:extLst>
          </p:cNvPr>
          <p:cNvSpPr/>
          <p:nvPr/>
        </p:nvSpPr>
        <p:spPr>
          <a:xfrm rot="20944706" flipV="1">
            <a:off x="6337103" y="2075916"/>
            <a:ext cx="1675367" cy="107127"/>
          </a:xfrm>
          <a:custGeom>
            <a:avLst/>
            <a:gdLst/>
            <a:ahLst/>
            <a:cxnLst/>
            <a:rect l="0" t="0" r="0" b="0"/>
            <a:pathLst>
              <a:path w="612896" h="341195">
                <a:moveTo>
                  <a:pt x="-8125" y="-71815"/>
                </a:moveTo>
                <a:cubicBezTo>
                  <a:pt x="4911" y="-59225"/>
                  <a:pt x="17673" y="-46552"/>
                  <a:pt x="30331" y="-33907"/>
                </a:cubicBezTo>
                <a:cubicBezTo>
                  <a:pt x="42990" y="-21262"/>
                  <a:pt x="55545" y="-8646"/>
                  <a:pt x="68055" y="3884"/>
                </a:cubicBezTo>
                <a:cubicBezTo>
                  <a:pt x="80564" y="16414"/>
                  <a:pt x="93028" y="28857"/>
                  <a:pt x="105537" y="41138"/>
                </a:cubicBezTo>
                <a:cubicBezTo>
                  <a:pt x="118046" y="53419"/>
                  <a:pt x="130601" y="65537"/>
                  <a:pt x="143283" y="77413"/>
                </a:cubicBezTo>
                <a:cubicBezTo>
                  <a:pt x="155965" y="89289"/>
                  <a:pt x="168775" y="100923"/>
                  <a:pt x="181797" y="112225"/>
                </a:cubicBezTo>
                <a:cubicBezTo>
                  <a:pt x="194819" y="123528"/>
                  <a:pt x="208052" y="134498"/>
                  <a:pt x="221570" y="145034"/>
                </a:cubicBezTo>
                <a:cubicBezTo>
                  <a:pt x="235087" y="155570"/>
                  <a:pt x="248888" y="165672"/>
                  <a:pt x="263045" y="175231"/>
                </a:cubicBezTo>
                <a:cubicBezTo>
                  <a:pt x="277202" y="184789"/>
                  <a:pt x="291714" y="193804"/>
                  <a:pt x="306572" y="202160"/>
                </a:cubicBezTo>
                <a:cubicBezTo>
                  <a:pt x="321431" y="210516"/>
                  <a:pt x="336635" y="218214"/>
                  <a:pt x="352345" y="225167"/>
                </a:cubicBezTo>
                <a:cubicBezTo>
                  <a:pt x="368054" y="232120"/>
                  <a:pt x="384269" y="238329"/>
                  <a:pt x="400339" y="243679"/>
                </a:cubicBezTo>
                <a:cubicBezTo>
                  <a:pt x="416408" y="249030"/>
                  <a:pt x="432332" y="253522"/>
                  <a:pt x="450298" y="257315"/>
                </a:cubicBezTo>
                <a:cubicBezTo>
                  <a:pt x="468263" y="261107"/>
                  <a:pt x="488270" y="264199"/>
                  <a:pt x="501780" y="265952"/>
                </a:cubicBezTo>
                <a:cubicBezTo>
                  <a:pt x="515289" y="267706"/>
                  <a:pt x="522302" y="268119"/>
                  <a:pt x="529315" y="268533"/>
                </a:cubicBezTo>
                <a:cubicBezTo>
                  <a:pt x="534777" y="268856"/>
                  <a:pt x="538435" y="271953"/>
                  <a:pt x="538435" y="276133"/>
                </a:cubicBezTo>
                <a:cubicBezTo>
                  <a:pt x="538435" y="280313"/>
                  <a:pt x="534770" y="283304"/>
                  <a:pt x="529315" y="283733"/>
                </a:cubicBezTo>
                <a:cubicBezTo>
                  <a:pt x="522144" y="284297"/>
                  <a:pt x="514974" y="284861"/>
                  <a:pt x="500862" y="284975"/>
                </a:cubicBezTo>
                <a:cubicBezTo>
                  <a:pt x="486750" y="285089"/>
                  <a:pt x="465696" y="284753"/>
                  <a:pt x="446479" y="283386"/>
                </a:cubicBezTo>
                <a:cubicBezTo>
                  <a:pt x="427262" y="282018"/>
                  <a:pt x="409881" y="279620"/>
                  <a:pt x="392119" y="276313"/>
                </a:cubicBezTo>
                <a:cubicBezTo>
                  <a:pt x="374357" y="273007"/>
                  <a:pt x="356213" y="268791"/>
                  <a:pt x="338419" y="263684"/>
                </a:cubicBezTo>
                <a:cubicBezTo>
                  <a:pt x="320625" y="258577"/>
                  <a:pt x="303181" y="252580"/>
                  <a:pt x="285997" y="245816"/>
                </a:cubicBezTo>
                <a:cubicBezTo>
                  <a:pt x="268814" y="239053"/>
                  <a:pt x="251890" y="231524"/>
                  <a:pt x="235305" y="223377"/>
                </a:cubicBezTo>
                <a:cubicBezTo>
                  <a:pt x="218720" y="215230"/>
                  <a:pt x="202473" y="206466"/>
                  <a:pt x="186541" y="197242"/>
                </a:cubicBezTo>
                <a:cubicBezTo>
                  <a:pt x="170609" y="188018"/>
                  <a:pt x="154993" y="178334"/>
                  <a:pt x="139655" y="168337"/>
                </a:cubicBezTo>
                <a:cubicBezTo>
                  <a:pt x="124316" y="158340"/>
                  <a:pt x="109256" y="148030"/>
                  <a:pt x="94416" y="137537"/>
                </a:cubicBezTo>
                <a:cubicBezTo>
                  <a:pt x="79575" y="127044"/>
                  <a:pt x="64954" y="116368"/>
                  <a:pt x="50490" y="105620"/>
                </a:cubicBezTo>
                <a:cubicBezTo>
                  <a:pt x="36025" y="94871"/>
                  <a:pt x="21718" y="84051"/>
                  <a:pt x="7503" y="73264"/>
                </a:cubicBezTo>
                <a:cubicBezTo>
                  <a:pt x="-6712" y="62477"/>
                  <a:pt x="-20835" y="51724"/>
                  <a:pt x="-34917" y="41069"/>
                </a:cubicBezTo>
                <a:cubicBezTo>
                  <a:pt x="-48999" y="30414"/>
                  <a:pt x="-63041" y="19857"/>
                  <a:pt x="-77112" y="9578"/>
                </a:cubicBezTo>
                <a:cubicBezTo>
                  <a:pt x="-91182" y="-702"/>
                  <a:pt x="-105281" y="-10704"/>
                  <a:pt x="-119380" y="-20707"/>
                </a:cubicBezTo>
                <a:cubicBezTo>
                  <a:pt x="-152853" y="-44453"/>
                  <a:pt x="-156497" y="-83626"/>
                  <a:pt x="-136807" y="-108021"/>
                </a:cubicBezTo>
                <a:cubicBezTo>
                  <a:pt x="-117118" y="-132417"/>
                  <a:pt x="-77691" y="-137519"/>
                  <a:pt x="-47782" y="-109417"/>
                </a:cubicBezTo>
                <a:cubicBezTo>
                  <a:pt x="-34471" y="-96911"/>
                  <a:pt x="-21161" y="-84405"/>
                  <a:pt x="-8125" y="-71815"/>
                </a:cubicBezTo>
                <a:close/>
              </a:path>
            </a:pathLst>
          </a:custGeom>
          <a:solidFill>
            <a:srgbClr val="0000CC"/>
          </a:solidFill>
          <a:ln w="7600" cap="rnd">
            <a:solidFill>
              <a:srgbClr val="CC7EB0"/>
            </a:solidFill>
            <a:round/>
          </a:ln>
        </p:spPr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F62AB6F-FF23-4B94-9FC4-51FB219A62D0}"/>
              </a:ext>
            </a:extLst>
          </p:cNvPr>
          <p:cNvSpPr txBox="1"/>
          <p:nvPr/>
        </p:nvSpPr>
        <p:spPr>
          <a:xfrm rot="20695730">
            <a:off x="5866093" y="1836996"/>
            <a:ext cx="195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3373B3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solidFill>
                  <a:srgbClr val="3373B3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73B3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solidFill>
                  <a:srgbClr val="3373B3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73B3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solidFill>
                  <a:srgbClr val="3373B3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73B3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endParaRPr lang="en-US" dirty="0">
              <a:solidFill>
                <a:srgbClr val="3373B3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2179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</TotalTime>
  <Words>1098</Words>
  <Application>Microsoft Office PowerPoint</Application>
  <PresentationFormat>Widescreen</PresentationFormat>
  <Paragraphs>128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宋体</vt:lpstr>
      <vt:lpstr>Arial</vt:lpstr>
      <vt:lpstr>Calibri</vt:lpstr>
      <vt:lpstr>Calibri Light</vt:lpstr>
      <vt:lpstr>Cambria</vt:lpstr>
      <vt:lpstr>Franklin Gothic Book</vt:lpstr>
      <vt:lpstr>HP001 4 hàng</vt:lpstr>
      <vt:lpstr>Impact</vt:lpstr>
      <vt:lpstr>Perpetua</vt:lpstr>
      <vt:lpstr>Tahoma</vt:lpstr>
      <vt:lpstr>Times New Roman</vt:lpstr>
      <vt:lpstr>VNI-Times</vt:lpstr>
      <vt:lpstr>Wingdings 2</vt:lpstr>
      <vt:lpstr>Blank</vt:lpstr>
      <vt:lpstr>1_Equity</vt:lpstr>
      <vt:lpstr>3_Default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</dc:creator>
  <cp:lastModifiedBy>Admin</cp:lastModifiedBy>
  <cp:revision>11</cp:revision>
  <dcterms:created xsi:type="dcterms:W3CDTF">2021-12-12T13:23:24Z</dcterms:created>
  <dcterms:modified xsi:type="dcterms:W3CDTF">2022-01-04T05:59:00Z</dcterms:modified>
</cp:coreProperties>
</file>