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5" r:id="rId2"/>
    <p:sldMasterId id="2147483712" r:id="rId3"/>
  </p:sldMasterIdLst>
  <p:notesMasterIdLst>
    <p:notesMasterId r:id="rId16"/>
  </p:notesMasterIdLst>
  <p:sldIdLst>
    <p:sldId id="335" r:id="rId4"/>
    <p:sldId id="313" r:id="rId5"/>
    <p:sldId id="341" r:id="rId6"/>
    <p:sldId id="386" r:id="rId7"/>
    <p:sldId id="387" r:id="rId8"/>
    <p:sldId id="388" r:id="rId9"/>
    <p:sldId id="396" r:id="rId10"/>
    <p:sldId id="391" r:id="rId11"/>
    <p:sldId id="392" r:id="rId12"/>
    <p:sldId id="394" r:id="rId13"/>
    <p:sldId id="395" r:id="rId14"/>
    <p:sldId id="3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F656-4BF1-4258-824E-2FC6A4DF31B7}" type="datetimeFigureOut">
              <a:rPr lang="en-US" smtClean="0"/>
              <a:t>23/1/2022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EB87A-3CE5-4525-9256-1FAC9B3B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4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bao </a:t>
            </a:r>
            <a:r>
              <a:rPr lang="en-US" dirty="0" err="1"/>
              <a:t>lì</a:t>
            </a:r>
            <a:r>
              <a:rPr lang="en-US" dirty="0"/>
              <a:t> </a:t>
            </a:r>
            <a:r>
              <a:rPr lang="en-US" dirty="0" err="1"/>
              <a:t>xì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BAO LÌ XÌ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DA94B-A13E-4115-8706-9FA1282D6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1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bao </a:t>
            </a:r>
            <a:r>
              <a:rPr lang="en-US" dirty="0" err="1"/>
              <a:t>lì</a:t>
            </a:r>
            <a:r>
              <a:rPr lang="en-US" dirty="0"/>
              <a:t> </a:t>
            </a:r>
            <a:r>
              <a:rPr lang="en-US" dirty="0" err="1"/>
              <a:t>xì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BAO LÌ XÌ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DA94B-A13E-4115-8706-9FA1282D6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95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bao </a:t>
            </a:r>
            <a:r>
              <a:rPr lang="en-US" dirty="0" err="1"/>
              <a:t>lì</a:t>
            </a:r>
            <a:r>
              <a:rPr lang="en-US" dirty="0"/>
              <a:t> </a:t>
            </a:r>
            <a:r>
              <a:rPr lang="en-US" dirty="0" err="1"/>
              <a:t>xì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BAO LÌ XÌ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DA94B-A13E-4115-8706-9FA1282D6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1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8DDCD4-226E-4899-A078-C8C802E89636}"/>
              </a:ext>
            </a:extLst>
          </p:cNvPr>
          <p:cNvSpPr txBox="1"/>
          <p:nvPr userDrawn="1"/>
        </p:nvSpPr>
        <p:spPr>
          <a:xfrm>
            <a:off x="0" y="0"/>
            <a:ext cx="1402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B82017"/>
                </a:solidFill>
                <a:latin typeface="#9Slide03 Dekar" panose="02000000000000000000" pitchFamily="2" charset="0"/>
              </a:rPr>
              <a:t>KTUTS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638AE1-1185-4547-A85D-9FC884204857}"/>
              </a:ext>
            </a:extLst>
          </p:cNvPr>
          <p:cNvSpPr txBox="1"/>
          <p:nvPr userDrawn="1"/>
        </p:nvSpPr>
        <p:spPr>
          <a:xfrm>
            <a:off x="11163300" y="6380946"/>
            <a:ext cx="1028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B82017"/>
                </a:solidFill>
                <a:latin typeface="#9Slide03 Dekar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0543568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5997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8231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14031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94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373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71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64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710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41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48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2592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4736" y="603504"/>
            <a:ext cx="11082528" cy="5752846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205B6F-A96C-4F34-A858-638213E329DF}"/>
              </a:ext>
            </a:extLst>
          </p:cNvPr>
          <p:cNvSpPr txBox="1"/>
          <p:nvPr userDrawn="1"/>
        </p:nvSpPr>
        <p:spPr>
          <a:xfrm>
            <a:off x="0" y="0"/>
            <a:ext cx="1402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B82017"/>
                </a:solidFill>
                <a:latin typeface="#9Slide03 Dekar" panose="02000000000000000000" pitchFamily="2" charset="0"/>
              </a:rPr>
              <a:t>KTUTS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ABCA6F-2CDB-4AFF-80D9-C2B81C6CD24C}"/>
              </a:ext>
            </a:extLst>
          </p:cNvPr>
          <p:cNvSpPr txBox="1"/>
          <p:nvPr userDrawn="1"/>
        </p:nvSpPr>
        <p:spPr>
          <a:xfrm>
            <a:off x="11163300" y="6380946"/>
            <a:ext cx="1028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B82017"/>
                </a:solidFill>
                <a:latin typeface="#9Slide03 Dekar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8375647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11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458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983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27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7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06CADE-AC24-4164-B59B-C9F661272906}"/>
              </a:ext>
            </a:extLst>
          </p:cNvPr>
          <p:cNvSpPr txBox="1"/>
          <p:nvPr userDrawn="1"/>
        </p:nvSpPr>
        <p:spPr>
          <a:xfrm>
            <a:off x="438150" y="495300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#9Slide03 Dekar" panose="02000000000000000000" pitchFamily="2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385089-CA8D-4D0F-A438-04ADEA8A4153}"/>
              </a:ext>
            </a:extLst>
          </p:cNvPr>
          <p:cNvSpPr txBox="1"/>
          <p:nvPr userDrawn="1"/>
        </p:nvSpPr>
        <p:spPr>
          <a:xfrm>
            <a:off x="11334750" y="0"/>
            <a:ext cx="857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6168"/>
                </a:solidFill>
                <a:latin typeface="#9Slide03 Dekar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1797409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7412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66" y="-305600"/>
            <a:ext cx="3428634" cy="3428634"/>
          </a:xfrm>
          <a:prstGeom prst="rect">
            <a:avLst/>
          </a:prstGeom>
        </p:spPr>
      </p:pic>
      <p:pic>
        <p:nvPicPr>
          <p:cNvPr id="6" name="Picture 8" descr="Hình ảnh hoa đào PNG đẹp cho dân thiết kế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346"/>
            <a:ext cx="2923822" cy="29238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20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9284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8DDCD4-226E-4899-A078-C8C802E89636}"/>
              </a:ext>
            </a:extLst>
          </p:cNvPr>
          <p:cNvSpPr txBox="1"/>
          <p:nvPr userDrawn="1"/>
        </p:nvSpPr>
        <p:spPr>
          <a:xfrm>
            <a:off x="0" y="0"/>
            <a:ext cx="1402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B82017"/>
                </a:solidFill>
                <a:latin typeface="#9Slide03 Dekar" panose="02000000000000000000" pitchFamily="2" charset="0"/>
              </a:rPr>
              <a:t>KTUTS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638AE1-1185-4547-A85D-9FC884204857}"/>
              </a:ext>
            </a:extLst>
          </p:cNvPr>
          <p:cNvSpPr txBox="1"/>
          <p:nvPr userDrawn="1"/>
        </p:nvSpPr>
        <p:spPr>
          <a:xfrm>
            <a:off x="11163300" y="6380946"/>
            <a:ext cx="1028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B82017"/>
                </a:solidFill>
                <a:latin typeface="#9Slide03 Dekar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4122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2592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4736" y="603504"/>
            <a:ext cx="11082528" cy="5752846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205B6F-A96C-4F34-A858-638213E329DF}"/>
              </a:ext>
            </a:extLst>
          </p:cNvPr>
          <p:cNvSpPr txBox="1"/>
          <p:nvPr userDrawn="1"/>
        </p:nvSpPr>
        <p:spPr>
          <a:xfrm>
            <a:off x="0" y="0"/>
            <a:ext cx="1402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B82017"/>
                </a:solidFill>
                <a:latin typeface="#9Slide03 Dekar" panose="02000000000000000000" pitchFamily="2" charset="0"/>
              </a:rPr>
              <a:t>KTUTS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ABCA6F-2CDB-4AFF-80D9-C2B81C6CD24C}"/>
              </a:ext>
            </a:extLst>
          </p:cNvPr>
          <p:cNvSpPr txBox="1"/>
          <p:nvPr userDrawn="1"/>
        </p:nvSpPr>
        <p:spPr>
          <a:xfrm>
            <a:off x="11163300" y="6380946"/>
            <a:ext cx="1028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B82017"/>
                </a:solidFill>
                <a:latin typeface="#9Slide03 Dekar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12513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7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06CADE-AC24-4164-B59B-C9F661272906}"/>
              </a:ext>
            </a:extLst>
          </p:cNvPr>
          <p:cNvSpPr txBox="1"/>
          <p:nvPr userDrawn="1"/>
        </p:nvSpPr>
        <p:spPr>
          <a:xfrm>
            <a:off x="438150" y="495300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#9Slide03 Dekar" panose="02000000000000000000" pitchFamily="2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385089-CA8D-4D0F-A438-04ADEA8A4153}"/>
              </a:ext>
            </a:extLst>
          </p:cNvPr>
          <p:cNvSpPr txBox="1"/>
          <p:nvPr userDrawn="1"/>
        </p:nvSpPr>
        <p:spPr>
          <a:xfrm>
            <a:off x="11334750" y="0"/>
            <a:ext cx="857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6168"/>
                </a:solidFill>
                <a:latin typeface="#9Slide03 Dekar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49635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41AE-4545-4426-A31C-0BDF7506602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BF0E05C-9444-4920-8945-76C60BA019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7515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473A279-1F25-48A3-8E00-9926D7596A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886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74381E2-0AD5-498F-8FF6-FECE902366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4147D59-60C2-4CD5-8D27-CF3615FED36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06F405-5D21-4EEC-9E55-4875BF65031A}"/>
              </a:ext>
            </a:extLst>
          </p:cNvPr>
          <p:cNvSpPr txBox="1"/>
          <p:nvPr userDrawn="1"/>
        </p:nvSpPr>
        <p:spPr>
          <a:xfrm>
            <a:off x="25505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E576E58-B806-4FB6-94A1-8372AAD01A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4" y="1045589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4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41AE-4545-4426-A31C-0BDF7506602D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BF0E05C-9444-4920-8945-76C60BA019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7515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473A279-1F25-48A3-8E00-9926D7596A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886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74381E2-0AD5-498F-8FF6-FECE902366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4147D59-60C2-4CD5-8D27-CF3615FED36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06F405-5D21-4EEC-9E55-4875BF65031A}"/>
              </a:ext>
            </a:extLst>
          </p:cNvPr>
          <p:cNvSpPr txBox="1"/>
          <p:nvPr userDrawn="1"/>
        </p:nvSpPr>
        <p:spPr>
          <a:xfrm>
            <a:off x="25505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E576E58-B806-4FB6-94A1-8372AAD01A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4" y="1045589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7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7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hyperlink" Target="https://www.facebook.com/teamKTUT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hyperlink" Target="https://www.facebook.com/teamKTU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Photoshop cành hoa đào phai đẹp file PSD #2"/>
          <p:cNvSpPr>
            <a:spLocks noChangeAspect="1" noChangeArrowheads="1"/>
          </p:cNvSpPr>
          <p:nvPr/>
        </p:nvSpPr>
        <p:spPr bwMode="auto">
          <a:xfrm>
            <a:off x="0" y="15197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178" y="931322"/>
            <a:ext cx="2639786" cy="3048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795" y="4301186"/>
            <a:ext cx="5443290" cy="2785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10" y="3997174"/>
            <a:ext cx="2799972" cy="279997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 descr="https://i.pinimg.com/564x/5d/28/16/5d281614a375ee630028260c028deae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658" b="47486" l="62288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48" t="27429" r="3153" b="50286"/>
          <a:stretch/>
        </p:blipFill>
        <p:spPr bwMode="auto">
          <a:xfrm>
            <a:off x="2792186" y="0"/>
            <a:ext cx="1828800" cy="10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.pinimg.com/564x/5d/28/16/5d281614a375ee630028260c028deae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658" b="47486" l="62288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48" t="27429" r="3153" b="50286"/>
          <a:stretch/>
        </p:blipFill>
        <p:spPr bwMode="auto">
          <a:xfrm>
            <a:off x="7608278" y="-1"/>
            <a:ext cx="1828800" cy="10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i.pinimg.com/564x/89/97/f5/8997f511b7acd5402afee377b5997c4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00" t="15255" r="7812" b="62228"/>
          <a:stretch/>
        </p:blipFill>
        <p:spPr bwMode="auto">
          <a:xfrm>
            <a:off x="6342621" y="1333250"/>
            <a:ext cx="1779815" cy="10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i.pinimg.com/564x/89/97/f5/8997f511b7acd5402afee377b5997c4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0" b="72856" l="9779" r="28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9" t="45500" r="69157" b="24105"/>
          <a:stretch/>
        </p:blipFill>
        <p:spPr bwMode="auto">
          <a:xfrm>
            <a:off x="830036" y="-473232"/>
            <a:ext cx="1257300" cy="16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i.pinimg.com/564x/89/97/f5/8997f511b7acd5402afee377b5997c4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0" b="72856" l="9779" r="28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9" t="45500" r="69157" b="24105"/>
          <a:stretch/>
        </p:blipFill>
        <p:spPr bwMode="auto">
          <a:xfrm>
            <a:off x="9285006" y="-554580"/>
            <a:ext cx="1257300" cy="16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9958054" y="1453709"/>
            <a:ext cx="1745855" cy="2003490"/>
            <a:chOff x="4160896" y="3856125"/>
            <a:chExt cx="2321380" cy="3177871"/>
          </a:xfrm>
        </p:grpSpPr>
        <p:pic>
          <p:nvPicPr>
            <p:cNvPr id="21" name="Picture 2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8250" l="6000" r="8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896" y="4712616"/>
              <a:ext cx="2321380" cy="232138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318641" y="3856125"/>
              <a:ext cx="16328" cy="110284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0F5BBA8-D8EB-4CB6-8EBF-204338861E8C}"/>
              </a:ext>
            </a:extLst>
          </p:cNvPr>
          <p:cNvSpPr txBox="1"/>
          <p:nvPr/>
        </p:nvSpPr>
        <p:spPr>
          <a:xfrm>
            <a:off x="2545670" y="11103820"/>
            <a:ext cx="4198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1CDB771-5D1B-480F-B8CB-EF658BF9A247}"/>
              </a:ext>
            </a:extLst>
          </p:cNvPr>
          <p:cNvSpPr txBox="1"/>
          <p:nvPr/>
        </p:nvSpPr>
        <p:spPr>
          <a:xfrm>
            <a:off x="830036" y="2679914"/>
            <a:ext cx="9672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b="0" spc="-150">
                <a:solidFill>
                  <a:srgbClr val="FFCC00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defTabSz="1219170"/>
            <a:r>
              <a:rPr lang="en-US" sz="4800" b="1" spc="-200" dirty="0">
                <a:solidFill>
                  <a:srgbClr val="C00000"/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CHÀO MỪNG CÁC CON </a:t>
            </a:r>
          </a:p>
          <a:p>
            <a:pPr defTabSz="1219170"/>
            <a:r>
              <a:rPr lang="en-US" sz="4800" b="1" spc="-200" dirty="0">
                <a:solidFill>
                  <a:srgbClr val="C00000"/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ĐẾN VỚI TIẾT HỌC MÔN TOÁN LỚP 3</a:t>
            </a:r>
            <a:endParaRPr sz="4800" b="1" spc="-200" dirty="0">
              <a:solidFill>
                <a:srgbClr val="C00000"/>
              </a:solidFill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  <a:sym typeface="Elsie" panose="0200000000000000000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B318273-9679-47A0-9354-AFED50A083FB}"/>
              </a:ext>
            </a:extLst>
          </p:cNvPr>
          <p:cNvSpPr txBox="1"/>
          <p:nvPr/>
        </p:nvSpPr>
        <p:spPr>
          <a:xfrm>
            <a:off x="3862054" y="77808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511476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67">
            <a:extLst>
              <a:ext uri="{FF2B5EF4-FFF2-40B4-BE49-F238E27FC236}">
                <a16:creationId xmlns:a16="http://schemas.microsoft.com/office/drawing/2014/main" xmlns="" id="{3A946E71-3A9D-4893-88AB-07C7E13A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407" y="46067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6" name="Text Box 268">
            <a:extLst>
              <a:ext uri="{FF2B5EF4-FFF2-40B4-BE49-F238E27FC236}">
                <a16:creationId xmlns:a16="http://schemas.microsoft.com/office/drawing/2014/main" xmlns="" id="{94205A17-1A78-47DC-8D48-2F8C44B2A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09" y="1207456"/>
            <a:ext cx="518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7" name="Text Box 269">
            <a:extLst>
              <a:ext uri="{FF2B5EF4-FFF2-40B4-BE49-F238E27FC236}">
                <a16:creationId xmlns:a16="http://schemas.microsoft.com/office/drawing/2014/main" xmlns="" id="{C5B6D0C1-AC00-46D4-BB6D-12A225A1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631" y="347403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8" name="Text Box 270">
            <a:extLst>
              <a:ext uri="{FF2B5EF4-FFF2-40B4-BE49-F238E27FC236}">
                <a16:creationId xmlns:a16="http://schemas.microsoft.com/office/drawing/2014/main" xmlns="" id="{B0C09E4B-B008-44DF-A5F1-9B02671C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310" y="2426383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9" name="Text Box 271">
            <a:extLst>
              <a:ext uri="{FF2B5EF4-FFF2-40B4-BE49-F238E27FC236}">
                <a16:creationId xmlns:a16="http://schemas.microsoft.com/office/drawing/2014/main" xmlns="" id="{8BAD1AE6-7B8A-47B9-B531-4F42BD0C7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237" y="5660067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5E4C0556-D951-4B3C-9B1A-746631C1E784}"/>
              </a:ext>
            </a:extLst>
          </p:cNvPr>
          <p:cNvGrpSpPr/>
          <p:nvPr/>
        </p:nvGrpSpPr>
        <p:grpSpPr>
          <a:xfrm>
            <a:off x="283240" y="998222"/>
            <a:ext cx="4038593" cy="5247861"/>
            <a:chOff x="283240" y="998222"/>
            <a:chExt cx="4038593" cy="5247861"/>
          </a:xfrm>
        </p:grpSpPr>
        <p:grpSp>
          <p:nvGrpSpPr>
            <p:cNvPr id="51" name="Group 288">
              <a:extLst>
                <a:ext uri="{FF2B5EF4-FFF2-40B4-BE49-F238E27FC236}">
                  <a16:creationId xmlns:a16="http://schemas.microsoft.com/office/drawing/2014/main" xmlns="" id="{24121D69-094A-4511-8BB8-95B4A237A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40" y="998222"/>
              <a:ext cx="3437729" cy="1392239"/>
              <a:chOff x="564" y="1690"/>
              <a:chExt cx="1396" cy="877"/>
            </a:xfrm>
          </p:grpSpPr>
          <p:grpSp>
            <p:nvGrpSpPr>
              <p:cNvPr id="78" name="Group 279">
                <a:extLst>
                  <a:ext uri="{FF2B5EF4-FFF2-40B4-BE49-F238E27FC236}">
                    <a16:creationId xmlns:a16="http://schemas.microsoft.com/office/drawing/2014/main" xmlns="" id="{9E1BC003-1731-4714-B4A0-44B9BC6AC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4" y="2112"/>
                <a:ext cx="1396" cy="455"/>
                <a:chOff x="564" y="2112"/>
                <a:chExt cx="1396" cy="455"/>
              </a:xfrm>
            </p:grpSpPr>
            <p:sp>
              <p:nvSpPr>
                <p:cNvPr id="81" name="Text Box 206">
                  <a:extLst>
                    <a:ext uri="{FF2B5EF4-FFF2-40B4-BE49-F238E27FC236}">
                      <a16:creationId xmlns:a16="http://schemas.microsoft.com/office/drawing/2014/main" xmlns="" id="{E9AE7A70-AE4E-4DD8-B00E-0F93BBF919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8" y="2144"/>
                  <a:ext cx="240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grpSp>
              <p:nvGrpSpPr>
                <p:cNvPr id="82" name="Group 278">
                  <a:extLst>
                    <a:ext uri="{FF2B5EF4-FFF2-40B4-BE49-F238E27FC236}">
                      <a16:creationId xmlns:a16="http://schemas.microsoft.com/office/drawing/2014/main" xmlns="" id="{9A4634F5-938D-4206-9910-71FD353046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4" y="2112"/>
                  <a:ext cx="1396" cy="455"/>
                  <a:chOff x="564" y="2112"/>
                  <a:chExt cx="1396" cy="455"/>
                </a:xfrm>
              </p:grpSpPr>
              <p:sp>
                <p:nvSpPr>
                  <p:cNvPr id="83" name="Text Box 205">
                    <a:extLst>
                      <a:ext uri="{FF2B5EF4-FFF2-40B4-BE49-F238E27FC236}">
                        <a16:creationId xmlns:a16="http://schemas.microsoft.com/office/drawing/2014/main" xmlns="" id="{A5A642CB-55C1-4B65-9FB2-D95065B8D6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" y="2160"/>
                    <a:ext cx="240" cy="4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84" name="Text Box 207">
                    <a:extLst>
                      <a:ext uri="{FF2B5EF4-FFF2-40B4-BE49-F238E27FC236}">
                        <a16:creationId xmlns:a16="http://schemas.microsoft.com/office/drawing/2014/main" xmlns="" id="{7BD0AFAE-84A3-402D-925F-1294D5AA1A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0" y="2144"/>
                    <a:ext cx="240" cy="4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  <p:grpSp>
                <p:nvGrpSpPr>
                  <p:cNvPr id="85" name="Group 277">
                    <a:extLst>
                      <a:ext uri="{FF2B5EF4-FFF2-40B4-BE49-F238E27FC236}">
                        <a16:creationId xmlns:a16="http://schemas.microsoft.com/office/drawing/2014/main" xmlns="" id="{571F7DDF-3FA1-4947-840B-6BA8C9491A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0" y="2112"/>
                    <a:ext cx="1152" cy="48"/>
                    <a:chOff x="680" y="2094"/>
                    <a:chExt cx="1152" cy="48"/>
                  </a:xfrm>
                </p:grpSpPr>
                <p:grpSp>
                  <p:nvGrpSpPr>
                    <p:cNvPr id="86" name="Group 275">
                      <a:extLst>
                        <a:ext uri="{FF2B5EF4-FFF2-40B4-BE49-F238E27FC236}">
                          <a16:creationId xmlns:a16="http://schemas.microsoft.com/office/drawing/2014/main" xmlns="" id="{86D22437-01A3-4867-A26A-976EA3BC78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0" y="2094"/>
                      <a:ext cx="1152" cy="48"/>
                      <a:chOff x="680" y="2094"/>
                      <a:chExt cx="1152" cy="48"/>
                    </a:xfrm>
                  </p:grpSpPr>
                  <p:grpSp>
                    <p:nvGrpSpPr>
                      <p:cNvPr id="88" name="Group 201">
                        <a:extLst>
                          <a:ext uri="{FF2B5EF4-FFF2-40B4-BE49-F238E27FC236}">
                            <a16:creationId xmlns:a16="http://schemas.microsoft.com/office/drawing/2014/main" xmlns="" id="{EEC9E37C-0B08-4833-B239-F6E89F2D991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0" y="2094"/>
                        <a:ext cx="576" cy="48"/>
                        <a:chOff x="336" y="1968"/>
                        <a:chExt cx="1296" cy="96"/>
                      </a:xfrm>
                    </p:grpSpPr>
                    <p:sp>
                      <p:nvSpPr>
                        <p:cNvPr id="91" name="Line 202">
                          <a:extLst>
                            <a:ext uri="{FF2B5EF4-FFF2-40B4-BE49-F238E27FC236}">
                              <a16:creationId xmlns:a16="http://schemas.microsoft.com/office/drawing/2014/main" xmlns="" id="{AE70CEAF-E64F-491D-B6EE-C7369824515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6" y="2016"/>
                          <a:ext cx="129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3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2" name="Line 203">
                          <a:extLst>
                            <a:ext uri="{FF2B5EF4-FFF2-40B4-BE49-F238E27FC236}">
                              <a16:creationId xmlns:a16="http://schemas.microsoft.com/office/drawing/2014/main" xmlns="" id="{1EFED764-1259-4D5E-99F4-D2C55540651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6" y="196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3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3" name="Line 204">
                          <a:extLst>
                            <a:ext uri="{FF2B5EF4-FFF2-40B4-BE49-F238E27FC236}">
                              <a16:creationId xmlns:a16="http://schemas.microsoft.com/office/drawing/2014/main" xmlns="" id="{31A4D507-6BFF-42BD-8C8C-2603CFB5E8C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32" y="196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3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89" name="Line 211">
                        <a:extLst>
                          <a:ext uri="{FF2B5EF4-FFF2-40B4-BE49-F238E27FC236}">
                            <a16:creationId xmlns:a16="http://schemas.microsoft.com/office/drawing/2014/main" xmlns="" id="{A402639C-A612-4C38-9CF5-7B78F58B9C1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56" y="2118"/>
                        <a:ext cx="57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3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0" name="Line 212">
                        <a:extLst>
                          <a:ext uri="{FF2B5EF4-FFF2-40B4-BE49-F238E27FC236}">
                            <a16:creationId xmlns:a16="http://schemas.microsoft.com/office/drawing/2014/main" xmlns="" id="{6B28B93C-B2C0-47BD-8D22-113F858A60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56" y="2094"/>
                        <a:ext cx="0" cy="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3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87" name="Line 213">
                      <a:extLst>
                        <a:ext uri="{FF2B5EF4-FFF2-40B4-BE49-F238E27FC236}">
                          <a16:creationId xmlns:a16="http://schemas.microsoft.com/office/drawing/2014/main" xmlns="" id="{8CE6BCB0-5738-47F1-90CE-E2D9FEEE48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2" y="2094"/>
                      <a:ext cx="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79" name="Text Box 220">
                <a:extLst>
                  <a:ext uri="{FF2B5EF4-FFF2-40B4-BE49-F238E27FC236}">
                    <a16:creationId xmlns:a16="http://schemas.microsoft.com/office/drawing/2014/main" xmlns="" id="{0B4F35AC-0ED7-45F2-B062-E702CB2528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8" y="1690"/>
                <a:ext cx="43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  <p:sp>
            <p:nvSpPr>
              <p:cNvPr id="80" name="Text Box 227">
                <a:extLst>
                  <a:ext uri="{FF2B5EF4-FFF2-40B4-BE49-F238E27FC236}">
                    <a16:creationId xmlns:a16="http://schemas.microsoft.com/office/drawing/2014/main" xmlns="" id="{98B9C6D3-F6FC-47D2-8DA1-7AB0B0265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0" y="1700"/>
                <a:ext cx="43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985500DF-A9C0-4F6D-8D9E-AF2421B20285}"/>
                </a:ext>
              </a:extLst>
            </p:cNvPr>
            <p:cNvGrpSpPr/>
            <p:nvPr/>
          </p:nvGrpSpPr>
          <p:grpSpPr>
            <a:xfrm>
              <a:off x="283240" y="4766532"/>
              <a:ext cx="4038593" cy="1479551"/>
              <a:chOff x="393792" y="3787732"/>
              <a:chExt cx="4038593" cy="1479551"/>
            </a:xfrm>
          </p:grpSpPr>
          <p:grpSp>
            <p:nvGrpSpPr>
              <p:cNvPr id="64" name="Group 286">
                <a:extLst>
                  <a:ext uri="{FF2B5EF4-FFF2-40B4-BE49-F238E27FC236}">
                    <a16:creationId xmlns:a16="http://schemas.microsoft.com/office/drawing/2014/main" xmlns="" id="{71A95959-029A-4258-AA9B-C6E6C60D63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792" y="3787732"/>
                <a:ext cx="3782487" cy="1450976"/>
                <a:chOff x="568" y="2747"/>
                <a:chExt cx="1536" cy="914"/>
              </a:xfrm>
            </p:grpSpPr>
            <p:sp>
              <p:nvSpPr>
                <p:cNvPr id="67" name="Text Box 219">
                  <a:extLst>
                    <a:ext uri="{FF2B5EF4-FFF2-40B4-BE49-F238E27FC236}">
                      <a16:creationId xmlns:a16="http://schemas.microsoft.com/office/drawing/2014/main" xmlns="" id="{8F7B8B67-A28B-448C-8C1E-55ACF013F8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7" y="2747"/>
                  <a:ext cx="43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2cm</a:t>
                  </a:r>
                </a:p>
              </p:txBody>
            </p:sp>
            <p:grpSp>
              <p:nvGrpSpPr>
                <p:cNvPr id="68" name="Group 223">
                  <a:extLst>
                    <a:ext uri="{FF2B5EF4-FFF2-40B4-BE49-F238E27FC236}">
                      <a16:creationId xmlns:a16="http://schemas.microsoft.com/office/drawing/2014/main" xmlns="" id="{A96A0B11-39C1-4F26-A4AF-88CA6DF73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4" y="3254"/>
                  <a:ext cx="576" cy="48"/>
                  <a:chOff x="336" y="1968"/>
                  <a:chExt cx="1296" cy="96"/>
                </a:xfrm>
              </p:grpSpPr>
              <p:sp>
                <p:nvSpPr>
                  <p:cNvPr id="75" name="Line 224">
                    <a:extLst>
                      <a:ext uri="{FF2B5EF4-FFF2-40B4-BE49-F238E27FC236}">
                        <a16:creationId xmlns:a16="http://schemas.microsoft.com/office/drawing/2014/main" xmlns="" id="{DFEE0654-C08C-4534-BC63-F33DCC766B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" y="2016"/>
                    <a:ext cx="129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Line 225">
                    <a:extLst>
                      <a:ext uri="{FF2B5EF4-FFF2-40B4-BE49-F238E27FC236}">
                        <a16:creationId xmlns:a16="http://schemas.microsoft.com/office/drawing/2014/main" xmlns="" id="{1E986BD5-1098-4217-B8D9-A01FD326F5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Line 226">
                    <a:extLst>
                      <a:ext uri="{FF2B5EF4-FFF2-40B4-BE49-F238E27FC236}">
                        <a16:creationId xmlns:a16="http://schemas.microsoft.com/office/drawing/2014/main" xmlns="" id="{02C05E9A-7556-42C0-9BEA-DA5AF772B3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9" name="Group 228">
                  <a:extLst>
                    <a:ext uri="{FF2B5EF4-FFF2-40B4-BE49-F238E27FC236}">
                      <a16:creationId xmlns:a16="http://schemas.microsoft.com/office/drawing/2014/main" xmlns="" id="{D90A057D-54FF-4283-9D1E-CE3B51C72F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0" y="3254"/>
                  <a:ext cx="864" cy="48"/>
                  <a:chOff x="336" y="1968"/>
                  <a:chExt cx="1296" cy="96"/>
                </a:xfrm>
              </p:grpSpPr>
              <p:sp>
                <p:nvSpPr>
                  <p:cNvPr id="72" name="Line 229">
                    <a:extLst>
                      <a:ext uri="{FF2B5EF4-FFF2-40B4-BE49-F238E27FC236}">
                        <a16:creationId xmlns:a16="http://schemas.microsoft.com/office/drawing/2014/main" xmlns="" id="{F0303B95-BDDB-4200-947C-ECDA13B690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" y="2016"/>
                    <a:ext cx="129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Line 230">
                    <a:extLst>
                      <a:ext uri="{FF2B5EF4-FFF2-40B4-BE49-F238E27FC236}">
                        <a16:creationId xmlns:a16="http://schemas.microsoft.com/office/drawing/2014/main" xmlns="" id="{4016D3C7-455E-4B79-B70E-690024F234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Line 231">
                    <a:extLst>
                      <a:ext uri="{FF2B5EF4-FFF2-40B4-BE49-F238E27FC236}">
                        <a16:creationId xmlns:a16="http://schemas.microsoft.com/office/drawing/2014/main" xmlns="" id="{59665E7B-D713-429C-86CD-CB74F125E5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0" name="Text Box 232">
                  <a:extLst>
                    <a:ext uri="{FF2B5EF4-FFF2-40B4-BE49-F238E27FC236}">
                      <a16:creationId xmlns:a16="http://schemas.microsoft.com/office/drawing/2014/main" xmlns="" id="{29F72389-17B4-46EE-A99B-491A5AE8B6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2" y="2799"/>
                  <a:ext cx="41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3cm</a:t>
                  </a:r>
                </a:p>
              </p:txBody>
            </p:sp>
            <p:sp>
              <p:nvSpPr>
                <p:cNvPr id="71" name="Text Box 233">
                  <a:extLst>
                    <a:ext uri="{FF2B5EF4-FFF2-40B4-BE49-F238E27FC236}">
                      <a16:creationId xmlns:a16="http://schemas.microsoft.com/office/drawing/2014/main" xmlns="" id="{DFD843E4-F8E9-4F79-86D9-4BEDE63CA2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8" y="3254"/>
                  <a:ext cx="240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  <p:sp>
            <p:nvSpPr>
              <p:cNvPr id="65" name="Text Box 234">
                <a:extLst>
                  <a:ext uri="{FF2B5EF4-FFF2-40B4-BE49-F238E27FC236}">
                    <a16:creationId xmlns:a16="http://schemas.microsoft.com/office/drawing/2014/main" xmlns="" id="{FF232BBF-22D0-4EBF-85FF-20EF2C14DA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3123" y="4617995"/>
                <a:ext cx="591014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66" name="Text Box 235">
                <a:extLst>
                  <a:ext uri="{FF2B5EF4-FFF2-40B4-BE49-F238E27FC236}">
                    <a16:creationId xmlns:a16="http://schemas.microsoft.com/office/drawing/2014/main" xmlns="" id="{6E6B198E-EE2C-4133-9CFC-F9F873A6C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1371" y="4621170"/>
                <a:ext cx="591014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5E4128D6-0F73-441B-B250-1586BCF8A6FD}"/>
                </a:ext>
              </a:extLst>
            </p:cNvPr>
            <p:cNvGrpSpPr/>
            <p:nvPr/>
          </p:nvGrpSpPr>
          <p:grpSpPr>
            <a:xfrm>
              <a:off x="283240" y="2710243"/>
              <a:ext cx="3224009" cy="1761093"/>
              <a:chOff x="635923" y="2485968"/>
              <a:chExt cx="3224009" cy="1761093"/>
            </a:xfrm>
          </p:grpSpPr>
          <p:sp>
            <p:nvSpPr>
              <p:cNvPr id="54" name="Text Box 222">
                <a:extLst>
                  <a:ext uri="{FF2B5EF4-FFF2-40B4-BE49-F238E27FC236}">
                    <a16:creationId xmlns:a16="http://schemas.microsoft.com/office/drawing/2014/main" xmlns="" id="{F214C520-5BEE-46D3-9E5C-B7499DD5E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46943">
                <a:off x="2419756" y="2583481"/>
                <a:ext cx="106382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  <p:sp>
            <p:nvSpPr>
              <p:cNvPr id="55" name="Text Box 221">
                <a:extLst>
                  <a:ext uri="{FF2B5EF4-FFF2-40B4-BE49-F238E27FC236}">
                    <a16:creationId xmlns:a16="http://schemas.microsoft.com/office/drawing/2014/main" xmlns="" id="{038AC742-7F1C-4B13-AAD9-5E7C2BB7D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476873">
                <a:off x="1011523" y="2485968"/>
                <a:ext cx="106382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  <p:sp>
            <p:nvSpPr>
              <p:cNvPr id="56" name="Text Box 282">
                <a:extLst>
                  <a:ext uri="{FF2B5EF4-FFF2-40B4-BE49-F238E27FC236}">
                    <a16:creationId xmlns:a16="http://schemas.microsoft.com/office/drawing/2014/main" xmlns="" id="{FC1E5BB8-3EF7-48FB-BE0A-CE9211D68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7328" y="3167605"/>
                <a:ext cx="591014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57" name="Text Box 208">
                <a:extLst>
                  <a:ext uri="{FF2B5EF4-FFF2-40B4-BE49-F238E27FC236}">
                    <a16:creationId xmlns:a16="http://schemas.microsoft.com/office/drawing/2014/main" xmlns="" id="{50A3D6E9-69BB-4133-B7C9-16B7094847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923" y="3600945"/>
                <a:ext cx="591014" cy="646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8" name="Text Box 209">
                <a:extLst>
                  <a:ext uri="{FF2B5EF4-FFF2-40B4-BE49-F238E27FC236}">
                    <a16:creationId xmlns:a16="http://schemas.microsoft.com/office/drawing/2014/main" xmlns="" id="{C054FB20-2B04-4BE6-A8C3-8936CBBB2C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918" y="3551732"/>
                <a:ext cx="591014" cy="646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59" name="Line 214">
                <a:extLst>
                  <a:ext uri="{FF2B5EF4-FFF2-40B4-BE49-F238E27FC236}">
                    <a16:creationId xmlns:a16="http://schemas.microsoft.com/office/drawing/2014/main" xmlns="" id="{D223C727-E55E-4658-B3D7-6CE568F62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643635">
                <a:off x="891491" y="3091963"/>
                <a:ext cx="1351944" cy="2476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216">
                <a:extLst>
                  <a:ext uri="{FF2B5EF4-FFF2-40B4-BE49-F238E27FC236}">
                    <a16:creationId xmlns:a16="http://schemas.microsoft.com/office/drawing/2014/main" xmlns="" id="{8A25890E-6767-44E4-AA01-CEF827338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08694" flipV="1">
                <a:off x="2142821" y="3093309"/>
                <a:ext cx="1317468" cy="27305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E4C6496D-1641-4423-BB0F-46463EFDAA12}"/>
                  </a:ext>
                </a:extLst>
              </p:cNvPr>
              <p:cNvCxnSpPr/>
              <p:nvPr/>
            </p:nvCxnSpPr>
            <p:spPr>
              <a:xfrm>
                <a:off x="3418792" y="3349599"/>
                <a:ext cx="0" cy="255353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DEF463AC-487E-48A7-AFDD-7350AE292B38}"/>
                  </a:ext>
                </a:extLst>
              </p:cNvPr>
              <p:cNvCxnSpPr/>
              <p:nvPr/>
            </p:nvCxnSpPr>
            <p:spPr>
              <a:xfrm>
                <a:off x="2189712" y="2840272"/>
                <a:ext cx="0" cy="255353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4D279089-1FD3-48E0-94D3-B1E8A055B376}"/>
                  </a:ext>
                </a:extLst>
              </p:cNvPr>
              <p:cNvCxnSpPr/>
              <p:nvPr/>
            </p:nvCxnSpPr>
            <p:spPr>
              <a:xfrm>
                <a:off x="931302" y="3345592"/>
                <a:ext cx="0" cy="255353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sp>
        <p:nvSpPr>
          <p:cNvPr id="94" name="Text Box 77">
            <a:extLst>
              <a:ext uri="{FF2B5EF4-FFF2-40B4-BE49-F238E27FC236}">
                <a16:creationId xmlns:a16="http://schemas.microsoft.com/office/drawing/2014/main" xmlns="" id="{B28138F0-1E77-4156-8369-6A353DD2A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45" y="242453"/>
            <a:ext cx="6857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nào đúng, câu nào sai?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0001AA7E-4B74-4C27-B9AA-84AF562F6E0D}"/>
              </a:ext>
            </a:extLst>
          </p:cNvPr>
          <p:cNvGrpSpPr/>
          <p:nvPr/>
        </p:nvGrpSpPr>
        <p:grpSpPr>
          <a:xfrm>
            <a:off x="4760009" y="1034985"/>
            <a:ext cx="7269895" cy="5238190"/>
            <a:chOff x="5548389" y="1248711"/>
            <a:chExt cx="6771543" cy="5238190"/>
          </a:xfrm>
        </p:grpSpPr>
        <p:sp>
          <p:nvSpPr>
            <p:cNvPr id="96" name="Text Box 237">
              <a:extLst>
                <a:ext uri="{FF2B5EF4-FFF2-40B4-BE49-F238E27FC236}">
                  <a16:creationId xmlns:a16="http://schemas.microsoft.com/office/drawing/2014/main" xmlns="" id="{AF9E11CE-8F2F-4CDD-971F-F61BBCB9B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491" y="1248711"/>
              <a:ext cx="59436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 O là trung </a:t>
              </a:r>
              <a:r>
                <a:rPr kumimoji="0" lang="vi-VN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của </a:t>
              </a:r>
              <a:r>
                <a:rPr kumimoji="0" lang="vi-VN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thẳng AB.</a:t>
              </a:r>
            </a:p>
          </p:txBody>
        </p:sp>
        <p:sp>
          <p:nvSpPr>
            <p:cNvPr id="97" name="Text Box 238">
              <a:extLst>
                <a:ext uri="{FF2B5EF4-FFF2-40B4-BE49-F238E27FC236}">
                  <a16:creationId xmlns:a16="http://schemas.microsoft.com/office/drawing/2014/main" xmlns="" id="{297596B6-DF6E-4009-B9BE-8096A6791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9148" y="2476623"/>
              <a:ext cx="594359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 M là trung </a:t>
              </a:r>
              <a:r>
                <a:rPr kumimoji="0" lang="vi-VN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của </a:t>
              </a:r>
              <a:r>
                <a:rPr kumimoji="0" lang="vi-VN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thẳng CD.</a:t>
              </a:r>
            </a:p>
          </p:txBody>
        </p:sp>
        <p:sp>
          <p:nvSpPr>
            <p:cNvPr id="98" name="Text Box 239">
              <a:extLst>
                <a:ext uri="{FF2B5EF4-FFF2-40B4-BE49-F238E27FC236}">
                  <a16:creationId xmlns:a16="http://schemas.microsoft.com/office/drawing/2014/main" xmlns="" id="{B5E829B0-61B4-49D0-A69A-631B9DAC0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7186" y="3687756"/>
              <a:ext cx="594360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 H là trung </a:t>
              </a:r>
              <a:r>
                <a:rPr kumimoji="0" lang="vi-VN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của </a:t>
              </a:r>
              <a:r>
                <a:rPr kumimoji="0" lang="vi-VN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thẳng EG.</a:t>
              </a:r>
            </a:p>
          </p:txBody>
        </p:sp>
        <p:sp>
          <p:nvSpPr>
            <p:cNvPr id="99" name="Text Box 240">
              <a:extLst>
                <a:ext uri="{FF2B5EF4-FFF2-40B4-BE49-F238E27FC236}">
                  <a16:creationId xmlns:a16="http://schemas.microsoft.com/office/drawing/2014/main" xmlns="" id="{AC98B039-8254-4FC0-9B51-DDFED75FE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1307" y="4833645"/>
              <a:ext cx="599862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 M là </a:t>
              </a:r>
              <a:r>
                <a:rPr kumimoji="0" lang="vi-VN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ở giữa hai </a:t>
              </a:r>
              <a:r>
                <a:rPr kumimoji="0" lang="vi-VN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 và D.</a:t>
              </a:r>
            </a:p>
          </p:txBody>
        </p:sp>
        <p:sp>
          <p:nvSpPr>
            <p:cNvPr id="100" name="Text Box 241">
              <a:extLst>
                <a:ext uri="{FF2B5EF4-FFF2-40B4-BE49-F238E27FC236}">
                  <a16:creationId xmlns:a16="http://schemas.microsoft.com/office/drawing/2014/main" xmlns="" id="{5E189FF3-1D6D-4AA8-9784-FB59ED1C2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994" y="5877236"/>
              <a:ext cx="599862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 H là </a:t>
              </a:r>
              <a:r>
                <a:rPr kumimoji="0" lang="vi-VN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ở giữa hai </a:t>
              </a:r>
              <a:r>
                <a:rPr kumimoji="0" lang="vi-VN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E và G.</a:t>
              </a:r>
            </a:p>
          </p:txBody>
        </p:sp>
        <p:grpSp>
          <p:nvGrpSpPr>
            <p:cNvPr id="101" name="Group 242">
              <a:extLst>
                <a:ext uri="{FF2B5EF4-FFF2-40B4-BE49-F238E27FC236}">
                  <a16:creationId xmlns:a16="http://schemas.microsoft.com/office/drawing/2014/main" xmlns="" id="{F64BCAC3-3BAC-4F30-8C4A-A6B9EB046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8390" y="1402931"/>
              <a:ext cx="609601" cy="646109"/>
              <a:chOff x="4944" y="1872"/>
              <a:chExt cx="240" cy="288"/>
            </a:xfrm>
          </p:grpSpPr>
          <p:sp>
            <p:nvSpPr>
              <p:cNvPr id="122" name="Line 243">
                <a:extLst>
                  <a:ext uri="{FF2B5EF4-FFF2-40B4-BE49-F238E27FC236}">
                    <a16:creationId xmlns:a16="http://schemas.microsoft.com/office/drawing/2014/main" xmlns="" id="{BD95B183-9E73-4ABE-9DDB-8A1D1D5D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Line 244">
                <a:extLst>
                  <a:ext uri="{FF2B5EF4-FFF2-40B4-BE49-F238E27FC236}">
                    <a16:creationId xmlns:a16="http://schemas.microsoft.com/office/drawing/2014/main" xmlns="" id="{B733FD68-87BA-47F7-89AA-BFFAEC629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Line 245">
                <a:extLst>
                  <a:ext uri="{FF2B5EF4-FFF2-40B4-BE49-F238E27FC236}">
                    <a16:creationId xmlns:a16="http://schemas.microsoft.com/office/drawing/2014/main" xmlns="" id="{6A399C42-FD7C-46DB-8A32-FD4A4ADB2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Line 246">
                <a:extLst>
                  <a:ext uri="{FF2B5EF4-FFF2-40B4-BE49-F238E27FC236}">
                    <a16:creationId xmlns:a16="http://schemas.microsoft.com/office/drawing/2014/main" xmlns="" id="{E65C2A92-52B6-4EA6-96D2-2AD0026E0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" name="Group 242">
              <a:extLst>
                <a:ext uri="{FF2B5EF4-FFF2-40B4-BE49-F238E27FC236}">
                  <a16:creationId xmlns:a16="http://schemas.microsoft.com/office/drawing/2014/main" xmlns="" id="{505894D9-0DA2-496C-A4E5-50F6D5C6D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8389" y="2573262"/>
              <a:ext cx="609601" cy="646109"/>
              <a:chOff x="4944" y="1872"/>
              <a:chExt cx="240" cy="288"/>
            </a:xfrm>
          </p:grpSpPr>
          <p:sp>
            <p:nvSpPr>
              <p:cNvPr id="118" name="Line 243">
                <a:extLst>
                  <a:ext uri="{FF2B5EF4-FFF2-40B4-BE49-F238E27FC236}">
                    <a16:creationId xmlns:a16="http://schemas.microsoft.com/office/drawing/2014/main" xmlns="" id="{78493F7E-194A-4C3E-9CB4-E05A7ABD9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Line 244">
                <a:extLst>
                  <a:ext uri="{FF2B5EF4-FFF2-40B4-BE49-F238E27FC236}">
                    <a16:creationId xmlns:a16="http://schemas.microsoft.com/office/drawing/2014/main" xmlns="" id="{A1DC2DA2-718F-49E8-8113-FBE8548EC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Line 245">
                <a:extLst>
                  <a:ext uri="{FF2B5EF4-FFF2-40B4-BE49-F238E27FC236}">
                    <a16:creationId xmlns:a16="http://schemas.microsoft.com/office/drawing/2014/main" xmlns="" id="{4E60D59C-9BDD-492B-A485-9BBE6F542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Line 246">
                <a:extLst>
                  <a:ext uri="{FF2B5EF4-FFF2-40B4-BE49-F238E27FC236}">
                    <a16:creationId xmlns:a16="http://schemas.microsoft.com/office/drawing/2014/main" xmlns="" id="{3EF5B850-7573-474D-88C3-469FE58BF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3" name="Group 242">
              <a:extLst>
                <a:ext uri="{FF2B5EF4-FFF2-40B4-BE49-F238E27FC236}">
                  <a16:creationId xmlns:a16="http://schemas.microsoft.com/office/drawing/2014/main" xmlns="" id="{2FE26196-3A25-40CC-89E6-9819D3FE3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8389" y="3669904"/>
              <a:ext cx="609601" cy="646109"/>
              <a:chOff x="4944" y="1872"/>
              <a:chExt cx="240" cy="288"/>
            </a:xfrm>
          </p:grpSpPr>
          <p:sp>
            <p:nvSpPr>
              <p:cNvPr id="114" name="Line 243">
                <a:extLst>
                  <a:ext uri="{FF2B5EF4-FFF2-40B4-BE49-F238E27FC236}">
                    <a16:creationId xmlns:a16="http://schemas.microsoft.com/office/drawing/2014/main" xmlns="" id="{DE2E09B8-A1FE-4FAB-ABFA-FAB5F8029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Line 244">
                <a:extLst>
                  <a:ext uri="{FF2B5EF4-FFF2-40B4-BE49-F238E27FC236}">
                    <a16:creationId xmlns:a16="http://schemas.microsoft.com/office/drawing/2014/main" xmlns="" id="{9290B934-7542-4E13-9943-66E0C6CB3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Line 245">
                <a:extLst>
                  <a:ext uri="{FF2B5EF4-FFF2-40B4-BE49-F238E27FC236}">
                    <a16:creationId xmlns:a16="http://schemas.microsoft.com/office/drawing/2014/main" xmlns="" id="{0E761E41-C84D-498E-931C-F2357B78B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Line 246">
                <a:extLst>
                  <a:ext uri="{FF2B5EF4-FFF2-40B4-BE49-F238E27FC236}">
                    <a16:creationId xmlns:a16="http://schemas.microsoft.com/office/drawing/2014/main" xmlns="" id="{259AA8B8-0366-4D35-AD83-F8BADDFA8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4" name="Group 242">
              <a:extLst>
                <a:ext uri="{FF2B5EF4-FFF2-40B4-BE49-F238E27FC236}">
                  <a16:creationId xmlns:a16="http://schemas.microsoft.com/office/drawing/2014/main" xmlns="" id="{40D79656-1069-4DD5-8995-94AFF1A63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486" y="4802422"/>
              <a:ext cx="609601" cy="646109"/>
              <a:chOff x="4944" y="1872"/>
              <a:chExt cx="240" cy="288"/>
            </a:xfrm>
          </p:grpSpPr>
          <p:sp>
            <p:nvSpPr>
              <p:cNvPr id="110" name="Line 243">
                <a:extLst>
                  <a:ext uri="{FF2B5EF4-FFF2-40B4-BE49-F238E27FC236}">
                    <a16:creationId xmlns:a16="http://schemas.microsoft.com/office/drawing/2014/main" xmlns="" id="{5265570B-146E-40BF-9C31-D6F018F6C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Line 244">
                <a:extLst>
                  <a:ext uri="{FF2B5EF4-FFF2-40B4-BE49-F238E27FC236}">
                    <a16:creationId xmlns:a16="http://schemas.microsoft.com/office/drawing/2014/main" xmlns="" id="{3ED91B7E-B5C3-42D1-A04F-3452D029A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Line 245">
                <a:extLst>
                  <a:ext uri="{FF2B5EF4-FFF2-40B4-BE49-F238E27FC236}">
                    <a16:creationId xmlns:a16="http://schemas.microsoft.com/office/drawing/2014/main" xmlns="" id="{66705424-EE4A-4156-BD46-F8BE4C80D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246">
                <a:extLst>
                  <a:ext uri="{FF2B5EF4-FFF2-40B4-BE49-F238E27FC236}">
                    <a16:creationId xmlns:a16="http://schemas.microsoft.com/office/drawing/2014/main" xmlns="" id="{36E56B5E-7C1F-4594-A517-24DA3A7A0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5" name="Group 242">
              <a:extLst>
                <a:ext uri="{FF2B5EF4-FFF2-40B4-BE49-F238E27FC236}">
                  <a16:creationId xmlns:a16="http://schemas.microsoft.com/office/drawing/2014/main" xmlns="" id="{8333B779-F6EF-47FE-8A06-752482C15F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8783" y="5840792"/>
              <a:ext cx="609601" cy="646109"/>
              <a:chOff x="4944" y="1872"/>
              <a:chExt cx="240" cy="288"/>
            </a:xfrm>
          </p:grpSpPr>
          <p:sp>
            <p:nvSpPr>
              <p:cNvPr id="106" name="Line 243">
                <a:extLst>
                  <a:ext uri="{FF2B5EF4-FFF2-40B4-BE49-F238E27FC236}">
                    <a16:creationId xmlns:a16="http://schemas.microsoft.com/office/drawing/2014/main" xmlns="" id="{AE10517B-3257-463B-97E0-B62BA75C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44">
                <a:extLst>
                  <a:ext uri="{FF2B5EF4-FFF2-40B4-BE49-F238E27FC236}">
                    <a16:creationId xmlns:a16="http://schemas.microsoft.com/office/drawing/2014/main" xmlns="" id="{381AD9EC-AEA6-433D-B215-2EADA8081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45">
                <a:extLst>
                  <a:ext uri="{FF2B5EF4-FFF2-40B4-BE49-F238E27FC236}">
                    <a16:creationId xmlns:a16="http://schemas.microsoft.com/office/drawing/2014/main" xmlns="" id="{FD555075-53D9-4C89-9710-7CE216303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46">
                <a:extLst>
                  <a:ext uri="{FF2B5EF4-FFF2-40B4-BE49-F238E27FC236}">
                    <a16:creationId xmlns:a16="http://schemas.microsoft.com/office/drawing/2014/main" xmlns="" id="{5236779E-5213-4CDE-93FB-069444907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451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184E749-2273-47F0-97B1-420E657B2E74}"/>
              </a:ext>
            </a:extLst>
          </p:cNvPr>
          <p:cNvGrpSpPr/>
          <p:nvPr/>
        </p:nvGrpSpPr>
        <p:grpSpPr>
          <a:xfrm>
            <a:off x="543918" y="2518840"/>
            <a:ext cx="4724400" cy="3079452"/>
            <a:chOff x="2386013" y="3048000"/>
            <a:chExt cx="3810000" cy="2290465"/>
          </a:xfrm>
        </p:grpSpPr>
        <p:grpSp>
          <p:nvGrpSpPr>
            <p:cNvPr id="5" name="Group 197">
              <a:extLst>
                <a:ext uri="{FF2B5EF4-FFF2-40B4-BE49-F238E27FC236}">
                  <a16:creationId xmlns:a16="http://schemas.microsoft.com/office/drawing/2014/main" xmlns="" id="{BED802F8-3D41-4C8E-A5A0-C11BDA7D4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6013" y="3048000"/>
              <a:ext cx="3810000" cy="2286000"/>
              <a:chOff x="1392" y="2592"/>
              <a:chExt cx="2400" cy="1440"/>
            </a:xfrm>
          </p:grpSpPr>
          <p:grpSp>
            <p:nvGrpSpPr>
              <p:cNvPr id="27" name="Group 198">
                <a:extLst>
                  <a:ext uri="{FF2B5EF4-FFF2-40B4-BE49-F238E27FC236}">
                    <a16:creationId xmlns:a16="http://schemas.microsoft.com/office/drawing/2014/main" xmlns="" id="{AD088646-1610-418D-A65E-F7A615B67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792"/>
                <a:ext cx="2400" cy="240"/>
                <a:chOff x="1392" y="3792"/>
                <a:chExt cx="2400" cy="240"/>
              </a:xfrm>
            </p:grpSpPr>
            <p:sp>
              <p:nvSpPr>
                <p:cNvPr id="83" name="Rectangle 199">
                  <a:extLst>
                    <a:ext uri="{FF2B5EF4-FFF2-40B4-BE49-F238E27FC236}">
                      <a16:creationId xmlns:a16="http://schemas.microsoft.com/office/drawing/2014/main" xmlns="" id="{382AF304-90FE-4134-BC60-1E577CCA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200">
                  <a:extLst>
                    <a:ext uri="{FF2B5EF4-FFF2-40B4-BE49-F238E27FC236}">
                      <a16:creationId xmlns:a16="http://schemas.microsoft.com/office/drawing/2014/main" xmlns="" id="{D087A966-C144-4470-A016-3926B037E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Rectangle 201">
                  <a:extLst>
                    <a:ext uri="{FF2B5EF4-FFF2-40B4-BE49-F238E27FC236}">
                      <a16:creationId xmlns:a16="http://schemas.microsoft.com/office/drawing/2014/main" xmlns="" id="{95A23705-044B-4413-B97D-83DB53418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Rectangle 202">
                  <a:extLst>
                    <a:ext uri="{FF2B5EF4-FFF2-40B4-BE49-F238E27FC236}">
                      <a16:creationId xmlns:a16="http://schemas.microsoft.com/office/drawing/2014/main" xmlns="" id="{4B4BB562-3E52-4D1D-8821-86ED430FA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203">
                  <a:extLst>
                    <a:ext uri="{FF2B5EF4-FFF2-40B4-BE49-F238E27FC236}">
                      <a16:creationId xmlns:a16="http://schemas.microsoft.com/office/drawing/2014/main" xmlns="" id="{522644A0-3E80-454A-8CD8-0F1D1FC77E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Rectangle 204">
                  <a:extLst>
                    <a:ext uri="{FF2B5EF4-FFF2-40B4-BE49-F238E27FC236}">
                      <a16:creationId xmlns:a16="http://schemas.microsoft.com/office/drawing/2014/main" xmlns="" id="{30A687B2-C64F-4BA2-9DBE-069B133F2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Rectangle 205">
                  <a:extLst>
                    <a:ext uri="{FF2B5EF4-FFF2-40B4-BE49-F238E27FC236}">
                      <a16:creationId xmlns:a16="http://schemas.microsoft.com/office/drawing/2014/main" xmlns="" id="{15157ECF-1B85-4D64-9206-59CA14F89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Rectangle 206">
                  <a:extLst>
                    <a:ext uri="{FF2B5EF4-FFF2-40B4-BE49-F238E27FC236}">
                      <a16:creationId xmlns:a16="http://schemas.microsoft.com/office/drawing/2014/main" xmlns="" id="{BCF9680B-D2FF-4B76-AC2A-FEDF38073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Rectangle 207">
                  <a:extLst>
                    <a:ext uri="{FF2B5EF4-FFF2-40B4-BE49-F238E27FC236}">
                      <a16:creationId xmlns:a16="http://schemas.microsoft.com/office/drawing/2014/main" xmlns="" id="{F7D7C6A9-7D9B-4F29-B25F-F50714B19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Rectangle 208">
                  <a:extLst>
                    <a:ext uri="{FF2B5EF4-FFF2-40B4-BE49-F238E27FC236}">
                      <a16:creationId xmlns:a16="http://schemas.microsoft.com/office/drawing/2014/main" xmlns="" id="{FCE5920B-F0DE-483D-8CDC-A0D7B41CF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209">
                <a:extLst>
                  <a:ext uri="{FF2B5EF4-FFF2-40B4-BE49-F238E27FC236}">
                    <a16:creationId xmlns:a16="http://schemas.microsoft.com/office/drawing/2014/main" xmlns="" id="{98532DCE-5891-4EE8-9A20-5580DF81D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552"/>
                <a:ext cx="2400" cy="240"/>
                <a:chOff x="1392" y="3792"/>
                <a:chExt cx="2400" cy="240"/>
              </a:xfrm>
            </p:grpSpPr>
            <p:sp>
              <p:nvSpPr>
                <p:cNvPr id="73" name="Rectangle 210">
                  <a:extLst>
                    <a:ext uri="{FF2B5EF4-FFF2-40B4-BE49-F238E27FC236}">
                      <a16:creationId xmlns:a16="http://schemas.microsoft.com/office/drawing/2014/main" xmlns="" id="{8F57BC02-D649-4740-BBC1-3CF2A0F32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211">
                  <a:extLst>
                    <a:ext uri="{FF2B5EF4-FFF2-40B4-BE49-F238E27FC236}">
                      <a16:creationId xmlns:a16="http://schemas.microsoft.com/office/drawing/2014/main" xmlns="" id="{601BC801-DA75-4E26-8F0B-D05C99EA1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212">
                  <a:extLst>
                    <a:ext uri="{FF2B5EF4-FFF2-40B4-BE49-F238E27FC236}">
                      <a16:creationId xmlns:a16="http://schemas.microsoft.com/office/drawing/2014/main" xmlns="" id="{795048F9-6E69-4C6D-B1AE-D34807375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213">
                  <a:extLst>
                    <a:ext uri="{FF2B5EF4-FFF2-40B4-BE49-F238E27FC236}">
                      <a16:creationId xmlns:a16="http://schemas.microsoft.com/office/drawing/2014/main" xmlns="" id="{F5FC86B8-2186-4192-A8F8-FA10C1894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214">
                  <a:extLst>
                    <a:ext uri="{FF2B5EF4-FFF2-40B4-BE49-F238E27FC236}">
                      <a16:creationId xmlns:a16="http://schemas.microsoft.com/office/drawing/2014/main" xmlns="" id="{FB921E07-5D8B-4463-BF95-1EC08AAFC9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215">
                  <a:extLst>
                    <a:ext uri="{FF2B5EF4-FFF2-40B4-BE49-F238E27FC236}">
                      <a16:creationId xmlns:a16="http://schemas.microsoft.com/office/drawing/2014/main" xmlns="" id="{8951FACA-AADE-406F-BFDF-1AD65FEBC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Rectangle 216">
                  <a:extLst>
                    <a:ext uri="{FF2B5EF4-FFF2-40B4-BE49-F238E27FC236}">
                      <a16:creationId xmlns:a16="http://schemas.microsoft.com/office/drawing/2014/main" xmlns="" id="{1589DB9A-95FD-4B8F-9599-8D196542F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Rectangle 217">
                  <a:extLst>
                    <a:ext uri="{FF2B5EF4-FFF2-40B4-BE49-F238E27FC236}">
                      <a16:creationId xmlns:a16="http://schemas.microsoft.com/office/drawing/2014/main" xmlns="" id="{AA1EE24C-0C5C-43C5-AF33-06288D5E4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218">
                  <a:extLst>
                    <a:ext uri="{FF2B5EF4-FFF2-40B4-BE49-F238E27FC236}">
                      <a16:creationId xmlns:a16="http://schemas.microsoft.com/office/drawing/2014/main" xmlns="" id="{96D63807-3143-4816-A39C-8A785DEE44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219">
                  <a:extLst>
                    <a:ext uri="{FF2B5EF4-FFF2-40B4-BE49-F238E27FC236}">
                      <a16:creationId xmlns:a16="http://schemas.microsoft.com/office/drawing/2014/main" xmlns="" id="{C27A8957-FB76-4710-A14A-7119A96F53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220">
                <a:extLst>
                  <a:ext uri="{FF2B5EF4-FFF2-40B4-BE49-F238E27FC236}">
                    <a16:creationId xmlns:a16="http://schemas.microsoft.com/office/drawing/2014/main" xmlns="" id="{88804473-3952-43FB-8799-C5BE3086B1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312"/>
                <a:ext cx="2400" cy="240"/>
                <a:chOff x="1392" y="3792"/>
                <a:chExt cx="2400" cy="240"/>
              </a:xfrm>
            </p:grpSpPr>
            <p:sp>
              <p:nvSpPr>
                <p:cNvPr id="63" name="Rectangle 221">
                  <a:extLst>
                    <a:ext uri="{FF2B5EF4-FFF2-40B4-BE49-F238E27FC236}">
                      <a16:creationId xmlns:a16="http://schemas.microsoft.com/office/drawing/2014/main" xmlns="" id="{28A0091C-7BC5-4169-9D52-FAFB647A09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Rectangle 222">
                  <a:extLst>
                    <a:ext uri="{FF2B5EF4-FFF2-40B4-BE49-F238E27FC236}">
                      <a16:creationId xmlns:a16="http://schemas.microsoft.com/office/drawing/2014/main" xmlns="" id="{2571DA7A-2EFB-4849-A488-94DEDF333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Rectangle 223">
                  <a:extLst>
                    <a:ext uri="{FF2B5EF4-FFF2-40B4-BE49-F238E27FC236}">
                      <a16:creationId xmlns:a16="http://schemas.microsoft.com/office/drawing/2014/main" xmlns="" id="{FB06CCB0-1F4B-404A-BD0F-980008FFA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224">
                  <a:extLst>
                    <a:ext uri="{FF2B5EF4-FFF2-40B4-BE49-F238E27FC236}">
                      <a16:creationId xmlns:a16="http://schemas.microsoft.com/office/drawing/2014/main" xmlns="" id="{E744FA40-00CD-419B-BF11-A07808F66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225">
                  <a:extLst>
                    <a:ext uri="{FF2B5EF4-FFF2-40B4-BE49-F238E27FC236}">
                      <a16:creationId xmlns:a16="http://schemas.microsoft.com/office/drawing/2014/main" xmlns="" id="{34CE6DD2-E4F5-4D1D-9271-4687CD55B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Rectangle 226">
                  <a:extLst>
                    <a:ext uri="{FF2B5EF4-FFF2-40B4-BE49-F238E27FC236}">
                      <a16:creationId xmlns:a16="http://schemas.microsoft.com/office/drawing/2014/main" xmlns="" id="{778E1D3B-BC2D-4EB6-A568-3E6DFF490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Rectangle 227">
                  <a:extLst>
                    <a:ext uri="{FF2B5EF4-FFF2-40B4-BE49-F238E27FC236}">
                      <a16:creationId xmlns:a16="http://schemas.microsoft.com/office/drawing/2014/main" xmlns="" id="{88E6090E-5EE4-4AC7-8839-A87C4A89C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Rectangle 228">
                  <a:extLst>
                    <a:ext uri="{FF2B5EF4-FFF2-40B4-BE49-F238E27FC236}">
                      <a16:creationId xmlns:a16="http://schemas.microsoft.com/office/drawing/2014/main" xmlns="" id="{33168181-9302-4697-BEF7-3745531AB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Rectangle 229">
                  <a:extLst>
                    <a:ext uri="{FF2B5EF4-FFF2-40B4-BE49-F238E27FC236}">
                      <a16:creationId xmlns:a16="http://schemas.microsoft.com/office/drawing/2014/main" xmlns="" id="{1EDA6C42-3351-4655-8A02-527946E20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Rectangle 230">
                  <a:extLst>
                    <a:ext uri="{FF2B5EF4-FFF2-40B4-BE49-F238E27FC236}">
                      <a16:creationId xmlns:a16="http://schemas.microsoft.com/office/drawing/2014/main" xmlns="" id="{9E7D7A2B-CAA8-41DD-B777-F4C00A9A37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231">
                <a:extLst>
                  <a:ext uri="{FF2B5EF4-FFF2-40B4-BE49-F238E27FC236}">
                    <a16:creationId xmlns:a16="http://schemas.microsoft.com/office/drawing/2014/main" xmlns="" id="{17FBDE5F-208F-4986-A777-B5A9FC32E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072"/>
                <a:ext cx="2400" cy="240"/>
                <a:chOff x="1392" y="3792"/>
                <a:chExt cx="2400" cy="240"/>
              </a:xfrm>
            </p:grpSpPr>
            <p:sp>
              <p:nvSpPr>
                <p:cNvPr id="53" name="Rectangle 232">
                  <a:extLst>
                    <a:ext uri="{FF2B5EF4-FFF2-40B4-BE49-F238E27FC236}">
                      <a16:creationId xmlns:a16="http://schemas.microsoft.com/office/drawing/2014/main" xmlns="" id="{9ABBD5B0-D6FE-4A5B-A5BC-290E798A7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233">
                  <a:extLst>
                    <a:ext uri="{FF2B5EF4-FFF2-40B4-BE49-F238E27FC236}">
                      <a16:creationId xmlns:a16="http://schemas.microsoft.com/office/drawing/2014/main" xmlns="" id="{90646AD0-FFC1-4E20-B2B0-E12A47EB8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234">
                  <a:extLst>
                    <a:ext uri="{FF2B5EF4-FFF2-40B4-BE49-F238E27FC236}">
                      <a16:creationId xmlns:a16="http://schemas.microsoft.com/office/drawing/2014/main" xmlns="" id="{CD266F97-9C32-480F-AF12-513A4FC2A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235">
                  <a:extLst>
                    <a:ext uri="{FF2B5EF4-FFF2-40B4-BE49-F238E27FC236}">
                      <a16:creationId xmlns:a16="http://schemas.microsoft.com/office/drawing/2014/main" xmlns="" id="{561466C1-A8BE-4433-9B23-C013AAF33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Rectangle 236">
                  <a:extLst>
                    <a:ext uri="{FF2B5EF4-FFF2-40B4-BE49-F238E27FC236}">
                      <a16:creationId xmlns:a16="http://schemas.microsoft.com/office/drawing/2014/main" xmlns="" id="{DD228E71-C6F2-4164-A18A-25179A29E4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237">
                  <a:extLst>
                    <a:ext uri="{FF2B5EF4-FFF2-40B4-BE49-F238E27FC236}">
                      <a16:creationId xmlns:a16="http://schemas.microsoft.com/office/drawing/2014/main" xmlns="" id="{193EAD4F-F328-4488-A5B7-7A5FA4540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238">
                  <a:extLst>
                    <a:ext uri="{FF2B5EF4-FFF2-40B4-BE49-F238E27FC236}">
                      <a16:creationId xmlns:a16="http://schemas.microsoft.com/office/drawing/2014/main" xmlns="" id="{48459D57-F1CF-4528-BA0F-DA283C57F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239">
                  <a:extLst>
                    <a:ext uri="{FF2B5EF4-FFF2-40B4-BE49-F238E27FC236}">
                      <a16:creationId xmlns:a16="http://schemas.microsoft.com/office/drawing/2014/main" xmlns="" id="{49BB47B8-4EAA-4BCB-BE9C-712A156729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240">
                  <a:extLst>
                    <a:ext uri="{FF2B5EF4-FFF2-40B4-BE49-F238E27FC236}">
                      <a16:creationId xmlns:a16="http://schemas.microsoft.com/office/drawing/2014/main" xmlns="" id="{036C92C4-881D-42C0-BA6C-F9144EBAD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241">
                  <a:extLst>
                    <a:ext uri="{FF2B5EF4-FFF2-40B4-BE49-F238E27FC236}">
                      <a16:creationId xmlns:a16="http://schemas.microsoft.com/office/drawing/2014/main" xmlns="" id="{CB119F6D-E10D-4F2B-8168-B470C7771B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" name="Group 242">
                <a:extLst>
                  <a:ext uri="{FF2B5EF4-FFF2-40B4-BE49-F238E27FC236}">
                    <a16:creationId xmlns:a16="http://schemas.microsoft.com/office/drawing/2014/main" xmlns="" id="{B1A23C95-56F4-4194-A5BF-BECF06589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2832"/>
                <a:ext cx="2400" cy="240"/>
                <a:chOff x="1392" y="3792"/>
                <a:chExt cx="2400" cy="240"/>
              </a:xfrm>
            </p:grpSpPr>
            <p:sp>
              <p:nvSpPr>
                <p:cNvPr id="43" name="Rectangle 243">
                  <a:extLst>
                    <a:ext uri="{FF2B5EF4-FFF2-40B4-BE49-F238E27FC236}">
                      <a16:creationId xmlns:a16="http://schemas.microsoft.com/office/drawing/2014/main" xmlns="" id="{9417FE8B-B87F-4D73-B0CD-2D2B5BED1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244">
                  <a:extLst>
                    <a:ext uri="{FF2B5EF4-FFF2-40B4-BE49-F238E27FC236}">
                      <a16:creationId xmlns:a16="http://schemas.microsoft.com/office/drawing/2014/main" xmlns="" id="{CC29CDB4-3A4F-459F-9B82-5FF695A79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245">
                  <a:extLst>
                    <a:ext uri="{FF2B5EF4-FFF2-40B4-BE49-F238E27FC236}">
                      <a16:creationId xmlns:a16="http://schemas.microsoft.com/office/drawing/2014/main" xmlns="" id="{4F48478C-1558-4104-9250-13027D7F8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246">
                  <a:extLst>
                    <a:ext uri="{FF2B5EF4-FFF2-40B4-BE49-F238E27FC236}">
                      <a16:creationId xmlns:a16="http://schemas.microsoft.com/office/drawing/2014/main" xmlns="" id="{C4434DCD-828A-4033-AD4D-50742F11B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247">
                  <a:extLst>
                    <a:ext uri="{FF2B5EF4-FFF2-40B4-BE49-F238E27FC236}">
                      <a16:creationId xmlns:a16="http://schemas.microsoft.com/office/drawing/2014/main" xmlns="" id="{2A2561A5-AB99-4AC5-A5EC-3AC70123A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248">
                  <a:extLst>
                    <a:ext uri="{FF2B5EF4-FFF2-40B4-BE49-F238E27FC236}">
                      <a16:creationId xmlns:a16="http://schemas.microsoft.com/office/drawing/2014/main" xmlns="" id="{DFBB1645-F488-4264-8E74-0F0BB439D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249">
                  <a:extLst>
                    <a:ext uri="{FF2B5EF4-FFF2-40B4-BE49-F238E27FC236}">
                      <a16:creationId xmlns:a16="http://schemas.microsoft.com/office/drawing/2014/main" xmlns="" id="{07A392CC-509A-4CEC-B99D-849620EB4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250">
                  <a:extLst>
                    <a:ext uri="{FF2B5EF4-FFF2-40B4-BE49-F238E27FC236}">
                      <a16:creationId xmlns:a16="http://schemas.microsoft.com/office/drawing/2014/main" xmlns="" id="{66CC9635-E121-4A40-8206-D70A1800F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251">
                  <a:extLst>
                    <a:ext uri="{FF2B5EF4-FFF2-40B4-BE49-F238E27FC236}">
                      <a16:creationId xmlns:a16="http://schemas.microsoft.com/office/drawing/2014/main" xmlns="" id="{DE5B167F-E5FF-467B-A9E6-D1353F1FE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252">
                  <a:extLst>
                    <a:ext uri="{FF2B5EF4-FFF2-40B4-BE49-F238E27FC236}">
                      <a16:creationId xmlns:a16="http://schemas.microsoft.com/office/drawing/2014/main" xmlns="" id="{F367B4C1-9681-4823-8DEE-BBF422776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" name="Group 253">
                <a:extLst>
                  <a:ext uri="{FF2B5EF4-FFF2-40B4-BE49-F238E27FC236}">
                    <a16:creationId xmlns:a16="http://schemas.microsoft.com/office/drawing/2014/main" xmlns="" id="{97B2A7F8-AF50-43B2-A24A-701DD30AF8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2592"/>
                <a:ext cx="2400" cy="240"/>
                <a:chOff x="1392" y="3792"/>
                <a:chExt cx="2400" cy="240"/>
              </a:xfrm>
            </p:grpSpPr>
            <p:sp>
              <p:nvSpPr>
                <p:cNvPr id="33" name="Rectangle 254">
                  <a:extLst>
                    <a:ext uri="{FF2B5EF4-FFF2-40B4-BE49-F238E27FC236}">
                      <a16:creationId xmlns:a16="http://schemas.microsoft.com/office/drawing/2014/main" xmlns="" id="{4081FBE0-29CD-4400-8735-C898358C0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255">
                  <a:extLst>
                    <a:ext uri="{FF2B5EF4-FFF2-40B4-BE49-F238E27FC236}">
                      <a16:creationId xmlns:a16="http://schemas.microsoft.com/office/drawing/2014/main" xmlns="" id="{D270E20E-F7E5-4416-80AC-F1FABF0EF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256">
                  <a:extLst>
                    <a:ext uri="{FF2B5EF4-FFF2-40B4-BE49-F238E27FC236}">
                      <a16:creationId xmlns:a16="http://schemas.microsoft.com/office/drawing/2014/main" xmlns="" id="{0D866AA5-782F-43D7-858E-E7E480BAC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257">
                  <a:extLst>
                    <a:ext uri="{FF2B5EF4-FFF2-40B4-BE49-F238E27FC236}">
                      <a16:creationId xmlns:a16="http://schemas.microsoft.com/office/drawing/2014/main" xmlns="" id="{377FD4DA-8BF7-4446-8222-DB74BFB54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258">
                  <a:extLst>
                    <a:ext uri="{FF2B5EF4-FFF2-40B4-BE49-F238E27FC236}">
                      <a16:creationId xmlns:a16="http://schemas.microsoft.com/office/drawing/2014/main" xmlns="" id="{D2612627-F2F2-4A6E-AF84-2C1A035BA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259">
                  <a:extLst>
                    <a:ext uri="{FF2B5EF4-FFF2-40B4-BE49-F238E27FC236}">
                      <a16:creationId xmlns:a16="http://schemas.microsoft.com/office/drawing/2014/main" xmlns="" id="{2E6085D1-254E-4D11-AE52-55DCA24AF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260">
                  <a:extLst>
                    <a:ext uri="{FF2B5EF4-FFF2-40B4-BE49-F238E27FC236}">
                      <a16:creationId xmlns:a16="http://schemas.microsoft.com/office/drawing/2014/main" xmlns="" id="{37879EBE-E161-4258-A731-172E86089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261">
                  <a:extLst>
                    <a:ext uri="{FF2B5EF4-FFF2-40B4-BE49-F238E27FC236}">
                      <a16:creationId xmlns:a16="http://schemas.microsoft.com/office/drawing/2014/main" xmlns="" id="{305CAAC1-FB39-4952-82A5-78FD8A23A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262">
                  <a:extLst>
                    <a:ext uri="{FF2B5EF4-FFF2-40B4-BE49-F238E27FC236}">
                      <a16:creationId xmlns:a16="http://schemas.microsoft.com/office/drawing/2014/main" xmlns="" id="{5AF0ADC7-374D-488D-83E4-66EFC0CC56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Rectangle 263">
                  <a:extLst>
                    <a:ext uri="{FF2B5EF4-FFF2-40B4-BE49-F238E27FC236}">
                      <a16:creationId xmlns:a16="http://schemas.microsoft.com/office/drawing/2014/main" xmlns="" id="{41944A18-C3A5-4FFB-A9A3-A4BFE07FF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Line 264">
              <a:extLst>
                <a:ext uri="{FF2B5EF4-FFF2-40B4-BE49-F238E27FC236}">
                  <a16:creationId xmlns:a16="http://schemas.microsoft.com/office/drawing/2014/main" xmlns="" id="{A5244CC2-D7EB-406F-935A-163B9BBF6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7013" y="4191000"/>
              <a:ext cx="304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265">
              <a:extLst>
                <a:ext uri="{FF2B5EF4-FFF2-40B4-BE49-F238E27FC236}">
                  <a16:creationId xmlns:a16="http://schemas.microsoft.com/office/drawing/2014/main" xmlns="" id="{A0355FDD-14BC-4A74-B7A7-BFF58568E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1013" y="3416300"/>
              <a:ext cx="0" cy="1524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266">
              <a:extLst>
                <a:ext uri="{FF2B5EF4-FFF2-40B4-BE49-F238E27FC236}">
                  <a16:creationId xmlns:a16="http://schemas.microsoft.com/office/drawing/2014/main" xmlns="" id="{8E91B5CD-4D9C-42B0-921A-2B0F673BC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013" y="3429000"/>
              <a:ext cx="1524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267">
              <a:extLst>
                <a:ext uri="{FF2B5EF4-FFF2-40B4-BE49-F238E27FC236}">
                  <a16:creationId xmlns:a16="http://schemas.microsoft.com/office/drawing/2014/main" xmlns="" id="{42EEA583-5346-40B1-9F19-F93F0DCB9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9713" y="3429000"/>
              <a:ext cx="762000" cy="762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268">
              <a:extLst>
                <a:ext uri="{FF2B5EF4-FFF2-40B4-BE49-F238E27FC236}">
                  <a16:creationId xmlns:a16="http://schemas.microsoft.com/office/drawing/2014/main" xmlns="" id="{0D516BEB-F2C4-45C1-8E25-0ACD0CE55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013" y="4953000"/>
              <a:ext cx="1524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269">
              <a:extLst>
                <a:ext uri="{FF2B5EF4-FFF2-40B4-BE49-F238E27FC236}">
                  <a16:creationId xmlns:a16="http://schemas.microsoft.com/office/drawing/2014/main" xmlns="" id="{95FC56AB-DF72-40A9-9B47-C68E24391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3013" y="4191000"/>
              <a:ext cx="762000" cy="762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270">
              <a:extLst>
                <a:ext uri="{FF2B5EF4-FFF2-40B4-BE49-F238E27FC236}">
                  <a16:creationId xmlns:a16="http://schemas.microsoft.com/office/drawing/2014/main" xmlns="" id="{86EE39E7-E7B2-41FE-9695-3D493E150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53013" y="3429000"/>
              <a:ext cx="762000" cy="762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271">
              <a:extLst>
                <a:ext uri="{FF2B5EF4-FFF2-40B4-BE49-F238E27FC236}">
                  <a16:creationId xmlns:a16="http://schemas.microsoft.com/office/drawing/2014/main" xmlns="" id="{45A1D001-264A-4F8E-AE67-F5F4A6CD3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7013" y="4191000"/>
              <a:ext cx="762000" cy="762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72">
              <a:extLst>
                <a:ext uri="{FF2B5EF4-FFF2-40B4-BE49-F238E27FC236}">
                  <a16:creationId xmlns:a16="http://schemas.microsoft.com/office/drawing/2014/main" xmlns="" id="{5B79974B-5C0C-4510-9A0C-6AC0A1C84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68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" name="Text Box 273">
              <a:extLst>
                <a:ext uri="{FF2B5EF4-FFF2-40B4-BE49-F238E27FC236}">
                  <a16:creationId xmlns:a16="http://schemas.microsoft.com/office/drawing/2014/main" xmlns="" id="{947BC370-B319-44F2-A514-CA9F4C8F7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0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6" name="Text Box 274">
              <a:extLst>
                <a:ext uri="{FF2B5EF4-FFF2-40B4-BE49-F238E27FC236}">
                  <a16:creationId xmlns:a16="http://schemas.microsoft.com/office/drawing/2014/main" xmlns="" id="{AD4B03A7-68CA-4094-9918-38A4617DD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2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" name="Text Box 275">
              <a:extLst>
                <a:ext uri="{FF2B5EF4-FFF2-40B4-BE49-F238E27FC236}">
                  <a16:creationId xmlns:a16="http://schemas.microsoft.com/office/drawing/2014/main" xmlns="" id="{BB74C2CB-FFAC-4881-8689-E61AA8970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0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8" name="Text Box 276">
              <a:extLst>
                <a:ext uri="{FF2B5EF4-FFF2-40B4-BE49-F238E27FC236}">
                  <a16:creationId xmlns:a16="http://schemas.microsoft.com/office/drawing/2014/main" xmlns="" id="{834ADA0C-29DF-41C2-A7CE-9859C57A8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213" y="39624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Text Box 277">
              <a:extLst>
                <a:ext uri="{FF2B5EF4-FFF2-40B4-BE49-F238E27FC236}">
                  <a16:creationId xmlns:a16="http://schemas.microsoft.com/office/drawing/2014/main" xmlns="" id="{FBC71D7B-DBC5-4582-AF71-AF83BA88D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813" y="3810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0" name="Text Box 278">
              <a:extLst>
                <a:ext uri="{FF2B5EF4-FFF2-40B4-BE49-F238E27FC236}">
                  <a16:creationId xmlns:a16="http://schemas.microsoft.com/office/drawing/2014/main" xmlns="" id="{FF2FDB5E-DD7D-4683-AF6D-A47A2920C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8813" y="3886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1" name="Text Box 279">
              <a:extLst>
                <a:ext uri="{FF2B5EF4-FFF2-40B4-BE49-F238E27FC236}">
                  <a16:creationId xmlns:a16="http://schemas.microsoft.com/office/drawing/2014/main" xmlns="" id="{D6DE7E18-E686-494D-A7FF-1C003A780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2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2" name="Text Box 280">
              <a:extLst>
                <a:ext uri="{FF2B5EF4-FFF2-40B4-BE49-F238E27FC236}">
                  <a16:creationId xmlns:a16="http://schemas.microsoft.com/office/drawing/2014/main" xmlns="" id="{E055B96A-F3DA-4F68-8143-F55A4DF89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68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3" name="Text Box 281">
              <a:extLst>
                <a:ext uri="{FF2B5EF4-FFF2-40B4-BE49-F238E27FC236}">
                  <a16:creationId xmlns:a16="http://schemas.microsoft.com/office/drawing/2014/main" xmlns="" id="{7735D549-F79C-4D1E-A83E-5754B4E35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0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" name="Text Box 282">
              <a:extLst>
                <a:ext uri="{FF2B5EF4-FFF2-40B4-BE49-F238E27FC236}">
                  <a16:creationId xmlns:a16="http://schemas.microsoft.com/office/drawing/2014/main" xmlns="" id="{C6BA5484-3538-4B2B-83A7-DAC001972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2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5" name="Text Box 283">
              <a:extLst>
                <a:ext uri="{FF2B5EF4-FFF2-40B4-BE49-F238E27FC236}">
                  <a16:creationId xmlns:a16="http://schemas.microsoft.com/office/drawing/2014/main" xmlns="" id="{EE541444-D641-4DB3-8957-432F59B65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3513" y="3810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6" name="Text Box 284">
              <a:extLst>
                <a:ext uri="{FF2B5EF4-FFF2-40B4-BE49-F238E27FC236}">
                  <a16:creationId xmlns:a16="http://schemas.microsoft.com/office/drawing/2014/main" xmlns="" id="{015AE0A0-BB64-40B4-AB37-02507BB3A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3513" y="3810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93" name="Text Box 288">
            <a:extLst>
              <a:ext uri="{FF2B5EF4-FFF2-40B4-BE49-F238E27FC236}">
                <a16:creationId xmlns:a16="http://schemas.microsoft.com/office/drawing/2014/main" xmlns="" id="{70871632-7CB7-47CC-8DD0-780BD360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758" y="2461354"/>
            <a:ext cx="6114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BC.</a:t>
            </a:r>
          </a:p>
        </p:txBody>
      </p:sp>
      <p:sp>
        <p:nvSpPr>
          <p:cNvPr id="94" name="Text Box 289">
            <a:extLst>
              <a:ext uri="{FF2B5EF4-FFF2-40B4-BE49-F238E27FC236}">
                <a16:creationId xmlns:a16="http://schemas.microsoft.com/office/drawing/2014/main" xmlns="" id="{E4F1CD7B-4673-49FD-A28D-5001904B1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758" y="3330449"/>
            <a:ext cx="6190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GE.</a:t>
            </a:r>
          </a:p>
        </p:txBody>
      </p:sp>
      <p:sp>
        <p:nvSpPr>
          <p:cNvPr id="95" name="Text Box 290">
            <a:extLst>
              <a:ext uri="{FF2B5EF4-FFF2-40B4-BE49-F238E27FC236}">
                <a16:creationId xmlns:a16="http://schemas.microsoft.com/office/drawing/2014/main" xmlns="" id="{A5140DBA-A7E4-45EE-8C7D-21C76C4E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017" y="4191783"/>
            <a:ext cx="6114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AD.</a:t>
            </a:r>
          </a:p>
        </p:txBody>
      </p:sp>
      <p:sp>
        <p:nvSpPr>
          <p:cNvPr id="96" name="Text Box 291">
            <a:extLst>
              <a:ext uri="{FF2B5EF4-FFF2-40B4-BE49-F238E27FC236}">
                <a16:creationId xmlns:a16="http://schemas.microsoft.com/office/drawing/2014/main" xmlns="" id="{9377874A-E052-413A-BFB9-584C89F62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017" y="5074559"/>
            <a:ext cx="5975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IK.</a:t>
            </a:r>
          </a:p>
        </p:txBody>
      </p:sp>
      <p:sp>
        <p:nvSpPr>
          <p:cNvPr id="97" name="Text Box 77">
            <a:extLst>
              <a:ext uri="{FF2B5EF4-FFF2-40B4-BE49-F238E27FC236}">
                <a16:creationId xmlns:a16="http://schemas.microsoft.com/office/drawing/2014/main" xmlns="" id="{012B7CC4-1B48-4E2A-B919-96EA62D6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90" y="724233"/>
            <a:ext cx="10910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tên trung điểm của các đoạn thẳng BC, GE, AD, IK.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A7C0FA5-8369-4116-AD84-FBF0BEED1574}"/>
              </a:ext>
            </a:extLst>
          </p:cNvPr>
          <p:cNvSpPr txBox="1"/>
          <p:nvPr/>
        </p:nvSpPr>
        <p:spPr>
          <a:xfrm>
            <a:off x="6054861" y="2386118"/>
            <a:ext cx="315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F0AB9F7A-6C48-4836-8CA9-5C4DF332530E}"/>
              </a:ext>
            </a:extLst>
          </p:cNvPr>
          <p:cNvSpPr txBox="1"/>
          <p:nvPr/>
        </p:nvSpPr>
        <p:spPr>
          <a:xfrm>
            <a:off x="5976550" y="3228978"/>
            <a:ext cx="47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2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D854B41-B053-4833-A2FB-D488F110EEFA}"/>
              </a:ext>
            </a:extLst>
          </p:cNvPr>
          <p:cNvSpPr txBox="1"/>
          <p:nvPr/>
        </p:nvSpPr>
        <p:spPr>
          <a:xfrm>
            <a:off x="5976550" y="4130228"/>
            <a:ext cx="47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3A6BFD42-EB59-4AE4-A502-52BA4849953B}"/>
              </a:ext>
            </a:extLst>
          </p:cNvPr>
          <p:cNvSpPr txBox="1"/>
          <p:nvPr/>
        </p:nvSpPr>
        <p:spPr>
          <a:xfrm>
            <a:off x="5981547" y="4991562"/>
            <a:ext cx="47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12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Photoshop cành hoa đào phai đẹp file PSD #2"/>
          <p:cNvSpPr>
            <a:spLocks noChangeAspect="1" noChangeArrowheads="1"/>
          </p:cNvSpPr>
          <p:nvPr/>
        </p:nvSpPr>
        <p:spPr bwMode="auto">
          <a:xfrm>
            <a:off x="0" y="15197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178" y="931322"/>
            <a:ext cx="2639786" cy="3048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795" y="4301186"/>
            <a:ext cx="5443290" cy="2785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10" y="3997174"/>
            <a:ext cx="2799972" cy="279997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 descr="https://i.pinimg.com/564x/5d/28/16/5d281614a375ee630028260c028deae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658" b="47486" l="62288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48" t="27429" r="3153" b="50286"/>
          <a:stretch/>
        </p:blipFill>
        <p:spPr bwMode="auto">
          <a:xfrm>
            <a:off x="2792186" y="0"/>
            <a:ext cx="1828800" cy="10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.pinimg.com/564x/5d/28/16/5d281614a375ee630028260c028deae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658" b="47486" l="62288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48" t="27429" r="3153" b="50286"/>
          <a:stretch/>
        </p:blipFill>
        <p:spPr bwMode="auto">
          <a:xfrm>
            <a:off x="7608278" y="-1"/>
            <a:ext cx="1828800" cy="10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i.pinimg.com/564x/89/97/f5/8997f511b7acd5402afee377b5997c4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00" t="15255" r="7812" b="62228"/>
          <a:stretch/>
        </p:blipFill>
        <p:spPr bwMode="auto">
          <a:xfrm>
            <a:off x="6342621" y="1333250"/>
            <a:ext cx="1779815" cy="10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i.pinimg.com/564x/89/97/f5/8997f511b7acd5402afee377b5997c4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0" b="72856" l="9779" r="28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9" t="45500" r="69157" b="24105"/>
          <a:stretch/>
        </p:blipFill>
        <p:spPr bwMode="auto">
          <a:xfrm>
            <a:off x="830036" y="-473232"/>
            <a:ext cx="1257300" cy="16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i.pinimg.com/564x/89/97/f5/8997f511b7acd5402afee377b5997c4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0" b="72856" l="9779" r="28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9" t="45500" r="69157" b="24105"/>
          <a:stretch/>
        </p:blipFill>
        <p:spPr bwMode="auto">
          <a:xfrm>
            <a:off x="9285006" y="-554580"/>
            <a:ext cx="1257300" cy="16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9958054" y="1453709"/>
            <a:ext cx="1745855" cy="2003490"/>
            <a:chOff x="4160896" y="3856125"/>
            <a:chExt cx="2321380" cy="3177871"/>
          </a:xfrm>
        </p:grpSpPr>
        <p:pic>
          <p:nvPicPr>
            <p:cNvPr id="21" name="Picture 2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8250" l="6000" r="8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896" y="4712616"/>
              <a:ext cx="2321380" cy="232138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318641" y="3856125"/>
              <a:ext cx="16328" cy="110284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0F5BBA8-D8EB-4CB6-8EBF-204338861E8C}"/>
              </a:ext>
            </a:extLst>
          </p:cNvPr>
          <p:cNvSpPr txBox="1"/>
          <p:nvPr/>
        </p:nvSpPr>
        <p:spPr>
          <a:xfrm>
            <a:off x="2545670" y="11103820"/>
            <a:ext cx="4198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1CDB771-5D1B-480F-B8CB-EF658BF9A247}"/>
              </a:ext>
            </a:extLst>
          </p:cNvPr>
          <p:cNvSpPr txBox="1"/>
          <p:nvPr/>
        </p:nvSpPr>
        <p:spPr>
          <a:xfrm>
            <a:off x="830036" y="2679914"/>
            <a:ext cx="9672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b="0" spc="-150">
                <a:solidFill>
                  <a:srgbClr val="FFCC00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CHÀO</a:t>
            </a:r>
            <a:r>
              <a:rPr kumimoji="0" lang="en-US" sz="6600" b="1" i="0" u="none" strike="noStrike" kern="1200" cap="none" spc="-20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TẠM BIỆT</a:t>
            </a:r>
            <a:endParaRPr kumimoji="0" sz="6600" b="1" i="0" u="none" strike="noStrike" kern="120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  <a:sym typeface="Elsie" panose="0200000000000000000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B318273-9679-47A0-9354-AFED50A083FB}"/>
              </a:ext>
            </a:extLst>
          </p:cNvPr>
          <p:cNvSpPr txBox="1"/>
          <p:nvPr/>
        </p:nvSpPr>
        <p:spPr>
          <a:xfrm>
            <a:off x="3862054" y="77808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2922055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xmlns="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xmlns="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893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hai ngày 24 tháng 1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xmlns="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xmlns="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325" y="2410143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Điểm ở giữa. Trung điểm của đoạn thẳng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xmlns="" id="{4EDE4865-EF2A-4AB4-88CE-01ADBD5A7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68" y="2296005"/>
            <a:ext cx="11916352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Ba </a:t>
            </a:r>
            <a:r>
              <a:rPr lang="en-US" altLang="vi-VN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A, O, B </a:t>
            </a:r>
            <a:r>
              <a:rPr lang="en-US" altLang="vi-VN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 </a:t>
            </a:r>
            <a:r>
              <a:rPr lang="en-US" altLang="vi-VN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thế</a:t>
            </a: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A, O, B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O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vi-V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altLang="vi-V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trí</a:t>
            </a:r>
            <a:r>
              <a:rPr lang="en-US" altLang="vi-V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altLang="vi-V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thế</a:t>
            </a:r>
            <a:r>
              <a:rPr lang="en-US" altLang="vi-V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altLang="vi-V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so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B?</a:t>
            </a:r>
          </a:p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O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O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A, O, B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thế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A, O, B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alt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vi-VN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559306E-2CB2-48A6-A88A-F237D68CC6F4}"/>
              </a:ext>
            </a:extLst>
          </p:cNvPr>
          <p:cNvGrpSpPr/>
          <p:nvPr/>
        </p:nvGrpSpPr>
        <p:grpSpPr>
          <a:xfrm>
            <a:off x="681382" y="1077178"/>
            <a:ext cx="6430618" cy="904530"/>
            <a:chOff x="1189382" y="1169507"/>
            <a:chExt cx="6430618" cy="904530"/>
          </a:xfrm>
        </p:grpSpPr>
        <p:grpSp>
          <p:nvGrpSpPr>
            <p:cNvPr id="25" name="Group 10">
              <a:extLst>
                <a:ext uri="{FF2B5EF4-FFF2-40B4-BE49-F238E27FC236}">
                  <a16:creationId xmlns:a16="http://schemas.microsoft.com/office/drawing/2014/main" xmlns="" id="{36109732-C462-4C16-AB86-19A9E2EFF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382" y="1921637"/>
              <a:ext cx="6430618" cy="152400"/>
              <a:chOff x="1584" y="1584"/>
              <a:chExt cx="2160" cy="96"/>
            </a:xfrm>
          </p:grpSpPr>
          <p:sp>
            <p:nvSpPr>
              <p:cNvPr id="29" name="Line 6">
                <a:extLst>
                  <a:ext uri="{FF2B5EF4-FFF2-40B4-BE49-F238E27FC236}">
                    <a16:creationId xmlns:a16="http://schemas.microsoft.com/office/drawing/2014/main" xmlns="" id="{C9E58DDD-491A-4317-BD92-C4AEAF9C9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632"/>
                <a:ext cx="2160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Line 7">
                <a:extLst>
                  <a:ext uri="{FF2B5EF4-FFF2-40B4-BE49-F238E27FC236}">
                    <a16:creationId xmlns:a16="http://schemas.microsoft.com/office/drawing/2014/main" xmlns="" id="{C841875C-A87F-4D00-9FA1-A6D3DDE28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xmlns="" id="{AE43005C-1A73-4D96-AF58-2231E8D6D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9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xmlns="" id="{6E2F7E9F-87B0-4A5D-A6DB-64D7B5352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xmlns="" id="{AA8BF8B9-AC10-4D7D-8B13-67BC7C5D1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199324"/>
              <a:ext cx="3048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xmlns="" id="{3CD706D8-32DA-4919-B6E0-4DF676968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1182687"/>
              <a:ext cx="3810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</a:p>
          </p:txBody>
        </p:sp>
        <p:sp>
          <p:nvSpPr>
            <p:cNvPr id="28" name="Text Box 16">
              <a:extLst>
                <a:ext uri="{FF2B5EF4-FFF2-40B4-BE49-F238E27FC236}">
                  <a16:creationId xmlns:a16="http://schemas.microsoft.com/office/drawing/2014/main" xmlns="" id="{42955051-F493-45C5-9071-E7A5EC0A6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1169507"/>
              <a:ext cx="3048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13" name="Text Box 69">
            <a:extLst>
              <a:ext uri="{FF2B5EF4-FFF2-40B4-BE49-F238E27FC236}">
                <a16:creationId xmlns:a16="http://schemas.microsoft.com/office/drawing/2014/main" xmlns="" id="{A40A7D85-08B1-43A7-B824-62BCEDCE1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3311577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ĐIỂM Ở GIỮA</a:t>
            </a:r>
          </a:p>
        </p:txBody>
      </p:sp>
    </p:spTree>
    <p:extLst>
      <p:ext uri="{BB962C8B-B14F-4D97-AF65-F5344CB8AC3E}">
        <p14:creationId xmlns:p14="http://schemas.microsoft.com/office/powerpoint/2010/main" val="369648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2B0F1DA2-E90F-4815-862B-20E0502B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12" y="2944520"/>
            <a:ext cx="8968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A, O, B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endParaRPr lang="en-US" alt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6ED960-D27C-4452-85C2-1596C3BBAD73}"/>
              </a:ext>
            </a:extLst>
          </p:cNvPr>
          <p:cNvGrpSpPr/>
          <p:nvPr/>
        </p:nvGrpSpPr>
        <p:grpSpPr>
          <a:xfrm>
            <a:off x="1412902" y="1163320"/>
            <a:ext cx="6430618" cy="904530"/>
            <a:chOff x="1189382" y="1169507"/>
            <a:chExt cx="6430618" cy="904530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xmlns="" id="{A6F9E72F-894A-4404-8DB4-54BED987B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382" y="1921637"/>
              <a:ext cx="6430618" cy="152400"/>
              <a:chOff x="1584" y="1584"/>
              <a:chExt cx="2160" cy="96"/>
            </a:xfrm>
          </p:grpSpPr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xmlns="" id="{D2C14333-59CD-490B-BBEB-D80CDCBE1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632"/>
                <a:ext cx="2160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xmlns="" id="{158A30E1-A859-42FE-B97A-2EDC3A569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xmlns="" id="{EFB00E85-F0F9-45A5-82D6-C5A3821E3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9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xmlns="" id="{D04D216F-5298-4024-A52F-A449360B7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xmlns="" id="{FD99EE97-DE47-418A-BDAC-655B6589B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199324"/>
              <a:ext cx="3048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xmlns="" id="{8601B33E-EF87-410E-B430-DB85D5C8D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1182687"/>
              <a:ext cx="3810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</a:p>
          </p:txBody>
        </p:sp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xmlns="" id="{3FF76A58-E05F-4CDE-A850-1E0F4FD31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1169507"/>
              <a:ext cx="3048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E22B3986-5E44-4030-A3D5-72C370F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121" y="3812573"/>
            <a:ext cx="8968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O </a:t>
            </a:r>
            <a:r>
              <a:rPr lang="en-US" altLang="vi-VN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altLang="vi-VN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lang="en-US" alt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4" name="Text Box 69">
            <a:extLst>
              <a:ext uri="{FF2B5EF4-FFF2-40B4-BE49-F238E27FC236}">
                <a16:creationId xmlns:a16="http://schemas.microsoft.com/office/drawing/2014/main" xmlns="" id="{033AFA0D-1618-4001-8D0D-2B3B3A5B5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3311577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ĐIỂM Ở GIỮA</a:t>
            </a:r>
          </a:p>
        </p:txBody>
      </p:sp>
    </p:spTree>
    <p:extLst>
      <p:ext uri="{BB962C8B-B14F-4D97-AF65-F5344CB8AC3E}">
        <p14:creationId xmlns:p14="http://schemas.microsoft.com/office/powerpoint/2010/main" val="3641844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BD0328F8-C5DD-48EE-B356-273574A8A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" y="243512"/>
            <a:ext cx="1007872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VD1</a:t>
            </a:r>
            <a:r>
              <a:rPr kumimoji="0" lang="en-US" altLang="vi-VN" sz="32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đoạn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MN,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xác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định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I ở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M, 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VD2: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I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nằm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M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N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320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596CB62-A298-4A46-8373-C8AE5878ECA5}"/>
              </a:ext>
            </a:extLst>
          </p:cNvPr>
          <p:cNvGrpSpPr/>
          <p:nvPr/>
        </p:nvGrpSpPr>
        <p:grpSpPr>
          <a:xfrm>
            <a:off x="3112190" y="1095101"/>
            <a:ext cx="3390900" cy="782566"/>
            <a:chOff x="2429565" y="1147835"/>
            <a:chExt cx="3390900" cy="782566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xmlns="" id="{B4D443FC-3BA7-43F3-B53B-275ADAC0A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1015" y="1778001"/>
              <a:ext cx="3067050" cy="152400"/>
              <a:chOff x="1476" y="720"/>
              <a:chExt cx="1932" cy="96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xmlns="" id="{BA351EC6-EF97-49E6-A3CA-F9DB91243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6" y="768"/>
                <a:ext cx="1920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xmlns="" id="{218AA778-C55D-4473-9F60-AF1BAF756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0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xmlns="" id="{95D9070B-575A-4DCD-AB5C-788B7BD53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720"/>
                <a:ext cx="0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Text Box 9">
              <a:extLst>
                <a:ext uri="{FF2B5EF4-FFF2-40B4-BE49-F238E27FC236}">
                  <a16:creationId xmlns:a16="http://schemas.microsoft.com/office/drawing/2014/main" xmlns="" id="{F6A351F3-C91E-4647-85E6-B0DA431FB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9565" y="1147835"/>
              <a:ext cx="381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xmlns="" id="{434818EA-361B-424D-B42F-6D797309F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465" y="1168400"/>
              <a:ext cx="381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2FFD3465-225B-4C67-AAD8-DD6A0179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995" y="1078937"/>
            <a:ext cx="38100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94E1404-0FCC-49F3-9326-63B4F0A1F3A5}"/>
              </a:ext>
            </a:extLst>
          </p:cNvPr>
          <p:cNvCxnSpPr>
            <a:cxnSpLocks/>
          </p:cNvCxnSpPr>
          <p:nvPr/>
        </p:nvCxnSpPr>
        <p:spPr>
          <a:xfrm>
            <a:off x="4369555" y="1653484"/>
            <a:ext cx="0" cy="292101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C53730-8260-407D-B78B-14BF5E3AA0C5}"/>
              </a:ext>
            </a:extLst>
          </p:cNvPr>
          <p:cNvGrpSpPr/>
          <p:nvPr/>
        </p:nvGrpSpPr>
        <p:grpSpPr>
          <a:xfrm>
            <a:off x="1884528" y="3129370"/>
            <a:ext cx="3886200" cy="1657350"/>
            <a:chOff x="2133600" y="3352800"/>
            <a:chExt cx="3886200" cy="1657350"/>
          </a:xfrm>
        </p:grpSpPr>
        <p:sp>
          <p:nvSpPr>
            <p:cNvPr id="13" name="Line 13">
              <a:extLst>
                <a:ext uri="{FF2B5EF4-FFF2-40B4-BE49-F238E27FC236}">
                  <a16:creationId xmlns:a16="http://schemas.microsoft.com/office/drawing/2014/main" xmlns="" id="{7E6D8075-CAB0-4847-978A-0CDFE4FE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3505200"/>
              <a:ext cx="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xmlns="" id="{91F54002-E646-4BF6-8BF0-40728A639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6265" y="3917950"/>
              <a:ext cx="2882900" cy="914400"/>
              <a:chOff x="1320" y="1728"/>
              <a:chExt cx="1816" cy="576"/>
            </a:xfrm>
          </p:grpSpPr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xmlns="" id="{F836EC49-CDE4-497D-A729-B2A4F4CCC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4" y="1776"/>
                <a:ext cx="624" cy="48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xmlns="" id="{AA9DCF35-752B-4FA2-8A41-5613AB962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1776"/>
                <a:ext cx="1152" cy="48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xmlns="" id="{75892252-A3F3-4C24-83E4-7E7D7B361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1728"/>
                <a:ext cx="0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xmlns="" id="{544DF0D4-4490-4A94-B9E7-02468DE08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8" y="2208"/>
                <a:ext cx="48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xmlns="" id="{4E35A048-D138-4B30-B441-99892219E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0" y="2232"/>
                <a:ext cx="48" cy="48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xmlns="" id="{EDBF6816-2D2E-4BA4-8ECC-346E6932F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352800"/>
              <a:ext cx="3810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xmlns="" id="{4FD920AD-30EE-4DAE-B381-0C86F1917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4387850"/>
              <a:ext cx="3810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7" name="Text Box 22">
              <a:extLst>
                <a:ext uri="{FF2B5EF4-FFF2-40B4-BE49-F238E27FC236}">
                  <a16:creationId xmlns:a16="http://schemas.microsoft.com/office/drawing/2014/main" xmlns="" id="{16E0C0EF-4F2E-4972-8080-F7F646618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4425950"/>
              <a:ext cx="381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1D4C8BF-8BEE-4783-928B-83F7F011DC7B}"/>
              </a:ext>
            </a:extLst>
          </p:cNvPr>
          <p:cNvGrpSpPr/>
          <p:nvPr/>
        </p:nvGrpSpPr>
        <p:grpSpPr>
          <a:xfrm>
            <a:off x="2054554" y="5588329"/>
            <a:ext cx="3490957" cy="819149"/>
            <a:chOff x="1561158" y="4752151"/>
            <a:chExt cx="3490957" cy="819149"/>
          </a:xfrm>
        </p:grpSpPr>
        <p:sp>
          <p:nvSpPr>
            <p:cNvPr id="24" name="Line 30">
              <a:extLst>
                <a:ext uri="{FF2B5EF4-FFF2-40B4-BE49-F238E27FC236}">
                  <a16:creationId xmlns:a16="http://schemas.microsoft.com/office/drawing/2014/main" xmlns="" id="{CCFC5C9B-75FA-4F34-BD07-EB590F4D6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127" y="5418900"/>
              <a:ext cx="0" cy="15240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xmlns="" id="{FB4D4226-37E4-4313-AB6D-7BC268404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6165" y="4752151"/>
              <a:ext cx="3155950" cy="806451"/>
              <a:chOff x="1488" y="308"/>
              <a:chExt cx="1988" cy="508"/>
            </a:xfrm>
          </p:grpSpPr>
          <p:grpSp>
            <p:nvGrpSpPr>
              <p:cNvPr id="27" name="Group 24">
                <a:extLst>
                  <a:ext uri="{FF2B5EF4-FFF2-40B4-BE49-F238E27FC236}">
                    <a16:creationId xmlns:a16="http://schemas.microsoft.com/office/drawing/2014/main" xmlns="" id="{78D912C9-F039-4529-81B7-3E638D0A1A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720"/>
                <a:ext cx="1920" cy="96"/>
                <a:chOff x="1488" y="720"/>
                <a:chExt cx="1920" cy="96"/>
              </a:xfrm>
            </p:grpSpPr>
            <p:sp>
              <p:nvSpPr>
                <p:cNvPr id="30" name="Line 25">
                  <a:extLst>
                    <a:ext uri="{FF2B5EF4-FFF2-40B4-BE49-F238E27FC236}">
                      <a16:creationId xmlns:a16="http://schemas.microsoft.com/office/drawing/2014/main" xmlns="" id="{935A20FA-85B5-4922-A80E-09F29AAE5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1920" cy="0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Line 26">
                  <a:extLst>
                    <a:ext uri="{FF2B5EF4-FFF2-40B4-BE49-F238E27FC236}">
                      <a16:creationId xmlns:a16="http://schemas.microsoft.com/office/drawing/2014/main" xmlns="" id="{BF3EA61D-C94A-40E8-AA4A-17A263D68A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72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Line 27">
                  <a:extLst>
                    <a:ext uri="{FF2B5EF4-FFF2-40B4-BE49-F238E27FC236}">
                      <a16:creationId xmlns:a16="http://schemas.microsoft.com/office/drawing/2014/main" xmlns="" id="{DC61AE2D-2794-4E10-9CD2-81505EDCA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72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8" name="Text Box 28">
                <a:extLst>
                  <a:ext uri="{FF2B5EF4-FFF2-40B4-BE49-F238E27FC236}">
                    <a16:creationId xmlns:a16="http://schemas.microsoft.com/office/drawing/2014/main" xmlns="" id="{9839DB65-6A09-4455-8678-8F8D332AB8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5" y="308"/>
                <a:ext cx="24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29" name="Text Box 29">
                <a:extLst>
                  <a:ext uri="{FF2B5EF4-FFF2-40B4-BE49-F238E27FC236}">
                    <a16:creationId xmlns:a16="http://schemas.microsoft.com/office/drawing/2014/main" xmlns="" id="{4E75BC23-2F23-40AA-8F34-9826F445F9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6" y="327"/>
                <a:ext cx="24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26" name="Text Box 31">
              <a:extLst>
                <a:ext uri="{FF2B5EF4-FFF2-40B4-BE49-F238E27FC236}">
                  <a16:creationId xmlns:a16="http://schemas.microsoft.com/office/drawing/2014/main" xmlns="" id="{54A16C31-A312-4AA5-8C24-F0DEDFB75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158" y="4782315"/>
              <a:ext cx="381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sp>
        <p:nvSpPr>
          <p:cNvPr id="33" name="Subtitle 6">
            <a:extLst>
              <a:ext uri="{FF2B5EF4-FFF2-40B4-BE49-F238E27FC236}">
                <a16:creationId xmlns:a16="http://schemas.microsoft.com/office/drawing/2014/main" xmlns="" id="{0AC7C88E-252B-4F11-B582-F74DFAADC2DD}"/>
              </a:ext>
            </a:extLst>
          </p:cNvPr>
          <p:cNvSpPr txBox="1">
            <a:spLocks/>
          </p:cNvSpPr>
          <p:nvPr/>
        </p:nvSpPr>
        <p:spPr>
          <a:xfrm>
            <a:off x="5855763" y="3533633"/>
            <a:ext cx="6339501" cy="150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phải là điểm giữa.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Vì ba điểm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M, I, 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ba điểm không thẳng hàng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ubtitle 6">
            <a:extLst>
              <a:ext uri="{FF2B5EF4-FFF2-40B4-BE49-F238E27FC236}">
                <a16:creationId xmlns:a16="http://schemas.microsoft.com/office/drawing/2014/main" xmlns="" id="{2D8CFBCA-F4D8-4C71-981D-4AE47373E140}"/>
              </a:ext>
            </a:extLst>
          </p:cNvPr>
          <p:cNvSpPr txBox="1">
            <a:spLocks/>
          </p:cNvSpPr>
          <p:nvPr/>
        </p:nvSpPr>
        <p:spPr>
          <a:xfrm>
            <a:off x="6035659" y="5103285"/>
            <a:ext cx="6177427" cy="166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AD47">
                  <a:lumMod val="75000"/>
                </a:srgbClr>
              </a:buClr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M, I, N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32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 build="p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4">
            <a:extLst>
              <a:ext uri="{FF2B5EF4-FFF2-40B4-BE49-F238E27FC236}">
                <a16:creationId xmlns:a16="http://schemas.microsoft.com/office/drawing/2014/main" xmlns="" id="{E4163253-2974-4705-80E5-B8FA9206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62" y="788302"/>
            <a:ext cx="7204152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TRUNG 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IỂM CỦA 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OẠN THẲNG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0AB0AAF-69C6-45E9-8512-3FD471663973}"/>
              </a:ext>
            </a:extLst>
          </p:cNvPr>
          <p:cNvGrpSpPr/>
          <p:nvPr/>
        </p:nvGrpSpPr>
        <p:grpSpPr>
          <a:xfrm>
            <a:off x="502641" y="1943009"/>
            <a:ext cx="3884612" cy="1180997"/>
            <a:chOff x="453479" y="3608520"/>
            <a:chExt cx="3884612" cy="1180997"/>
          </a:xfrm>
        </p:grpSpPr>
        <p:sp>
          <p:nvSpPr>
            <p:cNvPr id="17" name="Line 91">
              <a:extLst>
                <a:ext uri="{FF2B5EF4-FFF2-40B4-BE49-F238E27FC236}">
                  <a16:creationId xmlns:a16="http://schemas.microsoft.com/office/drawing/2014/main" xmlns="" id="{5C093777-7FF4-435A-9893-CF2372DC7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516" y="4128542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05">
              <a:extLst>
                <a:ext uri="{FF2B5EF4-FFF2-40B4-BE49-F238E27FC236}">
                  <a16:creationId xmlns:a16="http://schemas.microsoft.com/office/drawing/2014/main" xmlns="" id="{767F6C5E-8B20-4141-A287-5E447FAD3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916" y="4128542"/>
              <a:ext cx="3505200" cy="152400"/>
              <a:chOff x="624" y="2352"/>
              <a:chExt cx="2208" cy="96"/>
            </a:xfrm>
          </p:grpSpPr>
          <p:sp>
            <p:nvSpPr>
              <p:cNvPr id="24" name="Line 86">
                <a:extLst>
                  <a:ext uri="{FF2B5EF4-FFF2-40B4-BE49-F238E27FC236}">
                    <a16:creationId xmlns:a16="http://schemas.microsoft.com/office/drawing/2014/main" xmlns="" id="{FEE5EDDB-D477-4799-B6F2-74D84D150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2400"/>
                <a:ext cx="110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87">
                <a:extLst>
                  <a:ext uri="{FF2B5EF4-FFF2-40B4-BE49-F238E27FC236}">
                    <a16:creationId xmlns:a16="http://schemas.microsoft.com/office/drawing/2014/main" xmlns="" id="{4C3497B3-05FB-4191-8D43-5869E1AD3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0" cy="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Line 90">
                <a:extLst>
                  <a:ext uri="{FF2B5EF4-FFF2-40B4-BE49-F238E27FC236}">
                    <a16:creationId xmlns:a16="http://schemas.microsoft.com/office/drawing/2014/main" xmlns="" id="{421D39E0-686D-4A87-A70D-841671BEA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400"/>
                <a:ext cx="110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Line 92">
                <a:extLst>
                  <a:ext uri="{FF2B5EF4-FFF2-40B4-BE49-F238E27FC236}">
                    <a16:creationId xmlns:a16="http://schemas.microsoft.com/office/drawing/2014/main" xmlns="" id="{BAF337E2-509E-4BC6-8B12-EE0CC209F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352"/>
                <a:ext cx="0" cy="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 Box 93">
              <a:extLst>
                <a:ext uri="{FF2B5EF4-FFF2-40B4-BE49-F238E27FC236}">
                  <a16:creationId xmlns:a16="http://schemas.microsoft.com/office/drawing/2014/main" xmlns="" id="{003B17D2-EE03-405E-8C2E-655D3197D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79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" name="Text Box 94">
              <a:extLst>
                <a:ext uri="{FF2B5EF4-FFF2-40B4-BE49-F238E27FC236}">
                  <a16:creationId xmlns:a16="http://schemas.microsoft.com/office/drawing/2014/main" xmlns="" id="{676A36CC-5B5C-4090-9C6B-150FEABA8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916" y="4204742"/>
              <a:ext cx="457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1" name="Text Box 95">
              <a:extLst>
                <a:ext uri="{FF2B5EF4-FFF2-40B4-BE49-F238E27FC236}">
                  <a16:creationId xmlns:a16="http://schemas.microsoft.com/office/drawing/2014/main" xmlns="" id="{0E7E8E19-D02C-4945-97AC-4E428B93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091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Text Box 96">
              <a:extLst>
                <a:ext uri="{FF2B5EF4-FFF2-40B4-BE49-F238E27FC236}">
                  <a16:creationId xmlns:a16="http://schemas.microsoft.com/office/drawing/2014/main" xmlns="" id="{22D69C12-7CB2-4935-A7BA-698F7E26E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546" y="3608520"/>
              <a:ext cx="1143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23" name="Text Box 97">
              <a:extLst>
                <a:ext uri="{FF2B5EF4-FFF2-40B4-BE49-F238E27FC236}">
                  <a16:creationId xmlns:a16="http://schemas.microsoft.com/office/drawing/2014/main" xmlns="" id="{F204E486-E4A2-4824-8C37-941E127B1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654" y="3608520"/>
              <a:ext cx="12953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</p:grpSp>
      <p:sp>
        <p:nvSpPr>
          <p:cNvPr id="28" name="Text Box 98">
            <a:extLst>
              <a:ext uri="{FF2B5EF4-FFF2-40B4-BE49-F238E27FC236}">
                <a16:creationId xmlns:a16="http://schemas.microsoft.com/office/drawing/2014/main" xmlns="" id="{70A6A77A-6A48-4592-9F6F-AC803C7E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011" y="2550678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9" name="Text Box 99">
            <a:extLst>
              <a:ext uri="{FF2B5EF4-FFF2-40B4-BE49-F238E27FC236}">
                <a16:creationId xmlns:a16="http://schemas.microsoft.com/office/drawing/2014/main" xmlns="" id="{A8CA06E8-40E0-4F64-976F-5638FD9C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253" y="2866484"/>
            <a:ext cx="62135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 là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A và B. Độ dài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AM bằng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dài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MB.                        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là: AM = MB.</a:t>
            </a:r>
          </a:p>
        </p:txBody>
      </p:sp>
      <p:sp>
        <p:nvSpPr>
          <p:cNvPr id="30" name="Text Box 103">
            <a:extLst>
              <a:ext uri="{FF2B5EF4-FFF2-40B4-BE49-F238E27FC236}">
                <a16:creationId xmlns:a16="http://schemas.microsoft.com/office/drawing/2014/main" xmlns="" id="{1AD477B7-BA67-43F5-91A2-DA2142529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678" y="5178556"/>
            <a:ext cx="61961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gọi là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AB.   </a:t>
            </a:r>
          </a:p>
        </p:txBody>
      </p:sp>
    </p:spTree>
    <p:extLst>
      <p:ext uri="{BB962C8B-B14F-4D97-AF65-F5344CB8AC3E}">
        <p14:creationId xmlns:p14="http://schemas.microsoft.com/office/powerpoint/2010/main" val="54518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">
            <a:extLst>
              <a:ext uri="{FF2B5EF4-FFF2-40B4-BE49-F238E27FC236}">
                <a16:creationId xmlns:a16="http://schemas.microsoft.com/office/drawing/2014/main" xmlns="" id="{F4440F3A-D7C2-4659-8C29-36BC3255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698297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điểm được gọi là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 điểm của đoạn thẳng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khi:</a:t>
            </a:r>
          </a:p>
        </p:txBody>
      </p:sp>
      <p:sp>
        <p:nvSpPr>
          <p:cNvPr id="3" name="Text Box 103">
            <a:extLst>
              <a:ext uri="{FF2B5EF4-FFF2-40B4-BE49-F238E27FC236}">
                <a16:creationId xmlns:a16="http://schemas.microsoft.com/office/drawing/2014/main" xmlns="" id="{BC765F40-5A02-4320-BB72-8467617B2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4572000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là điểm nằm giữa.</a:t>
            </a:r>
          </a:p>
        </p:txBody>
      </p:sp>
      <p:sp>
        <p:nvSpPr>
          <p:cNvPr id="4" name="Text Box 103">
            <a:extLst>
              <a:ext uri="{FF2B5EF4-FFF2-40B4-BE49-F238E27FC236}">
                <a16:creationId xmlns:a16="http://schemas.microsoft.com/office/drawing/2014/main" xmlns="" id="{607BF345-4870-44CF-A423-08F20F3AF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05834"/>
            <a:ext cx="916273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chia đoạn thẳng thành hai phần bằng nhau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CE703B8-642A-470A-9DBA-2F4080507803}"/>
              </a:ext>
            </a:extLst>
          </p:cNvPr>
          <p:cNvGrpSpPr/>
          <p:nvPr/>
        </p:nvGrpSpPr>
        <p:grpSpPr>
          <a:xfrm>
            <a:off x="6118485" y="4477434"/>
            <a:ext cx="3884612" cy="1180997"/>
            <a:chOff x="453479" y="3608520"/>
            <a:chExt cx="3884612" cy="1180997"/>
          </a:xfrm>
        </p:grpSpPr>
        <p:sp>
          <p:nvSpPr>
            <p:cNvPr id="6" name="Line 91">
              <a:extLst>
                <a:ext uri="{FF2B5EF4-FFF2-40B4-BE49-F238E27FC236}">
                  <a16:creationId xmlns:a16="http://schemas.microsoft.com/office/drawing/2014/main" xmlns="" id="{99FAAD82-CD50-4883-B98E-053B2BC3E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516" y="4128542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105">
              <a:extLst>
                <a:ext uri="{FF2B5EF4-FFF2-40B4-BE49-F238E27FC236}">
                  <a16:creationId xmlns:a16="http://schemas.microsoft.com/office/drawing/2014/main" xmlns="" id="{83394004-0358-4C56-811D-0AD4181A0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916" y="4128542"/>
              <a:ext cx="3505200" cy="152400"/>
              <a:chOff x="624" y="2352"/>
              <a:chExt cx="2208" cy="96"/>
            </a:xfrm>
          </p:grpSpPr>
          <p:sp>
            <p:nvSpPr>
              <p:cNvPr id="13" name="Line 86">
                <a:extLst>
                  <a:ext uri="{FF2B5EF4-FFF2-40B4-BE49-F238E27FC236}">
                    <a16:creationId xmlns:a16="http://schemas.microsoft.com/office/drawing/2014/main" xmlns="" id="{64D84285-78EF-479F-BA3C-AC5C8FDB7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2400"/>
                <a:ext cx="110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87">
                <a:extLst>
                  <a:ext uri="{FF2B5EF4-FFF2-40B4-BE49-F238E27FC236}">
                    <a16:creationId xmlns:a16="http://schemas.microsoft.com/office/drawing/2014/main" xmlns="" id="{DEDA4140-D6EB-450B-AC88-15C450C76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0" cy="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90">
                <a:extLst>
                  <a:ext uri="{FF2B5EF4-FFF2-40B4-BE49-F238E27FC236}">
                    <a16:creationId xmlns:a16="http://schemas.microsoft.com/office/drawing/2014/main" xmlns="" id="{E0F55DF5-2776-41CF-BE60-784977FCF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400"/>
                <a:ext cx="110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92">
                <a:extLst>
                  <a:ext uri="{FF2B5EF4-FFF2-40B4-BE49-F238E27FC236}">
                    <a16:creationId xmlns:a16="http://schemas.microsoft.com/office/drawing/2014/main" xmlns="" id="{91E9C264-6FFF-4DEB-A2AA-FC928D518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352"/>
                <a:ext cx="0" cy="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 Box 93">
              <a:extLst>
                <a:ext uri="{FF2B5EF4-FFF2-40B4-BE49-F238E27FC236}">
                  <a16:creationId xmlns:a16="http://schemas.microsoft.com/office/drawing/2014/main" xmlns="" id="{CC17B255-A0E9-4596-9A55-C2EF17962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79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 Box 94">
              <a:extLst>
                <a:ext uri="{FF2B5EF4-FFF2-40B4-BE49-F238E27FC236}">
                  <a16:creationId xmlns:a16="http://schemas.microsoft.com/office/drawing/2014/main" xmlns="" id="{7687E5A8-1711-487C-87D1-40DAADE1E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916" y="4204742"/>
              <a:ext cx="457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" name="Text Box 95">
              <a:extLst>
                <a:ext uri="{FF2B5EF4-FFF2-40B4-BE49-F238E27FC236}">
                  <a16:creationId xmlns:a16="http://schemas.microsoft.com/office/drawing/2014/main" xmlns="" id="{8152195F-855B-451D-8E21-A5D020860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091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Text Box 96">
              <a:extLst>
                <a:ext uri="{FF2B5EF4-FFF2-40B4-BE49-F238E27FC236}">
                  <a16:creationId xmlns:a16="http://schemas.microsoft.com/office/drawing/2014/main" xmlns="" id="{D09525AB-D2FD-4685-9559-5A2C210FD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546" y="3608520"/>
              <a:ext cx="1143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12" name="Text Box 97">
              <a:extLst>
                <a:ext uri="{FF2B5EF4-FFF2-40B4-BE49-F238E27FC236}">
                  <a16:creationId xmlns:a16="http://schemas.microsoft.com/office/drawing/2014/main" xmlns="" id="{93A29E6D-DB70-4D8E-94AF-22D190115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654" y="3608520"/>
              <a:ext cx="12953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</p:grpSp>
      <p:sp>
        <p:nvSpPr>
          <p:cNvPr id="17" name="Text Box 98">
            <a:extLst>
              <a:ext uri="{FF2B5EF4-FFF2-40B4-BE49-F238E27FC236}">
                <a16:creationId xmlns:a16="http://schemas.microsoft.com/office/drawing/2014/main" xmlns="" id="{946AB9AB-A94A-456D-92C0-E293A5BB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855" y="5085103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62918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DB6D7279-9F87-4A55-963B-5A96AC99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55" y="214230"/>
            <a:ext cx="1166105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kumimoji="0" lang="en-US" altLang="vi-VN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2800" b="1" i="1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kumimoji="0" lang="en-US" altLang="vi-VN" sz="28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kumimoji="0" lang="en-US" altLang="vi-VN" sz="2800" b="1" i="1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M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altLang="vi-V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trung </a:t>
            </a:r>
            <a:r>
              <a:rPr kumimoji="0" lang="en-US" altLang="vi-VN" sz="28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kumimoji="0" lang="en-US" altLang="vi-V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  <a:endParaRPr kumimoji="0" lang="en-US" alt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D020A8B6-8957-4EA0-B498-A95D7F53B239}"/>
              </a:ext>
            </a:extLst>
          </p:cNvPr>
          <p:cNvGrpSpPr>
            <a:grpSpLocks/>
          </p:cNvGrpSpPr>
          <p:nvPr/>
        </p:nvGrpSpPr>
        <p:grpSpPr bwMode="auto">
          <a:xfrm>
            <a:off x="2505997" y="1358155"/>
            <a:ext cx="3429000" cy="614363"/>
            <a:chOff x="1632" y="1829"/>
            <a:chExt cx="2160" cy="387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xmlns="" id="{F14B58DF-90FC-4197-A589-20F672503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829"/>
              <a:ext cx="2160" cy="387"/>
              <a:chOff x="1776" y="2645"/>
              <a:chExt cx="2160" cy="387"/>
            </a:xfrm>
          </p:grpSpPr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xmlns="" id="{A5B68B21-532F-432A-A2ED-027B41ED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936"/>
                <a:ext cx="0" cy="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1B5EC883-F882-4588-B393-3700A29124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645"/>
                <a:ext cx="2160" cy="379"/>
                <a:chOff x="1776" y="2661"/>
                <a:chExt cx="2160" cy="379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xmlns="" id="{BF8E8FC8-FAEC-417C-9F47-8169C378D2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6" y="2661"/>
                  <a:ext cx="2160" cy="379"/>
                  <a:chOff x="1344" y="437"/>
                  <a:chExt cx="2160" cy="379"/>
                </a:xfrm>
              </p:grpSpPr>
              <p:grpSp>
                <p:nvGrpSpPr>
                  <p:cNvPr id="11" name="Group 9">
                    <a:extLst>
                      <a:ext uri="{FF2B5EF4-FFF2-40B4-BE49-F238E27FC236}">
                        <a16:creationId xmlns:a16="http://schemas.microsoft.com/office/drawing/2014/main" xmlns="" id="{65A6C3AD-6D31-4714-8820-0D63F39FF3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8" y="720"/>
                    <a:ext cx="1920" cy="96"/>
                    <a:chOff x="1488" y="720"/>
                    <a:chExt cx="1920" cy="96"/>
                  </a:xfrm>
                </p:grpSpPr>
                <p:sp>
                  <p:nvSpPr>
                    <p:cNvPr id="14" name="Line 10">
                      <a:extLst>
                        <a:ext uri="{FF2B5EF4-FFF2-40B4-BE49-F238E27FC236}">
                          <a16:creationId xmlns:a16="http://schemas.microsoft.com/office/drawing/2014/main" xmlns="" id="{0EC4BF24-9397-4341-B740-215350CC4B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768"/>
                      <a:ext cx="192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5" name="Line 11">
                      <a:extLst>
                        <a:ext uri="{FF2B5EF4-FFF2-40B4-BE49-F238E27FC236}">
                          <a16:creationId xmlns:a16="http://schemas.microsoft.com/office/drawing/2014/main" xmlns="" id="{1553136C-4BAC-4D36-9511-50DE40F034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72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6" name="Line 12">
                      <a:extLst>
                        <a:ext uri="{FF2B5EF4-FFF2-40B4-BE49-F238E27FC236}">
                          <a16:creationId xmlns:a16="http://schemas.microsoft.com/office/drawing/2014/main" xmlns="" id="{FA58B9E4-0730-47E5-8D6E-A0D1D00E06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720"/>
                      <a:ext cx="0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12" name="Text Box 13">
                    <a:extLst>
                      <a:ext uri="{FF2B5EF4-FFF2-40B4-BE49-F238E27FC236}">
                        <a16:creationId xmlns:a16="http://schemas.microsoft.com/office/drawing/2014/main" xmlns="" id="{7454E084-F810-43D5-80BD-9DCCF105FD1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437"/>
                    <a:ext cx="240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3" name="Text Box 14">
                    <a:extLst>
                      <a:ext uri="{FF2B5EF4-FFF2-40B4-BE49-F238E27FC236}">
                        <a16:creationId xmlns:a16="http://schemas.microsoft.com/office/drawing/2014/main" xmlns="" id="{48C0ADA9-BF1C-41AD-8A1E-296F9018F83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4" y="440"/>
                    <a:ext cx="240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10" name="Text Box 15">
                  <a:extLst>
                    <a:ext uri="{FF2B5EF4-FFF2-40B4-BE49-F238E27FC236}">
                      <a16:creationId xmlns:a16="http://schemas.microsoft.com/office/drawing/2014/main" xmlns="" id="{E6F1720B-75C4-4AFE-98DF-521927F327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6" y="2664"/>
                  <a:ext cx="240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vi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</a:p>
              </p:txBody>
            </p:sp>
          </p:grpSp>
        </p:grpSp>
        <p:sp>
          <p:nvSpPr>
            <p:cNvPr id="5" name="Text Box 16">
              <a:extLst>
                <a:ext uri="{FF2B5EF4-FFF2-40B4-BE49-F238E27FC236}">
                  <a16:creationId xmlns:a16="http://schemas.microsoft.com/office/drawing/2014/main" xmlns="" id="{FF1D29C8-0D5C-4464-95F2-A6580761B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1838"/>
              <a:ext cx="4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3cm</a:t>
              </a:r>
            </a:p>
          </p:txBody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xmlns="" id="{9D862C6E-55E5-429E-BB43-39A7133FA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832"/>
              <a:ext cx="4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5cm</a:t>
              </a:r>
            </a:p>
          </p:txBody>
        </p:sp>
      </p:grpSp>
      <p:grpSp>
        <p:nvGrpSpPr>
          <p:cNvPr id="17" name="Group 37">
            <a:extLst>
              <a:ext uri="{FF2B5EF4-FFF2-40B4-BE49-F238E27FC236}">
                <a16:creationId xmlns:a16="http://schemas.microsoft.com/office/drawing/2014/main" xmlns="" id="{3AEE2A48-D892-4B5E-AF76-884B54BE97D7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3020826"/>
            <a:ext cx="4597400" cy="584201"/>
            <a:chOff x="1664" y="2496"/>
            <a:chExt cx="2896" cy="368"/>
          </a:xfrm>
        </p:grpSpPr>
        <p:grpSp>
          <p:nvGrpSpPr>
            <p:cNvPr id="18" name="Group 25">
              <a:extLst>
                <a:ext uri="{FF2B5EF4-FFF2-40B4-BE49-F238E27FC236}">
                  <a16:creationId xmlns:a16="http://schemas.microsoft.com/office/drawing/2014/main" xmlns="" id="{96B2A3D9-C6BC-4F36-883D-D0BDEA423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4" y="2496"/>
              <a:ext cx="2896" cy="368"/>
              <a:chOff x="944" y="528"/>
              <a:chExt cx="2896" cy="368"/>
            </a:xfrm>
          </p:grpSpPr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xmlns="" id="{BAED5447-7FF0-40FA-8972-E0406F63DE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2" y="800"/>
                <a:ext cx="2688" cy="96"/>
                <a:chOff x="1008" y="672"/>
                <a:chExt cx="2688" cy="96"/>
              </a:xfrm>
            </p:grpSpPr>
            <p:sp>
              <p:nvSpPr>
                <p:cNvPr id="25" name="Line 27">
                  <a:extLst>
                    <a:ext uri="{FF2B5EF4-FFF2-40B4-BE49-F238E27FC236}">
                      <a16:creationId xmlns:a16="http://schemas.microsoft.com/office/drawing/2014/main" xmlns="" id="{88C0034B-0CFF-4D62-A4A3-464F32974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720"/>
                  <a:ext cx="1344" cy="0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6" name="Line 28">
                  <a:extLst>
                    <a:ext uri="{FF2B5EF4-FFF2-40B4-BE49-F238E27FC236}">
                      <a16:creationId xmlns:a16="http://schemas.microsoft.com/office/drawing/2014/main" xmlns="" id="{357FFD66-5E0D-4FCE-9267-6B100DF5A6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720"/>
                  <a:ext cx="1344" cy="0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" name="Line 29">
                  <a:extLst>
                    <a:ext uri="{FF2B5EF4-FFF2-40B4-BE49-F238E27FC236}">
                      <a16:creationId xmlns:a16="http://schemas.microsoft.com/office/drawing/2014/main" xmlns="" id="{CE94D212-679B-4BA3-A300-A8950D131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672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8" name="Line 30">
                  <a:extLst>
                    <a:ext uri="{FF2B5EF4-FFF2-40B4-BE49-F238E27FC236}">
                      <a16:creationId xmlns:a16="http://schemas.microsoft.com/office/drawing/2014/main" xmlns="" id="{B789DD0C-2FF9-4E46-9DE9-95257739B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672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9" name="Line 31">
                  <a:extLst>
                    <a:ext uri="{FF2B5EF4-FFF2-40B4-BE49-F238E27FC236}">
                      <a16:creationId xmlns:a16="http://schemas.microsoft.com/office/drawing/2014/main" xmlns="" id="{1850DEE5-067D-42D1-818C-F64BBB4AEC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672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2" name="Text Box 32">
                <a:extLst>
                  <a:ext uri="{FF2B5EF4-FFF2-40B4-BE49-F238E27FC236}">
                    <a16:creationId xmlns:a16="http://schemas.microsoft.com/office/drawing/2014/main" xmlns="" id="{4DC26487-1AA0-49F0-83D5-3B0CBAD79B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" y="528"/>
                <a:ext cx="19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</a:p>
            </p:txBody>
          </p:sp>
          <p:sp>
            <p:nvSpPr>
              <p:cNvPr id="23" name="Text Box 33">
                <a:extLst>
                  <a:ext uri="{FF2B5EF4-FFF2-40B4-BE49-F238E27FC236}">
                    <a16:creationId xmlns:a16="http://schemas.microsoft.com/office/drawing/2014/main" xmlns="" id="{C9FB0E38-9D28-4B5F-BD31-D35BE04E6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8" y="557"/>
                <a:ext cx="19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</a:p>
            </p:txBody>
          </p:sp>
          <p:sp>
            <p:nvSpPr>
              <p:cNvPr id="24" name="Text Box 34">
                <a:extLst>
                  <a:ext uri="{FF2B5EF4-FFF2-40B4-BE49-F238E27FC236}">
                    <a16:creationId xmlns:a16="http://schemas.microsoft.com/office/drawing/2014/main" xmlns="" id="{D4F144B3-6366-4CAD-9B22-4B081CF535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560"/>
                <a:ext cx="19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</a:p>
            </p:txBody>
          </p:sp>
        </p:grpSp>
        <p:sp>
          <p:nvSpPr>
            <p:cNvPr id="19" name="Text Box 35">
              <a:extLst>
                <a:ext uri="{FF2B5EF4-FFF2-40B4-BE49-F238E27FC236}">
                  <a16:creationId xmlns:a16="http://schemas.microsoft.com/office/drawing/2014/main" xmlns="" id="{701C4FFD-050D-4472-B291-8D04E7CF7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528"/>
              <a:ext cx="4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8cm</a:t>
              </a:r>
            </a:p>
          </p:txBody>
        </p:sp>
        <p:sp>
          <p:nvSpPr>
            <p:cNvPr id="20" name="Text Box 36">
              <a:extLst>
                <a:ext uri="{FF2B5EF4-FFF2-40B4-BE49-F238E27FC236}">
                  <a16:creationId xmlns:a16="http://schemas.microsoft.com/office/drawing/2014/main" xmlns="" id="{B69DCA67-AB10-4353-86A7-4931AB084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528"/>
              <a:ext cx="4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8cm</a:t>
              </a:r>
            </a:p>
          </p:txBody>
        </p:sp>
      </p:grpSp>
      <p:grpSp>
        <p:nvGrpSpPr>
          <p:cNvPr id="30" name="Group 63">
            <a:extLst>
              <a:ext uri="{FF2B5EF4-FFF2-40B4-BE49-F238E27FC236}">
                <a16:creationId xmlns:a16="http://schemas.microsoft.com/office/drawing/2014/main" xmlns="" id="{5CC62256-C7D6-4B50-A2BF-52325768DACC}"/>
              </a:ext>
            </a:extLst>
          </p:cNvPr>
          <p:cNvGrpSpPr>
            <a:grpSpLocks/>
          </p:cNvGrpSpPr>
          <p:nvPr/>
        </p:nvGrpSpPr>
        <p:grpSpPr bwMode="auto">
          <a:xfrm>
            <a:off x="6645787" y="4037787"/>
            <a:ext cx="5194300" cy="1469016"/>
            <a:chOff x="1392" y="2920"/>
            <a:chExt cx="3272" cy="1190"/>
          </a:xfrm>
        </p:grpSpPr>
        <p:grpSp>
          <p:nvGrpSpPr>
            <p:cNvPr id="31" name="Group 58">
              <a:extLst>
                <a:ext uri="{FF2B5EF4-FFF2-40B4-BE49-F238E27FC236}">
                  <a16:creationId xmlns:a16="http://schemas.microsoft.com/office/drawing/2014/main" xmlns="" id="{71ADDE4C-9C70-4C19-8AA5-673AFE240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920"/>
              <a:ext cx="3272" cy="1190"/>
              <a:chOff x="1376" y="2832"/>
              <a:chExt cx="3272" cy="1190"/>
            </a:xfrm>
          </p:grpSpPr>
          <p:grpSp>
            <p:nvGrpSpPr>
              <p:cNvPr id="34" name="Group 54">
                <a:extLst>
                  <a:ext uri="{FF2B5EF4-FFF2-40B4-BE49-F238E27FC236}">
                    <a16:creationId xmlns:a16="http://schemas.microsoft.com/office/drawing/2014/main" xmlns="" id="{5BB450F5-3FBF-4496-90C7-59E263A8B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8" y="3120"/>
                <a:ext cx="2880" cy="808"/>
                <a:chOff x="1608" y="3120"/>
                <a:chExt cx="2880" cy="808"/>
              </a:xfrm>
            </p:grpSpPr>
            <p:sp>
              <p:nvSpPr>
                <p:cNvPr id="38" name="Line 49">
                  <a:extLst>
                    <a:ext uri="{FF2B5EF4-FFF2-40B4-BE49-F238E27FC236}">
                      <a16:creationId xmlns:a16="http://schemas.microsoft.com/office/drawing/2014/main" xmlns="" id="{FFD52212-F4EE-44A6-95C9-831150BC0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32" y="3168"/>
                  <a:ext cx="1344" cy="720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9" name="Line 50">
                  <a:extLst>
                    <a:ext uri="{FF2B5EF4-FFF2-40B4-BE49-F238E27FC236}">
                      <a16:creationId xmlns:a16="http://schemas.microsoft.com/office/drawing/2014/main" xmlns="" id="{6C2DF3CF-AECE-41A5-A814-DFA38E59F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3168"/>
                  <a:ext cx="1488" cy="672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0" name="Line 51">
                  <a:extLst>
                    <a:ext uri="{FF2B5EF4-FFF2-40B4-BE49-F238E27FC236}">
                      <a16:creationId xmlns:a16="http://schemas.microsoft.com/office/drawing/2014/main" xmlns="" id="{B33916AA-042D-4F22-A045-7B91688545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8" y="3832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1" name="Line 52">
                  <a:extLst>
                    <a:ext uri="{FF2B5EF4-FFF2-40B4-BE49-F238E27FC236}">
                      <a16:creationId xmlns:a16="http://schemas.microsoft.com/office/drawing/2014/main" xmlns="" id="{CB416F9C-C10C-428D-A166-F76F15CE2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40" y="3816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2" name="Line 53">
                  <a:extLst>
                    <a:ext uri="{FF2B5EF4-FFF2-40B4-BE49-F238E27FC236}">
                      <a16:creationId xmlns:a16="http://schemas.microsoft.com/office/drawing/2014/main" xmlns="" id="{8E48DB5B-F51A-4D7A-BF4D-31425ADEC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312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35" name="Text Box 55">
                <a:extLst>
                  <a:ext uri="{FF2B5EF4-FFF2-40B4-BE49-F238E27FC236}">
                    <a16:creationId xmlns:a16="http://schemas.microsoft.com/office/drawing/2014/main" xmlns="" id="{8B27C88F-B964-46C1-B31A-968FE13299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6" y="3648"/>
                <a:ext cx="192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</a:p>
            </p:txBody>
          </p:sp>
          <p:sp>
            <p:nvSpPr>
              <p:cNvPr id="36" name="Text Box 56">
                <a:extLst>
                  <a:ext uri="{FF2B5EF4-FFF2-40B4-BE49-F238E27FC236}">
                    <a16:creationId xmlns:a16="http://schemas.microsoft.com/office/drawing/2014/main" xmlns="" id="{0BB81893-48BB-4C37-9381-495F383D9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6" y="3608"/>
                <a:ext cx="192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</a:p>
            </p:txBody>
          </p:sp>
          <p:sp>
            <p:nvSpPr>
              <p:cNvPr id="37" name="Text Box 57">
                <a:extLst>
                  <a:ext uri="{FF2B5EF4-FFF2-40B4-BE49-F238E27FC236}">
                    <a16:creationId xmlns:a16="http://schemas.microsoft.com/office/drawing/2014/main" xmlns="" id="{1C568EFB-1E28-4A1E-A30F-E383579E25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832"/>
                <a:ext cx="192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</a:p>
            </p:txBody>
          </p:sp>
        </p:grpSp>
        <p:sp>
          <p:nvSpPr>
            <p:cNvPr id="32" name="Text Box 61">
              <a:extLst>
                <a:ext uri="{FF2B5EF4-FFF2-40B4-BE49-F238E27FC236}">
                  <a16:creationId xmlns:a16="http://schemas.microsoft.com/office/drawing/2014/main" xmlns="" id="{F4306BB3-B0EC-49BD-AA9B-BC57512C1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89960">
              <a:off x="1828" y="3305"/>
              <a:ext cx="62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12cm</a:t>
              </a:r>
            </a:p>
          </p:txBody>
        </p:sp>
        <p:sp>
          <p:nvSpPr>
            <p:cNvPr id="33" name="Text Box 62">
              <a:extLst>
                <a:ext uri="{FF2B5EF4-FFF2-40B4-BE49-F238E27FC236}">
                  <a16:creationId xmlns:a16="http://schemas.microsoft.com/office/drawing/2014/main" xmlns="" id="{619D9B26-E171-432F-BC8C-BFFC96676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49059">
              <a:off x="3728" y="3311"/>
              <a:ext cx="62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12cm</a:t>
              </a:r>
            </a:p>
          </p:txBody>
        </p:sp>
      </p:grpSp>
      <p:sp>
        <p:nvSpPr>
          <p:cNvPr id="43" name="Subtitle 6">
            <a:extLst>
              <a:ext uri="{FF2B5EF4-FFF2-40B4-BE49-F238E27FC236}">
                <a16:creationId xmlns:a16="http://schemas.microsoft.com/office/drawing/2014/main" xmlns="" id="{698AABD3-4D39-479F-8B9F-9ABB6F5B05A8}"/>
              </a:ext>
            </a:extLst>
          </p:cNvPr>
          <p:cNvSpPr txBox="1">
            <a:spLocks/>
          </p:cNvSpPr>
          <p:nvPr/>
        </p:nvSpPr>
        <p:spPr>
          <a:xfrm>
            <a:off x="453932" y="2380240"/>
            <a:ext cx="10962130" cy="868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AD47">
                  <a:lumMod val="75000"/>
                </a:srgbClr>
              </a:buClr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AB.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AM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MB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Subtitle 6">
            <a:extLst>
              <a:ext uri="{FF2B5EF4-FFF2-40B4-BE49-F238E27FC236}">
                <a16:creationId xmlns:a16="http://schemas.microsoft.com/office/drawing/2014/main" xmlns="" id="{E1F40DC2-DD31-4B2E-8F09-0C76ABC44F79}"/>
              </a:ext>
            </a:extLst>
          </p:cNvPr>
          <p:cNvSpPr txBox="1">
            <a:spLocks/>
          </p:cNvSpPr>
          <p:nvPr/>
        </p:nvSpPr>
        <p:spPr>
          <a:xfrm>
            <a:off x="562897" y="4015653"/>
            <a:ext cx="8305799" cy="86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AD47">
                  <a:lumMod val="75000"/>
                </a:srgbClr>
              </a:buClr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AB.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AM = MB.</a:t>
            </a:r>
          </a:p>
        </p:txBody>
      </p:sp>
      <p:sp>
        <p:nvSpPr>
          <p:cNvPr id="45" name="Subtitle 6">
            <a:extLst>
              <a:ext uri="{FF2B5EF4-FFF2-40B4-BE49-F238E27FC236}">
                <a16:creationId xmlns:a16="http://schemas.microsoft.com/office/drawing/2014/main" xmlns="" id="{5E07B469-502C-4786-BCE6-573B4962425D}"/>
              </a:ext>
            </a:extLst>
          </p:cNvPr>
          <p:cNvSpPr txBox="1">
            <a:spLocks/>
          </p:cNvSpPr>
          <p:nvPr/>
        </p:nvSpPr>
        <p:spPr>
          <a:xfrm>
            <a:off x="175342" y="5703190"/>
            <a:ext cx="12577916" cy="86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AD47">
                  <a:lumMod val="75000"/>
                </a:srgbClr>
              </a:buClr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AB.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M, B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endParaRPr lang="en-US" sz="2800" b="1" dirty="0">
              <a:solidFill>
                <a:srgbClr val="4472C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70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2F4E5CF-C400-4928-AFAE-9BB40C6540E4}"/>
              </a:ext>
            </a:extLst>
          </p:cNvPr>
          <p:cNvGrpSpPr/>
          <p:nvPr/>
        </p:nvGrpSpPr>
        <p:grpSpPr>
          <a:xfrm>
            <a:off x="1371600" y="819368"/>
            <a:ext cx="6534149" cy="2863274"/>
            <a:chOff x="1371600" y="1150937"/>
            <a:chExt cx="6534149" cy="2863274"/>
          </a:xfrm>
        </p:grpSpPr>
        <p:sp>
          <p:nvSpPr>
            <p:cNvPr id="22" name="Text Box 48">
              <a:extLst>
                <a:ext uri="{FF2B5EF4-FFF2-40B4-BE49-F238E27FC236}">
                  <a16:creationId xmlns:a16="http://schemas.microsoft.com/office/drawing/2014/main" xmlns="" id="{61E71DA0-BC7E-4816-91E7-AD12A3AD0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6030" y="2284750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</a:p>
          </p:txBody>
        </p:sp>
        <p:sp>
          <p:nvSpPr>
            <p:cNvPr id="23" name="Text Box 49">
              <a:extLst>
                <a:ext uri="{FF2B5EF4-FFF2-40B4-BE49-F238E27FC236}">
                  <a16:creationId xmlns:a16="http://schemas.microsoft.com/office/drawing/2014/main" xmlns="" id="{81AFDAF5-0457-4FC3-BFC8-3F1311A96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795" y="1190406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</a:p>
          </p:txBody>
        </p:sp>
        <p:sp>
          <p:nvSpPr>
            <p:cNvPr id="24" name="Text Box 50">
              <a:extLst>
                <a:ext uri="{FF2B5EF4-FFF2-40B4-BE49-F238E27FC236}">
                  <a16:creationId xmlns:a16="http://schemas.microsoft.com/office/drawing/2014/main" xmlns="" id="{1C3C232D-0B35-444C-B76C-2686BF394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1496" y="1150937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</a:p>
          </p:txBody>
        </p:sp>
        <p:sp>
          <p:nvSpPr>
            <p:cNvPr id="25" name="Text Box 51">
              <a:extLst>
                <a:ext uri="{FF2B5EF4-FFF2-40B4-BE49-F238E27FC236}">
                  <a16:creationId xmlns:a16="http://schemas.microsoft.com/office/drawing/2014/main" xmlns="" id="{6897712B-346A-4ED0-8D64-139CE7147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283" y="1199356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</a:p>
          </p:txBody>
        </p:sp>
        <p:sp>
          <p:nvSpPr>
            <p:cNvPr id="26" name="Text Box 52">
              <a:extLst>
                <a:ext uri="{FF2B5EF4-FFF2-40B4-BE49-F238E27FC236}">
                  <a16:creationId xmlns:a16="http://schemas.microsoft.com/office/drawing/2014/main" xmlns="" id="{459595E1-95E3-4929-9A19-9A18D0E2F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150" y="3359226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  <p:sp>
          <p:nvSpPr>
            <p:cNvPr id="27" name="Text Box 53">
              <a:extLst>
                <a:ext uri="{FF2B5EF4-FFF2-40B4-BE49-F238E27FC236}">
                  <a16:creationId xmlns:a16="http://schemas.microsoft.com/office/drawing/2014/main" xmlns="" id="{87C437D0-E7F0-4F19-9574-D39BEB76E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367880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 </a:t>
              </a:r>
            </a:p>
          </p:txBody>
        </p:sp>
        <p:sp>
          <p:nvSpPr>
            <p:cNvPr id="28" name="Text Box 54">
              <a:extLst>
                <a:ext uri="{FF2B5EF4-FFF2-40B4-BE49-F238E27FC236}">
                  <a16:creationId xmlns:a16="http://schemas.microsoft.com/office/drawing/2014/main" xmlns="" id="{C331A9B6-149B-40A1-A1CD-5F9DBC16E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5649" y="3367880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 </a:t>
              </a:r>
            </a:p>
          </p:txBody>
        </p:sp>
        <p:grpSp>
          <p:nvGrpSpPr>
            <p:cNvPr id="29" name="Group 59">
              <a:extLst>
                <a:ext uri="{FF2B5EF4-FFF2-40B4-BE49-F238E27FC236}">
                  <a16:creationId xmlns:a16="http://schemas.microsoft.com/office/drawing/2014/main" xmlns="" id="{FD99A487-9E9B-48A6-9F44-D748F0C7B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4725" y="3286234"/>
              <a:ext cx="5257800" cy="152400"/>
              <a:chOff x="336" y="1968"/>
              <a:chExt cx="1296" cy="96"/>
            </a:xfrm>
          </p:grpSpPr>
          <p:sp>
            <p:nvSpPr>
              <p:cNvPr id="39" name="Line 60">
                <a:extLst>
                  <a:ext uri="{FF2B5EF4-FFF2-40B4-BE49-F238E27FC236}">
                    <a16:creationId xmlns:a16="http://schemas.microsoft.com/office/drawing/2014/main" xmlns="" id="{3BF5E90E-0D37-4814-A319-134EE0DDE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129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Line 61">
                <a:extLst>
                  <a:ext uri="{FF2B5EF4-FFF2-40B4-BE49-F238E27FC236}">
                    <a16:creationId xmlns:a16="http://schemas.microsoft.com/office/drawing/2014/main" xmlns="" id="{5BB83408-858A-45A7-B4B0-6D498724A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968"/>
                <a:ext cx="0" cy="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Line 62">
                <a:extLst>
                  <a:ext uri="{FF2B5EF4-FFF2-40B4-BE49-F238E27FC236}">
                    <a16:creationId xmlns:a16="http://schemas.microsoft.com/office/drawing/2014/main" xmlns="" id="{0C0A3263-617C-4093-99B2-9426E2B4E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968"/>
                <a:ext cx="0" cy="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63">
              <a:extLst>
                <a:ext uri="{FF2B5EF4-FFF2-40B4-BE49-F238E27FC236}">
                  <a16:creationId xmlns:a16="http://schemas.microsoft.com/office/drawing/2014/main" xmlns="" id="{EA2580AB-F942-4315-ADB3-B6596E367A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46" y="1722546"/>
              <a:ext cx="3314700" cy="152400"/>
              <a:chOff x="336" y="1968"/>
              <a:chExt cx="1296" cy="96"/>
            </a:xfrm>
          </p:grpSpPr>
          <p:sp>
            <p:nvSpPr>
              <p:cNvPr id="36" name="Line 64">
                <a:extLst>
                  <a:ext uri="{FF2B5EF4-FFF2-40B4-BE49-F238E27FC236}">
                    <a16:creationId xmlns:a16="http://schemas.microsoft.com/office/drawing/2014/main" xmlns="" id="{F3CCC85B-CB3D-40A6-AB1C-7D3753278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129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Line 65">
                <a:extLst>
                  <a:ext uri="{FF2B5EF4-FFF2-40B4-BE49-F238E27FC236}">
                    <a16:creationId xmlns:a16="http://schemas.microsoft.com/office/drawing/2014/main" xmlns="" id="{7C6942C7-6E36-4B6B-BD7B-0CD874EC4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968"/>
                <a:ext cx="0" cy="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Line 66">
                <a:extLst>
                  <a:ext uri="{FF2B5EF4-FFF2-40B4-BE49-F238E27FC236}">
                    <a16:creationId xmlns:a16="http://schemas.microsoft.com/office/drawing/2014/main" xmlns="" id="{944EF359-84D2-4283-A6E5-17BD07AA0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968"/>
                <a:ext cx="0" cy="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Line 67">
              <a:extLst>
                <a:ext uri="{FF2B5EF4-FFF2-40B4-BE49-F238E27FC236}">
                  <a16:creationId xmlns:a16="http://schemas.microsoft.com/office/drawing/2014/main" xmlns="" id="{1F866F21-26A2-4511-962B-66592B793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256" y="2586146"/>
              <a:ext cx="228600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9">
              <a:extLst>
                <a:ext uri="{FF2B5EF4-FFF2-40B4-BE49-F238E27FC236}">
                  <a16:creationId xmlns:a16="http://schemas.microsoft.com/office/drawing/2014/main" xmlns="" id="{139C4630-8BE4-4F61-982D-488BEB5DB19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88114" y="2454702"/>
              <a:ext cx="1563436" cy="252024"/>
              <a:chOff x="336" y="1968"/>
              <a:chExt cx="1296" cy="96"/>
            </a:xfrm>
          </p:grpSpPr>
          <p:sp>
            <p:nvSpPr>
              <p:cNvPr id="33" name="Line 70">
                <a:extLst>
                  <a:ext uri="{FF2B5EF4-FFF2-40B4-BE49-F238E27FC236}">
                    <a16:creationId xmlns:a16="http://schemas.microsoft.com/office/drawing/2014/main" xmlns="" id="{799F2FA5-C866-4FBD-B288-B5516ABEF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129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71">
                <a:extLst>
                  <a:ext uri="{FF2B5EF4-FFF2-40B4-BE49-F238E27FC236}">
                    <a16:creationId xmlns:a16="http://schemas.microsoft.com/office/drawing/2014/main" xmlns="" id="{DAAD95AA-B433-43DB-9AAE-A0E701035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968"/>
                <a:ext cx="0" cy="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72">
                <a:extLst>
                  <a:ext uri="{FF2B5EF4-FFF2-40B4-BE49-F238E27FC236}">
                    <a16:creationId xmlns:a16="http://schemas.microsoft.com/office/drawing/2014/main" xmlns="" id="{7ADDE792-A94D-4ECB-8222-05FD4E696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968"/>
                <a:ext cx="0" cy="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2" name="Text Box 77">
            <a:extLst>
              <a:ext uri="{FF2B5EF4-FFF2-40B4-BE49-F238E27FC236}">
                <a16:creationId xmlns:a16="http://schemas.microsoft.com/office/drawing/2014/main" xmlns="" id="{93EA6088-0E54-4763-9F0A-E66136191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152400"/>
            <a:ext cx="4572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hình bên:</a:t>
            </a:r>
          </a:p>
        </p:txBody>
      </p:sp>
      <p:sp>
        <p:nvSpPr>
          <p:cNvPr id="43" name="Text Box 81">
            <a:extLst>
              <a:ext uri="{FF2B5EF4-FFF2-40B4-BE49-F238E27FC236}">
                <a16:creationId xmlns:a16="http://schemas.microsoft.com/office/drawing/2014/main" xmlns="" id="{9E2B6D18-14EE-4F8B-965F-9635BD13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42" y="3659113"/>
            <a:ext cx="5352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Ba </a:t>
            </a:r>
            <a:r>
              <a:rPr 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thẳng hàng là:  </a:t>
            </a:r>
          </a:p>
        </p:txBody>
      </p:sp>
      <p:sp>
        <p:nvSpPr>
          <p:cNvPr id="44" name="Text Box 82">
            <a:extLst>
              <a:ext uri="{FF2B5EF4-FFF2-40B4-BE49-F238E27FC236}">
                <a16:creationId xmlns:a16="http://schemas.microsoft.com/office/drawing/2014/main" xmlns="" id="{F17259A1-D7B9-49B9-862A-27D25CB2B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698" y="3672219"/>
            <a:ext cx="1981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O, N; </a:t>
            </a:r>
          </a:p>
        </p:txBody>
      </p:sp>
      <p:sp>
        <p:nvSpPr>
          <p:cNvPr id="45" name="Text Box 83">
            <a:extLst>
              <a:ext uri="{FF2B5EF4-FFF2-40B4-BE49-F238E27FC236}">
                <a16:creationId xmlns:a16="http://schemas.microsoft.com/office/drawing/2014/main" xmlns="" id="{A26DC7E1-5D5E-4E4D-8C39-5F79965E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649" y="3651650"/>
            <a:ext cx="1981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N, D.</a:t>
            </a:r>
          </a:p>
        </p:txBody>
      </p:sp>
      <p:sp>
        <p:nvSpPr>
          <p:cNvPr id="46" name="Text Box 84">
            <a:extLst>
              <a:ext uri="{FF2B5EF4-FFF2-40B4-BE49-F238E27FC236}">
                <a16:creationId xmlns:a16="http://schemas.microsoft.com/office/drawing/2014/main" xmlns="" id="{F0AB2491-64D5-400B-BF0C-100E45DD0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651651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M, B; </a:t>
            </a: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xmlns="" id="{5E8DC4CF-4834-41A5-8800-5ED03FA2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42" y="4494207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A836337-301E-4273-9C40-BE242C1AA009}"/>
              </a:ext>
            </a:extLst>
          </p:cNvPr>
          <p:cNvSpPr txBox="1"/>
          <p:nvPr/>
        </p:nvSpPr>
        <p:spPr>
          <a:xfrm>
            <a:off x="6096000" y="4405390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và B</a:t>
            </a:r>
            <a:endParaRPr lang="en-US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xmlns="" id="{E1401E90-9422-4541-9B39-3BF908BE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17" y="5179698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827325C-6C8E-4A48-A0DE-986EFC0DEF98}"/>
              </a:ext>
            </a:extLst>
          </p:cNvPr>
          <p:cNvSpPr txBox="1"/>
          <p:nvPr/>
        </p:nvSpPr>
        <p:spPr>
          <a:xfrm>
            <a:off x="6096000" y="5088075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và D</a:t>
            </a:r>
            <a:endParaRPr lang="en-US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xmlns="" id="{4CF3577C-A5C5-497F-AD8D-0869952B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17" y="5826029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C4BB07B-D002-4A2D-943B-EEA51662F37D}"/>
              </a:ext>
            </a:extLst>
          </p:cNvPr>
          <p:cNvSpPr txBox="1"/>
          <p:nvPr/>
        </p:nvSpPr>
        <p:spPr>
          <a:xfrm>
            <a:off x="6136823" y="5770760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và N</a:t>
            </a:r>
            <a:endParaRPr lang="en-US" sz="360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9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2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9D91"/>
      </a:accent1>
      <a:accent2>
        <a:srgbClr val="EA9544"/>
      </a:accent2>
      <a:accent3>
        <a:srgbClr val="D1476E"/>
      </a:accent3>
      <a:accent4>
        <a:srgbClr val="139D91"/>
      </a:accent4>
      <a:accent5>
        <a:srgbClr val="EA9544"/>
      </a:accent5>
      <a:accent6>
        <a:srgbClr val="D147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9D91"/>
      </a:accent1>
      <a:accent2>
        <a:srgbClr val="EA9544"/>
      </a:accent2>
      <a:accent3>
        <a:srgbClr val="D1476E"/>
      </a:accent3>
      <a:accent4>
        <a:srgbClr val="139D91"/>
      </a:accent4>
      <a:accent5>
        <a:srgbClr val="EA9544"/>
      </a:accent5>
      <a:accent6>
        <a:srgbClr val="D147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792</Words>
  <Application>Microsoft Office PowerPoint</Application>
  <PresentationFormat>Widescreen</PresentationFormat>
  <Paragraphs>164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#9Slide03 Dekar</vt:lpstr>
      <vt:lpstr>Arial</vt:lpstr>
      <vt:lpstr>Calibri</vt:lpstr>
      <vt:lpstr>Calibri Light</vt:lpstr>
      <vt:lpstr>Cambria</vt:lpstr>
      <vt:lpstr>Elsie</vt:lpstr>
      <vt:lpstr>Georgia</vt:lpstr>
      <vt:lpstr>HP001 4 hàng</vt:lpstr>
      <vt:lpstr>Times New Roman</vt:lpstr>
      <vt:lpstr>Office 主题</vt:lpstr>
      <vt:lpstr>1_Office 主题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2022-01-21T12:39:18Z</dcterms:created>
  <dcterms:modified xsi:type="dcterms:W3CDTF">2022-01-23T15:46:43Z</dcterms:modified>
</cp:coreProperties>
</file>