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4"/>
  </p:notesMasterIdLst>
  <p:sldIdLst>
    <p:sldId id="348" r:id="rId3"/>
    <p:sldId id="313" r:id="rId4"/>
    <p:sldId id="363" r:id="rId5"/>
    <p:sldId id="365" r:id="rId6"/>
    <p:sldId id="354" r:id="rId7"/>
    <p:sldId id="366" r:id="rId8"/>
    <p:sldId id="368" r:id="rId9"/>
    <p:sldId id="367" r:id="rId10"/>
    <p:sldId id="369" r:id="rId11"/>
    <p:sldId id="370" r:id="rId12"/>
    <p:sldId id="3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40D9B-4FD4-4C26-92BA-69493961FDA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E4A14-E75F-45B7-9AF4-728DCE6FD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3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AC7BF-7471-4C42-A544-1B89EFFF6E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AC7BF-7471-4C42-A544-1B89EFFF6E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AC7BF-7471-4C42-A544-1B89EFFF6E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AC7BF-7471-4C42-A544-1B89EFFF6E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AC7BF-7471-4C42-A544-1B89EFFF6E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81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AC7BF-7471-4C42-A544-1B89EFFF6E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33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AC7BF-7471-4C42-A544-1B89EFFF6E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82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AC7BF-7471-4C42-A544-1B89EFFF6E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40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AC7BF-7471-4C42-A544-1B89EFFF6E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07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4"/>
          <p:cNvSpPr/>
          <p:nvPr userDrawn="1"/>
        </p:nvSpPr>
        <p:spPr>
          <a:xfrm>
            <a:off x="0" y="6501341"/>
            <a:ext cx="12192000" cy="356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8843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67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08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78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89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63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82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9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3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" y="0"/>
            <a:ext cx="1218838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38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5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90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27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A9F6-82FD-4E1A-AB44-40930ACBBCCA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08AE9-E0D8-43DF-B12C-2FA04A84E5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2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54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760" y="2225040"/>
            <a:ext cx="1019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b="0" spc="-150">
                <a:solidFill>
                  <a:srgbClr val="FFCC00"/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defTabSz="1219170"/>
            <a:r>
              <a:rPr lang="en-US" sz="5400" b="1" spc="-200" dirty="0" err="1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CHÀO</a:t>
            </a:r>
            <a:r>
              <a:rPr lang="en-US" sz="5400" b="1" spc="-200" dirty="0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 </a:t>
            </a:r>
            <a:r>
              <a:rPr lang="en-US" sz="5400" b="1" spc="-200" dirty="0" err="1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MỪNG</a:t>
            </a:r>
            <a:r>
              <a:rPr lang="en-US" sz="5400" b="1" spc="-200" dirty="0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 </a:t>
            </a:r>
            <a:r>
              <a:rPr lang="en-US" sz="5400" b="1" spc="-200" dirty="0" err="1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CÁC</a:t>
            </a:r>
            <a:r>
              <a:rPr lang="en-US" sz="5400" b="1" spc="-200" dirty="0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 </a:t>
            </a:r>
            <a:r>
              <a:rPr lang="en-US" sz="5400" b="1" spc="-200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CON </a:t>
            </a:r>
          </a:p>
          <a:p>
            <a:pPr defTabSz="1219170"/>
            <a:r>
              <a:rPr lang="en-US" sz="5400" b="1" spc="-200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ĐẾN </a:t>
            </a:r>
            <a:r>
              <a:rPr lang="en-US" sz="5400" b="1" spc="-200" dirty="0" err="1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VỚI</a:t>
            </a:r>
            <a:r>
              <a:rPr lang="en-US" sz="5400" b="1" spc="-200" dirty="0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 </a:t>
            </a:r>
            <a:r>
              <a:rPr lang="en-US" sz="5400" b="1" spc="-200" dirty="0" err="1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TIẾT</a:t>
            </a:r>
            <a:r>
              <a:rPr lang="en-US" sz="5400" b="1" spc="-200" dirty="0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 </a:t>
            </a:r>
            <a:r>
              <a:rPr lang="en-US" sz="5400" b="1" spc="-200" dirty="0" err="1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HỌC</a:t>
            </a:r>
            <a:r>
              <a:rPr lang="en-US" sz="5400" b="1" spc="-200" dirty="0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 </a:t>
            </a:r>
            <a:r>
              <a:rPr lang="en-US" sz="5400" b="1" spc="-200" err="1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MÔN</a:t>
            </a:r>
            <a:r>
              <a:rPr lang="en-US" sz="5400" b="1" spc="-200">
                <a:solidFill>
                  <a:srgbClr val="C00000"/>
                </a:solidFill>
                <a:latin typeface="iCiel Helena" pitchFamily="2" charset="0"/>
                <a:ea typeface="Elsie" panose="02000000000000000000" charset="0"/>
                <a:cs typeface="+mn-ea"/>
                <a:sym typeface="Elsie" panose="02000000000000000000" charset="0"/>
              </a:rPr>
              <a:t> TOÁN LỚP 3</a:t>
            </a:r>
            <a:endParaRPr sz="5400" b="1" spc="-200" dirty="0">
              <a:solidFill>
                <a:srgbClr val="C00000"/>
              </a:solidFill>
              <a:latin typeface="iCiel Helena" pitchFamily="2" charset="0"/>
              <a:ea typeface="Elsie" panose="02000000000000000000" charset="0"/>
              <a:cs typeface="+mn-ea"/>
              <a:sym typeface="Elsie" panose="020000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CBB1E-9687-4EF6-A97D-C9689C62D217}"/>
              </a:ext>
            </a:extLst>
          </p:cNvPr>
          <p:cNvSpPr txBox="1"/>
          <p:nvPr/>
        </p:nvSpPr>
        <p:spPr>
          <a:xfrm>
            <a:off x="2489200" y="772160"/>
            <a:ext cx="664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TRƯỜNG TIỂU HỌC CỰ KHỐI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538">
        <p:random/>
      </p:transition>
    </mc:Choice>
    <mc:Fallback xmlns="">
      <p:transition spd="slow" advTm="853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2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B4F7F-ECE2-4EA5-870F-A0F78A69C681}"/>
              </a:ext>
            </a:extLst>
          </p:cNvPr>
          <p:cNvSpPr txBox="1"/>
          <p:nvPr/>
        </p:nvSpPr>
        <p:spPr>
          <a:xfrm>
            <a:off x="857250" y="1323976"/>
            <a:ext cx="80772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altLang="en-US" sz="29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Tìm số lớn nhất trong các số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4375; 4735; 4537; 4753 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49145464-3A81-48C0-8F73-35100E8C06A1}"/>
              </a:ext>
            </a:extLst>
          </p:cNvPr>
          <p:cNvGrpSpPr>
            <a:grpSpLocks/>
          </p:cNvGrpSpPr>
          <p:nvPr/>
        </p:nvGrpSpPr>
        <p:grpSpPr bwMode="auto">
          <a:xfrm>
            <a:off x="2033589" y="2238376"/>
            <a:ext cx="1668463" cy="650875"/>
            <a:chOff x="1680" y="1584"/>
            <a:chExt cx="1051" cy="410"/>
          </a:xfrm>
        </p:grpSpPr>
        <p:pic>
          <p:nvPicPr>
            <p:cNvPr id="4" name="Picture 39">
              <a:hlinkClick r:id="rId3" action="ppaction://hlinksldjump"/>
              <a:extLst>
                <a:ext uri="{FF2B5EF4-FFF2-40B4-BE49-F238E27FC236}">
                  <a16:creationId xmlns:a16="http://schemas.microsoft.com/office/drawing/2014/main" id="{35F76265-512F-40B6-A873-4981AFC33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40">
              <a:extLst>
                <a:ext uri="{FF2B5EF4-FFF2-40B4-BE49-F238E27FC236}">
                  <a16:creationId xmlns:a16="http://schemas.microsoft.com/office/drawing/2014/main" id="{7DEF070F-2826-43F4-9DE0-870F463E7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4375</a:t>
              </a:r>
            </a:p>
          </p:txBody>
        </p: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3D85A148-CB78-4A13-AD72-CFB9EEB9F2B0}"/>
              </a:ext>
            </a:extLst>
          </p:cNvPr>
          <p:cNvGrpSpPr>
            <a:grpSpLocks/>
          </p:cNvGrpSpPr>
          <p:nvPr/>
        </p:nvGrpSpPr>
        <p:grpSpPr bwMode="auto">
          <a:xfrm>
            <a:off x="5057777" y="2295526"/>
            <a:ext cx="1703388" cy="650875"/>
            <a:chOff x="1658" y="2129"/>
            <a:chExt cx="1073" cy="410"/>
          </a:xfrm>
        </p:grpSpPr>
        <p:pic>
          <p:nvPicPr>
            <p:cNvPr id="7" name="Picture 42">
              <a:hlinkClick r:id="rId3" action="ppaction://hlinksldjump"/>
              <a:extLst>
                <a:ext uri="{FF2B5EF4-FFF2-40B4-BE49-F238E27FC236}">
                  <a16:creationId xmlns:a16="http://schemas.microsoft.com/office/drawing/2014/main" id="{5B2E1AF7-F896-4A5E-9D6C-F198CD9E0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43">
              <a:extLst>
                <a:ext uri="{FF2B5EF4-FFF2-40B4-BE49-F238E27FC236}">
                  <a16:creationId xmlns:a16="http://schemas.microsoft.com/office/drawing/2014/main" id="{A9C5E914-A019-41BF-AC05-1683F0017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4537</a:t>
              </a:r>
            </a:p>
          </p:txBody>
        </p:sp>
      </p:grpSp>
      <p:grpSp>
        <p:nvGrpSpPr>
          <p:cNvPr id="9" name="Group 44">
            <a:extLst>
              <a:ext uri="{FF2B5EF4-FFF2-40B4-BE49-F238E27FC236}">
                <a16:creationId xmlns:a16="http://schemas.microsoft.com/office/drawing/2014/main" id="{8A7712BF-709D-4043-88CE-A5890143778E}"/>
              </a:ext>
            </a:extLst>
          </p:cNvPr>
          <p:cNvGrpSpPr>
            <a:grpSpLocks/>
          </p:cNvGrpSpPr>
          <p:nvPr/>
        </p:nvGrpSpPr>
        <p:grpSpPr bwMode="auto">
          <a:xfrm>
            <a:off x="2033588" y="2924176"/>
            <a:ext cx="1689099" cy="650875"/>
            <a:chOff x="1645" y="2640"/>
            <a:chExt cx="1064" cy="410"/>
          </a:xfrm>
        </p:grpSpPr>
        <p:pic>
          <p:nvPicPr>
            <p:cNvPr id="10" name="Picture 45">
              <a:hlinkClick r:id="rId3" action="ppaction://hlinksldjump"/>
              <a:extLst>
                <a:ext uri="{FF2B5EF4-FFF2-40B4-BE49-F238E27FC236}">
                  <a16:creationId xmlns:a16="http://schemas.microsoft.com/office/drawing/2014/main" id="{C52810AC-7F30-4C86-9039-5BAA9CD25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46">
              <a:extLst>
                <a:ext uri="{FF2B5EF4-FFF2-40B4-BE49-F238E27FC236}">
                  <a16:creationId xmlns:a16="http://schemas.microsoft.com/office/drawing/2014/main" id="{34C493CE-6748-4BD6-AC64-3ADF59D0C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4735</a:t>
              </a:r>
            </a:p>
          </p:txBody>
        </p:sp>
      </p:grpSp>
      <p:grpSp>
        <p:nvGrpSpPr>
          <p:cNvPr id="12" name="Group 47">
            <a:extLst>
              <a:ext uri="{FF2B5EF4-FFF2-40B4-BE49-F238E27FC236}">
                <a16:creationId xmlns:a16="http://schemas.microsoft.com/office/drawing/2014/main" id="{0CCCCEF3-D406-412F-B427-7B612F25B2FF}"/>
              </a:ext>
            </a:extLst>
          </p:cNvPr>
          <p:cNvGrpSpPr>
            <a:grpSpLocks/>
          </p:cNvGrpSpPr>
          <p:nvPr/>
        </p:nvGrpSpPr>
        <p:grpSpPr bwMode="auto">
          <a:xfrm>
            <a:off x="5057777" y="2981326"/>
            <a:ext cx="1690688" cy="652463"/>
            <a:chOff x="1343" y="3216"/>
            <a:chExt cx="1065" cy="411"/>
          </a:xfrm>
        </p:grpSpPr>
        <p:pic>
          <p:nvPicPr>
            <p:cNvPr id="13" name="Picture 48">
              <a:hlinkClick r:id="" action="ppaction://noaction"/>
              <a:extLst>
                <a:ext uri="{FF2B5EF4-FFF2-40B4-BE49-F238E27FC236}">
                  <a16:creationId xmlns:a16="http://schemas.microsoft.com/office/drawing/2014/main" id="{9CC59049-CB72-44BE-8FCB-B5EB10707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49">
              <a:extLst>
                <a:ext uri="{FF2B5EF4-FFF2-40B4-BE49-F238E27FC236}">
                  <a16:creationId xmlns:a16="http://schemas.microsoft.com/office/drawing/2014/main" id="{C7E7884F-CC90-4D54-9E63-1690A1B15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4753</a:t>
              </a:r>
            </a:p>
          </p:txBody>
        </p:sp>
      </p:grpSp>
      <p:sp>
        <p:nvSpPr>
          <p:cNvPr id="15" name="TextBox 1">
            <a:extLst>
              <a:ext uri="{FF2B5EF4-FFF2-40B4-BE49-F238E27FC236}">
                <a16:creationId xmlns:a16="http://schemas.microsoft.com/office/drawing/2014/main" id="{F64A5C77-0080-4E9C-A7DA-A586B1EAF073}"/>
              </a:ext>
            </a:extLst>
          </p:cNvPr>
          <p:cNvSpPr txBox="1"/>
          <p:nvPr/>
        </p:nvSpPr>
        <p:spPr>
          <a:xfrm>
            <a:off x="857250" y="3686176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 Tìm số bé nhất trong các số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6091; 6190; 6901; 6019</a:t>
            </a:r>
          </a:p>
        </p:txBody>
      </p:sp>
      <p:grpSp>
        <p:nvGrpSpPr>
          <p:cNvPr id="16" name="Group 51">
            <a:extLst>
              <a:ext uri="{FF2B5EF4-FFF2-40B4-BE49-F238E27FC236}">
                <a16:creationId xmlns:a16="http://schemas.microsoft.com/office/drawing/2014/main" id="{9558E572-FC5C-454C-9C33-94B2DC9A7CC0}"/>
              </a:ext>
            </a:extLst>
          </p:cNvPr>
          <p:cNvGrpSpPr>
            <a:grpSpLocks/>
          </p:cNvGrpSpPr>
          <p:nvPr/>
        </p:nvGrpSpPr>
        <p:grpSpPr bwMode="auto">
          <a:xfrm>
            <a:off x="2109789" y="4805364"/>
            <a:ext cx="1668463" cy="650875"/>
            <a:chOff x="1680" y="1584"/>
            <a:chExt cx="1051" cy="410"/>
          </a:xfrm>
        </p:grpSpPr>
        <p:pic>
          <p:nvPicPr>
            <p:cNvPr id="17" name="Picture 52">
              <a:hlinkClick r:id="rId3" action="ppaction://hlinksldjump"/>
              <a:extLst>
                <a:ext uri="{FF2B5EF4-FFF2-40B4-BE49-F238E27FC236}">
                  <a16:creationId xmlns:a16="http://schemas.microsoft.com/office/drawing/2014/main" id="{AE791522-825F-4425-9199-ED0E711F90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53">
              <a:extLst>
                <a:ext uri="{FF2B5EF4-FFF2-40B4-BE49-F238E27FC236}">
                  <a16:creationId xmlns:a16="http://schemas.microsoft.com/office/drawing/2014/main" id="{05715102-3713-4242-A65F-9BE3BB2D2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6091</a:t>
              </a:r>
            </a:p>
          </p:txBody>
        </p:sp>
      </p:grpSp>
      <p:grpSp>
        <p:nvGrpSpPr>
          <p:cNvPr id="19" name="Group 54">
            <a:extLst>
              <a:ext uri="{FF2B5EF4-FFF2-40B4-BE49-F238E27FC236}">
                <a16:creationId xmlns:a16="http://schemas.microsoft.com/office/drawing/2014/main" id="{9EFE69E4-3E31-4595-887A-C3CDF8709EAD}"/>
              </a:ext>
            </a:extLst>
          </p:cNvPr>
          <p:cNvGrpSpPr>
            <a:grpSpLocks/>
          </p:cNvGrpSpPr>
          <p:nvPr/>
        </p:nvGrpSpPr>
        <p:grpSpPr bwMode="auto">
          <a:xfrm>
            <a:off x="5133977" y="4862514"/>
            <a:ext cx="1703388" cy="650875"/>
            <a:chOff x="1658" y="2129"/>
            <a:chExt cx="1073" cy="410"/>
          </a:xfrm>
        </p:grpSpPr>
        <p:pic>
          <p:nvPicPr>
            <p:cNvPr id="20" name="Picture 55">
              <a:hlinkClick r:id="rId3" action="ppaction://hlinksldjump"/>
              <a:extLst>
                <a:ext uri="{FF2B5EF4-FFF2-40B4-BE49-F238E27FC236}">
                  <a16:creationId xmlns:a16="http://schemas.microsoft.com/office/drawing/2014/main" id="{45FE8807-A4F5-4C93-A3D0-73424E10A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56">
              <a:extLst>
                <a:ext uri="{FF2B5EF4-FFF2-40B4-BE49-F238E27FC236}">
                  <a16:creationId xmlns:a16="http://schemas.microsoft.com/office/drawing/2014/main" id="{B8A118E6-ECC9-4E9F-8A8F-783511BEE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6901</a:t>
              </a:r>
            </a:p>
          </p:txBody>
        </p:sp>
      </p:grpSp>
      <p:grpSp>
        <p:nvGrpSpPr>
          <p:cNvPr id="22" name="Group 57">
            <a:extLst>
              <a:ext uri="{FF2B5EF4-FFF2-40B4-BE49-F238E27FC236}">
                <a16:creationId xmlns:a16="http://schemas.microsoft.com/office/drawing/2014/main" id="{84486C86-8974-4168-B3EC-16D21F8381EE}"/>
              </a:ext>
            </a:extLst>
          </p:cNvPr>
          <p:cNvGrpSpPr>
            <a:grpSpLocks/>
          </p:cNvGrpSpPr>
          <p:nvPr/>
        </p:nvGrpSpPr>
        <p:grpSpPr bwMode="auto">
          <a:xfrm>
            <a:off x="2109788" y="5491164"/>
            <a:ext cx="1689099" cy="650875"/>
            <a:chOff x="1645" y="2640"/>
            <a:chExt cx="1064" cy="410"/>
          </a:xfrm>
        </p:grpSpPr>
        <p:pic>
          <p:nvPicPr>
            <p:cNvPr id="23" name="Picture 58">
              <a:hlinkClick r:id="rId3" action="ppaction://hlinksldjump"/>
              <a:extLst>
                <a:ext uri="{FF2B5EF4-FFF2-40B4-BE49-F238E27FC236}">
                  <a16:creationId xmlns:a16="http://schemas.microsoft.com/office/drawing/2014/main" id="{0B22F2F2-6D29-4510-ABB3-8E478E2BF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59">
              <a:extLst>
                <a:ext uri="{FF2B5EF4-FFF2-40B4-BE49-F238E27FC236}">
                  <a16:creationId xmlns:a16="http://schemas.microsoft.com/office/drawing/2014/main" id="{B942FF53-81C7-4F2A-A212-2F4A5D67A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6190</a:t>
              </a:r>
            </a:p>
          </p:txBody>
        </p:sp>
      </p:grpSp>
      <p:grpSp>
        <p:nvGrpSpPr>
          <p:cNvPr id="25" name="Group 60">
            <a:extLst>
              <a:ext uri="{FF2B5EF4-FFF2-40B4-BE49-F238E27FC236}">
                <a16:creationId xmlns:a16="http://schemas.microsoft.com/office/drawing/2014/main" id="{5BFC73BA-E8F4-4B44-A3B2-03403C31A42B}"/>
              </a:ext>
            </a:extLst>
          </p:cNvPr>
          <p:cNvGrpSpPr>
            <a:grpSpLocks/>
          </p:cNvGrpSpPr>
          <p:nvPr/>
        </p:nvGrpSpPr>
        <p:grpSpPr bwMode="auto">
          <a:xfrm>
            <a:off x="5133977" y="5548313"/>
            <a:ext cx="1690688" cy="652462"/>
            <a:chOff x="1343" y="3216"/>
            <a:chExt cx="1065" cy="411"/>
          </a:xfrm>
        </p:grpSpPr>
        <p:pic>
          <p:nvPicPr>
            <p:cNvPr id="26" name="Picture 61">
              <a:hlinkClick r:id="" action="ppaction://noaction"/>
              <a:extLst>
                <a:ext uri="{FF2B5EF4-FFF2-40B4-BE49-F238E27FC236}">
                  <a16:creationId xmlns:a16="http://schemas.microsoft.com/office/drawing/2014/main" id="{52C47B59-A367-4FED-8CE6-6D497C0BF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62">
              <a:extLst>
                <a:ext uri="{FF2B5EF4-FFF2-40B4-BE49-F238E27FC236}">
                  <a16:creationId xmlns:a16="http://schemas.microsoft.com/office/drawing/2014/main" id="{C2752F26-619F-4827-800C-AE1F3FD71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6019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F7F8F0-D311-4C10-9E67-B5244FD0C6AD}"/>
              </a:ext>
            </a:extLst>
          </p:cNvPr>
          <p:cNvSpPr txBox="1"/>
          <p:nvPr/>
        </p:nvSpPr>
        <p:spPr>
          <a:xfrm>
            <a:off x="342900" y="313372"/>
            <a:ext cx="197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3:</a:t>
            </a:r>
          </a:p>
        </p:txBody>
      </p:sp>
    </p:spTree>
    <p:extLst>
      <p:ext uri="{BB962C8B-B14F-4D97-AF65-F5344CB8AC3E}">
        <p14:creationId xmlns:p14="http://schemas.microsoft.com/office/powerpoint/2010/main" val="2938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5574" y="2485153"/>
            <a:ext cx="7392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b="0" spc="-150">
                <a:solidFill>
                  <a:srgbClr val="FFCC00"/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defTabSz="1219170"/>
            <a:r>
              <a:rPr lang="en-US" altLang="zh-CN" sz="8000" b="1" spc="-200" dirty="0">
                <a:solidFill>
                  <a:srgbClr val="C00000"/>
                </a:solidFill>
                <a:latin typeface="Elsie" panose="02000000000000000000" charset="0"/>
                <a:ea typeface="Elsie" panose="02000000000000000000" charset="0"/>
                <a:cs typeface="+mn-ea"/>
                <a:sym typeface="Elsie" panose="02000000000000000000" charset="0"/>
              </a:rPr>
              <a:t>THANK  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8931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tư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26 tháng 1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90" y="1701802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00" y="2402999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So sánh các số trong phạm vi 10 000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9E03715A-3F1B-4BBC-A98E-2216A1CDB51F}"/>
              </a:ext>
            </a:extLst>
          </p:cNvPr>
          <p:cNvSpPr/>
          <p:nvPr/>
        </p:nvSpPr>
        <p:spPr>
          <a:xfrm>
            <a:off x="3784556" y="161925"/>
            <a:ext cx="3919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FAF7BB-394B-464B-A4F3-8C6B4AA21FF6}"/>
              </a:ext>
            </a:extLst>
          </p:cNvPr>
          <p:cNvSpPr txBox="1"/>
          <p:nvPr/>
        </p:nvSpPr>
        <p:spPr>
          <a:xfrm>
            <a:off x="1714500" y="204787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&gt;, &lt;,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F6B1EB5-90C2-4262-9E51-F3AF5F245BEB}"/>
              </a:ext>
            </a:extLst>
          </p:cNvPr>
          <p:cNvSpPr txBox="1"/>
          <p:nvPr/>
        </p:nvSpPr>
        <p:spPr>
          <a:xfrm>
            <a:off x="2781300" y="288607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357  </a:t>
            </a:r>
            <a:r>
              <a:rPr lang="en-US" sz="40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     </a:t>
            </a:r>
            <a:r>
              <a:rPr lang="en-US" sz="40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B5C8026-BE6C-42AE-8CB4-9E1F31692797}"/>
              </a:ext>
            </a:extLst>
          </p:cNvPr>
          <p:cNvSpPr txBox="1"/>
          <p:nvPr/>
        </p:nvSpPr>
        <p:spPr>
          <a:xfrm>
            <a:off x="4000500" y="2863989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1A02975-C975-4405-AB0C-A3898536F1A2}"/>
              </a:ext>
            </a:extLst>
          </p:cNvPr>
          <p:cNvSpPr txBox="1"/>
          <p:nvPr/>
        </p:nvSpPr>
        <p:spPr>
          <a:xfrm flipV="1">
            <a:off x="4152900" y="4333875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5D129A-9AFB-4FAC-B4D5-6A31DA082686}"/>
              </a:ext>
            </a:extLst>
          </p:cNvPr>
          <p:cNvSpPr txBox="1"/>
          <p:nvPr/>
        </p:nvSpPr>
        <p:spPr>
          <a:xfrm>
            <a:off x="4009465" y="3571875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2E3DCD1-92E2-45EA-A612-7B13982B6CE2}"/>
              </a:ext>
            </a:extLst>
          </p:cNvPr>
          <p:cNvSpPr txBox="1"/>
          <p:nvPr/>
        </p:nvSpPr>
        <p:spPr>
          <a:xfrm>
            <a:off x="2732243" y="3593961"/>
            <a:ext cx="352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290   </a:t>
            </a:r>
            <a:r>
              <a:rPr lang="en-US" sz="40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 </a:t>
            </a:r>
            <a:r>
              <a:rPr lang="en-US" sz="40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289</a:t>
            </a:r>
            <a:endParaRPr lang="vi-VN" sz="4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4283604-63ED-43D1-8E81-8D2FF95D8D03}"/>
              </a:ext>
            </a:extLst>
          </p:cNvPr>
          <p:cNvSpPr txBox="1"/>
          <p:nvPr/>
        </p:nvSpPr>
        <p:spPr>
          <a:xfrm>
            <a:off x="2728008" y="4311789"/>
            <a:ext cx="352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815   </a:t>
            </a:r>
            <a:r>
              <a:rPr lang="en-US" sz="40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  </a:t>
            </a:r>
            <a:r>
              <a:rPr lang="en-US" sz="40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815</a:t>
            </a:r>
            <a:endParaRPr lang="vi-VN" sz="4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47D1882-FAB4-4C05-8052-3A57D9FA89AE}"/>
              </a:ext>
            </a:extLst>
          </p:cNvPr>
          <p:cNvSpPr txBox="1"/>
          <p:nvPr/>
        </p:nvSpPr>
        <p:spPr>
          <a:xfrm>
            <a:off x="660400" y="1471643"/>
            <a:ext cx="1123696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	   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999 … 1000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10 000 … 9999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 hai số: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 Số nào có ít chữ số hơn thì bé hơn.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 Số nào có nhiều chữ số hơn thì lớn hơn.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258E40CB-E69B-487A-9BDD-1D424FD3D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781" y="1419577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3ADB8FBE-47B5-484C-B0E4-D4F0F907C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281" y="2134569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826979-4E31-49AF-AFE8-36D871CEFFE9}"/>
              </a:ext>
            </a:extLst>
          </p:cNvPr>
          <p:cNvSpPr txBox="1"/>
          <p:nvPr/>
        </p:nvSpPr>
        <p:spPr>
          <a:xfrm>
            <a:off x="465406" y="27726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1, So sánh hai số: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>
            <a:extLst>
              <a:ext uri="{FF2B5EF4-FFF2-40B4-BE49-F238E27FC236}">
                <a16:creationId xmlns:a16="http://schemas.microsoft.com/office/drawing/2014/main" id="{1519C0E7-20BE-4139-814E-0667C8173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9705"/>
            <a:ext cx="9144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      </a:t>
            </a:r>
            <a:r>
              <a:rPr lang="en-US" altLang="en-US" sz="40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9000 … 8999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9CBF9329-A6B8-4A94-AE45-78536CE6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1525" y="304748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      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6579 … 6580</a:t>
            </a:r>
            <a:endParaRPr lang="en-US" alt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50733806-115C-4306-8F03-13A6FCB14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989" y="1927863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69" name="Rectangle 8">
            <a:extLst>
              <a:ext uri="{FF2B5EF4-FFF2-40B4-BE49-F238E27FC236}">
                <a16:creationId xmlns:a16="http://schemas.microsoft.com/office/drawing/2014/main" id="{22E35BDC-6D28-4F4B-AD9A-77A20051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489" y="1921247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70" name="Rectangle 11">
            <a:extLst>
              <a:ext uri="{FF2B5EF4-FFF2-40B4-BE49-F238E27FC236}">
                <a16:creationId xmlns:a16="http://schemas.microsoft.com/office/drawing/2014/main" id="{99874DA8-E1E7-44C2-9EE2-4A50959A3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961" y="3052144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b="1" dirty="0">
                <a:solidFill>
                  <a:srgbClr val="CC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71" name="Rectangle 12">
            <a:extLst>
              <a:ext uri="{FF2B5EF4-FFF2-40B4-BE49-F238E27FC236}">
                <a16:creationId xmlns:a16="http://schemas.microsoft.com/office/drawing/2014/main" id="{AE6D3630-B37E-462E-9275-BA09F81D6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166" y="3062803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72" name="Rectangle 13">
            <a:extLst>
              <a:ext uri="{FF2B5EF4-FFF2-40B4-BE49-F238E27FC236}">
                <a16:creationId xmlns:a16="http://schemas.microsoft.com/office/drawing/2014/main" id="{E3845CF8-EB40-4C23-BC85-1D9C277E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764" y="3043862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73" name="Rectangle 14">
            <a:extLst>
              <a:ext uri="{FF2B5EF4-FFF2-40B4-BE49-F238E27FC236}">
                <a16:creationId xmlns:a16="http://schemas.microsoft.com/office/drawing/2014/main" id="{89DE926C-74DD-4665-A434-DBA8D22AF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0" y="3045589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b="1" dirty="0">
                <a:solidFill>
                  <a:srgbClr val="CC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74" name="Rectangle 15">
            <a:extLst>
              <a:ext uri="{FF2B5EF4-FFF2-40B4-BE49-F238E27FC236}">
                <a16:creationId xmlns:a16="http://schemas.microsoft.com/office/drawing/2014/main" id="{44A2F706-FF71-4BA1-BFB7-B2E8029DE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371" y="303864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75" name="Rectangle 16">
            <a:extLst>
              <a:ext uri="{FF2B5EF4-FFF2-40B4-BE49-F238E27FC236}">
                <a16:creationId xmlns:a16="http://schemas.microsoft.com/office/drawing/2014/main" id="{33A408DC-4949-40BA-8F9A-27FAC1CED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564" y="3045589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76" name="Text Box 17">
            <a:extLst>
              <a:ext uri="{FF2B5EF4-FFF2-40B4-BE49-F238E27FC236}">
                <a16:creationId xmlns:a16="http://schemas.microsoft.com/office/drawing/2014/main" id="{287BCEED-BBCB-4831-895B-F39A755EF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069" y="1927121"/>
            <a:ext cx="53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77" name="Text Box 18">
            <a:extLst>
              <a:ext uri="{FF2B5EF4-FFF2-40B4-BE49-F238E27FC236}">
                <a16:creationId xmlns:a16="http://schemas.microsoft.com/office/drawing/2014/main" id="{2FFB0EF7-0774-4C26-85B5-FA40507FE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069" y="2987914"/>
            <a:ext cx="53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78" name="Rectangle 21">
            <a:extLst>
              <a:ext uri="{FF2B5EF4-FFF2-40B4-BE49-F238E27FC236}">
                <a16:creationId xmlns:a16="http://schemas.microsoft.com/office/drawing/2014/main" id="{B15B4C8A-0267-41F0-B5FF-F35112789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4435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2)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alt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9" name="Rectangle 4">
            <a:extLst>
              <a:ext uri="{FF2B5EF4-FFF2-40B4-BE49-F238E27FC236}">
                <a16:creationId xmlns:a16="http://schemas.microsoft.com/office/drawing/2014/main" id="{DD7FE7D8-8417-4AF3-A865-EA998418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610" y="1891085"/>
            <a:ext cx="6252096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&gt; 8</a:t>
            </a:r>
            <a:endParaRPr lang="en-US" altLang="en-US" sz="4000" b="1" dirty="0">
              <a:solidFill>
                <a:srgbClr val="CC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80" name="Rectangle 4">
            <a:extLst>
              <a:ext uri="{FF2B5EF4-FFF2-40B4-BE49-F238E27FC236}">
                <a16:creationId xmlns:a16="http://schemas.microsoft.com/office/drawing/2014/main" id="{B1D09A13-8736-41C1-B8AE-90FEE6335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3066153"/>
            <a:ext cx="11269281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                                           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&lt; 8.</a:t>
            </a:r>
            <a:endParaRPr lang="en-US" altLang="en-US" sz="4000" b="1" dirty="0">
              <a:solidFill>
                <a:srgbClr val="CC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FF9EE415-2DD4-44E9-894D-9EF3B473359F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1790810"/>
            <a:ext cx="11049000" cy="1638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altLang="en-US" sz="4000" b="1">
                <a:latin typeface="Cambria" panose="02040503050406030204" pitchFamily="18" charset="0"/>
                <a:ea typeface="Cambria" panose="02040503050406030204" pitchFamily="18" charset="0"/>
              </a:rPr>
              <a:t>3) Nếu hai số có cùng số chữ số và từng cặp chữ số ở cùng một hàng đều giống nhau thì hai số đó bằng nhau.</a:t>
            </a:r>
          </a:p>
          <a:p>
            <a:pPr>
              <a:buFontTx/>
              <a:buNone/>
            </a:pPr>
            <a:endParaRPr lang="en-US" altLang="en-US" sz="4000" b="1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574615-3CA7-4B59-8E8E-6D7A3C51BAD3}"/>
              </a:ext>
            </a:extLst>
          </p:cNvPr>
          <p:cNvSpPr/>
          <p:nvPr/>
        </p:nvSpPr>
        <p:spPr>
          <a:xfrm>
            <a:off x="2552700" y="3940314"/>
            <a:ext cx="544411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      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1965 … 1965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CFA82D-7BDB-4ED7-9227-DC9D8678F318}"/>
              </a:ext>
            </a:extLst>
          </p:cNvPr>
          <p:cNvSpPr/>
          <p:nvPr/>
        </p:nvSpPr>
        <p:spPr>
          <a:xfrm>
            <a:off x="6134100" y="3940314"/>
            <a:ext cx="4764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alt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D5671B-6665-4223-865C-1835375CB658}"/>
              </a:ext>
            </a:extLst>
          </p:cNvPr>
          <p:cNvSpPr/>
          <p:nvPr/>
        </p:nvSpPr>
        <p:spPr>
          <a:xfrm>
            <a:off x="419100" y="1371600"/>
            <a:ext cx="108204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FC444D-EC39-40BB-8482-D0E69732C6F7}"/>
              </a:ext>
            </a:extLst>
          </p:cNvPr>
          <p:cNvSpPr/>
          <p:nvPr/>
        </p:nvSpPr>
        <p:spPr>
          <a:xfrm>
            <a:off x="419100" y="3296186"/>
            <a:ext cx="1135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5B8F72-E631-4A01-A9ED-D17470CF6071}"/>
              </a:ext>
            </a:extLst>
          </p:cNvPr>
          <p:cNvSpPr/>
          <p:nvPr/>
        </p:nvSpPr>
        <p:spPr>
          <a:xfrm>
            <a:off x="419100" y="4604683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3)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4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A3BA490-05C2-4253-994E-E7B3D71A7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597" y="2413161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1999  …  2000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DF5B7A9-5DD2-4F8F-98B8-803AEE83B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185" y="1552874"/>
            <a:ext cx="3403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1942  …  998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A380BFF-E186-4EB3-9694-8B40A1111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187" y="3994311"/>
            <a:ext cx="4470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+ 9  …  9009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672CD3E-EDB2-49A1-BDA7-41E1771A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185" y="3264061"/>
            <a:ext cx="3555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6742  </a:t>
            </a:r>
            <a:r>
              <a:rPr lang="en-US" altLang="en-US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 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6722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C7D1EC26-0444-47B0-AC16-0989C79B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091" y="1520847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48A6BA33-5F48-412A-BF4E-738D2C08F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891" y="235714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3D19292B-1463-4F96-921F-ABFECBF10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063" y="321312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2" name="AutoShape 16">
            <a:extLst>
              <a:ext uri="{FF2B5EF4-FFF2-40B4-BE49-F238E27FC236}">
                <a16:creationId xmlns:a16="http://schemas.microsoft.com/office/drawing/2014/main" id="{1D6A8D69-F3C8-4328-B276-290447CD306B}"/>
              </a:ext>
            </a:extLst>
          </p:cNvPr>
          <p:cNvSpPr>
            <a:spLocks/>
          </p:cNvSpPr>
          <p:nvPr/>
        </p:nvSpPr>
        <p:spPr bwMode="auto">
          <a:xfrm rot="5400000">
            <a:off x="2657827" y="3967518"/>
            <a:ext cx="187327" cy="1345812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21BF90F0-B463-424E-912A-426A50593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197" y="4699160"/>
            <a:ext cx="114300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909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A9CD9108-D6B5-4496-AEE9-2E17400F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097" y="393165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AF05CC-3EEC-447C-A859-F1CBAEE30C91}"/>
              </a:ext>
            </a:extLst>
          </p:cNvPr>
          <p:cNvGrpSpPr/>
          <p:nvPr/>
        </p:nvGrpSpPr>
        <p:grpSpPr>
          <a:xfrm>
            <a:off x="396134" y="1393686"/>
            <a:ext cx="1177053" cy="1846659"/>
            <a:chOff x="-1813666" y="413186"/>
            <a:chExt cx="1177053" cy="18466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CF19A5-8A29-4173-9C2E-3694B6FE529C}"/>
                </a:ext>
              </a:extLst>
            </p:cNvPr>
            <p:cNvSpPr txBox="1"/>
            <p:nvPr/>
          </p:nvSpPr>
          <p:spPr>
            <a:xfrm rot="5400000">
              <a:off x="-2430996" y="1030516"/>
              <a:ext cx="1846659" cy="612000"/>
            </a:xfrm>
            <a:prstGeom prst="rect">
              <a:avLst/>
            </a:prstGeom>
            <a:gradFill>
              <a:gsLst>
                <a:gs pos="0">
                  <a:srgbClr val="1CADE4">
                    <a:tint val="66000"/>
                    <a:satMod val="160000"/>
                  </a:srgbClr>
                </a:gs>
                <a:gs pos="50000">
                  <a:srgbClr val="1CADE4">
                    <a:tint val="44500"/>
                    <a:satMod val="160000"/>
                  </a:srgbClr>
                </a:gs>
                <a:gs pos="100000">
                  <a:srgbClr val="1CADE4">
                    <a:tint val="23500"/>
                    <a:satMod val="160000"/>
                  </a:srgbClr>
                </a:gs>
              </a:gsLst>
              <a:lin ang="5400000" scaled="0"/>
            </a:gradFill>
          </p:spPr>
          <p:txBody>
            <a:bodyPr vert="vert" wrap="square" t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=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&gt;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EFF883-4821-439C-A7BC-1B611E825F7F}"/>
                </a:ext>
              </a:extLst>
            </p:cNvPr>
            <p:cNvSpPr txBox="1"/>
            <p:nvPr/>
          </p:nvSpPr>
          <p:spPr>
            <a:xfrm>
              <a:off x="-1093813" y="926317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?</a:t>
              </a:r>
              <a:endPara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ED80A6D-02E6-489E-9392-377F3CC8ABD0}"/>
              </a:ext>
            </a:extLst>
          </p:cNvPr>
          <p:cNvSpPr txBox="1"/>
          <p:nvPr/>
        </p:nvSpPr>
        <p:spPr>
          <a:xfrm>
            <a:off x="275828" y="314325"/>
            <a:ext cx="259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D3558AA3-EE9A-4597-83FE-D951021D8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764" y="2509544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9156  …  6951</a:t>
            </a:r>
            <a:endParaRPr lang="en-US" alt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25D2F093-0ADC-4F0D-AD16-277454702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352" y="1649257"/>
            <a:ext cx="37360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9650  …  9651</a:t>
            </a:r>
            <a:endParaRPr lang="en-US" alt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95612C52-F54A-4E43-8805-E62A80F39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354" y="4090694"/>
            <a:ext cx="4470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6591  …  6591</a:t>
            </a:r>
            <a:endParaRPr lang="en-US" alt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D35A0623-DBD5-47DC-86BF-660CEF2F5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352" y="3360444"/>
            <a:ext cx="3555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1965  </a:t>
            </a:r>
            <a:r>
              <a:rPr lang="en-US" altLang="en-US" sz="4000" b="1" i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1956</a:t>
            </a:r>
            <a:endParaRPr lang="en-US" alt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58653B2E-34CB-4067-B50C-AC9A78FD7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7258" y="161723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1D4F61DF-5B88-4699-88B1-7313E5BF7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058" y="2453526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C01866BC-1EC8-4246-B47F-9873B51A1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230" y="3309504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1D53F960-E39A-431A-879B-7575537A5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188" y="403658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788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  <p:bldP spid="14" grpId="0"/>
      <p:bldP spid="26" grpId="0"/>
      <p:bldP spid="27" grpId="0"/>
      <p:bldP spid="2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8488B2B-2DF8-4FB6-8A11-AADFEB20A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49" y="3076575"/>
            <a:ext cx="3408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cm … 6 m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CFE6633-51FC-4172-85DD-ACAEED04D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1" y="1590675"/>
            <a:ext cx="4221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km … 985 m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B5C7DA5-E99A-40B1-AF92-440C3EC02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4578489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797 mm ... 1 m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DD616DE-C9F9-4D7C-B38E-267D7320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702" y="3118600"/>
            <a:ext cx="48406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 1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alt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DE940D5-17D2-4C20-BC7E-3B195F62A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1606689"/>
            <a:ext cx="466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 1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alt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167FFB1-2376-438E-AA67-EE107604E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4578489"/>
            <a:ext cx="4802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 1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alt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83B5D4A2-24FF-4B28-8D1A-697D0C349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1552575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32ED9B7A-9AC8-40D9-9578-D9AC7C8E4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3076575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4864815E-6ACF-4B7C-ACE8-7CA94EBF2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810" y="4524375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11243C-425B-4DCE-9723-51B2FB7AAA87}"/>
              </a:ext>
            </a:extLst>
          </p:cNvPr>
          <p:cNvGrpSpPr/>
          <p:nvPr/>
        </p:nvGrpSpPr>
        <p:grpSpPr>
          <a:xfrm>
            <a:off x="2343150" y="2162879"/>
            <a:ext cx="1980248" cy="782751"/>
            <a:chOff x="2743200" y="1829504"/>
            <a:chExt cx="1980248" cy="782751"/>
          </a:xfrm>
        </p:grpSpPr>
        <p:sp>
          <p:nvSpPr>
            <p:cNvPr id="12" name="AutoShape 18">
              <a:extLst>
                <a:ext uri="{FF2B5EF4-FFF2-40B4-BE49-F238E27FC236}">
                  <a16:creationId xmlns:a16="http://schemas.microsoft.com/office/drawing/2014/main" id="{026FF8D8-8881-49B8-963B-CF421D72E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77442" y="1376263"/>
              <a:ext cx="202545" cy="110902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 Box 19">
              <a:extLst>
                <a:ext uri="{FF2B5EF4-FFF2-40B4-BE49-F238E27FC236}">
                  <a16:creationId xmlns:a16="http://schemas.microsoft.com/office/drawing/2014/main" id="{AB5DA21C-CD9A-4B6F-AE93-07DEB2327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1904756"/>
              <a:ext cx="1980248" cy="707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1000 m</a:t>
              </a:r>
            </a:p>
          </p:txBody>
        </p:sp>
      </p:grpSp>
      <p:sp>
        <p:nvSpPr>
          <p:cNvPr id="14" name="Text Box 20">
            <a:extLst>
              <a:ext uri="{FF2B5EF4-FFF2-40B4-BE49-F238E27FC236}">
                <a16:creationId xmlns:a16="http://schemas.microsoft.com/office/drawing/2014/main" id="{8B37E0D1-33AC-42A3-A823-E9BFFF379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725" y="1588435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2D29D9FB-D894-44EF-B53A-923447E5D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952" y="3036049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49FFC16F-33D8-4EC9-957C-E640A633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855" y="4524375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3BFF3-7FD6-411A-993C-C4B404DBE692}"/>
              </a:ext>
            </a:extLst>
          </p:cNvPr>
          <p:cNvGrpSpPr/>
          <p:nvPr/>
        </p:nvGrpSpPr>
        <p:grpSpPr>
          <a:xfrm>
            <a:off x="2419350" y="3609975"/>
            <a:ext cx="1371600" cy="860426"/>
            <a:chOff x="2819400" y="3276600"/>
            <a:chExt cx="1371600" cy="860426"/>
          </a:xfrm>
        </p:grpSpPr>
        <p:sp>
          <p:nvSpPr>
            <p:cNvPr id="18" name="AutoShape 24">
              <a:extLst>
                <a:ext uri="{FF2B5EF4-FFF2-40B4-BE49-F238E27FC236}">
                  <a16:creationId xmlns:a16="http://schemas.microsoft.com/office/drawing/2014/main" id="{B4355838-E7A7-4E00-A0E3-87BCA913B0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29940" y="2842260"/>
              <a:ext cx="228600" cy="109728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Text Box 25">
              <a:extLst>
                <a:ext uri="{FF2B5EF4-FFF2-40B4-BE49-F238E27FC236}">
                  <a16:creationId xmlns:a16="http://schemas.microsoft.com/office/drawing/2014/main" id="{29D787B5-1A11-47F5-BAE3-DAF3A4448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429000"/>
              <a:ext cx="1371600" cy="70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 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C95047-7A06-4C38-92D0-17B40CAA182D}"/>
              </a:ext>
            </a:extLst>
          </p:cNvPr>
          <p:cNvGrpSpPr/>
          <p:nvPr/>
        </p:nvGrpSpPr>
        <p:grpSpPr>
          <a:xfrm>
            <a:off x="3534302" y="5133975"/>
            <a:ext cx="3151188" cy="936626"/>
            <a:chOff x="3934352" y="4800600"/>
            <a:chExt cx="3151188" cy="936626"/>
          </a:xfrm>
        </p:grpSpPr>
        <p:sp>
          <p:nvSpPr>
            <p:cNvPr id="21" name="AutoShape 27">
              <a:extLst>
                <a:ext uri="{FF2B5EF4-FFF2-40B4-BE49-F238E27FC236}">
                  <a16:creationId xmlns:a16="http://schemas.microsoft.com/office/drawing/2014/main" id="{531CC9D3-1FD6-4487-95CB-0ED8B06453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19700" y="4457700"/>
              <a:ext cx="304800" cy="99060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Text Box 28">
              <a:extLst>
                <a:ext uri="{FF2B5EF4-FFF2-40B4-BE49-F238E27FC236}">
                  <a16:creationId xmlns:a16="http://schemas.microsoft.com/office/drawing/2014/main" id="{302093CF-8449-4F10-AE2F-FE70D7432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4352" y="5029200"/>
              <a:ext cx="3151188" cy="70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1000 mm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398EFD-FC06-4182-A444-413308F50332}"/>
              </a:ext>
            </a:extLst>
          </p:cNvPr>
          <p:cNvGrpSpPr/>
          <p:nvPr/>
        </p:nvGrpSpPr>
        <p:grpSpPr>
          <a:xfrm>
            <a:off x="9027795" y="2162175"/>
            <a:ext cx="2306955" cy="784226"/>
            <a:chOff x="9427845" y="1828800"/>
            <a:chExt cx="2306955" cy="784226"/>
          </a:xfrm>
        </p:grpSpPr>
        <p:sp>
          <p:nvSpPr>
            <p:cNvPr id="24" name="AutoShape 30">
              <a:extLst>
                <a:ext uri="{FF2B5EF4-FFF2-40B4-BE49-F238E27FC236}">
                  <a16:creationId xmlns:a16="http://schemas.microsoft.com/office/drawing/2014/main" id="{EF3006F9-C047-4026-B2B7-DA0493DFD9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65105" y="1394460"/>
              <a:ext cx="228600" cy="109728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 Box 31">
              <a:extLst>
                <a:ext uri="{FF2B5EF4-FFF2-40B4-BE49-F238E27FC236}">
                  <a16:creationId xmlns:a16="http://schemas.microsoft.com/office/drawing/2014/main" id="{3BC0E67C-0B00-4781-8CE4-954C55AF9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7845" y="1905000"/>
              <a:ext cx="2306955" cy="70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 </a:t>
              </a:r>
              <a:r>
                <a:rPr kumimoji="0" lang="en-US" alt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phút</a:t>
              </a:r>
              <a:endPara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1FD932-805E-418E-8356-E6431F31C4F1}"/>
              </a:ext>
            </a:extLst>
          </p:cNvPr>
          <p:cNvGrpSpPr/>
          <p:nvPr/>
        </p:nvGrpSpPr>
        <p:grpSpPr>
          <a:xfrm>
            <a:off x="8897302" y="3712229"/>
            <a:ext cx="2513648" cy="793319"/>
            <a:chOff x="9297352" y="3378854"/>
            <a:chExt cx="2513648" cy="793319"/>
          </a:xfrm>
        </p:grpSpPr>
        <p:sp>
          <p:nvSpPr>
            <p:cNvPr id="27" name="AutoShape 33">
              <a:extLst>
                <a:ext uri="{FF2B5EF4-FFF2-40B4-BE49-F238E27FC236}">
                  <a16:creationId xmlns:a16="http://schemas.microsoft.com/office/drawing/2014/main" id="{940C9979-EE55-4D35-BA53-57DDEC0E81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68608" y="2840047"/>
              <a:ext cx="202545" cy="128016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 Box 34">
              <a:extLst>
                <a:ext uri="{FF2B5EF4-FFF2-40B4-BE49-F238E27FC236}">
                  <a16:creationId xmlns:a16="http://schemas.microsoft.com/office/drawing/2014/main" id="{1ECD8D4A-3DE6-4E1D-82C9-7270B86D0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7352" y="3464674"/>
              <a:ext cx="2513648" cy="707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 </a:t>
              </a:r>
              <a:r>
                <a:rPr kumimoji="0" lang="en-US" alt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phút</a:t>
              </a:r>
              <a:endPara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ED3A06-931D-498E-BEF9-2C7CD75C0E23}"/>
              </a:ext>
            </a:extLst>
          </p:cNvPr>
          <p:cNvGrpSpPr/>
          <p:nvPr/>
        </p:nvGrpSpPr>
        <p:grpSpPr>
          <a:xfrm>
            <a:off x="8823113" y="5133975"/>
            <a:ext cx="2513542" cy="860807"/>
            <a:chOff x="9223163" y="4800600"/>
            <a:chExt cx="2513542" cy="860807"/>
          </a:xfrm>
        </p:grpSpPr>
        <p:sp>
          <p:nvSpPr>
            <p:cNvPr id="30" name="AutoShape 36">
              <a:extLst>
                <a:ext uri="{FF2B5EF4-FFF2-40B4-BE49-F238E27FC236}">
                  <a16:creationId xmlns:a16="http://schemas.microsoft.com/office/drawing/2014/main" id="{21FD976F-3661-4595-845F-CA76912140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92189" y="4348676"/>
              <a:ext cx="254391" cy="115824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Text Box 37">
              <a:extLst>
                <a:ext uri="{FF2B5EF4-FFF2-40B4-BE49-F238E27FC236}">
                  <a16:creationId xmlns:a16="http://schemas.microsoft.com/office/drawing/2014/main" id="{EF12CF25-D175-4CE6-9181-428982EE2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3163" y="4953000"/>
              <a:ext cx="2513542" cy="708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 </a:t>
              </a:r>
              <a:r>
                <a:rPr kumimoji="0" lang="en-US" alt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phút</a:t>
              </a:r>
              <a:endPara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2DD08F-2329-44E1-8E9C-90E8ACD15BC3}"/>
              </a:ext>
            </a:extLst>
          </p:cNvPr>
          <p:cNvGrpSpPr/>
          <p:nvPr/>
        </p:nvGrpSpPr>
        <p:grpSpPr>
          <a:xfrm>
            <a:off x="301281" y="1442094"/>
            <a:ext cx="1182322" cy="1846659"/>
            <a:chOff x="-60669" y="128219"/>
            <a:chExt cx="1182322" cy="18466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5E7957-5199-43B1-9C73-0713B45FC55C}"/>
                </a:ext>
              </a:extLst>
            </p:cNvPr>
            <p:cNvSpPr txBox="1"/>
            <p:nvPr/>
          </p:nvSpPr>
          <p:spPr>
            <a:xfrm rot="5400000">
              <a:off x="-677999" y="745549"/>
              <a:ext cx="1846659" cy="612000"/>
            </a:xfrm>
            <a:prstGeom prst="rect">
              <a:avLst/>
            </a:prstGeom>
            <a:gradFill>
              <a:gsLst>
                <a:gs pos="0">
                  <a:srgbClr val="1CADE4">
                    <a:tint val="66000"/>
                    <a:satMod val="160000"/>
                  </a:srgbClr>
                </a:gs>
                <a:gs pos="50000">
                  <a:srgbClr val="1CADE4">
                    <a:tint val="44500"/>
                    <a:satMod val="160000"/>
                  </a:srgbClr>
                </a:gs>
                <a:gs pos="100000">
                  <a:srgbClr val="1CADE4">
                    <a:tint val="23500"/>
                    <a:satMod val="160000"/>
                  </a:srgbClr>
                </a:gs>
              </a:gsLst>
              <a:lin ang="5400000" scaled="0"/>
            </a:gradFill>
          </p:spPr>
          <p:txBody>
            <a:bodyPr vert="vert" wrap="square" t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=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&gt;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90A8A5-B3BC-4BC0-944F-AE8087C3AEB0}"/>
                </a:ext>
              </a:extLst>
            </p:cNvPr>
            <p:cNvSpPr txBox="1"/>
            <p:nvPr/>
          </p:nvSpPr>
          <p:spPr>
            <a:xfrm>
              <a:off x="664453" y="58400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?</a:t>
              </a:r>
              <a:endPara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7F983B4-DC76-461C-B14E-E748DB066F1A}"/>
              </a:ext>
            </a:extLst>
          </p:cNvPr>
          <p:cNvSpPr txBox="1"/>
          <p:nvPr/>
        </p:nvSpPr>
        <p:spPr>
          <a:xfrm>
            <a:off x="275828" y="314325"/>
            <a:ext cx="259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</a:t>
            </a:r>
          </a:p>
        </p:txBody>
      </p:sp>
    </p:spTree>
    <p:extLst>
      <p:ext uri="{BB962C8B-B14F-4D97-AF65-F5344CB8AC3E}">
        <p14:creationId xmlns:p14="http://schemas.microsoft.com/office/powerpoint/2010/main" val="3194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44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00000"/>
      </a:accent1>
      <a:accent2>
        <a:srgbClr val="FF6600"/>
      </a:accent2>
      <a:accent3>
        <a:srgbClr val="C00000"/>
      </a:accent3>
      <a:accent4>
        <a:srgbClr val="FF6600"/>
      </a:accent4>
      <a:accent5>
        <a:srgbClr val="C00000"/>
      </a:accent5>
      <a:accent6>
        <a:srgbClr val="FF6600"/>
      </a:accent6>
      <a:hlink>
        <a:srgbClr val="C00000"/>
      </a:hlink>
      <a:folHlink>
        <a:srgbClr val="FF660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498</Words>
  <Application>Microsoft Office PowerPoint</Application>
  <PresentationFormat>Widescreen</PresentationFormat>
  <Paragraphs>118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Elsie</vt:lpstr>
      <vt:lpstr>HP001 4 hàng</vt:lpstr>
      <vt:lpstr>iCiel Helena</vt:lpstr>
      <vt:lpstr>Times New Roman</vt:lpstr>
      <vt:lpstr>Office 主题​​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2022-01-23T03:29:49Z</dcterms:created>
  <dcterms:modified xsi:type="dcterms:W3CDTF">2022-01-23T04:42:19Z</dcterms:modified>
</cp:coreProperties>
</file>