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2"/>
  </p:notesMasterIdLst>
  <p:sldIdLst>
    <p:sldId id="310" r:id="rId3"/>
    <p:sldId id="315" r:id="rId4"/>
    <p:sldId id="319" r:id="rId5"/>
    <p:sldId id="334" r:id="rId6"/>
    <p:sldId id="320" r:id="rId7"/>
    <p:sldId id="335" r:id="rId8"/>
    <p:sldId id="336" r:id="rId9"/>
    <p:sldId id="337" r:id="rId10"/>
    <p:sldId id="339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87634" autoAdjust="0"/>
  </p:normalViewPr>
  <p:slideViewPr>
    <p:cSldViewPr>
      <p:cViewPr varScale="1">
        <p:scale>
          <a:sx n="65" d="100"/>
          <a:sy n="65" d="100"/>
        </p:scale>
        <p:origin x="7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A33B7-AF4D-474F-9EC0-B25E3F817308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DB5A-D4A0-4B5D-BF38-2547B53931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89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6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12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99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1516-CAA9-4984-AD68-C8CF53E73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5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0E12-A310-479F-90B8-E9DF425114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85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9152-B3B3-4A4C-993E-414D8BF66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0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F107-C259-4A57-AFE9-960E02CCC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6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84D63-2EAB-4E6A-8FDA-758A17101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9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720D-8441-4486-8AD3-BC8DCA80CA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89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531C-5C17-4EEF-9121-082506BD6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91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FCD5-D05B-42B6-B91D-100D6F5F39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4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0455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836B-B185-4E90-8873-8871D9C2D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6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9CD9-FFA7-4D6A-9890-9A29AC2C6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68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31AC-EEF1-48B8-9870-87F8144F5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6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741E-D3D9-4082-966D-A157DC6E6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0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205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548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856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741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84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99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69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48F1D-35A5-4DE7-B2B9-502D748A8073}" type="datetimeFigureOut">
              <a:rPr lang="vi-VN" smtClean="0"/>
              <a:pPr/>
              <a:t>13/01/2022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333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F3446-F508-4B93-A4C4-E5F5250DC30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2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61" y="4011217"/>
            <a:ext cx="2593181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040981"/>
            <a:ext cx="2591991" cy="19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6" y="4011217"/>
            <a:ext cx="2593181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5838" y="1340768"/>
            <a:ext cx="761825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vi-V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ĐẾN VỚI TIẾT ĐẠO ĐỨC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4875" y="538162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6"/>
    </mc:Choice>
    <mc:Fallback xmlns="">
      <p:transition spd="slow" advTm="12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507288" cy="1252734"/>
          </a:xfrm>
        </p:spPr>
        <p:txBody>
          <a:bodyPr/>
          <a:lstStyle/>
          <a:p>
            <a:pPr marL="342900" lvl="1" indent="0" algn="ctr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VỚI ÔNG BÀ, CHA MẸ</a:t>
            </a:r>
            <a:endParaRPr lang="vi-VN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19872" y="1001168"/>
            <a:ext cx="2448272" cy="9144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8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79712" y="294450"/>
            <a:ext cx="5698976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00" y="1844824"/>
            <a:ext cx="8879100" cy="36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/>
          <a:stretch/>
        </p:blipFill>
        <p:spPr>
          <a:xfrm>
            <a:off x="2123728" y="309154"/>
            <a:ext cx="5730905" cy="654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15816" y="404664"/>
            <a:ext cx="3168352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32288"/>
            <a:ext cx="6946406" cy="515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97" y="527298"/>
            <a:ext cx="6946406" cy="58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92" y="0"/>
            <a:ext cx="4764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b.Nếu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296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7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1330" y="2060848"/>
            <a:ext cx="2201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3068960"/>
            <a:ext cx="6974986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52</Words>
  <Application>Microsoft Office PowerPoint</Application>
  <PresentationFormat>On-screen Show (4:3)</PresentationFormat>
  <Paragraphs>10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Default Design</vt:lpstr>
      <vt:lpstr>PowerPoint Presentation</vt:lpstr>
      <vt:lpstr>PowerPoint Presentation</vt:lpstr>
      <vt:lpstr>Kể chuyện theo tranh</vt:lpstr>
      <vt:lpstr>PowerPoint Presentation</vt:lpstr>
      <vt:lpstr>PowerPoint Presentation</vt:lpstr>
      <vt:lpstr>PowerPoint Presentation</vt:lpstr>
      <vt:lpstr>PowerPoint Presentation</vt:lpstr>
      <vt:lpstr>b.Nếu em là bạn trong tranh em sẽ làm gì?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admin</cp:lastModifiedBy>
  <cp:revision>116</cp:revision>
  <dcterms:created xsi:type="dcterms:W3CDTF">2020-02-15T03:55:30Z</dcterms:created>
  <dcterms:modified xsi:type="dcterms:W3CDTF">2022-01-13T04:43:20Z</dcterms:modified>
</cp:coreProperties>
</file>