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54" d="100"/>
          <a:sy n="54" d="100"/>
        </p:scale>
        <p:origin x="84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125A3-72F4-43EA-85E9-F6F0423A721C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73C22-F741-4CF7-8316-DA6421C4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4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199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71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730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09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904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854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61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61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968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29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36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5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68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76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59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21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80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F81A-1AB2-4C64-9EA8-D29EBA4E1CE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580AC-D8EF-45C8-9286-2E9CA9ED7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9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F81A-1AB2-4C64-9EA8-D29EBA4E1CE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580AC-D8EF-45C8-9286-2E9CA9ED7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F81A-1AB2-4C64-9EA8-D29EBA4E1CE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580AC-D8EF-45C8-9286-2E9CA9ED7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99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3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F81A-1AB2-4C64-9EA8-D29EBA4E1CE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580AC-D8EF-45C8-9286-2E9CA9ED7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8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F81A-1AB2-4C64-9EA8-D29EBA4E1CE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580AC-D8EF-45C8-9286-2E9CA9ED7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8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F81A-1AB2-4C64-9EA8-D29EBA4E1CE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580AC-D8EF-45C8-9286-2E9CA9ED7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15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F81A-1AB2-4C64-9EA8-D29EBA4E1CE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580AC-D8EF-45C8-9286-2E9CA9ED7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1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F81A-1AB2-4C64-9EA8-D29EBA4E1CE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580AC-D8EF-45C8-9286-2E9CA9ED7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3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F81A-1AB2-4C64-9EA8-D29EBA4E1CE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580AC-D8EF-45C8-9286-2E9CA9ED7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5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F81A-1AB2-4C64-9EA8-D29EBA4E1CE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580AC-D8EF-45C8-9286-2E9CA9ED7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6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F81A-1AB2-4C64-9EA8-D29EBA4E1CE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580AC-D8EF-45C8-9286-2E9CA9ED7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7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8F81A-1AB2-4C64-9EA8-D29EBA4E1CE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580AC-D8EF-45C8-9286-2E9CA9ED7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7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463800" y="2972025"/>
            <a:ext cx="690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Thực</a:t>
            </a:r>
            <a:r>
              <a:rPr lang="en-US" altLang="zh-CN" sz="6000" b="1" dirty="0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hành</a:t>
            </a:r>
            <a:r>
              <a:rPr lang="en-US" altLang="zh-CN" sz="6000" b="1" dirty="0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kĩ</a:t>
            </a:r>
            <a:r>
              <a:rPr lang="en-US" altLang="zh-CN" sz="6000" b="1" dirty="0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năng</a:t>
            </a:r>
            <a:r>
              <a:rPr lang="en-US" altLang="zh-CN" sz="6000" b="1" dirty="0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cuối</a:t>
            </a:r>
            <a:r>
              <a:rPr lang="en-US" altLang="zh-CN" sz="6000" b="1" dirty="0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kì</a:t>
            </a:r>
            <a:r>
              <a:rPr lang="en-US" altLang="zh-CN" sz="6000" b="1" dirty="0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3400" y="-956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4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7B8A14-D6A6-4104-9875-D7D9A275269C}"/>
              </a:ext>
            </a:extLst>
          </p:cNvPr>
          <p:cNvSpPr txBox="1"/>
          <p:nvPr/>
        </p:nvSpPr>
        <p:spPr>
          <a:xfrm>
            <a:off x="4703904" y="524280"/>
            <a:ext cx="560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Tình</a:t>
            </a:r>
            <a:r>
              <a:rPr lang="en-US" sz="2800" b="1" i="1" dirty="0"/>
              <a:t> </a:t>
            </a:r>
            <a:r>
              <a:rPr lang="en-US" sz="2800" b="1" i="1" dirty="0" err="1"/>
              <a:t>huống</a:t>
            </a:r>
            <a:r>
              <a:rPr lang="en-US" sz="2800" b="1" i="1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AA5EB-B641-41BC-B4B8-E47029D60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225" y="1112015"/>
            <a:ext cx="8095395" cy="5221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82C604-65C5-4AF0-8D8A-F91A43175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909" y="0"/>
            <a:ext cx="29527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D62D6-4E9E-41C0-BA0C-72D802368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733" y="1337259"/>
            <a:ext cx="9469978" cy="50624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4DA535-1F1F-424A-B6C7-883FC732157F}"/>
              </a:ext>
            </a:extLst>
          </p:cNvPr>
          <p:cNvSpPr txBox="1"/>
          <p:nvPr/>
        </p:nvSpPr>
        <p:spPr>
          <a:xfrm>
            <a:off x="4691872" y="716785"/>
            <a:ext cx="560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Tình</a:t>
            </a:r>
            <a:r>
              <a:rPr lang="en-US" sz="2800" b="1" i="1" dirty="0"/>
              <a:t> </a:t>
            </a:r>
            <a:r>
              <a:rPr lang="en-US" sz="2800" b="1" i="1" dirty="0" err="1"/>
              <a:t>huống</a:t>
            </a:r>
            <a:r>
              <a:rPr lang="en-US" sz="2800" b="1" i="1" dirty="0"/>
              <a:t>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66A6A-7DBF-4310-9D92-B17713E89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909" y="0"/>
            <a:ext cx="29527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7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347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DC74FB-98E8-4548-BA38-D8C0F3E5ECE1}"/>
              </a:ext>
            </a:extLst>
          </p:cNvPr>
          <p:cNvSpPr txBox="1"/>
          <p:nvPr/>
        </p:nvSpPr>
        <p:spPr>
          <a:xfrm>
            <a:off x="1698404" y="4843949"/>
            <a:ext cx="9914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xảy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24C6E-BACF-4E92-BB52-253B2A567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960" y="0"/>
            <a:ext cx="7650080" cy="46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AA5EB-B641-41BC-B4B8-E47029D60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082" y="-188877"/>
            <a:ext cx="8095395" cy="5221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B52A7E-52E3-4E3A-89DB-9D9BCB304913}"/>
              </a:ext>
            </a:extLst>
          </p:cNvPr>
          <p:cNvSpPr txBox="1"/>
          <p:nvPr/>
        </p:nvSpPr>
        <p:spPr>
          <a:xfrm>
            <a:off x="1609627" y="5394365"/>
            <a:ext cx="9914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cứu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xung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err="1">
                <a:solidFill>
                  <a:prstClr val="black"/>
                </a:solidFill>
                <a:latin typeface="Utm AVO"/>
              </a:rPr>
              <a:t>Vd</a:t>
            </a:r>
            <a:r>
              <a:rPr lang="en-US" sz="2800" baseline="0" dirty="0">
                <a:solidFill>
                  <a:prstClr val="black"/>
                </a:solidFill>
                <a:latin typeface="Utm AVO"/>
              </a:rPr>
              <a:t>: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bố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tôi. Tôi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2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D62D6-4E9E-41C0-BA0C-72D802368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143" y="0"/>
            <a:ext cx="9469978" cy="5062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68526-80D7-4F1C-9E39-A2CC126BBC81}"/>
              </a:ext>
            </a:extLst>
          </p:cNvPr>
          <p:cNvSpPr txBox="1"/>
          <p:nvPr/>
        </p:nvSpPr>
        <p:spPr>
          <a:xfrm>
            <a:off x="1609627" y="5394365"/>
            <a:ext cx="9914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gọi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63" y="3928555"/>
            <a:ext cx="5432329" cy="277395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B3F2D5F-D768-4BC3-81E7-D81510805788}"/>
              </a:ext>
            </a:extLst>
          </p:cNvPr>
          <p:cNvSpPr/>
          <p:nvPr/>
        </p:nvSpPr>
        <p:spPr>
          <a:xfrm>
            <a:off x="2298033" y="655946"/>
            <a:ext cx="8049126" cy="3117121"/>
          </a:xfrm>
          <a:prstGeom prst="cloud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40" y="153472"/>
            <a:ext cx="2061034" cy="2061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AA05B8-C60A-4026-BCB4-355D3969211B}"/>
              </a:ext>
            </a:extLst>
          </p:cNvPr>
          <p:cNvSpPr txBox="1"/>
          <p:nvPr/>
        </p:nvSpPr>
        <p:spPr>
          <a:xfrm>
            <a:off x="841161" y="1087458"/>
            <a:ext cx="2310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</a:t>
            </a:r>
            <a:r>
              <a:rPr lang="en-US" sz="3200" dirty="0" err="1"/>
              <a:t>Liên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4DD13-E4D5-46EE-AF89-24E2B1E4DBED}"/>
              </a:ext>
            </a:extLst>
          </p:cNvPr>
          <p:cNvSpPr txBox="1"/>
          <p:nvPr/>
        </p:nvSpPr>
        <p:spPr>
          <a:xfrm>
            <a:off x="3434763" y="1098644"/>
            <a:ext cx="62093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xúc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endParaRPr lang="en-US" sz="2800" dirty="0"/>
          </a:p>
          <a:p>
            <a:r>
              <a:rPr lang="en-US" sz="2800" dirty="0"/>
              <a:t>(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)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27F8ED-E350-4397-B907-F9A9B2262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909" y="0"/>
            <a:ext cx="29527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4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Vận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dụng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6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6740E2-89EF-4FBE-850F-E24FA95A4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088" y="0"/>
            <a:ext cx="3343275" cy="752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D40CFD-CF2E-431D-BD85-2D61385A8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088" y="1871410"/>
            <a:ext cx="9770836" cy="4362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6B5820-CD86-4344-9418-33D29E94FAAD}"/>
              </a:ext>
            </a:extLst>
          </p:cNvPr>
          <p:cNvSpPr txBox="1"/>
          <p:nvPr/>
        </p:nvSpPr>
        <p:spPr>
          <a:xfrm>
            <a:off x="2037347" y="1058777"/>
            <a:ext cx="7074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thoại</a:t>
            </a:r>
            <a:r>
              <a:rPr lang="en-US" sz="2800" dirty="0"/>
              <a:t> </a:t>
            </a:r>
            <a:r>
              <a:rPr lang="en-US" sz="2800" dirty="0" err="1"/>
              <a:t>trợ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234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14052D-3A10-4DDA-A729-E5ADADE50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751" y="411512"/>
            <a:ext cx="7422170" cy="5356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521258"/>
            <a:ext cx="4369114" cy="34926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90" y="0"/>
            <a:ext cx="2061034" cy="2061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C5CEE7-B9CB-4FE4-B651-2CA186F61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741" y="0"/>
            <a:ext cx="2830680" cy="63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57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8A74F-B083-41A0-B445-5EAFF68C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02AE0-95D1-42F8-BE64-45510431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5"/>
            <a:ext cx="2981203" cy="2469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02" y="758389"/>
            <a:ext cx="7254007" cy="36331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787FC1-3780-47D0-9E6A-AD18E7955281}"/>
              </a:ext>
            </a:extLst>
          </p:cNvPr>
          <p:cNvSpPr/>
          <p:nvPr/>
        </p:nvSpPr>
        <p:spPr>
          <a:xfrm>
            <a:off x="4876802" y="1938636"/>
            <a:ext cx="37623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50881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780" y="1674749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97166073"/>
      </p:ext>
    </p:ext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7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14C438-7168-416D-99F6-00A62F1DE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909" y="0"/>
            <a:ext cx="2952750" cy="72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4E3619-2CA6-4371-8526-DBC189C2D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38" y="2021806"/>
            <a:ext cx="5210175" cy="3943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8B4F37-F25D-47E3-AF46-26A33D051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888456"/>
            <a:ext cx="4533900" cy="40767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668" y="3705726"/>
            <a:ext cx="2481663" cy="3152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45FB20-CF3A-43DB-8B60-5E381535B76C}"/>
              </a:ext>
            </a:extLst>
          </p:cNvPr>
          <p:cNvSpPr txBox="1"/>
          <p:nvPr/>
        </p:nvSpPr>
        <p:spPr>
          <a:xfrm>
            <a:off x="1142999" y="723900"/>
            <a:ext cx="10311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vi</a:t>
            </a:r>
          </a:p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54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B2F66B-2ECE-472B-A353-AB290A400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162" y="0"/>
            <a:ext cx="4532145" cy="3087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7141B-9793-40A8-937C-01C8034C0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935" y="287530"/>
            <a:ext cx="3984773" cy="2800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527F2-27DB-4068-960E-DA81DD1FA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210" y="3144966"/>
            <a:ext cx="7442972" cy="3425504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4" y="3521248"/>
            <a:ext cx="2626895" cy="33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00799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id="{D3CEA03D-E19F-4704-86EC-037C34BC32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30" y="4014966"/>
            <a:ext cx="1948119" cy="27367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CE2901-1D54-40BA-9166-0503B585F335}"/>
              </a:ext>
            </a:extLst>
          </p:cNvPr>
          <p:cNvSpPr/>
          <p:nvPr/>
        </p:nvSpPr>
        <p:spPr>
          <a:xfrm>
            <a:off x="2112077" y="1283798"/>
            <a:ext cx="8289758" cy="116706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ra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</a:t>
            </a:r>
            <a:r>
              <a:rPr lang="en-US" sz="3200" dirty="0" err="1">
                <a:solidFill>
                  <a:prstClr val="white"/>
                </a:solidFill>
                <a:latin typeface="Utm AVO"/>
              </a:rPr>
              <a:t>i</a:t>
            </a:r>
            <a:r>
              <a:rPr lang="en-US" sz="3200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/>
              </a:rPr>
              <a:t>bạn</a:t>
            </a:r>
            <a:r>
              <a:rPr lang="en-US" sz="3200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Utm AVO"/>
              </a:rPr>
              <a:t>nhỏ</a:t>
            </a:r>
            <a:r>
              <a:rPr lang="en-US" sz="3200" dirty="0">
                <a:solidFill>
                  <a:prstClr val="white"/>
                </a:solidFill>
                <a:latin typeface="Utm AVO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18300A-4757-45D7-BEF2-DFA1A0FEF213}"/>
              </a:ext>
            </a:extLst>
          </p:cNvPr>
          <p:cNvSpPr/>
          <p:nvPr/>
        </p:nvSpPr>
        <p:spPr>
          <a:xfrm>
            <a:off x="2289631" y="2649382"/>
            <a:ext cx="8289758" cy="116706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54BF50-343D-432E-8D33-07836D677E85}"/>
              </a:ext>
            </a:extLst>
          </p:cNvPr>
          <p:cNvSpPr/>
          <p:nvPr/>
        </p:nvSpPr>
        <p:spPr>
          <a:xfrm>
            <a:off x="2289631" y="3933179"/>
            <a:ext cx="8289758" cy="116706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7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2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30314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28155" y="992774"/>
            <a:ext cx="6764395" cy="5091755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23" y="316244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88942B-A3DE-42EF-8B70-42820A03DF31}"/>
              </a:ext>
            </a:extLst>
          </p:cNvPr>
          <p:cNvSpPr txBox="1"/>
          <p:nvPr/>
        </p:nvSpPr>
        <p:spPr>
          <a:xfrm>
            <a:off x="4128154" y="1984379"/>
            <a:ext cx="6764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khống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/>
                <a:ea typeface="+mn-ea"/>
                <a:cs typeface="+mn-cs"/>
              </a:rPr>
              <a:t>nên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9A7AA-AC80-4EAC-A041-B2117DB4AE30}"/>
              </a:ext>
            </a:extLst>
          </p:cNvPr>
          <p:cNvSpPr txBox="1"/>
          <p:nvPr/>
        </p:nvSpPr>
        <p:spPr>
          <a:xfrm>
            <a:off x="6217262" y="1399604"/>
            <a:ext cx="370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KẾT LUẬN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788017-4704-43FD-A2EA-F32AEADEC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429" y="1"/>
            <a:ext cx="2581272" cy="6911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31D83C-38F8-46BE-8928-4ACAB0DFC9F7}"/>
              </a:ext>
            </a:extLst>
          </p:cNvPr>
          <p:cNvSpPr txBox="1"/>
          <p:nvPr/>
        </p:nvSpPr>
        <p:spPr>
          <a:xfrm>
            <a:off x="4293928" y="3196060"/>
            <a:ext cx="6423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864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nguy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939DE2-397A-4AED-B907-B783747E66F0}"/>
              </a:ext>
            </a:extLst>
          </p:cNvPr>
          <p:cNvSpPr txBox="1"/>
          <p:nvPr/>
        </p:nvSpPr>
        <p:spPr>
          <a:xfrm>
            <a:off x="4293927" y="4488432"/>
            <a:ext cx="6696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864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thoát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khỏi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nguy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m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ơn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đỡ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mình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70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DC74FB-98E8-4548-BA38-D8C0F3E5ECE1}"/>
              </a:ext>
            </a:extLst>
          </p:cNvPr>
          <p:cNvSpPr txBox="1"/>
          <p:nvPr/>
        </p:nvSpPr>
        <p:spPr>
          <a:xfrm>
            <a:off x="1298909" y="723900"/>
            <a:ext cx="9914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endParaRPr lang="en-US" sz="2800" dirty="0"/>
          </a:p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24C6E-BACF-4E92-BB52-253B2A567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539" y="2127037"/>
            <a:ext cx="7650080" cy="4684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830CBF-7F84-41B9-B5DC-FE80A56A3B3F}"/>
              </a:ext>
            </a:extLst>
          </p:cNvPr>
          <p:cNvSpPr txBox="1"/>
          <p:nvPr/>
        </p:nvSpPr>
        <p:spPr>
          <a:xfrm>
            <a:off x="4848283" y="1603817"/>
            <a:ext cx="560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Tình</a:t>
            </a:r>
            <a:r>
              <a:rPr lang="en-US" sz="2800" b="1" i="1" dirty="0"/>
              <a:t> </a:t>
            </a:r>
            <a:r>
              <a:rPr lang="en-US" sz="2800" b="1" i="1" dirty="0" err="1"/>
              <a:t>huống</a:t>
            </a:r>
            <a:r>
              <a:rPr lang="en-US" sz="2800" b="1" i="1" dirty="0"/>
              <a:t>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4F045-2F69-4A27-A48F-4214668B4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909" y="0"/>
            <a:ext cx="29527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2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</Words>
  <Application>Microsoft Office PowerPoint</Application>
  <PresentationFormat>Widescreen</PresentationFormat>
  <Paragraphs>92</Paragraphs>
  <Slides>21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等线</vt:lpstr>
      <vt:lpstr>黑体</vt:lpstr>
      <vt:lpstr>Times New Roman</vt:lpstr>
      <vt:lpstr>Utm AVO</vt:lpstr>
      <vt:lpstr>字魂36号-正文宋楷</vt:lpstr>
      <vt:lpstr>汉仪小麦体简</vt:lpstr>
      <vt:lpstr>黑体-繁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PhuongLoi</dc:creator>
  <cp:lastModifiedBy>PhuongLoi</cp:lastModifiedBy>
  <cp:revision>5</cp:revision>
  <dcterms:created xsi:type="dcterms:W3CDTF">2022-01-10T02:32:35Z</dcterms:created>
  <dcterms:modified xsi:type="dcterms:W3CDTF">2022-01-10T02:39:22Z</dcterms:modified>
</cp:coreProperties>
</file>