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700" r:id="rId5"/>
    <p:sldMasterId id="2147483713" r:id="rId6"/>
  </p:sldMasterIdLst>
  <p:notesMasterIdLst>
    <p:notesMasterId r:id="rId18"/>
  </p:notesMasterIdLst>
  <p:sldIdLst>
    <p:sldId id="2007577138" r:id="rId7"/>
    <p:sldId id="341" r:id="rId8"/>
    <p:sldId id="352" r:id="rId9"/>
    <p:sldId id="342" r:id="rId10"/>
    <p:sldId id="353" r:id="rId11"/>
    <p:sldId id="354" r:id="rId12"/>
    <p:sldId id="355" r:id="rId13"/>
    <p:sldId id="304" r:id="rId14"/>
    <p:sldId id="305" r:id="rId15"/>
    <p:sldId id="11088394" r:id="rId16"/>
    <p:sldId id="200757713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5A4ED-1C21-4492-A5C3-2FD960F6F394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4AA2-22EE-4CB8-881E-8FACB19DE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6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07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文本占位符 5632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34820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41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414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091909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241395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869403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8930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462585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245398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2287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76404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7795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97666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00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1415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99724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124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41361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54182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76095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81928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7366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95471649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87251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892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375796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5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3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1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0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91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98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00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27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7043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027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9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5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4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7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6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17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34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208625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4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1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3142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38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0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215649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306642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282490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869378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0" name="TextBox 319">
            <a:extLst>
              <a:ext uri="{FF2B5EF4-FFF2-40B4-BE49-F238E27FC236}">
                <a16:creationId xmlns:a16="http://schemas.microsoft.com/office/drawing/2014/main" id="{CDF3030E-D545-48D8-9968-473A15FF9DD0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14774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2021/7/31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85C81-B95C-43BB-A182-7F453EADBEF6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10232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763860-A5AF-44B3-A9FF-9D88FB7255DE}"/>
              </a:ext>
            </a:extLst>
          </p:cNvPr>
          <p:cNvSpPr txBox="1"/>
          <p:nvPr userDrawn="1"/>
        </p:nvSpPr>
        <p:spPr>
          <a:xfrm>
            <a:off x="9175884" y="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7245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C7F1AF-9133-4743-B6FA-FCE4216AF577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9035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0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58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5.pn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2672179" y="876844"/>
            <a:ext cx="7035347" cy="3854644"/>
            <a:chOff x="6433809" y="1950733"/>
            <a:chExt cx="4502909" cy="33854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3809" y="1950733"/>
              <a:ext cx="4502909" cy="3385457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DC024B77-AFE1-4D22-A659-C6F28B8CB800}"/>
                </a:ext>
              </a:extLst>
            </p:cNvPr>
            <p:cNvSpPr txBox="1"/>
            <p:nvPr/>
          </p:nvSpPr>
          <p:spPr>
            <a:xfrm>
              <a:off x="6632438" y="2629784"/>
              <a:ext cx="2588945" cy="20273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Nói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và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nghe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(t4)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7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17" y="1015788"/>
            <a:ext cx="8431251" cy="4863153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/>
          <p:cNvSpPr txBox="1"/>
          <p:nvPr/>
        </p:nvSpPr>
        <p:spPr>
          <a:xfrm>
            <a:off x="1844675" y="2187438"/>
            <a:ext cx="85026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với người thân về nàng tiên em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nhất trong câu chuyện trên.</a:t>
            </a:r>
          </a:p>
        </p:txBody>
      </p:sp>
    </p:spTree>
    <p:extLst>
      <p:ext uri="{BB962C8B-B14F-4D97-AF65-F5344CB8AC3E}">
        <p14:creationId xmlns:p14="http://schemas.microsoft.com/office/powerpoint/2010/main" val="335696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1684" y="3239622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2378" y="2437471"/>
            <a:ext cx="6009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dặn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dò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BAE69A-10C0-8B48-B0D7-CF2486A60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0034" y="950626"/>
            <a:ext cx="3366192" cy="3056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B545AA-C53B-C248-BC3B-6245377F8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5776" y="971773"/>
            <a:ext cx="2945979" cy="2873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402B41-B2DD-2E4E-A35D-676385504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9917" y="4172506"/>
            <a:ext cx="3438600" cy="25658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DE3135-84F5-594D-B1CB-97FA8D1D92C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806" y="4007142"/>
            <a:ext cx="2869725" cy="2784906"/>
          </a:xfrm>
          <a:prstGeom prst="roundRect">
            <a:avLst>
              <a:gd name="adj" fmla="val 6613"/>
            </a:avLst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2472396" y="119629"/>
            <a:ext cx="781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Chuyện bốn mùa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2096314" y="3189745"/>
            <a:ext cx="3999687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xuân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6025256" y="3227436"/>
            <a:ext cx="3887832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 nàng Xuân, vườn cây vào mùa hạ như thế nào? 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32A5F2-F42D-8747-A9A6-8C7745942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3951" y="295372"/>
            <a:ext cx="3434391" cy="2712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DB42CD-C8D4-1249-B641-2A25FED42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1002" y="314736"/>
            <a:ext cx="3444536" cy="2712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4B7D9F-8B4D-9440-A29B-29E814871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3951" y="3727624"/>
            <a:ext cx="3505412" cy="2479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F27C9C-B873-9346-96DF-7E97B0DA567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4659" y="3694472"/>
            <a:ext cx="3341799" cy="2532657"/>
          </a:xfrm>
          <a:prstGeom prst="roundRect">
            <a:avLst>
              <a:gd name="adj" fmla="val 6613"/>
            </a:avLst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2273951" y="6227129"/>
            <a:ext cx="4220708" cy="6308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6494659" y="6264819"/>
            <a:ext cx="4407120" cy="57088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thủ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thỉ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71FAF0A-259D-0D4C-9BAC-7E8E7F20D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3461" y="891221"/>
            <a:ext cx="4740325" cy="45466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2186436" y="0"/>
            <a:ext cx="7819123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 lại từng đoạn của câu chuyện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AF78C29-CF8B-1F4B-8EF1-34A0025179BF}"/>
              </a:ext>
            </a:extLst>
          </p:cNvPr>
          <p:cNvSpPr/>
          <p:nvPr/>
        </p:nvSpPr>
        <p:spPr>
          <a:xfrm>
            <a:off x="3029355" y="5498718"/>
            <a:ext cx="6133287" cy="11475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xuân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  <a:endParaRPr kumimoji="0" lang="en-VN" sz="36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F7F717-A2DB-0448-A2BC-9CFC5E3FEFFF}"/>
              </a:ext>
            </a:extLst>
          </p:cNvPr>
          <p:cNvSpPr/>
          <p:nvPr/>
        </p:nvSpPr>
        <p:spPr>
          <a:xfrm>
            <a:off x="3342238" y="5246703"/>
            <a:ext cx="5997071" cy="12961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 nàng Xuân, vườn cây vào mùa hạ như thế nào? 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7C546-5D67-CA4C-A2F8-2E44F385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9931" y="1"/>
            <a:ext cx="5091611" cy="517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F8DB15-3AB6-D24D-B6CF-264E7E665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2676" y="746961"/>
            <a:ext cx="4959513" cy="439224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BD8EBAE-6EB5-1840-A6C9-1ED84756DC17}"/>
              </a:ext>
            </a:extLst>
          </p:cNvPr>
          <p:cNvSpPr/>
          <p:nvPr/>
        </p:nvSpPr>
        <p:spPr>
          <a:xfrm>
            <a:off x="3213717" y="5480170"/>
            <a:ext cx="5731441" cy="94726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hạ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D1BAFE-857F-2D4D-9608-CF6AB11099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242" y="240953"/>
            <a:ext cx="5120888" cy="4819319"/>
          </a:xfrm>
          <a:prstGeom prst="roundRect">
            <a:avLst>
              <a:gd name="adj" fmla="val 6613"/>
            </a:avLst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B834349-C23B-374F-8A3B-91AF30FB7E33}"/>
              </a:ext>
            </a:extLst>
          </p:cNvPr>
          <p:cNvSpPr/>
          <p:nvPr/>
        </p:nvSpPr>
        <p:spPr>
          <a:xfrm>
            <a:off x="3569224" y="5404947"/>
            <a:ext cx="6178458" cy="104911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thủ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điều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685800"/>
            <a:ext cx="4656667" cy="38629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800"/>
            <a:ext cx="7272867" cy="61827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17633"/>
            <a:ext cx="12192000" cy="124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1930400" y="3429000"/>
            <a:ext cx="355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711200" y="3429000"/>
            <a:ext cx="5994400" cy="1528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Cïng b¹n kÓ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trong nhãm</a:t>
            </a: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5303" name="Text Box 7"/>
          <p:cNvSpPr txBox="1"/>
          <p:nvPr/>
        </p:nvSpPr>
        <p:spPr>
          <a:xfrm>
            <a:off x="7416800" y="2819400"/>
            <a:ext cx="254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Thêi gian 5’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844800" y="2021205"/>
            <a:ext cx="7112000" cy="14046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câu chuyện, em học được điều gì?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176</Words>
  <Application>Microsoft Office PowerPoint</Application>
  <PresentationFormat>Widescreen</PresentationFormat>
  <Paragraphs>24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Averta Std CY Bold</vt:lpstr>
      <vt:lpstr>等线</vt:lpstr>
      <vt:lpstr>等线 Light</vt:lpstr>
      <vt:lpstr>微软雅黑</vt:lpstr>
      <vt:lpstr>Quicksand Medium</vt:lpstr>
      <vt:lpstr>.VnAvant</vt:lpstr>
      <vt:lpstr>Arial</vt:lpstr>
      <vt:lpstr>Arial-Rounded</vt:lpstr>
      <vt:lpstr>Calibri</vt:lpstr>
      <vt:lpstr>包图主题2</vt:lpstr>
      <vt:lpstr>千图网拥有20W+精美PPT模板 更多PPT模板下载至：www.58pic.com/office/ppt​​</vt:lpstr>
      <vt:lpstr>2_Office Theme</vt:lpstr>
      <vt:lpstr>Hoạt động</vt:lpstr>
      <vt:lpstr>https://www.freeppt7.com</vt:lpstr>
      <vt:lpstr>1_https://www.freeppt7.com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</cp:revision>
  <dcterms:created xsi:type="dcterms:W3CDTF">2021-07-31T09:40:09Z</dcterms:created>
  <dcterms:modified xsi:type="dcterms:W3CDTF">2021-07-31T10:24:32Z</dcterms:modified>
</cp:coreProperties>
</file>