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01" r:id="rId2"/>
  </p:sldMasterIdLst>
  <p:sldIdLst>
    <p:sldId id="1541" r:id="rId3"/>
    <p:sldId id="257" r:id="rId4"/>
    <p:sldId id="258" r:id="rId5"/>
    <p:sldId id="262" r:id="rId6"/>
    <p:sldId id="260" r:id="rId7"/>
    <p:sldId id="261" r:id="rId8"/>
    <p:sldId id="263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81D"/>
    <a:srgbClr val="FFFFCC"/>
    <a:srgbClr val="3EBA56"/>
    <a:srgbClr val="0000FF"/>
    <a:srgbClr val="FF3399"/>
    <a:srgbClr val="FF33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215D-BB68-4874-A09F-71946D1D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56AF-6D5D-4909-9651-073FB8B4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862A4-D799-4864-B53A-5BD4BED48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531B-4176-4A92-B8F9-61BFC40F3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D3198-4F72-4DF9-8B09-935EADD11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6534E-F7E4-4B28-90DF-A3C4AF45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C47AB-FCEF-406E-984E-019C2CB9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87AE-36F1-4480-9F51-8F46D2FF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1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9037-820D-4995-BEB4-85EC964D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2DF2-30C6-49F9-9F53-318337B43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B6F1-58D6-48B8-B17C-E82B991D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145B6-36E9-4E2B-B46C-B57F44E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D1E4D-EB21-44BB-8F8E-D9E42C15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F3C0-3E5C-4F1A-AC2D-583981FC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987FC-CC3C-4F39-94BA-D1BB317FC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DCDFD-5436-44B7-96CD-167430E9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C5AE-10CA-4A9E-BFE8-E3F7C453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E27A6-C1B0-43A4-B4C2-8DCD2F89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1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9599-CCC3-4A2C-9687-695DF50B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94A00-AD8A-49A6-B683-3C9D309FC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F5886-2E0C-4E30-898E-DE646233F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BF71D-5E0F-41C0-AE78-F774F678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6DDE9-0B1C-439B-A22D-59EC63A4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7E433-19C7-4320-9AA6-D76EB7C0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7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ECEE-15E5-44FB-95D7-2341D942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5F2DD-A477-45FD-AF99-82C160A57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C2650-4277-4C64-AC25-5BE231F8F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F0C15-8478-4D44-8B45-723A64EC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FA366-7302-4B7E-8FCD-11818D8A5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4B1C0-E151-48E2-9F49-EC83E2C1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29D16-9F75-4616-AFA9-8CDAEA31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7B11C-8C01-45FA-9988-C2FEF211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67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20E5-D2F5-4AE2-924F-78A072EB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32654-95BE-4778-B3ED-7CA09B0E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7A392-5DA9-47F4-B3FA-8AB9EDC5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FD82E-65E8-4012-816D-1413810A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57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84A2A-FC86-4B10-A76B-408E43C9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5C250-ACED-4CB9-901A-79995157D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E7537-A942-433C-A081-9277D6D7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9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FB82-8335-4BB2-BCF6-96E1AF6A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9295-1C10-4734-B302-B33461B6C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B5E93-E6F0-4068-8388-D7CFC2171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20202-188B-492A-BC37-5D5B26B1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02898-6B36-4009-AEDE-C1BB4B10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E7AE0-FD6F-4D5D-A251-25F89C26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5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7D23-202C-4094-9370-389359E9C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AD1EE-9D8E-4D42-8B46-F86D4349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7AEA5-F718-4863-A50E-9BEFECCE0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30AF2-3E7A-4E92-AD8F-64C282BC6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CE721-82BF-4A5C-B653-65EF52E5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09A08-CD57-49D8-BC69-339CD7C2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E3E37-FED7-4E52-8086-0D1C813A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7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4564-EB5C-4EEA-A596-7FF0C6E7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9D996-90EF-44BA-B78B-25B0E342A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DEB7B-C7AA-4E66-9780-09833B94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693BA-0832-4B69-9153-1C3BAD36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CF9C0-49D0-4349-80D6-9CE48455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8B3D7-1A6C-4392-A83E-27E9636E7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A472B1-019F-4571-A7BC-BB6F3D747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8D120-B2B9-4EB1-8F3B-F7EDBC7B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9E892-8CE2-4E5E-B0E5-19D7B90C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C079-CE07-493F-A412-F109FC40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6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9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A7AB-3D5C-475A-990F-69C4017E5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D497-7948-4BB2-8087-AEFBFC1F7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504B-1336-412D-93AE-B7D651536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7C38-00C8-4DF6-B672-1BE8E95C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89FD-AD09-4EE6-98EF-8FEB83650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F809-68D3-432D-8B40-BEA8F9722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7EA4-A383-4509-819F-278E779D9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pPr>
              <a:defRPr/>
            </a:pPr>
            <a:fld id="{42C7CE94-8E08-43CD-BA53-B8E81EFC6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411A0-63B8-4C3C-A202-4CA1FA50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0F466-F98A-486D-BB75-AA55654F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47DAB-5D3F-476E-8621-A40FD3377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CF863-FEE7-4172-9EB9-7429EEC709A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A1031-F9C9-4E21-A60C-BFA239C3F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5682C-33ED-43F8-A334-CD1B7C314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4897-20C0-4D1B-9CB4-FA1C10FF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910C97-13B0-4A44-ADF2-EAF9C57EA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" y="0"/>
            <a:ext cx="9112348" cy="6858000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A3CBD4B3-B72A-4E8B-AAF5-5034F9FF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01" y="2386227"/>
            <a:ext cx="647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HỌC TRỰC TUYẾN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2057400"/>
            <a:ext cx="8686800" cy="3600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                              là l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mộ của các hoàng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 Ai Cập cổ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ại. Đó là những công trình kiến trúc xây dựng toàn bằng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      . Từ cửa Kim tự tháp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vào là một hành lang tối và hẹp,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càng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càng nhằng nhịt dẫn tới những                  , phòng chứa quan tài, buồng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ồ,… Th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Kim tự tháp,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ta không khỏi ngạc nhiên :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Ai Cập cổ có những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tiện chuyên chở vật liệu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hiện nay, làm thế nào mà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vận chuyển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tảng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to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lên cao?</a:t>
            </a:r>
          </a:p>
          <a:p>
            <a:pPr algn="r"/>
            <a:r>
              <a:rPr lang="en-US" sz="2000">
                <a:latin typeface="Arial" charset="0"/>
              </a:rPr>
              <a:t>Theo NHỮNG KÌ QUAN THẾ GIỚI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" y="2087563"/>
            <a:ext cx="2768600" cy="46196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Kim tự tháp Ai Cập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2400" y="2863850"/>
            <a:ext cx="121285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tảng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086600" y="3276600"/>
            <a:ext cx="1520825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giếng sâu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3075" name="Picture 6" descr="em_gi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"/>
            <a:ext cx="8229600" cy="4530725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600" u="sng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05000" y="118745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( </a:t>
            </a:r>
            <a:r>
              <a:rPr lang="en-US" sz="2400">
                <a:latin typeface="Arial" charset="0"/>
              </a:rPr>
              <a:t>Nghe – viết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810000" y="685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Chính tả 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352800" y="118745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im%20tu%20thap%20mat%20troi%20Mexico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6147" name="Picture 5" descr="piramid060608_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1905000" y="1187450"/>
            <a:ext cx="2209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( </a:t>
            </a:r>
            <a:r>
              <a:rPr lang="en-US" sz="2400">
                <a:latin typeface="Arial" charset="0"/>
              </a:rPr>
              <a:t>Nghe – viết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3810000" y="685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Chính tả  </a:t>
            </a:r>
          </a:p>
        </p:txBody>
      </p:sp>
      <p:sp>
        <p:nvSpPr>
          <p:cNvPr id="7172" name="Text Box 21"/>
          <p:cNvSpPr txBox="1">
            <a:spLocks noChangeArrowheads="1"/>
          </p:cNvSpPr>
          <p:nvPr/>
        </p:nvSpPr>
        <p:spPr bwMode="auto">
          <a:xfrm>
            <a:off x="3352800" y="118745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u="sng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152400" y="2057400"/>
            <a:ext cx="8686800" cy="3600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                              là l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mộ của các hoàng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 Ai Cập cổ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ại. Đó là những công trình kiến trúc xây dựng toàn bằng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      . Từ cửa Kim tự tháp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vào là một hành lang tối và hẹp,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càng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càng nhằng nhịt dẫn tới những                  , phòng chứa quan tài, buồng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ồ,… Th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Kim tự tháp,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ta không khỏi ngạc nhiên :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Ai Cập cổ có những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tiện chuyên chở vật liệu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hiện nay, làm thế nào mà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vận chuyển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tảng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to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lên cao?</a:t>
            </a:r>
          </a:p>
          <a:p>
            <a:pPr algn="r"/>
            <a:r>
              <a:rPr lang="en-US" sz="2000">
                <a:latin typeface="Arial" charset="0"/>
              </a:rPr>
              <a:t>Theo NHỮNG KÌ QUAN THẾ GIỚI</a:t>
            </a: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9600" y="2087563"/>
            <a:ext cx="2768600" cy="46196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Kim tự tháp Ai Cập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52400" y="2863850"/>
            <a:ext cx="121285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 tảng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086600" y="3276600"/>
            <a:ext cx="1520825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giếng sâu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4" grpId="0"/>
      <p:bldP spid="164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0" y="2057400"/>
            <a:ext cx="9144000" cy="45704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1/ </a:t>
            </a:r>
            <a:r>
              <a:rPr lang="en-US" sz="2400" i="1">
                <a:latin typeface="Arial" charset="0"/>
              </a:rPr>
              <a:t>Chọn chữ viết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úng chính tả trong ngoặc </a:t>
            </a:r>
            <a:r>
              <a:rPr lang="vi-VN" sz="2400" i="1">
                <a:latin typeface="Arial" charset="0"/>
              </a:rPr>
              <a:t>đơ</a:t>
            </a:r>
            <a:r>
              <a:rPr lang="en-US" sz="2400" i="1">
                <a:latin typeface="Arial" charset="0"/>
              </a:rPr>
              <a:t>n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ể hoàn chỉnh  các câu v</a:t>
            </a:r>
            <a:r>
              <a:rPr lang="vi-VN" sz="2400" i="1">
                <a:latin typeface="Arial" charset="0"/>
              </a:rPr>
              <a:t>ă</a:t>
            </a:r>
            <a:r>
              <a:rPr lang="en-US" sz="2400" i="1">
                <a:latin typeface="Arial" charset="0"/>
              </a:rPr>
              <a:t>n d</a:t>
            </a:r>
            <a:r>
              <a:rPr lang="vi-VN" sz="2400" i="1">
                <a:latin typeface="Arial" charset="0"/>
              </a:rPr>
              <a:t>ư</a:t>
            </a:r>
            <a:r>
              <a:rPr lang="en-US" sz="2400" i="1">
                <a:latin typeface="Arial" charset="0"/>
              </a:rPr>
              <a:t>ới </a:t>
            </a:r>
            <a:r>
              <a:rPr lang="vi-VN" sz="2400" i="1">
                <a:latin typeface="Arial" charset="0"/>
              </a:rPr>
              <a:t>đ</a:t>
            </a:r>
            <a:r>
              <a:rPr lang="en-US" sz="2400" i="1">
                <a:latin typeface="Arial" charset="0"/>
              </a:rPr>
              <a:t>ây:</a:t>
            </a:r>
          </a:p>
          <a:p>
            <a:r>
              <a:rPr lang="en-US" sz="2400">
                <a:latin typeface="Arial" charset="0"/>
              </a:rPr>
              <a:t>Con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là (       / xinh) vật kì diệu nhất trên trái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ất. Họ (biếc /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Arial" charset="0"/>
              </a:rPr>
              <a:t>      ) trồng trọt, ch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nuôi, xây dựng nhà cửa, khám phá những bí mật nằm sâu trong lòng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ất, chinh phục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ại d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ng, chinh phục khoảng không vũ trụ bao la. Họ còn (biếc /       ) làm th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, vẽ tranh, (          / xáng) tác âm nhạc, tạo ra những công trình kiến trúc (tuyệc /         ) mĩ,… Họ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làm cho trái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 trở nên t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ẹp và tràn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ầy sức sống. Con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( sứng /         )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áng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gọi là “hoa của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ất”.</a:t>
            </a:r>
          </a:p>
          <a:p>
            <a:endParaRPr lang="en-US" sz="2400"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25638" y="2971800"/>
            <a:ext cx="750887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sinh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-14288" y="3448050"/>
            <a:ext cx="68103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biết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791200" y="4038600"/>
            <a:ext cx="68103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biết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8600" y="4419600"/>
            <a:ext cx="852488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sáng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054100" y="4800600"/>
            <a:ext cx="85090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tuyệt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257800" y="5181600"/>
            <a:ext cx="889000" cy="46196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xứng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1905000" y="11874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( </a:t>
            </a:r>
            <a:r>
              <a:rPr lang="en-US" sz="2000">
                <a:latin typeface="Arial" charset="0"/>
              </a:rPr>
              <a:t>Nghe – viết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3810000" y="685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Arial" charset="0"/>
              </a:rPr>
              <a:t>Chính tả  </a:t>
            </a: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3352800" y="11874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" charset="0"/>
              </a:rPr>
              <a:t>Kim tự tháp Ai Cập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kim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8077200" cy="426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4876800" cy="48895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Arial" charset="0"/>
              </a:rPr>
              <a:t>Trò ch</a:t>
            </a:r>
            <a:r>
              <a:rPr lang="vi-VN" u="sng">
                <a:latin typeface="Arial" charset="0"/>
              </a:rPr>
              <a:t>ơ</a:t>
            </a:r>
            <a:r>
              <a:rPr lang="en-US" u="sng">
                <a:latin typeface="Arial" charset="0"/>
              </a:rPr>
              <a:t>i</a:t>
            </a:r>
            <a:r>
              <a:rPr lang="en-US">
                <a:latin typeface="Arial" charset="0"/>
              </a:rPr>
              <a:t>: “ Bức tranh bí ẩn”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885825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Câu hỏi: Từ ngữ in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ậm trong câu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viết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úng chính tả hay sai chính tả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85800" y="22860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Ai Cập chính là n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sản sinh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nhiều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iều bí ẩn.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724400" y="22860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Để xây dựng thành công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công trình này ng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ời Ai Cập </a:t>
            </a:r>
          </a:p>
          <a:p>
            <a:pPr algn="ctr">
              <a:spcBef>
                <a:spcPct val="0"/>
              </a:spcBef>
            </a:pP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ã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sắp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sếp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những viên gạch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to một cách khoa học.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85800" y="44196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Sự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tinh sảo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ã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bổ xung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cho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sự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ộc </a:t>
            </a:r>
            <a:r>
              <a:rPr lang="vi-VN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áo, kì vĩ của nó.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724400" y="4419600"/>
            <a:ext cx="4038600" cy="213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3EBA56"/>
              </a:gs>
              <a:gs pos="100000">
                <a:srgbClr val="FFFFCC"/>
              </a:gs>
            </a:gsLst>
            <a:lin ang="5400000" scaled="1"/>
          </a:gradFill>
          <a:ln w="57150" cmpd="thinThick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Nhìn từ xa lúc bình minh,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công trình này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sinh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ộng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và </a:t>
            </a:r>
          </a:p>
          <a:p>
            <a:pPr algn="ctr"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 sáng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sủa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hẳn lên nhờ sự phản </a:t>
            </a:r>
          </a:p>
          <a:p>
            <a:pPr algn="ctr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chiếu của ánh sáng mặt trời</a:t>
            </a:r>
          </a:p>
        </p:txBody>
      </p:sp>
      <p:sp>
        <p:nvSpPr>
          <p:cNvPr id="18449" name="Rectangle 17" descr="Horizontal brick"/>
          <p:cNvSpPr>
            <a:spLocks noChangeArrowheads="1"/>
          </p:cNvSpPr>
          <p:nvPr/>
        </p:nvSpPr>
        <p:spPr bwMode="auto">
          <a:xfrm>
            <a:off x="685800" y="22860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18450" name="Rectangle 18" descr="Horizontal brick"/>
          <p:cNvSpPr>
            <a:spLocks noChangeArrowheads="1"/>
          </p:cNvSpPr>
          <p:nvPr/>
        </p:nvSpPr>
        <p:spPr bwMode="auto">
          <a:xfrm>
            <a:off x="4724400" y="22860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18451" name="Rectangle 19" descr="Horizontal brick"/>
          <p:cNvSpPr>
            <a:spLocks noChangeArrowheads="1"/>
          </p:cNvSpPr>
          <p:nvPr/>
        </p:nvSpPr>
        <p:spPr bwMode="auto">
          <a:xfrm>
            <a:off x="685800" y="44196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18452" name="Rectangle 20" descr="Horizontal brick"/>
          <p:cNvSpPr>
            <a:spLocks noChangeArrowheads="1"/>
          </p:cNvSpPr>
          <p:nvPr/>
        </p:nvSpPr>
        <p:spPr bwMode="auto">
          <a:xfrm>
            <a:off x="4724400" y="4419600"/>
            <a:ext cx="4038600" cy="2133600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3300"/>
            </a:bgClr>
          </a:patt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7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8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</p:childTnLst>
        </p:cTn>
      </p:par>
    </p:tnLst>
    <p:bldLst>
      <p:bldP spid="18444" grpId="0" animBg="1"/>
      <p:bldP spid="18445" grpId="0" animBg="1"/>
      <p:bldP spid="18446" grpId="0" animBg="1"/>
      <p:bldP spid="18447" grpId="0" animBg="1"/>
      <p:bldP spid="18449" grpId="0" animBg="1"/>
      <p:bldP spid="18450" grpId="0" animBg="1"/>
      <p:bldP spid="18451" grpId="0" animBg="1"/>
      <p:bldP spid="18452" grpId="0" animBg="1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237</TotalTime>
  <Words>652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VNI-Times</vt:lpstr>
      <vt:lpstr>Wingdings</vt:lpstr>
      <vt:lpstr>Balance</vt:lpstr>
      <vt:lpstr>19_Office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Hiệu Phạm Huy</cp:lastModifiedBy>
  <cp:revision>15</cp:revision>
  <dcterms:created xsi:type="dcterms:W3CDTF">2009-01-11T09:51:32Z</dcterms:created>
  <dcterms:modified xsi:type="dcterms:W3CDTF">2022-01-03T03:11:03Z</dcterms:modified>
</cp:coreProperties>
</file>