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470" r:id="rId3"/>
    <p:sldId id="313" r:id="rId4"/>
    <p:sldId id="352" r:id="rId5"/>
    <p:sldId id="494" r:id="rId6"/>
    <p:sldId id="495" r:id="rId7"/>
    <p:sldId id="496" r:id="rId8"/>
    <p:sldId id="497" r:id="rId9"/>
    <p:sldId id="4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44D39-1956-436C-903D-813701726A12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61718-2BA7-44FA-9978-7BE70087C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2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88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92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101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13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59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79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83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00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6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3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7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215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2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2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9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77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23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91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58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5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09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05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76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84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1297" indent="-34129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25" indent="-284149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357" indent="-227002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533" indent="-227002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711" indent="-227002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3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4E52BE8-559D-4C79-98C5-FE6F27032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071428-9424-49DC-B4A9-E7EC7E646B9D}"/>
              </a:ext>
            </a:extLst>
          </p:cNvPr>
          <p:cNvSpPr txBox="1"/>
          <p:nvPr/>
        </p:nvSpPr>
        <p:spPr>
          <a:xfrm>
            <a:off x="1627238" y="1537644"/>
            <a:ext cx="9248557" cy="300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altLang="zh-CN" sz="6299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mừng các con </a:t>
            </a:r>
          </a:p>
          <a:p>
            <a:pPr algn="ctr" defTabSz="914217"/>
            <a:r>
              <a:rPr lang="en-US" altLang="zh-CN" sz="6299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với lớp học trực tuyến</a:t>
            </a:r>
          </a:p>
          <a:p>
            <a:pPr algn="ctr" defTabSz="914217"/>
            <a:r>
              <a:rPr lang="en-US" altLang="zh-CN" sz="6299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 Toán – Lớp 3</a:t>
            </a:r>
            <a:endParaRPr lang="en-US" altLang="zh-CN" sz="6299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9E9732C-5B5F-4D96-8FE3-A7E5BE963CA2}"/>
              </a:ext>
            </a:extLst>
          </p:cNvPr>
          <p:cNvSpPr txBox="1"/>
          <p:nvPr/>
        </p:nvSpPr>
        <p:spPr>
          <a:xfrm>
            <a:off x="2893489" y="469424"/>
            <a:ext cx="6425797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altLang="zh-CN" sz="3299" b="1" spc="6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Cự khối</a:t>
            </a:r>
            <a:endParaRPr lang="en-US" altLang="zh-CN" sz="3299" b="1" spc="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4" y="0"/>
            <a:ext cx="1249362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567981"/>
            <a:ext cx="7997456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năm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ngày 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20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tháng 1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90" y="1701802"/>
            <a:ext cx="6932612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130" y="2400169"/>
            <a:ext cx="8134351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199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Các số có bốn chữ số (tiếp theo)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899298"/>
            <a:ext cx="12187592" cy="45708"/>
          </a:xfrm>
          <a:prstGeom prst="rect">
            <a:avLst/>
          </a:prstGeom>
          <a:solidFill>
            <a:srgbClr val="EC8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5CECCA0F-5D75-429D-88A7-CD31F0145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194" y="282716"/>
            <a:ext cx="541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Viết số thành tổng</a:t>
            </a:r>
          </a:p>
        </p:txBody>
      </p:sp>
      <p:grpSp>
        <p:nvGrpSpPr>
          <p:cNvPr id="35" name="Group 86">
            <a:extLst>
              <a:ext uri="{FF2B5EF4-FFF2-40B4-BE49-F238E27FC236}">
                <a16:creationId xmlns:a16="http://schemas.microsoft.com/office/drawing/2014/main" id="{AA565131-1BE1-4267-A0E8-0128036780B0}"/>
              </a:ext>
            </a:extLst>
          </p:cNvPr>
          <p:cNvGrpSpPr>
            <a:grpSpLocks/>
          </p:cNvGrpSpPr>
          <p:nvPr/>
        </p:nvGrpSpPr>
        <p:grpSpPr bwMode="auto">
          <a:xfrm>
            <a:off x="9458350" y="-36511"/>
            <a:ext cx="1143000" cy="1027113"/>
            <a:chOff x="4944" y="912"/>
            <a:chExt cx="720" cy="647"/>
          </a:xfrm>
        </p:grpSpPr>
        <p:sp>
          <p:nvSpPr>
            <p:cNvPr id="36" name="AutoShape 87">
              <a:extLst>
                <a:ext uri="{FF2B5EF4-FFF2-40B4-BE49-F238E27FC236}">
                  <a16:creationId xmlns:a16="http://schemas.microsoft.com/office/drawing/2014/main" id="{21A4A3C8-FF9E-4294-9553-58C8B530369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44" y="912"/>
              <a:ext cx="72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88">
              <a:extLst>
                <a:ext uri="{FF2B5EF4-FFF2-40B4-BE49-F238E27FC236}">
                  <a16:creationId xmlns:a16="http://schemas.microsoft.com/office/drawing/2014/main" id="{679F42F2-3792-41BF-9ACC-360F6873A2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8" y="914"/>
              <a:ext cx="583" cy="634"/>
            </a:xfrm>
            <a:custGeom>
              <a:avLst/>
              <a:gdLst>
                <a:gd name="T0" fmla="*/ 2547 w 295"/>
                <a:gd name="T1" fmla="*/ 363 h 321"/>
                <a:gd name="T2" fmla="*/ 2316 w 295"/>
                <a:gd name="T3" fmla="*/ 379 h 321"/>
                <a:gd name="T4" fmla="*/ 3373 w 295"/>
                <a:gd name="T5" fmla="*/ 4748 h 321"/>
                <a:gd name="T6" fmla="*/ 3296 w 295"/>
                <a:gd name="T7" fmla="*/ 4432 h 321"/>
                <a:gd name="T8" fmla="*/ 3140 w 295"/>
                <a:gd name="T9" fmla="*/ 4213 h 321"/>
                <a:gd name="T10" fmla="*/ 2808 w 295"/>
                <a:gd name="T11" fmla="*/ 4061 h 321"/>
                <a:gd name="T12" fmla="*/ 2285 w 295"/>
                <a:gd name="T13" fmla="*/ 3697 h 321"/>
                <a:gd name="T14" fmla="*/ 2136 w 295"/>
                <a:gd name="T15" fmla="*/ 3865 h 321"/>
                <a:gd name="T16" fmla="*/ 1737 w 295"/>
                <a:gd name="T17" fmla="*/ 3529 h 321"/>
                <a:gd name="T18" fmla="*/ 1512 w 295"/>
                <a:gd name="T19" fmla="*/ 3620 h 321"/>
                <a:gd name="T20" fmla="*/ 1453 w 295"/>
                <a:gd name="T21" fmla="*/ 3452 h 321"/>
                <a:gd name="T22" fmla="*/ 1605 w 295"/>
                <a:gd name="T23" fmla="*/ 3257 h 321"/>
                <a:gd name="T24" fmla="*/ 1051 w 295"/>
                <a:gd name="T25" fmla="*/ 3245 h 321"/>
                <a:gd name="T26" fmla="*/ 593 w 295"/>
                <a:gd name="T27" fmla="*/ 2860 h 321"/>
                <a:gd name="T28" fmla="*/ 47 w 295"/>
                <a:gd name="T29" fmla="*/ 2813 h 321"/>
                <a:gd name="T30" fmla="*/ 200 w 295"/>
                <a:gd name="T31" fmla="*/ 2664 h 321"/>
                <a:gd name="T32" fmla="*/ 500 w 295"/>
                <a:gd name="T33" fmla="*/ 2465 h 321"/>
                <a:gd name="T34" fmla="*/ 672 w 295"/>
                <a:gd name="T35" fmla="*/ 2252 h 321"/>
                <a:gd name="T36" fmla="*/ 719 w 295"/>
                <a:gd name="T37" fmla="*/ 2496 h 321"/>
                <a:gd name="T38" fmla="*/ 917 w 295"/>
                <a:gd name="T39" fmla="*/ 2844 h 321"/>
                <a:gd name="T40" fmla="*/ 1296 w 295"/>
                <a:gd name="T41" fmla="*/ 2921 h 321"/>
                <a:gd name="T42" fmla="*/ 1265 w 295"/>
                <a:gd name="T43" fmla="*/ 2680 h 321"/>
                <a:gd name="T44" fmla="*/ 840 w 295"/>
                <a:gd name="T45" fmla="*/ 2157 h 321"/>
                <a:gd name="T46" fmla="*/ 1140 w 295"/>
                <a:gd name="T47" fmla="*/ 1548 h 321"/>
                <a:gd name="T48" fmla="*/ 1140 w 295"/>
                <a:gd name="T49" fmla="*/ 940 h 321"/>
                <a:gd name="T50" fmla="*/ 719 w 295"/>
                <a:gd name="T51" fmla="*/ 577 h 321"/>
                <a:gd name="T52" fmla="*/ 577 w 295"/>
                <a:gd name="T53" fmla="*/ 824 h 321"/>
                <a:gd name="T54" fmla="*/ 765 w 295"/>
                <a:gd name="T55" fmla="*/ 1065 h 321"/>
                <a:gd name="T56" fmla="*/ 547 w 295"/>
                <a:gd name="T57" fmla="*/ 1003 h 321"/>
                <a:gd name="T58" fmla="*/ 516 w 295"/>
                <a:gd name="T59" fmla="*/ 717 h 321"/>
                <a:gd name="T60" fmla="*/ 719 w 295"/>
                <a:gd name="T61" fmla="*/ 547 h 321"/>
                <a:gd name="T62" fmla="*/ 1249 w 295"/>
                <a:gd name="T63" fmla="*/ 1080 h 321"/>
                <a:gd name="T64" fmla="*/ 1605 w 295"/>
                <a:gd name="T65" fmla="*/ 1092 h 321"/>
                <a:gd name="T66" fmla="*/ 1543 w 295"/>
                <a:gd name="T67" fmla="*/ 440 h 321"/>
                <a:gd name="T68" fmla="*/ 2000 w 295"/>
                <a:gd name="T69" fmla="*/ 168 h 321"/>
                <a:gd name="T70" fmla="*/ 2285 w 295"/>
                <a:gd name="T71" fmla="*/ 332 h 321"/>
                <a:gd name="T72" fmla="*/ 2532 w 295"/>
                <a:gd name="T73" fmla="*/ 292 h 321"/>
                <a:gd name="T74" fmla="*/ 2640 w 295"/>
                <a:gd name="T75" fmla="*/ 547 h 321"/>
                <a:gd name="T76" fmla="*/ 2561 w 295"/>
                <a:gd name="T77" fmla="*/ 1108 h 321"/>
                <a:gd name="T78" fmla="*/ 2656 w 295"/>
                <a:gd name="T79" fmla="*/ 1841 h 321"/>
                <a:gd name="T80" fmla="*/ 2856 w 295"/>
                <a:gd name="T81" fmla="*/ 924 h 321"/>
                <a:gd name="T82" fmla="*/ 3281 w 295"/>
                <a:gd name="T83" fmla="*/ 140 h 321"/>
                <a:gd name="T84" fmla="*/ 3984 w 295"/>
                <a:gd name="T85" fmla="*/ 79 h 321"/>
                <a:gd name="T86" fmla="*/ 4221 w 295"/>
                <a:gd name="T87" fmla="*/ 703 h 321"/>
                <a:gd name="T88" fmla="*/ 3660 w 295"/>
                <a:gd name="T89" fmla="*/ 1673 h 321"/>
                <a:gd name="T90" fmla="*/ 3449 w 295"/>
                <a:gd name="T91" fmla="*/ 1841 h 321"/>
                <a:gd name="T92" fmla="*/ 3721 w 295"/>
                <a:gd name="T93" fmla="*/ 2040 h 321"/>
                <a:gd name="T94" fmla="*/ 3328 w 295"/>
                <a:gd name="T95" fmla="*/ 2220 h 321"/>
                <a:gd name="T96" fmla="*/ 3828 w 295"/>
                <a:gd name="T97" fmla="*/ 2496 h 321"/>
                <a:gd name="T98" fmla="*/ 4089 w 295"/>
                <a:gd name="T99" fmla="*/ 2680 h 321"/>
                <a:gd name="T100" fmla="*/ 4176 w 295"/>
                <a:gd name="T101" fmla="*/ 2664 h 321"/>
                <a:gd name="T102" fmla="*/ 3968 w 295"/>
                <a:gd name="T103" fmla="*/ 3304 h 321"/>
                <a:gd name="T104" fmla="*/ 3953 w 295"/>
                <a:gd name="T105" fmla="*/ 3484 h 321"/>
                <a:gd name="T106" fmla="*/ 4176 w 295"/>
                <a:gd name="T107" fmla="*/ 3838 h 321"/>
                <a:gd name="T108" fmla="*/ 4500 w 295"/>
                <a:gd name="T109" fmla="*/ 4432 h 321"/>
                <a:gd name="T110" fmla="*/ 4176 w 295"/>
                <a:gd name="T111" fmla="*/ 4716 h 321"/>
                <a:gd name="T112" fmla="*/ 3828 w 295"/>
                <a:gd name="T113" fmla="*/ 4432 h 321"/>
                <a:gd name="T114" fmla="*/ 3706 w 295"/>
                <a:gd name="T115" fmla="*/ 4869 h 321"/>
                <a:gd name="T116" fmla="*/ 3749 w 295"/>
                <a:gd name="T117" fmla="*/ 4169 h 321"/>
                <a:gd name="T118" fmla="*/ 3065 w 295"/>
                <a:gd name="T119" fmla="*/ 3960 h 321"/>
                <a:gd name="T120" fmla="*/ 3496 w 295"/>
                <a:gd name="T121" fmla="*/ 3881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95" h="321">
                  <a:moveTo>
                    <a:pt x="157" y="34"/>
                  </a:moveTo>
                  <a:lnTo>
                    <a:pt x="158" y="34"/>
                  </a:lnTo>
                  <a:lnTo>
                    <a:pt x="159" y="34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8"/>
                  </a:lnTo>
                  <a:lnTo>
                    <a:pt x="167" y="27"/>
                  </a:lnTo>
                  <a:lnTo>
                    <a:pt x="168" y="26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7" y="24"/>
                  </a:lnTo>
                  <a:lnTo>
                    <a:pt x="167" y="23"/>
                  </a:lnTo>
                  <a:lnTo>
                    <a:pt x="166" y="22"/>
                  </a:lnTo>
                  <a:lnTo>
                    <a:pt x="166" y="21"/>
                  </a:lnTo>
                  <a:lnTo>
                    <a:pt x="165" y="21"/>
                  </a:lnTo>
                  <a:lnTo>
                    <a:pt x="164" y="20"/>
                  </a:lnTo>
                  <a:lnTo>
                    <a:pt x="163" y="20"/>
                  </a:lnTo>
                  <a:lnTo>
                    <a:pt x="162" y="20"/>
                  </a:lnTo>
                  <a:lnTo>
                    <a:pt x="161" y="20"/>
                  </a:lnTo>
                  <a:lnTo>
                    <a:pt x="160" y="20"/>
                  </a:lnTo>
                  <a:lnTo>
                    <a:pt x="159" y="20"/>
                  </a:lnTo>
                  <a:lnTo>
                    <a:pt x="157" y="20"/>
                  </a:lnTo>
                  <a:lnTo>
                    <a:pt x="156" y="21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2" y="24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3" y="26"/>
                  </a:lnTo>
                  <a:lnTo>
                    <a:pt x="153" y="27"/>
                  </a:lnTo>
                  <a:lnTo>
                    <a:pt x="154" y="29"/>
                  </a:lnTo>
                  <a:lnTo>
                    <a:pt x="155" y="30"/>
                  </a:lnTo>
                  <a:lnTo>
                    <a:pt x="156" y="32"/>
                  </a:lnTo>
                  <a:lnTo>
                    <a:pt x="157" y="33"/>
                  </a:lnTo>
                  <a:lnTo>
                    <a:pt x="157" y="34"/>
                  </a:lnTo>
                  <a:close/>
                  <a:moveTo>
                    <a:pt x="241" y="321"/>
                  </a:moveTo>
                  <a:lnTo>
                    <a:pt x="238" y="321"/>
                  </a:lnTo>
                  <a:lnTo>
                    <a:pt x="236" y="320"/>
                  </a:lnTo>
                  <a:lnTo>
                    <a:pt x="234" y="320"/>
                  </a:lnTo>
                  <a:lnTo>
                    <a:pt x="232" y="319"/>
                  </a:lnTo>
                  <a:lnTo>
                    <a:pt x="230" y="318"/>
                  </a:lnTo>
                  <a:lnTo>
                    <a:pt x="228" y="317"/>
                  </a:lnTo>
                  <a:lnTo>
                    <a:pt x="226" y="316"/>
                  </a:lnTo>
                  <a:lnTo>
                    <a:pt x="225" y="315"/>
                  </a:lnTo>
                  <a:lnTo>
                    <a:pt x="223" y="314"/>
                  </a:lnTo>
                  <a:lnTo>
                    <a:pt x="221" y="312"/>
                  </a:lnTo>
                  <a:lnTo>
                    <a:pt x="220" y="310"/>
                  </a:lnTo>
                  <a:lnTo>
                    <a:pt x="219" y="309"/>
                  </a:lnTo>
                  <a:lnTo>
                    <a:pt x="217" y="307"/>
                  </a:lnTo>
                  <a:lnTo>
                    <a:pt x="216" y="305"/>
                  </a:lnTo>
                  <a:lnTo>
                    <a:pt x="215" y="304"/>
                  </a:lnTo>
                  <a:lnTo>
                    <a:pt x="214" y="302"/>
                  </a:lnTo>
                  <a:lnTo>
                    <a:pt x="214" y="301"/>
                  </a:lnTo>
                  <a:lnTo>
                    <a:pt x="214" y="300"/>
                  </a:lnTo>
                  <a:lnTo>
                    <a:pt x="215" y="299"/>
                  </a:lnTo>
                  <a:lnTo>
                    <a:pt x="216" y="299"/>
                  </a:lnTo>
                  <a:lnTo>
                    <a:pt x="217" y="298"/>
                  </a:lnTo>
                  <a:lnTo>
                    <a:pt x="217" y="297"/>
                  </a:lnTo>
                  <a:lnTo>
                    <a:pt x="217" y="295"/>
                  </a:lnTo>
                  <a:lnTo>
                    <a:pt x="216" y="294"/>
                  </a:lnTo>
                  <a:lnTo>
                    <a:pt x="216" y="292"/>
                  </a:lnTo>
                  <a:lnTo>
                    <a:pt x="216" y="291"/>
                  </a:lnTo>
                  <a:lnTo>
                    <a:pt x="215" y="289"/>
                  </a:lnTo>
                  <a:lnTo>
                    <a:pt x="215" y="287"/>
                  </a:lnTo>
                  <a:lnTo>
                    <a:pt x="215" y="286"/>
                  </a:lnTo>
                  <a:lnTo>
                    <a:pt x="214" y="284"/>
                  </a:lnTo>
                  <a:lnTo>
                    <a:pt x="213" y="283"/>
                  </a:lnTo>
                  <a:lnTo>
                    <a:pt x="213" y="282"/>
                  </a:lnTo>
                  <a:lnTo>
                    <a:pt x="212" y="281"/>
                  </a:lnTo>
                  <a:lnTo>
                    <a:pt x="212" y="280"/>
                  </a:lnTo>
                  <a:lnTo>
                    <a:pt x="212" y="279"/>
                  </a:lnTo>
                  <a:lnTo>
                    <a:pt x="211" y="278"/>
                  </a:lnTo>
                  <a:lnTo>
                    <a:pt x="210" y="278"/>
                  </a:lnTo>
                  <a:lnTo>
                    <a:pt x="209" y="277"/>
                  </a:lnTo>
                  <a:lnTo>
                    <a:pt x="208" y="277"/>
                  </a:lnTo>
                  <a:lnTo>
                    <a:pt x="207" y="277"/>
                  </a:lnTo>
                  <a:lnTo>
                    <a:pt x="206" y="277"/>
                  </a:lnTo>
                  <a:lnTo>
                    <a:pt x="205" y="278"/>
                  </a:lnTo>
                  <a:lnTo>
                    <a:pt x="204" y="278"/>
                  </a:lnTo>
                  <a:lnTo>
                    <a:pt x="203" y="278"/>
                  </a:lnTo>
                  <a:lnTo>
                    <a:pt x="202" y="278"/>
                  </a:lnTo>
                  <a:lnTo>
                    <a:pt x="200" y="279"/>
                  </a:lnTo>
                  <a:lnTo>
                    <a:pt x="199" y="279"/>
                  </a:lnTo>
                  <a:lnTo>
                    <a:pt x="198" y="279"/>
                  </a:lnTo>
                  <a:lnTo>
                    <a:pt x="197" y="279"/>
                  </a:lnTo>
                  <a:lnTo>
                    <a:pt x="196" y="278"/>
                  </a:lnTo>
                  <a:lnTo>
                    <a:pt x="195" y="278"/>
                  </a:lnTo>
                  <a:lnTo>
                    <a:pt x="194" y="278"/>
                  </a:lnTo>
                  <a:lnTo>
                    <a:pt x="193" y="277"/>
                  </a:lnTo>
                  <a:lnTo>
                    <a:pt x="192" y="277"/>
                  </a:lnTo>
                  <a:lnTo>
                    <a:pt x="191" y="276"/>
                  </a:lnTo>
                  <a:lnTo>
                    <a:pt x="190" y="276"/>
                  </a:lnTo>
                  <a:lnTo>
                    <a:pt x="190" y="275"/>
                  </a:lnTo>
                  <a:lnTo>
                    <a:pt x="188" y="274"/>
                  </a:lnTo>
                  <a:lnTo>
                    <a:pt x="187" y="272"/>
                  </a:lnTo>
                  <a:lnTo>
                    <a:pt x="186" y="271"/>
                  </a:lnTo>
                  <a:lnTo>
                    <a:pt x="185" y="269"/>
                  </a:lnTo>
                  <a:lnTo>
                    <a:pt x="184" y="267"/>
                  </a:lnTo>
                  <a:lnTo>
                    <a:pt x="183" y="265"/>
                  </a:lnTo>
                  <a:lnTo>
                    <a:pt x="182" y="263"/>
                  </a:lnTo>
                  <a:lnTo>
                    <a:pt x="181" y="261"/>
                  </a:lnTo>
                  <a:lnTo>
                    <a:pt x="181" y="259"/>
                  </a:lnTo>
                  <a:lnTo>
                    <a:pt x="180" y="257"/>
                  </a:lnTo>
                  <a:lnTo>
                    <a:pt x="178" y="256"/>
                  </a:lnTo>
                  <a:lnTo>
                    <a:pt x="176" y="256"/>
                  </a:lnTo>
                  <a:lnTo>
                    <a:pt x="172" y="254"/>
                  </a:lnTo>
                  <a:lnTo>
                    <a:pt x="168" y="253"/>
                  </a:lnTo>
                  <a:lnTo>
                    <a:pt x="165" y="252"/>
                  </a:lnTo>
                  <a:lnTo>
                    <a:pt x="161" y="250"/>
                  </a:lnTo>
                  <a:lnTo>
                    <a:pt x="157" y="248"/>
                  </a:lnTo>
                  <a:lnTo>
                    <a:pt x="154" y="246"/>
                  </a:lnTo>
                  <a:lnTo>
                    <a:pt x="151" y="244"/>
                  </a:lnTo>
                  <a:lnTo>
                    <a:pt x="150" y="244"/>
                  </a:lnTo>
                  <a:lnTo>
                    <a:pt x="150" y="243"/>
                  </a:lnTo>
                  <a:lnTo>
                    <a:pt x="149" y="242"/>
                  </a:lnTo>
                  <a:lnTo>
                    <a:pt x="148" y="241"/>
                  </a:lnTo>
                  <a:lnTo>
                    <a:pt x="147" y="240"/>
                  </a:lnTo>
                  <a:lnTo>
                    <a:pt x="146" y="239"/>
                  </a:lnTo>
                  <a:lnTo>
                    <a:pt x="145" y="238"/>
                  </a:lnTo>
                  <a:lnTo>
                    <a:pt x="145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3" y="238"/>
                  </a:lnTo>
                  <a:lnTo>
                    <a:pt x="143" y="239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2" y="250"/>
                  </a:lnTo>
                  <a:lnTo>
                    <a:pt x="141" y="252"/>
                  </a:lnTo>
                  <a:lnTo>
                    <a:pt x="141" y="254"/>
                  </a:lnTo>
                  <a:lnTo>
                    <a:pt x="140" y="254"/>
                  </a:lnTo>
                  <a:lnTo>
                    <a:pt x="139" y="254"/>
                  </a:lnTo>
                  <a:lnTo>
                    <a:pt x="138" y="254"/>
                  </a:lnTo>
                  <a:lnTo>
                    <a:pt x="137" y="253"/>
                  </a:lnTo>
                  <a:lnTo>
                    <a:pt x="136" y="253"/>
                  </a:lnTo>
                  <a:lnTo>
                    <a:pt x="135" y="252"/>
                  </a:lnTo>
                  <a:lnTo>
                    <a:pt x="134" y="251"/>
                  </a:lnTo>
                  <a:lnTo>
                    <a:pt x="133" y="251"/>
                  </a:lnTo>
                  <a:lnTo>
                    <a:pt x="132" y="250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2"/>
                  </a:lnTo>
                  <a:lnTo>
                    <a:pt x="121" y="240"/>
                  </a:lnTo>
                  <a:lnTo>
                    <a:pt x="119" y="237"/>
                  </a:lnTo>
                  <a:lnTo>
                    <a:pt x="118" y="236"/>
                  </a:lnTo>
                  <a:lnTo>
                    <a:pt x="117" y="235"/>
                  </a:lnTo>
                  <a:lnTo>
                    <a:pt x="116" y="234"/>
                  </a:lnTo>
                  <a:lnTo>
                    <a:pt x="115" y="234"/>
                  </a:lnTo>
                  <a:lnTo>
                    <a:pt x="115" y="233"/>
                  </a:lnTo>
                  <a:lnTo>
                    <a:pt x="114" y="232"/>
                  </a:lnTo>
                  <a:lnTo>
                    <a:pt x="113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1" y="231"/>
                  </a:lnTo>
                  <a:lnTo>
                    <a:pt x="110" y="232"/>
                  </a:lnTo>
                  <a:lnTo>
                    <a:pt x="109" y="233"/>
                  </a:lnTo>
                  <a:lnTo>
                    <a:pt x="109" y="234"/>
                  </a:lnTo>
                  <a:lnTo>
                    <a:pt x="108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7"/>
                  </a:lnTo>
                  <a:lnTo>
                    <a:pt x="104" y="237"/>
                  </a:lnTo>
                  <a:lnTo>
                    <a:pt x="103" y="238"/>
                  </a:lnTo>
                  <a:lnTo>
                    <a:pt x="102" y="238"/>
                  </a:lnTo>
                  <a:lnTo>
                    <a:pt x="101" y="238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8" y="238"/>
                  </a:lnTo>
                  <a:lnTo>
                    <a:pt x="97" y="238"/>
                  </a:lnTo>
                  <a:lnTo>
                    <a:pt x="97" y="237"/>
                  </a:lnTo>
                  <a:lnTo>
                    <a:pt x="97" y="236"/>
                  </a:lnTo>
                  <a:lnTo>
                    <a:pt x="97" y="235"/>
                  </a:lnTo>
                  <a:lnTo>
                    <a:pt x="97" y="234"/>
                  </a:lnTo>
                  <a:lnTo>
                    <a:pt x="98" y="233"/>
                  </a:lnTo>
                  <a:lnTo>
                    <a:pt x="99" y="232"/>
                  </a:lnTo>
                  <a:lnTo>
                    <a:pt x="99" y="231"/>
                  </a:lnTo>
                  <a:lnTo>
                    <a:pt x="99" y="230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97" y="229"/>
                  </a:lnTo>
                  <a:lnTo>
                    <a:pt x="96" y="228"/>
                  </a:lnTo>
                  <a:lnTo>
                    <a:pt x="95" y="228"/>
                  </a:lnTo>
                  <a:lnTo>
                    <a:pt x="95" y="227"/>
                  </a:lnTo>
                  <a:lnTo>
                    <a:pt x="94" y="226"/>
                  </a:lnTo>
                  <a:lnTo>
                    <a:pt x="94" y="225"/>
                  </a:lnTo>
                  <a:lnTo>
                    <a:pt x="94" y="224"/>
                  </a:lnTo>
                  <a:lnTo>
                    <a:pt x="95" y="223"/>
                  </a:lnTo>
                  <a:lnTo>
                    <a:pt x="96" y="222"/>
                  </a:lnTo>
                  <a:lnTo>
                    <a:pt x="97" y="221"/>
                  </a:lnTo>
                  <a:lnTo>
                    <a:pt x="99" y="220"/>
                  </a:lnTo>
                  <a:lnTo>
                    <a:pt x="99" y="219"/>
                  </a:lnTo>
                  <a:lnTo>
                    <a:pt x="99" y="218"/>
                  </a:lnTo>
                  <a:lnTo>
                    <a:pt x="100" y="217"/>
                  </a:lnTo>
                  <a:lnTo>
                    <a:pt x="101" y="217"/>
                  </a:lnTo>
                  <a:lnTo>
                    <a:pt x="102" y="216"/>
                  </a:lnTo>
                  <a:lnTo>
                    <a:pt x="103" y="216"/>
                  </a:lnTo>
                  <a:lnTo>
                    <a:pt x="104" y="215"/>
                  </a:lnTo>
                  <a:lnTo>
                    <a:pt x="105" y="215"/>
                  </a:lnTo>
                  <a:lnTo>
                    <a:pt x="105" y="214"/>
                  </a:lnTo>
                  <a:lnTo>
                    <a:pt x="105" y="213"/>
                  </a:lnTo>
                  <a:lnTo>
                    <a:pt x="105" y="212"/>
                  </a:lnTo>
                  <a:lnTo>
                    <a:pt x="104" y="212"/>
                  </a:lnTo>
                  <a:lnTo>
                    <a:pt x="104" y="211"/>
                  </a:lnTo>
                  <a:lnTo>
                    <a:pt x="103" y="209"/>
                  </a:lnTo>
                  <a:lnTo>
                    <a:pt x="103" y="208"/>
                  </a:lnTo>
                  <a:lnTo>
                    <a:pt x="103" y="207"/>
                  </a:lnTo>
                  <a:lnTo>
                    <a:pt x="103" y="206"/>
                  </a:lnTo>
                  <a:lnTo>
                    <a:pt x="101" y="206"/>
                  </a:lnTo>
                  <a:lnTo>
                    <a:pt x="99" y="206"/>
                  </a:lnTo>
                  <a:lnTo>
                    <a:pt x="96" y="207"/>
                  </a:lnTo>
                  <a:lnTo>
                    <a:pt x="94" y="207"/>
                  </a:lnTo>
                  <a:lnTo>
                    <a:pt x="90" y="209"/>
                  </a:lnTo>
                  <a:lnTo>
                    <a:pt x="86" y="210"/>
                  </a:lnTo>
                  <a:lnTo>
                    <a:pt x="81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5" y="213"/>
                  </a:lnTo>
                  <a:lnTo>
                    <a:pt x="73" y="213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1"/>
                  </a:lnTo>
                  <a:lnTo>
                    <a:pt x="64" y="210"/>
                  </a:lnTo>
                  <a:lnTo>
                    <a:pt x="62" y="208"/>
                  </a:lnTo>
                  <a:lnTo>
                    <a:pt x="60" y="206"/>
                  </a:lnTo>
                  <a:lnTo>
                    <a:pt x="59" y="204"/>
                  </a:lnTo>
                  <a:lnTo>
                    <a:pt x="57" y="202"/>
                  </a:lnTo>
                  <a:lnTo>
                    <a:pt x="54" y="198"/>
                  </a:lnTo>
                  <a:lnTo>
                    <a:pt x="52" y="196"/>
                  </a:lnTo>
                  <a:lnTo>
                    <a:pt x="51" y="194"/>
                  </a:lnTo>
                  <a:lnTo>
                    <a:pt x="49" y="193"/>
                  </a:lnTo>
                  <a:lnTo>
                    <a:pt x="48" y="192"/>
                  </a:lnTo>
                  <a:lnTo>
                    <a:pt x="47" y="191"/>
                  </a:lnTo>
                  <a:lnTo>
                    <a:pt x="46" y="190"/>
                  </a:lnTo>
                  <a:lnTo>
                    <a:pt x="45" y="190"/>
                  </a:lnTo>
                  <a:lnTo>
                    <a:pt x="44" y="189"/>
                  </a:lnTo>
                  <a:lnTo>
                    <a:pt x="42" y="189"/>
                  </a:lnTo>
                  <a:lnTo>
                    <a:pt x="41" y="188"/>
                  </a:lnTo>
                  <a:lnTo>
                    <a:pt x="40" y="188"/>
                  </a:lnTo>
                  <a:lnTo>
                    <a:pt x="39" y="188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1" y="186"/>
                  </a:lnTo>
                  <a:lnTo>
                    <a:pt x="29" y="186"/>
                  </a:lnTo>
                  <a:lnTo>
                    <a:pt x="27" y="185"/>
                  </a:lnTo>
                  <a:lnTo>
                    <a:pt x="25" y="185"/>
                  </a:lnTo>
                  <a:lnTo>
                    <a:pt x="23" y="186"/>
                  </a:lnTo>
                  <a:lnTo>
                    <a:pt x="20" y="186"/>
                  </a:lnTo>
                  <a:lnTo>
                    <a:pt x="16" y="186"/>
                  </a:lnTo>
                  <a:lnTo>
                    <a:pt x="13" y="186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7" y="186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1" y="184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1" y="180"/>
                  </a:lnTo>
                  <a:lnTo>
                    <a:pt x="2" y="179"/>
                  </a:lnTo>
                  <a:lnTo>
                    <a:pt x="3" y="178"/>
                  </a:lnTo>
                  <a:lnTo>
                    <a:pt x="4" y="178"/>
                  </a:lnTo>
                  <a:lnTo>
                    <a:pt x="6" y="177"/>
                  </a:lnTo>
                  <a:lnTo>
                    <a:pt x="7" y="177"/>
                  </a:lnTo>
                  <a:lnTo>
                    <a:pt x="9" y="176"/>
                  </a:lnTo>
                  <a:lnTo>
                    <a:pt x="12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4" y="175"/>
                  </a:lnTo>
                  <a:lnTo>
                    <a:pt x="14" y="174"/>
                  </a:lnTo>
                  <a:lnTo>
                    <a:pt x="15" y="173"/>
                  </a:lnTo>
                  <a:lnTo>
                    <a:pt x="16" y="173"/>
                  </a:lnTo>
                  <a:lnTo>
                    <a:pt x="17" y="172"/>
                  </a:lnTo>
                  <a:lnTo>
                    <a:pt x="18" y="171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23" y="168"/>
                  </a:lnTo>
                  <a:lnTo>
                    <a:pt x="24" y="167"/>
                  </a:lnTo>
                  <a:lnTo>
                    <a:pt x="25" y="167"/>
                  </a:lnTo>
                  <a:lnTo>
                    <a:pt x="26" y="166"/>
                  </a:lnTo>
                  <a:lnTo>
                    <a:pt x="27" y="165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1" y="163"/>
                  </a:lnTo>
                  <a:lnTo>
                    <a:pt x="32" y="162"/>
                  </a:lnTo>
                  <a:lnTo>
                    <a:pt x="33" y="162"/>
                  </a:lnTo>
                  <a:lnTo>
                    <a:pt x="34" y="161"/>
                  </a:lnTo>
                  <a:lnTo>
                    <a:pt x="35" y="161"/>
                  </a:lnTo>
                  <a:lnTo>
                    <a:pt x="36" y="160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4" y="156"/>
                  </a:lnTo>
                  <a:lnTo>
                    <a:pt x="34" y="155"/>
                  </a:lnTo>
                  <a:lnTo>
                    <a:pt x="34" y="154"/>
                  </a:lnTo>
                  <a:lnTo>
                    <a:pt x="35" y="153"/>
                  </a:lnTo>
                  <a:lnTo>
                    <a:pt x="36" y="152"/>
                  </a:lnTo>
                  <a:lnTo>
                    <a:pt x="37" y="151"/>
                  </a:lnTo>
                  <a:lnTo>
                    <a:pt x="38" y="151"/>
                  </a:lnTo>
                  <a:lnTo>
                    <a:pt x="39" y="150"/>
                  </a:lnTo>
                  <a:lnTo>
                    <a:pt x="40" y="149"/>
                  </a:lnTo>
                  <a:lnTo>
                    <a:pt x="42" y="149"/>
                  </a:lnTo>
                  <a:lnTo>
                    <a:pt x="43" y="148"/>
                  </a:lnTo>
                  <a:lnTo>
                    <a:pt x="44" y="148"/>
                  </a:lnTo>
                  <a:lnTo>
                    <a:pt x="45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48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50" y="149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49" y="152"/>
                  </a:lnTo>
                  <a:lnTo>
                    <a:pt x="49" y="154"/>
                  </a:lnTo>
                  <a:lnTo>
                    <a:pt x="49" y="155"/>
                  </a:lnTo>
                  <a:lnTo>
                    <a:pt x="48" y="158"/>
                  </a:lnTo>
                  <a:lnTo>
                    <a:pt x="47" y="160"/>
                  </a:lnTo>
                  <a:lnTo>
                    <a:pt x="47" y="162"/>
                  </a:lnTo>
                  <a:lnTo>
                    <a:pt x="47" y="163"/>
                  </a:lnTo>
                  <a:lnTo>
                    <a:pt x="47" y="164"/>
                  </a:lnTo>
                  <a:lnTo>
                    <a:pt x="48" y="165"/>
                  </a:lnTo>
                  <a:lnTo>
                    <a:pt x="49" y="166"/>
                  </a:lnTo>
                  <a:lnTo>
                    <a:pt x="50" y="166"/>
                  </a:lnTo>
                  <a:lnTo>
                    <a:pt x="51" y="167"/>
                  </a:lnTo>
                  <a:lnTo>
                    <a:pt x="51" y="168"/>
                  </a:lnTo>
                  <a:lnTo>
                    <a:pt x="52" y="168"/>
                  </a:lnTo>
                  <a:lnTo>
                    <a:pt x="53" y="169"/>
                  </a:lnTo>
                  <a:lnTo>
                    <a:pt x="53" y="170"/>
                  </a:lnTo>
                  <a:lnTo>
                    <a:pt x="53" y="171"/>
                  </a:lnTo>
                  <a:lnTo>
                    <a:pt x="53" y="172"/>
                  </a:lnTo>
                  <a:lnTo>
                    <a:pt x="53" y="173"/>
                  </a:lnTo>
                  <a:lnTo>
                    <a:pt x="54" y="174"/>
                  </a:lnTo>
                  <a:lnTo>
                    <a:pt x="54" y="176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55" y="182"/>
                  </a:lnTo>
                  <a:lnTo>
                    <a:pt x="57" y="184"/>
                  </a:lnTo>
                  <a:lnTo>
                    <a:pt x="59" y="185"/>
                  </a:lnTo>
                  <a:lnTo>
                    <a:pt x="60" y="187"/>
                  </a:lnTo>
                  <a:lnTo>
                    <a:pt x="61" y="188"/>
                  </a:lnTo>
                  <a:lnTo>
                    <a:pt x="63" y="189"/>
                  </a:lnTo>
                  <a:lnTo>
                    <a:pt x="64" y="190"/>
                  </a:lnTo>
                  <a:lnTo>
                    <a:pt x="65" y="191"/>
                  </a:lnTo>
                  <a:lnTo>
                    <a:pt x="67" y="192"/>
                  </a:lnTo>
                  <a:lnTo>
                    <a:pt x="68" y="193"/>
                  </a:lnTo>
                  <a:lnTo>
                    <a:pt x="69" y="193"/>
                  </a:lnTo>
                  <a:lnTo>
                    <a:pt x="70" y="194"/>
                  </a:lnTo>
                  <a:lnTo>
                    <a:pt x="71" y="195"/>
                  </a:lnTo>
                  <a:lnTo>
                    <a:pt x="72" y="195"/>
                  </a:lnTo>
                  <a:lnTo>
                    <a:pt x="73" y="195"/>
                  </a:lnTo>
                  <a:lnTo>
                    <a:pt x="74" y="195"/>
                  </a:lnTo>
                  <a:lnTo>
                    <a:pt x="76" y="195"/>
                  </a:lnTo>
                  <a:lnTo>
                    <a:pt x="77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2"/>
                  </a:lnTo>
                  <a:lnTo>
                    <a:pt x="85" y="192"/>
                  </a:lnTo>
                  <a:lnTo>
                    <a:pt x="87" y="191"/>
                  </a:lnTo>
                  <a:lnTo>
                    <a:pt x="88" y="190"/>
                  </a:lnTo>
                  <a:lnTo>
                    <a:pt x="90" y="189"/>
                  </a:lnTo>
                  <a:lnTo>
                    <a:pt x="91" y="187"/>
                  </a:lnTo>
                  <a:lnTo>
                    <a:pt x="93" y="186"/>
                  </a:lnTo>
                  <a:lnTo>
                    <a:pt x="95" y="185"/>
                  </a:lnTo>
                  <a:lnTo>
                    <a:pt x="97" y="183"/>
                  </a:lnTo>
                  <a:lnTo>
                    <a:pt x="98" y="182"/>
                  </a:lnTo>
                  <a:lnTo>
                    <a:pt x="98" y="181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5" y="180"/>
                  </a:lnTo>
                  <a:lnTo>
                    <a:pt x="93" y="180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88" y="178"/>
                  </a:lnTo>
                  <a:lnTo>
                    <a:pt x="86" y="177"/>
                  </a:lnTo>
                  <a:lnTo>
                    <a:pt x="85" y="176"/>
                  </a:lnTo>
                  <a:lnTo>
                    <a:pt x="83" y="176"/>
                  </a:lnTo>
                  <a:lnTo>
                    <a:pt x="81" y="175"/>
                  </a:lnTo>
                  <a:lnTo>
                    <a:pt x="80" y="174"/>
                  </a:lnTo>
                  <a:lnTo>
                    <a:pt x="78" y="173"/>
                  </a:lnTo>
                  <a:lnTo>
                    <a:pt x="75" y="170"/>
                  </a:lnTo>
                  <a:lnTo>
                    <a:pt x="72" y="168"/>
                  </a:lnTo>
                  <a:lnTo>
                    <a:pt x="69" y="165"/>
                  </a:lnTo>
                  <a:lnTo>
                    <a:pt x="67" y="164"/>
                  </a:lnTo>
                  <a:lnTo>
                    <a:pt x="66" y="163"/>
                  </a:lnTo>
                  <a:lnTo>
                    <a:pt x="65" y="161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61" y="157"/>
                  </a:lnTo>
                  <a:lnTo>
                    <a:pt x="60" y="155"/>
                  </a:lnTo>
                  <a:lnTo>
                    <a:pt x="59" y="154"/>
                  </a:lnTo>
                  <a:lnTo>
                    <a:pt x="58" y="152"/>
                  </a:lnTo>
                  <a:lnTo>
                    <a:pt x="58" y="150"/>
                  </a:lnTo>
                  <a:lnTo>
                    <a:pt x="57" y="149"/>
                  </a:lnTo>
                  <a:lnTo>
                    <a:pt x="56" y="147"/>
                  </a:lnTo>
                  <a:lnTo>
                    <a:pt x="56" y="145"/>
                  </a:lnTo>
                  <a:lnTo>
                    <a:pt x="55" y="144"/>
                  </a:lnTo>
                  <a:lnTo>
                    <a:pt x="55" y="142"/>
                  </a:lnTo>
                  <a:lnTo>
                    <a:pt x="55" y="141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6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3"/>
                  </a:lnTo>
                  <a:lnTo>
                    <a:pt x="58" y="131"/>
                  </a:lnTo>
                  <a:lnTo>
                    <a:pt x="59" y="12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63" y="122"/>
                  </a:lnTo>
                  <a:lnTo>
                    <a:pt x="64" y="121"/>
                  </a:lnTo>
                  <a:lnTo>
                    <a:pt x="68" y="117"/>
                  </a:lnTo>
                  <a:lnTo>
                    <a:pt x="69" y="115"/>
                  </a:lnTo>
                  <a:lnTo>
                    <a:pt x="71" y="113"/>
                  </a:lnTo>
                  <a:lnTo>
                    <a:pt x="72" y="110"/>
                  </a:lnTo>
                  <a:lnTo>
                    <a:pt x="74" y="108"/>
                  </a:lnTo>
                  <a:lnTo>
                    <a:pt x="74" y="106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77" y="97"/>
                  </a:lnTo>
                  <a:lnTo>
                    <a:pt x="78" y="94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5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3" y="78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81" y="72"/>
                  </a:lnTo>
                  <a:lnTo>
                    <a:pt x="79" y="69"/>
                  </a:lnTo>
                  <a:lnTo>
                    <a:pt x="78" y="67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3" y="60"/>
                  </a:lnTo>
                  <a:lnTo>
                    <a:pt x="72" y="57"/>
                  </a:lnTo>
                  <a:lnTo>
                    <a:pt x="70" y="55"/>
                  </a:lnTo>
                  <a:lnTo>
                    <a:pt x="69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4" y="48"/>
                  </a:lnTo>
                  <a:lnTo>
                    <a:pt x="63" y="47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4"/>
                  </a:lnTo>
                  <a:lnTo>
                    <a:pt x="56" y="42"/>
                  </a:lnTo>
                  <a:lnTo>
                    <a:pt x="53" y="41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1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60"/>
                  </a:lnTo>
                  <a:lnTo>
                    <a:pt x="41" y="60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4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51" y="69"/>
                  </a:lnTo>
                  <a:lnTo>
                    <a:pt x="50" y="70"/>
                  </a:lnTo>
                  <a:lnTo>
                    <a:pt x="50" y="71"/>
                  </a:lnTo>
                  <a:lnTo>
                    <a:pt x="49" y="71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4" y="73"/>
                  </a:lnTo>
                  <a:lnTo>
                    <a:pt x="43" y="73"/>
                  </a:lnTo>
                  <a:lnTo>
                    <a:pt x="42" y="73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7" y="69"/>
                  </a:lnTo>
                  <a:lnTo>
                    <a:pt x="36" y="68"/>
                  </a:lnTo>
                  <a:lnTo>
                    <a:pt x="36" y="67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8" y="61"/>
                  </a:lnTo>
                  <a:lnTo>
                    <a:pt x="39" y="60"/>
                  </a:lnTo>
                  <a:lnTo>
                    <a:pt x="39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7" y="54"/>
                  </a:lnTo>
                  <a:lnTo>
                    <a:pt x="36" y="52"/>
                  </a:lnTo>
                  <a:lnTo>
                    <a:pt x="35" y="51"/>
                  </a:lnTo>
                  <a:lnTo>
                    <a:pt x="35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7" y="40"/>
                  </a:lnTo>
                  <a:lnTo>
                    <a:pt x="59" y="41"/>
                  </a:lnTo>
                  <a:lnTo>
                    <a:pt x="61" y="42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69" y="51"/>
                  </a:lnTo>
                  <a:lnTo>
                    <a:pt x="70" y="53"/>
                  </a:lnTo>
                  <a:lnTo>
                    <a:pt x="72" y="55"/>
                  </a:lnTo>
                  <a:lnTo>
                    <a:pt x="73" y="57"/>
                  </a:lnTo>
                  <a:lnTo>
                    <a:pt x="75" y="59"/>
                  </a:lnTo>
                  <a:lnTo>
                    <a:pt x="76" y="61"/>
                  </a:lnTo>
                  <a:lnTo>
                    <a:pt x="78" y="65"/>
                  </a:lnTo>
                  <a:lnTo>
                    <a:pt x="80" y="67"/>
                  </a:lnTo>
                  <a:lnTo>
                    <a:pt x="81" y="69"/>
                  </a:lnTo>
                  <a:lnTo>
                    <a:pt x="82" y="71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4" y="76"/>
                  </a:lnTo>
                  <a:lnTo>
                    <a:pt x="85" y="78"/>
                  </a:lnTo>
                  <a:lnTo>
                    <a:pt x="86" y="80"/>
                  </a:lnTo>
                  <a:lnTo>
                    <a:pt x="87" y="80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89" y="79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4" y="77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101" y="74"/>
                  </a:lnTo>
                  <a:lnTo>
                    <a:pt x="103" y="73"/>
                  </a:lnTo>
                  <a:lnTo>
                    <a:pt x="104" y="72"/>
                  </a:lnTo>
                  <a:lnTo>
                    <a:pt x="105" y="72"/>
                  </a:lnTo>
                  <a:lnTo>
                    <a:pt x="106" y="72"/>
                  </a:lnTo>
                  <a:lnTo>
                    <a:pt x="106" y="71"/>
                  </a:lnTo>
                  <a:lnTo>
                    <a:pt x="107" y="71"/>
                  </a:lnTo>
                  <a:lnTo>
                    <a:pt x="105" y="66"/>
                  </a:lnTo>
                  <a:lnTo>
                    <a:pt x="104" y="62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0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1" y="32"/>
                  </a:lnTo>
                  <a:lnTo>
                    <a:pt x="101" y="29"/>
                  </a:lnTo>
                  <a:lnTo>
                    <a:pt x="102" y="28"/>
                  </a:lnTo>
                  <a:lnTo>
                    <a:pt x="103" y="26"/>
                  </a:lnTo>
                  <a:lnTo>
                    <a:pt x="104" y="24"/>
                  </a:lnTo>
                  <a:lnTo>
                    <a:pt x="105" y="22"/>
                  </a:lnTo>
                  <a:lnTo>
                    <a:pt x="106" y="20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0" y="16"/>
                  </a:lnTo>
                  <a:lnTo>
                    <a:pt x="112" y="15"/>
                  </a:lnTo>
                  <a:lnTo>
                    <a:pt x="114" y="14"/>
                  </a:lnTo>
                  <a:lnTo>
                    <a:pt x="115" y="13"/>
                  </a:lnTo>
                  <a:lnTo>
                    <a:pt x="116" y="13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4" y="12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9" y="14"/>
                  </a:lnTo>
                  <a:lnTo>
                    <a:pt x="140" y="14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3" y="16"/>
                  </a:lnTo>
                  <a:lnTo>
                    <a:pt x="144" y="17"/>
                  </a:lnTo>
                  <a:lnTo>
                    <a:pt x="146" y="18"/>
                  </a:lnTo>
                  <a:lnTo>
                    <a:pt x="147" y="20"/>
                  </a:lnTo>
                  <a:lnTo>
                    <a:pt x="148" y="20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1" y="21"/>
                  </a:lnTo>
                  <a:lnTo>
                    <a:pt x="152" y="20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7" y="18"/>
                  </a:lnTo>
                  <a:lnTo>
                    <a:pt x="158" y="17"/>
                  </a:lnTo>
                  <a:lnTo>
                    <a:pt x="159" y="17"/>
                  </a:lnTo>
                  <a:lnTo>
                    <a:pt x="160" y="17"/>
                  </a:lnTo>
                  <a:lnTo>
                    <a:pt x="161" y="17"/>
                  </a:lnTo>
                  <a:lnTo>
                    <a:pt x="162" y="17"/>
                  </a:lnTo>
                  <a:lnTo>
                    <a:pt x="163" y="17"/>
                  </a:lnTo>
                  <a:lnTo>
                    <a:pt x="164" y="17"/>
                  </a:lnTo>
                  <a:lnTo>
                    <a:pt x="165" y="17"/>
                  </a:lnTo>
                  <a:lnTo>
                    <a:pt x="165" y="18"/>
                  </a:lnTo>
                  <a:lnTo>
                    <a:pt x="166" y="18"/>
                  </a:lnTo>
                  <a:lnTo>
                    <a:pt x="166" y="19"/>
                  </a:lnTo>
                  <a:lnTo>
                    <a:pt x="167" y="19"/>
                  </a:lnTo>
                  <a:lnTo>
                    <a:pt x="167" y="20"/>
                  </a:lnTo>
                  <a:lnTo>
                    <a:pt x="168" y="21"/>
                  </a:lnTo>
                  <a:lnTo>
                    <a:pt x="168" y="22"/>
                  </a:lnTo>
                  <a:lnTo>
                    <a:pt x="168" y="23"/>
                  </a:lnTo>
                  <a:lnTo>
                    <a:pt x="168" y="24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9" y="27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70" y="32"/>
                  </a:lnTo>
                  <a:lnTo>
                    <a:pt x="171" y="32"/>
                  </a:lnTo>
                  <a:lnTo>
                    <a:pt x="171" y="33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3" y="35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8"/>
                  </a:lnTo>
                  <a:lnTo>
                    <a:pt x="173" y="39"/>
                  </a:lnTo>
                  <a:lnTo>
                    <a:pt x="172" y="40"/>
                  </a:lnTo>
                  <a:lnTo>
                    <a:pt x="172" y="41"/>
                  </a:lnTo>
                  <a:lnTo>
                    <a:pt x="171" y="42"/>
                  </a:lnTo>
                  <a:lnTo>
                    <a:pt x="170" y="43"/>
                  </a:lnTo>
                  <a:lnTo>
                    <a:pt x="169" y="44"/>
                  </a:lnTo>
                  <a:lnTo>
                    <a:pt x="167" y="45"/>
                  </a:lnTo>
                  <a:lnTo>
                    <a:pt x="166" y="45"/>
                  </a:lnTo>
                  <a:lnTo>
                    <a:pt x="165" y="46"/>
                  </a:lnTo>
                  <a:lnTo>
                    <a:pt x="163" y="46"/>
                  </a:lnTo>
                  <a:lnTo>
                    <a:pt x="163" y="47"/>
                  </a:lnTo>
                  <a:lnTo>
                    <a:pt x="164" y="51"/>
                  </a:lnTo>
                  <a:lnTo>
                    <a:pt x="165" y="54"/>
                  </a:lnTo>
                  <a:lnTo>
                    <a:pt x="166" y="58"/>
                  </a:lnTo>
                  <a:lnTo>
                    <a:pt x="167" y="62"/>
                  </a:lnTo>
                  <a:lnTo>
                    <a:pt x="167" y="65"/>
                  </a:lnTo>
                  <a:lnTo>
                    <a:pt x="168" y="69"/>
                  </a:lnTo>
                  <a:lnTo>
                    <a:pt x="168" y="73"/>
                  </a:lnTo>
                  <a:lnTo>
                    <a:pt x="169" y="76"/>
                  </a:lnTo>
                  <a:lnTo>
                    <a:pt x="169" y="80"/>
                  </a:lnTo>
                  <a:lnTo>
                    <a:pt x="169" y="84"/>
                  </a:lnTo>
                  <a:lnTo>
                    <a:pt x="169" y="88"/>
                  </a:lnTo>
                  <a:lnTo>
                    <a:pt x="169" y="91"/>
                  </a:lnTo>
                  <a:lnTo>
                    <a:pt x="169" y="95"/>
                  </a:lnTo>
                  <a:lnTo>
                    <a:pt x="169" y="99"/>
                  </a:lnTo>
                  <a:lnTo>
                    <a:pt x="169" y="103"/>
                  </a:lnTo>
                  <a:lnTo>
                    <a:pt x="169" y="106"/>
                  </a:lnTo>
                  <a:lnTo>
                    <a:pt x="169" y="108"/>
                  </a:lnTo>
                  <a:lnTo>
                    <a:pt x="169" y="110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2" y="121"/>
                  </a:lnTo>
                  <a:lnTo>
                    <a:pt x="173" y="121"/>
                  </a:lnTo>
                  <a:lnTo>
                    <a:pt x="174" y="121"/>
                  </a:lnTo>
                  <a:lnTo>
                    <a:pt x="175" y="121"/>
                  </a:lnTo>
                  <a:lnTo>
                    <a:pt x="176" y="121"/>
                  </a:lnTo>
                  <a:lnTo>
                    <a:pt x="177" y="122"/>
                  </a:lnTo>
                  <a:lnTo>
                    <a:pt x="178" y="123"/>
                  </a:lnTo>
                  <a:lnTo>
                    <a:pt x="179" y="123"/>
                  </a:lnTo>
                  <a:lnTo>
                    <a:pt x="179" y="124"/>
                  </a:lnTo>
                  <a:lnTo>
                    <a:pt x="180" y="121"/>
                  </a:lnTo>
                  <a:lnTo>
                    <a:pt x="180" y="118"/>
                  </a:lnTo>
                  <a:lnTo>
                    <a:pt x="180" y="114"/>
                  </a:lnTo>
                  <a:lnTo>
                    <a:pt x="181" y="111"/>
                  </a:lnTo>
                  <a:lnTo>
                    <a:pt x="181" y="108"/>
                  </a:lnTo>
                  <a:lnTo>
                    <a:pt x="181" y="104"/>
                  </a:lnTo>
                  <a:lnTo>
                    <a:pt x="182" y="97"/>
                  </a:lnTo>
                  <a:lnTo>
                    <a:pt x="183" y="90"/>
                  </a:lnTo>
                  <a:lnTo>
                    <a:pt x="183" y="83"/>
                  </a:lnTo>
                  <a:lnTo>
                    <a:pt x="185" y="76"/>
                  </a:lnTo>
                  <a:lnTo>
                    <a:pt x="186" y="68"/>
                  </a:lnTo>
                  <a:lnTo>
                    <a:pt x="186" y="65"/>
                  </a:lnTo>
                  <a:lnTo>
                    <a:pt x="187" y="61"/>
                  </a:lnTo>
                  <a:lnTo>
                    <a:pt x="188" y="57"/>
                  </a:lnTo>
                  <a:lnTo>
                    <a:pt x="189" y="54"/>
                  </a:lnTo>
                  <a:lnTo>
                    <a:pt x="190" y="50"/>
                  </a:lnTo>
                  <a:lnTo>
                    <a:pt x="191" y="47"/>
                  </a:lnTo>
                  <a:lnTo>
                    <a:pt x="192" y="43"/>
                  </a:lnTo>
                  <a:lnTo>
                    <a:pt x="193" y="40"/>
                  </a:lnTo>
                  <a:lnTo>
                    <a:pt x="194" y="37"/>
                  </a:lnTo>
                  <a:lnTo>
                    <a:pt x="196" y="34"/>
                  </a:lnTo>
                  <a:lnTo>
                    <a:pt x="197" y="31"/>
                  </a:lnTo>
                  <a:lnTo>
                    <a:pt x="199" y="28"/>
                  </a:lnTo>
                  <a:lnTo>
                    <a:pt x="200" y="25"/>
                  </a:lnTo>
                  <a:lnTo>
                    <a:pt x="202" y="22"/>
                  </a:lnTo>
                  <a:lnTo>
                    <a:pt x="204" y="20"/>
                  </a:lnTo>
                  <a:lnTo>
                    <a:pt x="206" y="17"/>
                  </a:lnTo>
                  <a:lnTo>
                    <a:pt x="207" y="16"/>
                  </a:lnTo>
                  <a:lnTo>
                    <a:pt x="208" y="14"/>
                  </a:lnTo>
                  <a:lnTo>
                    <a:pt x="210" y="13"/>
                  </a:lnTo>
                  <a:lnTo>
                    <a:pt x="211" y="12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5" y="9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5"/>
                  </a:lnTo>
                  <a:lnTo>
                    <a:pt x="223" y="4"/>
                  </a:lnTo>
                  <a:lnTo>
                    <a:pt x="225" y="3"/>
                  </a:lnTo>
                  <a:lnTo>
                    <a:pt x="228" y="2"/>
                  </a:lnTo>
                  <a:lnTo>
                    <a:pt x="230" y="1"/>
                  </a:lnTo>
                  <a:lnTo>
                    <a:pt x="233" y="1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1"/>
                  </a:lnTo>
                  <a:lnTo>
                    <a:pt x="252" y="1"/>
                  </a:lnTo>
                  <a:lnTo>
                    <a:pt x="255" y="2"/>
                  </a:lnTo>
                  <a:lnTo>
                    <a:pt x="257" y="3"/>
                  </a:lnTo>
                  <a:lnTo>
                    <a:pt x="259" y="4"/>
                  </a:lnTo>
                  <a:lnTo>
                    <a:pt x="261" y="5"/>
                  </a:lnTo>
                  <a:lnTo>
                    <a:pt x="262" y="6"/>
                  </a:lnTo>
                  <a:lnTo>
                    <a:pt x="264" y="8"/>
                  </a:lnTo>
                  <a:lnTo>
                    <a:pt x="266" y="9"/>
                  </a:lnTo>
                  <a:lnTo>
                    <a:pt x="267" y="11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1" y="16"/>
                  </a:lnTo>
                  <a:lnTo>
                    <a:pt x="272" y="18"/>
                  </a:lnTo>
                  <a:lnTo>
                    <a:pt x="273" y="20"/>
                  </a:lnTo>
                  <a:lnTo>
                    <a:pt x="273" y="22"/>
                  </a:lnTo>
                  <a:lnTo>
                    <a:pt x="274" y="24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6" y="30"/>
                  </a:lnTo>
                  <a:lnTo>
                    <a:pt x="276" y="32"/>
                  </a:lnTo>
                  <a:lnTo>
                    <a:pt x="277" y="35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77" y="42"/>
                  </a:lnTo>
                  <a:lnTo>
                    <a:pt x="277" y="44"/>
                  </a:lnTo>
                  <a:lnTo>
                    <a:pt x="277" y="46"/>
                  </a:lnTo>
                  <a:lnTo>
                    <a:pt x="277" y="49"/>
                  </a:lnTo>
                  <a:lnTo>
                    <a:pt x="277" y="51"/>
                  </a:lnTo>
                  <a:lnTo>
                    <a:pt x="277" y="53"/>
                  </a:lnTo>
                  <a:lnTo>
                    <a:pt x="277" y="55"/>
                  </a:lnTo>
                  <a:lnTo>
                    <a:pt x="276" y="58"/>
                  </a:lnTo>
                  <a:lnTo>
                    <a:pt x="276" y="60"/>
                  </a:lnTo>
                  <a:lnTo>
                    <a:pt x="274" y="64"/>
                  </a:lnTo>
                  <a:lnTo>
                    <a:pt x="273" y="68"/>
                  </a:lnTo>
                  <a:lnTo>
                    <a:pt x="271" y="72"/>
                  </a:lnTo>
                  <a:lnTo>
                    <a:pt x="269" y="76"/>
                  </a:lnTo>
                  <a:lnTo>
                    <a:pt x="267" y="79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1" y="90"/>
                  </a:lnTo>
                  <a:lnTo>
                    <a:pt x="258" y="93"/>
                  </a:lnTo>
                  <a:lnTo>
                    <a:pt x="256" y="96"/>
                  </a:lnTo>
                  <a:lnTo>
                    <a:pt x="253" y="99"/>
                  </a:lnTo>
                  <a:lnTo>
                    <a:pt x="250" y="102"/>
                  </a:lnTo>
                  <a:lnTo>
                    <a:pt x="247" y="105"/>
                  </a:lnTo>
                  <a:lnTo>
                    <a:pt x="244" y="108"/>
                  </a:lnTo>
                  <a:lnTo>
                    <a:pt x="240" y="110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5" y="114"/>
                  </a:lnTo>
                  <a:lnTo>
                    <a:pt x="234" y="114"/>
                  </a:lnTo>
                  <a:lnTo>
                    <a:pt x="233" y="115"/>
                  </a:lnTo>
                  <a:lnTo>
                    <a:pt x="231" y="116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6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4" y="120"/>
                  </a:lnTo>
                  <a:lnTo>
                    <a:pt x="223" y="120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0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2" y="120"/>
                  </a:lnTo>
                  <a:lnTo>
                    <a:pt x="233" y="120"/>
                  </a:lnTo>
                  <a:lnTo>
                    <a:pt x="235" y="120"/>
                  </a:lnTo>
                  <a:lnTo>
                    <a:pt x="236" y="120"/>
                  </a:lnTo>
                  <a:lnTo>
                    <a:pt x="237" y="121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0" y="122"/>
                  </a:lnTo>
                  <a:lnTo>
                    <a:pt x="241" y="123"/>
                  </a:lnTo>
                  <a:lnTo>
                    <a:pt x="242" y="124"/>
                  </a:lnTo>
                  <a:lnTo>
                    <a:pt x="243" y="125"/>
                  </a:lnTo>
                  <a:lnTo>
                    <a:pt x="243" y="126"/>
                  </a:lnTo>
                  <a:lnTo>
                    <a:pt x="244" y="128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5" y="132"/>
                  </a:lnTo>
                  <a:lnTo>
                    <a:pt x="244" y="134"/>
                  </a:lnTo>
                  <a:lnTo>
                    <a:pt x="243" y="136"/>
                  </a:lnTo>
                  <a:lnTo>
                    <a:pt x="243" y="137"/>
                  </a:lnTo>
                  <a:lnTo>
                    <a:pt x="242" y="138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8" y="142"/>
                  </a:lnTo>
                  <a:lnTo>
                    <a:pt x="237" y="143"/>
                  </a:lnTo>
                  <a:lnTo>
                    <a:pt x="236" y="143"/>
                  </a:lnTo>
                  <a:lnTo>
                    <a:pt x="235" y="144"/>
                  </a:lnTo>
                  <a:lnTo>
                    <a:pt x="234" y="144"/>
                  </a:lnTo>
                  <a:lnTo>
                    <a:pt x="232" y="145"/>
                  </a:lnTo>
                  <a:lnTo>
                    <a:pt x="231" y="145"/>
                  </a:lnTo>
                  <a:lnTo>
                    <a:pt x="229" y="145"/>
                  </a:lnTo>
                  <a:lnTo>
                    <a:pt x="226" y="146"/>
                  </a:lnTo>
                  <a:lnTo>
                    <a:pt x="224" y="146"/>
                  </a:lnTo>
                  <a:lnTo>
                    <a:pt x="222" y="146"/>
                  </a:lnTo>
                  <a:lnTo>
                    <a:pt x="221" y="146"/>
                  </a:lnTo>
                  <a:lnTo>
                    <a:pt x="220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7" y="147"/>
                  </a:lnTo>
                  <a:lnTo>
                    <a:pt x="216" y="147"/>
                  </a:lnTo>
                  <a:lnTo>
                    <a:pt x="215" y="148"/>
                  </a:lnTo>
                  <a:lnTo>
                    <a:pt x="219" y="149"/>
                  </a:lnTo>
                  <a:lnTo>
                    <a:pt x="223" y="150"/>
                  </a:lnTo>
                  <a:lnTo>
                    <a:pt x="226" y="151"/>
                  </a:lnTo>
                  <a:lnTo>
                    <a:pt x="230" y="152"/>
                  </a:lnTo>
                  <a:lnTo>
                    <a:pt x="233" y="153"/>
                  </a:lnTo>
                  <a:lnTo>
                    <a:pt x="236" y="154"/>
                  </a:lnTo>
                  <a:lnTo>
                    <a:pt x="239" y="155"/>
                  </a:lnTo>
                  <a:lnTo>
                    <a:pt x="242" y="157"/>
                  </a:lnTo>
                  <a:lnTo>
                    <a:pt x="243" y="158"/>
                  </a:lnTo>
                  <a:lnTo>
                    <a:pt x="245" y="159"/>
                  </a:lnTo>
                  <a:lnTo>
                    <a:pt x="246" y="160"/>
                  </a:lnTo>
                  <a:lnTo>
                    <a:pt x="248" y="161"/>
                  </a:lnTo>
                  <a:lnTo>
                    <a:pt x="249" y="162"/>
                  </a:lnTo>
                  <a:lnTo>
                    <a:pt x="250" y="163"/>
                  </a:lnTo>
                  <a:lnTo>
                    <a:pt x="251" y="164"/>
                  </a:lnTo>
                  <a:lnTo>
                    <a:pt x="252" y="165"/>
                  </a:lnTo>
                  <a:lnTo>
                    <a:pt x="254" y="167"/>
                  </a:lnTo>
                  <a:lnTo>
                    <a:pt x="255" y="168"/>
                  </a:lnTo>
                  <a:lnTo>
                    <a:pt x="256" y="170"/>
                  </a:lnTo>
                  <a:lnTo>
                    <a:pt x="257" y="171"/>
                  </a:lnTo>
                  <a:lnTo>
                    <a:pt x="258" y="173"/>
                  </a:lnTo>
                  <a:lnTo>
                    <a:pt x="259" y="175"/>
                  </a:lnTo>
                  <a:lnTo>
                    <a:pt x="259" y="176"/>
                  </a:lnTo>
                  <a:lnTo>
                    <a:pt x="260" y="178"/>
                  </a:lnTo>
                  <a:lnTo>
                    <a:pt x="261" y="179"/>
                  </a:lnTo>
                  <a:lnTo>
                    <a:pt x="262" y="180"/>
                  </a:lnTo>
                  <a:lnTo>
                    <a:pt x="263" y="180"/>
                  </a:lnTo>
                  <a:lnTo>
                    <a:pt x="264" y="180"/>
                  </a:lnTo>
                  <a:lnTo>
                    <a:pt x="265" y="179"/>
                  </a:lnTo>
                  <a:lnTo>
                    <a:pt x="266" y="178"/>
                  </a:lnTo>
                  <a:lnTo>
                    <a:pt x="267" y="177"/>
                  </a:lnTo>
                  <a:lnTo>
                    <a:pt x="268" y="176"/>
                  </a:lnTo>
                  <a:lnTo>
                    <a:pt x="269" y="175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1" y="170"/>
                  </a:lnTo>
                  <a:lnTo>
                    <a:pt x="272" y="168"/>
                  </a:lnTo>
                  <a:lnTo>
                    <a:pt x="273" y="167"/>
                  </a:lnTo>
                  <a:lnTo>
                    <a:pt x="273" y="166"/>
                  </a:lnTo>
                  <a:lnTo>
                    <a:pt x="273" y="165"/>
                  </a:lnTo>
                  <a:lnTo>
                    <a:pt x="274" y="165"/>
                  </a:lnTo>
                  <a:lnTo>
                    <a:pt x="274" y="164"/>
                  </a:lnTo>
                  <a:lnTo>
                    <a:pt x="275" y="164"/>
                  </a:lnTo>
                  <a:lnTo>
                    <a:pt x="276" y="164"/>
                  </a:lnTo>
                  <a:lnTo>
                    <a:pt x="275" y="166"/>
                  </a:lnTo>
                  <a:lnTo>
                    <a:pt x="275" y="168"/>
                  </a:lnTo>
                  <a:lnTo>
                    <a:pt x="275" y="169"/>
                  </a:lnTo>
                  <a:lnTo>
                    <a:pt x="275" y="171"/>
                  </a:lnTo>
                  <a:lnTo>
                    <a:pt x="274" y="173"/>
                  </a:lnTo>
                  <a:lnTo>
                    <a:pt x="274" y="175"/>
                  </a:lnTo>
                  <a:lnTo>
                    <a:pt x="273" y="178"/>
                  </a:lnTo>
                  <a:lnTo>
                    <a:pt x="272" y="180"/>
                  </a:lnTo>
                  <a:lnTo>
                    <a:pt x="271" y="182"/>
                  </a:lnTo>
                  <a:lnTo>
                    <a:pt x="270" y="184"/>
                  </a:lnTo>
                  <a:lnTo>
                    <a:pt x="270" y="185"/>
                  </a:lnTo>
                  <a:lnTo>
                    <a:pt x="268" y="187"/>
                  </a:lnTo>
                  <a:lnTo>
                    <a:pt x="267" y="189"/>
                  </a:lnTo>
                  <a:lnTo>
                    <a:pt x="266" y="190"/>
                  </a:lnTo>
                  <a:lnTo>
                    <a:pt x="265" y="191"/>
                  </a:lnTo>
                  <a:lnTo>
                    <a:pt x="263" y="193"/>
                  </a:lnTo>
                  <a:lnTo>
                    <a:pt x="263" y="194"/>
                  </a:lnTo>
                  <a:lnTo>
                    <a:pt x="263" y="196"/>
                  </a:lnTo>
                  <a:lnTo>
                    <a:pt x="263" y="199"/>
                  </a:lnTo>
                  <a:lnTo>
                    <a:pt x="263" y="201"/>
                  </a:lnTo>
                  <a:lnTo>
                    <a:pt x="263" y="203"/>
                  </a:lnTo>
                  <a:lnTo>
                    <a:pt x="263" y="205"/>
                  </a:lnTo>
                  <a:lnTo>
                    <a:pt x="262" y="208"/>
                  </a:lnTo>
                  <a:lnTo>
                    <a:pt x="262" y="210"/>
                  </a:lnTo>
                  <a:lnTo>
                    <a:pt x="262" y="213"/>
                  </a:lnTo>
                  <a:lnTo>
                    <a:pt x="261" y="215"/>
                  </a:lnTo>
                  <a:lnTo>
                    <a:pt x="260" y="217"/>
                  </a:lnTo>
                  <a:lnTo>
                    <a:pt x="260" y="220"/>
                  </a:lnTo>
                  <a:lnTo>
                    <a:pt x="259" y="222"/>
                  </a:lnTo>
                  <a:lnTo>
                    <a:pt x="258" y="224"/>
                  </a:lnTo>
                  <a:lnTo>
                    <a:pt x="257" y="224"/>
                  </a:lnTo>
                  <a:lnTo>
                    <a:pt x="256" y="225"/>
                  </a:lnTo>
                  <a:lnTo>
                    <a:pt x="256" y="226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4" y="228"/>
                  </a:lnTo>
                  <a:lnTo>
                    <a:pt x="254" y="229"/>
                  </a:lnTo>
                  <a:lnTo>
                    <a:pt x="255" y="229"/>
                  </a:lnTo>
                  <a:lnTo>
                    <a:pt x="256" y="228"/>
                  </a:lnTo>
                  <a:lnTo>
                    <a:pt x="257" y="228"/>
                  </a:lnTo>
                  <a:lnTo>
                    <a:pt x="258" y="228"/>
                  </a:lnTo>
                  <a:lnTo>
                    <a:pt x="259" y="229"/>
                  </a:lnTo>
                  <a:lnTo>
                    <a:pt x="260" y="230"/>
                  </a:lnTo>
                  <a:lnTo>
                    <a:pt x="261" y="231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3" y="236"/>
                  </a:lnTo>
                  <a:lnTo>
                    <a:pt x="264" y="237"/>
                  </a:lnTo>
                  <a:lnTo>
                    <a:pt x="265" y="239"/>
                  </a:lnTo>
                  <a:lnTo>
                    <a:pt x="265" y="241"/>
                  </a:lnTo>
                  <a:lnTo>
                    <a:pt x="265" y="242"/>
                  </a:lnTo>
                  <a:lnTo>
                    <a:pt x="266" y="243"/>
                  </a:lnTo>
                  <a:lnTo>
                    <a:pt x="266" y="244"/>
                  </a:lnTo>
                  <a:lnTo>
                    <a:pt x="266" y="245"/>
                  </a:lnTo>
                  <a:lnTo>
                    <a:pt x="268" y="247"/>
                  </a:lnTo>
                  <a:lnTo>
                    <a:pt x="270" y="249"/>
                  </a:lnTo>
                  <a:lnTo>
                    <a:pt x="272" y="250"/>
                  </a:lnTo>
                  <a:lnTo>
                    <a:pt x="274" y="252"/>
                  </a:lnTo>
                  <a:lnTo>
                    <a:pt x="275" y="254"/>
                  </a:lnTo>
                  <a:lnTo>
                    <a:pt x="277" y="255"/>
                  </a:lnTo>
                  <a:lnTo>
                    <a:pt x="280" y="259"/>
                  </a:lnTo>
                  <a:lnTo>
                    <a:pt x="282" y="260"/>
                  </a:lnTo>
                  <a:lnTo>
                    <a:pt x="283" y="262"/>
                  </a:lnTo>
                  <a:lnTo>
                    <a:pt x="285" y="264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9" y="270"/>
                  </a:lnTo>
                  <a:lnTo>
                    <a:pt x="290" y="272"/>
                  </a:lnTo>
                  <a:lnTo>
                    <a:pt x="290" y="273"/>
                  </a:lnTo>
                  <a:lnTo>
                    <a:pt x="291" y="274"/>
                  </a:lnTo>
                  <a:lnTo>
                    <a:pt x="292" y="276"/>
                  </a:lnTo>
                  <a:lnTo>
                    <a:pt x="292" y="277"/>
                  </a:lnTo>
                  <a:lnTo>
                    <a:pt x="293" y="279"/>
                  </a:lnTo>
                  <a:lnTo>
                    <a:pt x="293" y="281"/>
                  </a:lnTo>
                  <a:lnTo>
                    <a:pt x="294" y="283"/>
                  </a:lnTo>
                  <a:lnTo>
                    <a:pt x="294" y="284"/>
                  </a:lnTo>
                  <a:lnTo>
                    <a:pt x="294" y="287"/>
                  </a:lnTo>
                  <a:lnTo>
                    <a:pt x="295" y="289"/>
                  </a:lnTo>
                  <a:lnTo>
                    <a:pt x="295" y="291"/>
                  </a:lnTo>
                  <a:lnTo>
                    <a:pt x="295" y="293"/>
                  </a:lnTo>
                  <a:lnTo>
                    <a:pt x="295" y="295"/>
                  </a:lnTo>
                  <a:lnTo>
                    <a:pt x="295" y="297"/>
                  </a:lnTo>
                  <a:lnTo>
                    <a:pt x="295" y="299"/>
                  </a:lnTo>
                  <a:lnTo>
                    <a:pt x="294" y="301"/>
                  </a:lnTo>
                  <a:lnTo>
                    <a:pt x="294" y="302"/>
                  </a:lnTo>
                  <a:lnTo>
                    <a:pt x="293" y="304"/>
                  </a:lnTo>
                  <a:lnTo>
                    <a:pt x="292" y="305"/>
                  </a:lnTo>
                  <a:lnTo>
                    <a:pt x="291" y="307"/>
                  </a:lnTo>
                  <a:lnTo>
                    <a:pt x="290" y="308"/>
                  </a:lnTo>
                  <a:lnTo>
                    <a:pt x="288" y="309"/>
                  </a:lnTo>
                  <a:lnTo>
                    <a:pt x="287" y="309"/>
                  </a:lnTo>
                  <a:lnTo>
                    <a:pt x="286" y="310"/>
                  </a:lnTo>
                  <a:lnTo>
                    <a:pt x="284" y="310"/>
                  </a:lnTo>
                  <a:lnTo>
                    <a:pt x="283" y="311"/>
                  </a:lnTo>
                  <a:lnTo>
                    <a:pt x="281" y="311"/>
                  </a:lnTo>
                  <a:lnTo>
                    <a:pt x="280" y="311"/>
                  </a:lnTo>
                  <a:lnTo>
                    <a:pt x="278" y="311"/>
                  </a:lnTo>
                  <a:lnTo>
                    <a:pt x="277" y="311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2" y="309"/>
                  </a:lnTo>
                  <a:lnTo>
                    <a:pt x="271" y="309"/>
                  </a:lnTo>
                  <a:lnTo>
                    <a:pt x="269" y="308"/>
                  </a:lnTo>
                  <a:lnTo>
                    <a:pt x="268" y="307"/>
                  </a:lnTo>
                  <a:lnTo>
                    <a:pt x="266" y="306"/>
                  </a:lnTo>
                  <a:lnTo>
                    <a:pt x="265" y="306"/>
                  </a:lnTo>
                  <a:lnTo>
                    <a:pt x="264" y="305"/>
                  </a:lnTo>
                  <a:lnTo>
                    <a:pt x="262" y="304"/>
                  </a:lnTo>
                  <a:lnTo>
                    <a:pt x="261" y="303"/>
                  </a:lnTo>
                  <a:lnTo>
                    <a:pt x="260" y="301"/>
                  </a:lnTo>
                  <a:lnTo>
                    <a:pt x="259" y="300"/>
                  </a:lnTo>
                  <a:lnTo>
                    <a:pt x="258" y="299"/>
                  </a:lnTo>
                  <a:lnTo>
                    <a:pt x="256" y="298"/>
                  </a:lnTo>
                  <a:lnTo>
                    <a:pt x="255" y="297"/>
                  </a:lnTo>
                  <a:lnTo>
                    <a:pt x="254" y="296"/>
                  </a:lnTo>
                  <a:lnTo>
                    <a:pt x="254" y="294"/>
                  </a:lnTo>
                  <a:lnTo>
                    <a:pt x="253" y="293"/>
                  </a:lnTo>
                  <a:lnTo>
                    <a:pt x="252" y="292"/>
                  </a:lnTo>
                  <a:lnTo>
                    <a:pt x="251" y="291"/>
                  </a:lnTo>
                  <a:lnTo>
                    <a:pt x="251" y="293"/>
                  </a:lnTo>
                  <a:lnTo>
                    <a:pt x="251" y="295"/>
                  </a:lnTo>
                  <a:lnTo>
                    <a:pt x="251" y="297"/>
                  </a:lnTo>
                  <a:lnTo>
                    <a:pt x="252" y="299"/>
                  </a:lnTo>
                  <a:lnTo>
                    <a:pt x="252" y="302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1" y="309"/>
                  </a:lnTo>
                  <a:lnTo>
                    <a:pt x="251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50" y="314"/>
                  </a:lnTo>
                  <a:lnTo>
                    <a:pt x="249" y="315"/>
                  </a:lnTo>
                  <a:lnTo>
                    <a:pt x="249" y="316"/>
                  </a:lnTo>
                  <a:lnTo>
                    <a:pt x="248" y="317"/>
                  </a:lnTo>
                  <a:lnTo>
                    <a:pt x="247" y="318"/>
                  </a:lnTo>
                  <a:lnTo>
                    <a:pt x="246" y="319"/>
                  </a:lnTo>
                  <a:lnTo>
                    <a:pt x="245" y="319"/>
                  </a:lnTo>
                  <a:lnTo>
                    <a:pt x="244" y="320"/>
                  </a:lnTo>
                  <a:lnTo>
                    <a:pt x="243" y="320"/>
                  </a:lnTo>
                  <a:lnTo>
                    <a:pt x="242" y="321"/>
                  </a:lnTo>
                  <a:lnTo>
                    <a:pt x="241" y="321"/>
                  </a:lnTo>
                  <a:close/>
                  <a:moveTo>
                    <a:pt x="249" y="284"/>
                  </a:moveTo>
                  <a:lnTo>
                    <a:pt x="250" y="284"/>
                  </a:lnTo>
                  <a:lnTo>
                    <a:pt x="250" y="283"/>
                  </a:lnTo>
                  <a:lnTo>
                    <a:pt x="251" y="282"/>
                  </a:lnTo>
                  <a:lnTo>
                    <a:pt x="251" y="281"/>
                  </a:lnTo>
                  <a:lnTo>
                    <a:pt x="251" y="280"/>
                  </a:lnTo>
                  <a:lnTo>
                    <a:pt x="251" y="279"/>
                  </a:lnTo>
                  <a:lnTo>
                    <a:pt x="250" y="279"/>
                  </a:lnTo>
                  <a:lnTo>
                    <a:pt x="250" y="278"/>
                  </a:lnTo>
                  <a:lnTo>
                    <a:pt x="249" y="276"/>
                  </a:lnTo>
                  <a:lnTo>
                    <a:pt x="248" y="275"/>
                  </a:lnTo>
                  <a:lnTo>
                    <a:pt x="247" y="274"/>
                  </a:lnTo>
                  <a:lnTo>
                    <a:pt x="246" y="273"/>
                  </a:lnTo>
                  <a:lnTo>
                    <a:pt x="246" y="274"/>
                  </a:lnTo>
                  <a:lnTo>
                    <a:pt x="246" y="275"/>
                  </a:lnTo>
                  <a:lnTo>
                    <a:pt x="246" y="276"/>
                  </a:lnTo>
                  <a:lnTo>
                    <a:pt x="246" y="277"/>
                  </a:lnTo>
                  <a:lnTo>
                    <a:pt x="246" y="278"/>
                  </a:lnTo>
                  <a:lnTo>
                    <a:pt x="247" y="280"/>
                  </a:lnTo>
                  <a:lnTo>
                    <a:pt x="248" y="281"/>
                  </a:lnTo>
                  <a:lnTo>
                    <a:pt x="248" y="282"/>
                  </a:lnTo>
                  <a:lnTo>
                    <a:pt x="249" y="283"/>
                  </a:lnTo>
                  <a:lnTo>
                    <a:pt x="249" y="284"/>
                  </a:lnTo>
                  <a:close/>
                  <a:moveTo>
                    <a:pt x="200" y="266"/>
                  </a:moveTo>
                  <a:lnTo>
                    <a:pt x="202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202" y="263"/>
                  </a:lnTo>
                  <a:lnTo>
                    <a:pt x="202" y="262"/>
                  </a:lnTo>
                  <a:lnTo>
                    <a:pt x="202" y="261"/>
                  </a:lnTo>
                  <a:lnTo>
                    <a:pt x="202" y="260"/>
                  </a:lnTo>
                  <a:lnTo>
                    <a:pt x="203" y="259"/>
                  </a:lnTo>
                  <a:lnTo>
                    <a:pt x="202" y="259"/>
                  </a:lnTo>
                  <a:lnTo>
                    <a:pt x="201" y="260"/>
                  </a:lnTo>
                  <a:lnTo>
                    <a:pt x="200" y="260"/>
                  </a:lnTo>
                  <a:lnTo>
                    <a:pt x="199" y="260"/>
                  </a:lnTo>
                  <a:lnTo>
                    <a:pt x="198" y="260"/>
                  </a:lnTo>
                  <a:lnTo>
                    <a:pt x="195" y="260"/>
                  </a:lnTo>
                  <a:lnTo>
                    <a:pt x="195" y="261"/>
                  </a:lnTo>
                  <a:lnTo>
                    <a:pt x="195" y="262"/>
                  </a:lnTo>
                  <a:lnTo>
                    <a:pt x="196" y="263"/>
                  </a:lnTo>
                  <a:lnTo>
                    <a:pt x="196" y="264"/>
                  </a:lnTo>
                  <a:lnTo>
                    <a:pt x="197" y="265"/>
                  </a:lnTo>
                  <a:lnTo>
                    <a:pt x="198" y="265"/>
                  </a:lnTo>
                  <a:lnTo>
                    <a:pt x="198" y="266"/>
                  </a:lnTo>
                  <a:lnTo>
                    <a:pt x="199" y="266"/>
                  </a:lnTo>
                  <a:lnTo>
                    <a:pt x="200" y="266"/>
                  </a:lnTo>
                  <a:close/>
                  <a:moveTo>
                    <a:pt x="229" y="255"/>
                  </a:moveTo>
                  <a:lnTo>
                    <a:pt x="229" y="256"/>
                  </a:lnTo>
                  <a:lnTo>
                    <a:pt x="229" y="255"/>
                  </a:lnTo>
                  <a:lnTo>
                    <a:pt x="230" y="253"/>
                  </a:lnTo>
                  <a:lnTo>
                    <a:pt x="230" y="252"/>
                  </a:lnTo>
                  <a:lnTo>
                    <a:pt x="230" y="251"/>
                  </a:lnTo>
                  <a:lnTo>
                    <a:pt x="229" y="252"/>
                  </a:lnTo>
                  <a:lnTo>
                    <a:pt x="227" y="253"/>
                  </a:lnTo>
                  <a:lnTo>
                    <a:pt x="228" y="253"/>
                  </a:lnTo>
                  <a:lnTo>
                    <a:pt x="228" y="254"/>
                  </a:lnTo>
                  <a:lnTo>
                    <a:pt x="228" y="255"/>
                  </a:lnTo>
                  <a:lnTo>
                    <a:pt x="229" y="25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89">
              <a:extLst>
                <a:ext uri="{FF2B5EF4-FFF2-40B4-BE49-F238E27FC236}">
                  <a16:creationId xmlns:a16="http://schemas.microsoft.com/office/drawing/2014/main" id="{2B368D31-164C-46D1-9D48-49CED045D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" y="952"/>
              <a:ext cx="33" cy="29"/>
            </a:xfrm>
            <a:custGeom>
              <a:avLst/>
              <a:gdLst>
                <a:gd name="T0" fmla="*/ 101 w 17"/>
                <a:gd name="T1" fmla="*/ 209 h 15"/>
                <a:gd name="T2" fmla="*/ 101 w 17"/>
                <a:gd name="T3" fmla="*/ 209 h 15"/>
                <a:gd name="T4" fmla="*/ 124 w 17"/>
                <a:gd name="T5" fmla="*/ 195 h 15"/>
                <a:gd name="T6" fmla="*/ 169 w 17"/>
                <a:gd name="T7" fmla="*/ 180 h 15"/>
                <a:gd name="T8" fmla="*/ 196 w 17"/>
                <a:gd name="T9" fmla="*/ 164 h 15"/>
                <a:gd name="T10" fmla="*/ 212 w 17"/>
                <a:gd name="T11" fmla="*/ 164 h 15"/>
                <a:gd name="T12" fmla="*/ 241 w 17"/>
                <a:gd name="T13" fmla="*/ 124 h 15"/>
                <a:gd name="T14" fmla="*/ 241 w 17"/>
                <a:gd name="T15" fmla="*/ 101 h 15"/>
                <a:gd name="T16" fmla="*/ 241 w 17"/>
                <a:gd name="T17" fmla="*/ 72 h 15"/>
                <a:gd name="T18" fmla="*/ 225 w 17"/>
                <a:gd name="T19" fmla="*/ 56 h 15"/>
                <a:gd name="T20" fmla="*/ 225 w 17"/>
                <a:gd name="T21" fmla="*/ 44 h 15"/>
                <a:gd name="T22" fmla="*/ 212 w 17"/>
                <a:gd name="T23" fmla="*/ 29 h 15"/>
                <a:gd name="T24" fmla="*/ 196 w 17"/>
                <a:gd name="T25" fmla="*/ 15 h 15"/>
                <a:gd name="T26" fmla="*/ 184 w 17"/>
                <a:gd name="T27" fmla="*/ 15 h 15"/>
                <a:gd name="T28" fmla="*/ 169 w 17"/>
                <a:gd name="T29" fmla="*/ 0 h 15"/>
                <a:gd name="T30" fmla="*/ 140 w 17"/>
                <a:gd name="T31" fmla="*/ 0 h 15"/>
                <a:gd name="T32" fmla="*/ 116 w 17"/>
                <a:gd name="T33" fmla="*/ 0 h 15"/>
                <a:gd name="T34" fmla="*/ 87 w 17"/>
                <a:gd name="T35" fmla="*/ 15 h 15"/>
                <a:gd name="T36" fmla="*/ 45 w 17"/>
                <a:gd name="T37" fmla="*/ 29 h 15"/>
                <a:gd name="T38" fmla="*/ 0 w 17"/>
                <a:gd name="T39" fmla="*/ 72 h 15"/>
                <a:gd name="T40" fmla="*/ 16 w 17"/>
                <a:gd name="T41" fmla="*/ 85 h 15"/>
                <a:gd name="T42" fmla="*/ 16 w 17"/>
                <a:gd name="T43" fmla="*/ 101 h 15"/>
                <a:gd name="T44" fmla="*/ 60 w 17"/>
                <a:gd name="T45" fmla="*/ 153 h 15"/>
                <a:gd name="T46" fmla="*/ 87 w 17"/>
                <a:gd name="T47" fmla="*/ 195 h 15"/>
                <a:gd name="T48" fmla="*/ 101 w 17"/>
                <a:gd name="T49" fmla="*/ 209 h 15"/>
                <a:gd name="T50" fmla="*/ 87 w 17"/>
                <a:gd name="T51" fmla="*/ 180 h 15"/>
                <a:gd name="T52" fmla="*/ 45 w 17"/>
                <a:gd name="T53" fmla="*/ 124 h 15"/>
                <a:gd name="T54" fmla="*/ 31 w 17"/>
                <a:gd name="T55" fmla="*/ 101 h 15"/>
                <a:gd name="T56" fmla="*/ 16 w 17"/>
                <a:gd name="T57" fmla="*/ 72 h 15"/>
                <a:gd name="T58" fmla="*/ 16 w 17"/>
                <a:gd name="T59" fmla="*/ 72 h 15"/>
                <a:gd name="T60" fmla="*/ 31 w 17"/>
                <a:gd name="T61" fmla="*/ 56 h 15"/>
                <a:gd name="T62" fmla="*/ 72 w 17"/>
                <a:gd name="T63" fmla="*/ 29 h 15"/>
                <a:gd name="T64" fmla="*/ 116 w 17"/>
                <a:gd name="T65" fmla="*/ 15 h 15"/>
                <a:gd name="T66" fmla="*/ 124 w 17"/>
                <a:gd name="T67" fmla="*/ 15 h 15"/>
                <a:gd name="T68" fmla="*/ 155 w 17"/>
                <a:gd name="T69" fmla="*/ 15 h 15"/>
                <a:gd name="T70" fmla="*/ 169 w 17"/>
                <a:gd name="T71" fmla="*/ 15 h 15"/>
                <a:gd name="T72" fmla="*/ 184 w 17"/>
                <a:gd name="T73" fmla="*/ 29 h 15"/>
                <a:gd name="T74" fmla="*/ 196 w 17"/>
                <a:gd name="T75" fmla="*/ 29 h 15"/>
                <a:gd name="T76" fmla="*/ 212 w 17"/>
                <a:gd name="T77" fmla="*/ 44 h 15"/>
                <a:gd name="T78" fmla="*/ 212 w 17"/>
                <a:gd name="T79" fmla="*/ 56 h 15"/>
                <a:gd name="T80" fmla="*/ 225 w 17"/>
                <a:gd name="T81" fmla="*/ 56 h 15"/>
                <a:gd name="T82" fmla="*/ 225 w 17"/>
                <a:gd name="T83" fmla="*/ 85 h 15"/>
                <a:gd name="T84" fmla="*/ 225 w 17"/>
                <a:gd name="T85" fmla="*/ 101 h 15"/>
                <a:gd name="T86" fmla="*/ 225 w 17"/>
                <a:gd name="T87" fmla="*/ 124 h 15"/>
                <a:gd name="T88" fmla="*/ 212 w 17"/>
                <a:gd name="T89" fmla="*/ 153 h 15"/>
                <a:gd name="T90" fmla="*/ 196 w 17"/>
                <a:gd name="T91" fmla="*/ 153 h 15"/>
                <a:gd name="T92" fmla="*/ 184 w 17"/>
                <a:gd name="T93" fmla="*/ 164 h 15"/>
                <a:gd name="T94" fmla="*/ 140 w 17"/>
                <a:gd name="T95" fmla="*/ 180 h 15"/>
                <a:gd name="T96" fmla="*/ 116 w 17"/>
                <a:gd name="T97" fmla="*/ 195 h 15"/>
                <a:gd name="T98" fmla="*/ 101 w 17"/>
                <a:gd name="T99" fmla="*/ 209 h 15"/>
                <a:gd name="T100" fmla="*/ 87 w 17"/>
                <a:gd name="T101" fmla="*/ 209 h 15"/>
                <a:gd name="T102" fmla="*/ 87 w 17"/>
                <a:gd name="T103" fmla="*/ 209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" h="15">
                  <a:moveTo>
                    <a:pt x="6" y="15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90">
              <a:extLst>
                <a:ext uri="{FF2B5EF4-FFF2-40B4-BE49-F238E27FC236}">
                  <a16:creationId xmlns:a16="http://schemas.microsoft.com/office/drawing/2014/main" id="{F060C0A3-E7F3-42DB-A46E-D9BC35F24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" y="1363"/>
              <a:ext cx="289" cy="185"/>
            </a:xfrm>
            <a:custGeom>
              <a:avLst/>
              <a:gdLst>
                <a:gd name="T0" fmla="*/ 2072 w 146"/>
                <a:gd name="T1" fmla="*/ 1364 h 94"/>
                <a:gd name="T2" fmla="*/ 1916 w 146"/>
                <a:gd name="T3" fmla="*/ 1244 h 94"/>
                <a:gd name="T4" fmla="*/ 1845 w 146"/>
                <a:gd name="T5" fmla="*/ 1128 h 94"/>
                <a:gd name="T6" fmla="*/ 1845 w 146"/>
                <a:gd name="T7" fmla="*/ 1096 h 94"/>
                <a:gd name="T8" fmla="*/ 1869 w 146"/>
                <a:gd name="T9" fmla="*/ 1053 h 94"/>
                <a:gd name="T10" fmla="*/ 1861 w 146"/>
                <a:gd name="T11" fmla="*/ 899 h 94"/>
                <a:gd name="T12" fmla="*/ 1813 w 146"/>
                <a:gd name="T13" fmla="*/ 825 h 94"/>
                <a:gd name="T14" fmla="*/ 1768 w 146"/>
                <a:gd name="T15" fmla="*/ 748 h 94"/>
                <a:gd name="T16" fmla="*/ 1692 w 146"/>
                <a:gd name="T17" fmla="*/ 748 h 94"/>
                <a:gd name="T18" fmla="*/ 1584 w 146"/>
                <a:gd name="T19" fmla="*/ 764 h 94"/>
                <a:gd name="T20" fmla="*/ 1489 w 146"/>
                <a:gd name="T21" fmla="*/ 748 h 94"/>
                <a:gd name="T22" fmla="*/ 1411 w 146"/>
                <a:gd name="T23" fmla="*/ 677 h 94"/>
                <a:gd name="T24" fmla="*/ 1332 w 146"/>
                <a:gd name="T25" fmla="*/ 512 h 94"/>
                <a:gd name="T26" fmla="*/ 1124 w 146"/>
                <a:gd name="T27" fmla="*/ 388 h 94"/>
                <a:gd name="T28" fmla="*/ 861 w 146"/>
                <a:gd name="T29" fmla="*/ 252 h 94"/>
                <a:gd name="T30" fmla="*/ 831 w 146"/>
                <a:gd name="T31" fmla="*/ 213 h 94"/>
                <a:gd name="T32" fmla="*/ 752 w 146"/>
                <a:gd name="T33" fmla="*/ 136 h 94"/>
                <a:gd name="T34" fmla="*/ 705 w 146"/>
                <a:gd name="T35" fmla="*/ 299 h 94"/>
                <a:gd name="T36" fmla="*/ 689 w 146"/>
                <a:gd name="T37" fmla="*/ 403 h 94"/>
                <a:gd name="T38" fmla="*/ 612 w 146"/>
                <a:gd name="T39" fmla="*/ 372 h 94"/>
                <a:gd name="T40" fmla="*/ 443 w 146"/>
                <a:gd name="T41" fmla="*/ 228 h 94"/>
                <a:gd name="T42" fmla="*/ 279 w 146"/>
                <a:gd name="T43" fmla="*/ 61 h 94"/>
                <a:gd name="T44" fmla="*/ 200 w 146"/>
                <a:gd name="T45" fmla="*/ 93 h 94"/>
                <a:gd name="T46" fmla="*/ 125 w 146"/>
                <a:gd name="T47" fmla="*/ 167 h 94"/>
                <a:gd name="T48" fmla="*/ 63 w 146"/>
                <a:gd name="T49" fmla="*/ 167 h 94"/>
                <a:gd name="T50" fmla="*/ 32 w 146"/>
                <a:gd name="T51" fmla="*/ 136 h 94"/>
                <a:gd name="T52" fmla="*/ 48 w 146"/>
                <a:gd name="T53" fmla="*/ 93 h 94"/>
                <a:gd name="T54" fmla="*/ 32 w 146"/>
                <a:gd name="T55" fmla="*/ 31 h 94"/>
                <a:gd name="T56" fmla="*/ 48 w 146"/>
                <a:gd name="T57" fmla="*/ 47 h 94"/>
                <a:gd name="T58" fmla="*/ 32 w 146"/>
                <a:gd name="T59" fmla="*/ 108 h 94"/>
                <a:gd name="T60" fmla="*/ 32 w 146"/>
                <a:gd name="T61" fmla="*/ 152 h 94"/>
                <a:gd name="T62" fmla="*/ 79 w 146"/>
                <a:gd name="T63" fmla="*/ 183 h 94"/>
                <a:gd name="T64" fmla="*/ 172 w 146"/>
                <a:gd name="T65" fmla="*/ 136 h 94"/>
                <a:gd name="T66" fmla="*/ 263 w 146"/>
                <a:gd name="T67" fmla="*/ 61 h 94"/>
                <a:gd name="T68" fmla="*/ 293 w 146"/>
                <a:gd name="T69" fmla="*/ 77 h 94"/>
                <a:gd name="T70" fmla="*/ 505 w 146"/>
                <a:gd name="T71" fmla="*/ 299 h 94"/>
                <a:gd name="T72" fmla="*/ 643 w 146"/>
                <a:gd name="T73" fmla="*/ 403 h 94"/>
                <a:gd name="T74" fmla="*/ 705 w 146"/>
                <a:gd name="T75" fmla="*/ 403 h 94"/>
                <a:gd name="T76" fmla="*/ 736 w 146"/>
                <a:gd name="T77" fmla="*/ 183 h 94"/>
                <a:gd name="T78" fmla="*/ 752 w 146"/>
                <a:gd name="T79" fmla="*/ 152 h 94"/>
                <a:gd name="T80" fmla="*/ 831 w 146"/>
                <a:gd name="T81" fmla="*/ 236 h 94"/>
                <a:gd name="T82" fmla="*/ 909 w 146"/>
                <a:gd name="T83" fmla="*/ 283 h 94"/>
                <a:gd name="T84" fmla="*/ 1273 w 146"/>
                <a:gd name="T85" fmla="*/ 433 h 94"/>
                <a:gd name="T86" fmla="*/ 1332 w 146"/>
                <a:gd name="T87" fmla="*/ 573 h 94"/>
                <a:gd name="T88" fmla="*/ 1441 w 146"/>
                <a:gd name="T89" fmla="*/ 732 h 94"/>
                <a:gd name="T90" fmla="*/ 1520 w 146"/>
                <a:gd name="T91" fmla="*/ 764 h 94"/>
                <a:gd name="T92" fmla="*/ 1615 w 146"/>
                <a:gd name="T93" fmla="*/ 779 h 94"/>
                <a:gd name="T94" fmla="*/ 1704 w 146"/>
                <a:gd name="T95" fmla="*/ 764 h 94"/>
                <a:gd name="T96" fmla="*/ 1768 w 146"/>
                <a:gd name="T97" fmla="*/ 764 h 94"/>
                <a:gd name="T98" fmla="*/ 1799 w 146"/>
                <a:gd name="T99" fmla="*/ 809 h 94"/>
                <a:gd name="T100" fmla="*/ 1845 w 146"/>
                <a:gd name="T101" fmla="*/ 884 h 94"/>
                <a:gd name="T102" fmla="*/ 1861 w 146"/>
                <a:gd name="T103" fmla="*/ 1023 h 94"/>
                <a:gd name="T104" fmla="*/ 1845 w 146"/>
                <a:gd name="T105" fmla="*/ 1080 h 94"/>
                <a:gd name="T106" fmla="*/ 1829 w 146"/>
                <a:gd name="T107" fmla="*/ 1112 h 94"/>
                <a:gd name="T108" fmla="*/ 1916 w 146"/>
                <a:gd name="T109" fmla="*/ 1260 h 94"/>
                <a:gd name="T110" fmla="*/ 2041 w 146"/>
                <a:gd name="T111" fmla="*/ 1348 h 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6" h="94">
                  <a:moveTo>
                    <a:pt x="146" y="94"/>
                  </a:moveTo>
                  <a:lnTo>
                    <a:pt x="146" y="94"/>
                  </a:lnTo>
                  <a:lnTo>
                    <a:pt x="144" y="93"/>
                  </a:lnTo>
                  <a:lnTo>
                    <a:pt x="141" y="93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5" y="91"/>
                  </a:lnTo>
                  <a:lnTo>
                    <a:pt x="133" y="90"/>
                  </a:lnTo>
                  <a:lnTo>
                    <a:pt x="132" y="89"/>
                  </a:lnTo>
                  <a:lnTo>
                    <a:pt x="130" y="88"/>
                  </a:lnTo>
                  <a:lnTo>
                    <a:pt x="128" y="86"/>
                  </a:lnTo>
                  <a:lnTo>
                    <a:pt x="127" y="85"/>
                  </a:lnTo>
                  <a:lnTo>
                    <a:pt x="125" y="83"/>
                  </a:lnTo>
                  <a:lnTo>
                    <a:pt x="124" y="82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0" y="76"/>
                  </a:lnTo>
                  <a:lnTo>
                    <a:pt x="120" y="74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20" y="73"/>
                  </a:lnTo>
                  <a:lnTo>
                    <a:pt x="120" y="72"/>
                  </a:lnTo>
                  <a:lnTo>
                    <a:pt x="121" y="72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9" y="56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7" y="54"/>
                  </a:lnTo>
                  <a:lnTo>
                    <a:pt x="117" y="53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0"/>
                  </a:lnTo>
                  <a:lnTo>
                    <a:pt x="114" y="50"/>
                  </a:lnTo>
                  <a:lnTo>
                    <a:pt x="113" y="50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1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4" y="51"/>
                  </a:lnTo>
                  <a:lnTo>
                    <a:pt x="103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98" y="50"/>
                  </a:lnTo>
                  <a:lnTo>
                    <a:pt x="97" y="50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3" y="47"/>
                  </a:lnTo>
                  <a:lnTo>
                    <a:pt x="92" y="45"/>
                  </a:lnTo>
                  <a:lnTo>
                    <a:pt x="91" y="44"/>
                  </a:lnTo>
                  <a:lnTo>
                    <a:pt x="90" y="42"/>
                  </a:lnTo>
                  <a:lnTo>
                    <a:pt x="89" y="40"/>
                  </a:lnTo>
                  <a:lnTo>
                    <a:pt x="88" y="38"/>
                  </a:lnTo>
                  <a:lnTo>
                    <a:pt x="87" y="36"/>
                  </a:lnTo>
                  <a:lnTo>
                    <a:pt x="87" y="34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3" y="29"/>
                  </a:lnTo>
                  <a:lnTo>
                    <a:pt x="81" y="28"/>
                  </a:lnTo>
                  <a:lnTo>
                    <a:pt x="77" y="27"/>
                  </a:lnTo>
                  <a:lnTo>
                    <a:pt x="73" y="26"/>
                  </a:lnTo>
                  <a:lnTo>
                    <a:pt x="70" y="24"/>
                  </a:lnTo>
                  <a:lnTo>
                    <a:pt x="66" y="23"/>
                  </a:lnTo>
                  <a:lnTo>
                    <a:pt x="63" y="21"/>
                  </a:lnTo>
                  <a:lnTo>
                    <a:pt x="59" y="19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5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2" y="13"/>
                  </a:lnTo>
                  <a:lnTo>
                    <a:pt x="53" y="14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9" y="19"/>
                  </a:lnTo>
                  <a:lnTo>
                    <a:pt x="62" y="21"/>
                  </a:lnTo>
                  <a:lnTo>
                    <a:pt x="66" y="23"/>
                  </a:lnTo>
                  <a:lnTo>
                    <a:pt x="69" y="25"/>
                  </a:lnTo>
                  <a:lnTo>
                    <a:pt x="73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30"/>
                  </a:lnTo>
                  <a:lnTo>
                    <a:pt x="85" y="32"/>
                  </a:lnTo>
                  <a:lnTo>
                    <a:pt x="86" y="34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8" y="40"/>
                  </a:lnTo>
                  <a:lnTo>
                    <a:pt x="89" y="42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0" y="51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5" y="52"/>
                  </a:lnTo>
                  <a:lnTo>
                    <a:pt x="107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2" y="50"/>
                  </a:lnTo>
                  <a:lnTo>
                    <a:pt x="113" y="50"/>
                  </a:lnTo>
                  <a:lnTo>
                    <a:pt x="114" y="50"/>
                  </a:lnTo>
                  <a:lnTo>
                    <a:pt x="114" y="51"/>
                  </a:lnTo>
                  <a:lnTo>
                    <a:pt x="115" y="51"/>
                  </a:lnTo>
                  <a:lnTo>
                    <a:pt x="116" y="52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17" y="55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9" y="58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20" y="62"/>
                  </a:lnTo>
                  <a:lnTo>
                    <a:pt x="120" y="6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21" y="68"/>
                  </a:lnTo>
                  <a:lnTo>
                    <a:pt x="121" y="70"/>
                  </a:lnTo>
                  <a:lnTo>
                    <a:pt x="122" y="71"/>
                  </a:lnTo>
                  <a:lnTo>
                    <a:pt x="121" y="72"/>
                  </a:lnTo>
                  <a:lnTo>
                    <a:pt x="121" y="71"/>
                  </a:lnTo>
                  <a:lnTo>
                    <a:pt x="120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19" y="75"/>
                  </a:lnTo>
                  <a:lnTo>
                    <a:pt x="120" y="77"/>
                  </a:lnTo>
                  <a:lnTo>
                    <a:pt x="121" y="78"/>
                  </a:lnTo>
                  <a:lnTo>
                    <a:pt x="121" y="79"/>
                  </a:lnTo>
                  <a:lnTo>
                    <a:pt x="122" y="80"/>
                  </a:lnTo>
                  <a:lnTo>
                    <a:pt x="123" y="82"/>
                  </a:lnTo>
                  <a:lnTo>
                    <a:pt x="125" y="84"/>
                  </a:lnTo>
                  <a:lnTo>
                    <a:pt x="126" y="85"/>
                  </a:lnTo>
                  <a:lnTo>
                    <a:pt x="128" y="87"/>
                  </a:lnTo>
                  <a:lnTo>
                    <a:pt x="130" y="88"/>
                  </a:lnTo>
                  <a:lnTo>
                    <a:pt x="131" y="89"/>
                  </a:lnTo>
                  <a:lnTo>
                    <a:pt x="133" y="90"/>
                  </a:lnTo>
                  <a:lnTo>
                    <a:pt x="135" y="91"/>
                  </a:lnTo>
                  <a:lnTo>
                    <a:pt x="137" y="92"/>
                  </a:lnTo>
                  <a:lnTo>
                    <a:pt x="139" y="93"/>
                  </a:lnTo>
                  <a:lnTo>
                    <a:pt x="141" y="94"/>
                  </a:lnTo>
                  <a:lnTo>
                    <a:pt x="143" y="94"/>
                  </a:lnTo>
                  <a:lnTo>
                    <a:pt x="146" y="9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91">
              <a:extLst>
                <a:ext uri="{FF2B5EF4-FFF2-40B4-BE49-F238E27FC236}">
                  <a16:creationId xmlns:a16="http://schemas.microsoft.com/office/drawing/2014/main" id="{015A2F45-9A3C-4BF6-B131-6E8E2A885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1205"/>
              <a:ext cx="212" cy="160"/>
            </a:xfrm>
            <a:custGeom>
              <a:avLst/>
              <a:gdLst>
                <a:gd name="T0" fmla="*/ 1476 w 107"/>
                <a:gd name="T1" fmla="*/ 1185 h 81"/>
                <a:gd name="T2" fmla="*/ 1492 w 107"/>
                <a:gd name="T3" fmla="*/ 1140 h 81"/>
                <a:gd name="T4" fmla="*/ 1539 w 107"/>
                <a:gd name="T5" fmla="*/ 1092 h 81"/>
                <a:gd name="T6" fmla="*/ 1601 w 107"/>
                <a:gd name="T7" fmla="*/ 1049 h 81"/>
                <a:gd name="T8" fmla="*/ 1617 w 107"/>
                <a:gd name="T9" fmla="*/ 956 h 81"/>
                <a:gd name="T10" fmla="*/ 1492 w 107"/>
                <a:gd name="T11" fmla="*/ 917 h 81"/>
                <a:gd name="T12" fmla="*/ 1173 w 107"/>
                <a:gd name="T13" fmla="*/ 988 h 81"/>
                <a:gd name="T14" fmla="*/ 1036 w 107"/>
                <a:gd name="T15" fmla="*/ 972 h 81"/>
                <a:gd name="T16" fmla="*/ 848 w 107"/>
                <a:gd name="T17" fmla="*/ 780 h 81"/>
                <a:gd name="T18" fmla="*/ 723 w 107"/>
                <a:gd name="T19" fmla="*/ 656 h 81"/>
                <a:gd name="T20" fmla="*/ 616 w 107"/>
                <a:gd name="T21" fmla="*/ 608 h 81"/>
                <a:gd name="T22" fmla="*/ 569 w 107"/>
                <a:gd name="T23" fmla="*/ 593 h 81"/>
                <a:gd name="T24" fmla="*/ 325 w 107"/>
                <a:gd name="T25" fmla="*/ 577 h 81"/>
                <a:gd name="T26" fmla="*/ 79 w 107"/>
                <a:gd name="T27" fmla="*/ 593 h 81"/>
                <a:gd name="T28" fmla="*/ 16 w 107"/>
                <a:gd name="T29" fmla="*/ 547 h 81"/>
                <a:gd name="T30" fmla="*/ 16 w 107"/>
                <a:gd name="T31" fmla="*/ 516 h 81"/>
                <a:gd name="T32" fmla="*/ 48 w 107"/>
                <a:gd name="T33" fmla="*/ 484 h 81"/>
                <a:gd name="T34" fmla="*/ 204 w 107"/>
                <a:gd name="T35" fmla="*/ 440 h 81"/>
                <a:gd name="T36" fmla="*/ 248 w 107"/>
                <a:gd name="T37" fmla="*/ 409 h 81"/>
                <a:gd name="T38" fmla="*/ 341 w 107"/>
                <a:gd name="T39" fmla="*/ 348 h 81"/>
                <a:gd name="T40" fmla="*/ 460 w 107"/>
                <a:gd name="T41" fmla="*/ 261 h 81"/>
                <a:gd name="T42" fmla="*/ 553 w 107"/>
                <a:gd name="T43" fmla="*/ 215 h 81"/>
                <a:gd name="T44" fmla="*/ 553 w 107"/>
                <a:gd name="T45" fmla="*/ 140 h 81"/>
                <a:gd name="T46" fmla="*/ 569 w 107"/>
                <a:gd name="T47" fmla="*/ 93 h 81"/>
                <a:gd name="T48" fmla="*/ 660 w 107"/>
                <a:gd name="T49" fmla="*/ 32 h 81"/>
                <a:gd name="T50" fmla="*/ 737 w 107"/>
                <a:gd name="T51" fmla="*/ 0 h 81"/>
                <a:gd name="T52" fmla="*/ 769 w 107"/>
                <a:gd name="T53" fmla="*/ 32 h 81"/>
                <a:gd name="T54" fmla="*/ 769 w 107"/>
                <a:gd name="T55" fmla="*/ 63 h 81"/>
                <a:gd name="T56" fmla="*/ 737 w 107"/>
                <a:gd name="T57" fmla="*/ 231 h 81"/>
                <a:gd name="T58" fmla="*/ 737 w 107"/>
                <a:gd name="T59" fmla="*/ 231 h 81"/>
                <a:gd name="T60" fmla="*/ 785 w 107"/>
                <a:gd name="T61" fmla="*/ 63 h 81"/>
                <a:gd name="T62" fmla="*/ 753 w 107"/>
                <a:gd name="T63" fmla="*/ 0 h 81"/>
                <a:gd name="T64" fmla="*/ 676 w 107"/>
                <a:gd name="T65" fmla="*/ 16 h 81"/>
                <a:gd name="T66" fmla="*/ 569 w 107"/>
                <a:gd name="T67" fmla="*/ 63 h 81"/>
                <a:gd name="T68" fmla="*/ 537 w 107"/>
                <a:gd name="T69" fmla="*/ 140 h 81"/>
                <a:gd name="T70" fmla="*/ 553 w 107"/>
                <a:gd name="T71" fmla="*/ 200 h 81"/>
                <a:gd name="T72" fmla="*/ 460 w 107"/>
                <a:gd name="T73" fmla="*/ 261 h 81"/>
                <a:gd name="T74" fmla="*/ 357 w 107"/>
                <a:gd name="T75" fmla="*/ 332 h 81"/>
                <a:gd name="T76" fmla="*/ 248 w 107"/>
                <a:gd name="T77" fmla="*/ 395 h 81"/>
                <a:gd name="T78" fmla="*/ 204 w 107"/>
                <a:gd name="T79" fmla="*/ 440 h 81"/>
                <a:gd name="T80" fmla="*/ 63 w 107"/>
                <a:gd name="T81" fmla="*/ 468 h 81"/>
                <a:gd name="T82" fmla="*/ 16 w 107"/>
                <a:gd name="T83" fmla="*/ 516 h 81"/>
                <a:gd name="T84" fmla="*/ 16 w 107"/>
                <a:gd name="T85" fmla="*/ 561 h 81"/>
                <a:gd name="T86" fmla="*/ 157 w 107"/>
                <a:gd name="T87" fmla="*/ 608 h 81"/>
                <a:gd name="T88" fmla="*/ 428 w 107"/>
                <a:gd name="T89" fmla="*/ 593 h 81"/>
                <a:gd name="T90" fmla="*/ 569 w 107"/>
                <a:gd name="T91" fmla="*/ 608 h 81"/>
                <a:gd name="T92" fmla="*/ 660 w 107"/>
                <a:gd name="T93" fmla="*/ 640 h 81"/>
                <a:gd name="T94" fmla="*/ 785 w 107"/>
                <a:gd name="T95" fmla="*/ 733 h 81"/>
                <a:gd name="T96" fmla="*/ 1005 w 107"/>
                <a:gd name="T97" fmla="*/ 956 h 81"/>
                <a:gd name="T98" fmla="*/ 1112 w 107"/>
                <a:gd name="T99" fmla="*/ 1003 h 81"/>
                <a:gd name="T100" fmla="*/ 1401 w 107"/>
                <a:gd name="T101" fmla="*/ 940 h 81"/>
                <a:gd name="T102" fmla="*/ 1601 w 107"/>
                <a:gd name="T103" fmla="*/ 917 h 81"/>
                <a:gd name="T104" fmla="*/ 1633 w 107"/>
                <a:gd name="T105" fmla="*/ 1003 h 81"/>
                <a:gd name="T106" fmla="*/ 1571 w 107"/>
                <a:gd name="T107" fmla="*/ 1049 h 81"/>
                <a:gd name="T108" fmla="*/ 1524 w 107"/>
                <a:gd name="T109" fmla="*/ 1108 h 81"/>
                <a:gd name="T110" fmla="*/ 1476 w 107"/>
                <a:gd name="T111" fmla="*/ 1156 h 81"/>
                <a:gd name="T112" fmla="*/ 1476 w 107"/>
                <a:gd name="T113" fmla="*/ 1217 h 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81">
                  <a:moveTo>
                    <a:pt x="96" y="80"/>
                  </a:moveTo>
                  <a:lnTo>
                    <a:pt x="96" y="80"/>
                  </a:lnTo>
                  <a:lnTo>
                    <a:pt x="96" y="79"/>
                  </a:lnTo>
                  <a:lnTo>
                    <a:pt x="96" y="78"/>
                  </a:lnTo>
                  <a:lnTo>
                    <a:pt x="96" y="77"/>
                  </a:lnTo>
                  <a:lnTo>
                    <a:pt x="97" y="76"/>
                  </a:lnTo>
                  <a:lnTo>
                    <a:pt x="96" y="76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9" y="74"/>
                  </a:lnTo>
                  <a:lnTo>
                    <a:pt x="100" y="74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101" y="71"/>
                  </a:lnTo>
                  <a:lnTo>
                    <a:pt x="102" y="70"/>
                  </a:lnTo>
                  <a:lnTo>
                    <a:pt x="103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6" y="68"/>
                  </a:lnTo>
                  <a:lnTo>
                    <a:pt x="106" y="67"/>
                  </a:lnTo>
                  <a:lnTo>
                    <a:pt x="107" y="66"/>
                  </a:lnTo>
                  <a:lnTo>
                    <a:pt x="106" y="65"/>
                  </a:lnTo>
                  <a:lnTo>
                    <a:pt x="106" y="64"/>
                  </a:lnTo>
                  <a:lnTo>
                    <a:pt x="105" y="63"/>
                  </a:lnTo>
                  <a:lnTo>
                    <a:pt x="105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97" y="60"/>
                  </a:lnTo>
                  <a:lnTo>
                    <a:pt x="95" y="60"/>
                  </a:lnTo>
                  <a:lnTo>
                    <a:pt x="91" y="61"/>
                  </a:lnTo>
                  <a:lnTo>
                    <a:pt x="87" y="63"/>
                  </a:lnTo>
                  <a:lnTo>
                    <a:pt x="82" y="64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6" y="65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9" y="65"/>
                  </a:lnTo>
                  <a:lnTo>
                    <a:pt x="67" y="64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3" y="61"/>
                  </a:lnTo>
                  <a:lnTo>
                    <a:pt x="62" y="59"/>
                  </a:lnTo>
                  <a:lnTo>
                    <a:pt x="60" y="57"/>
                  </a:lnTo>
                  <a:lnTo>
                    <a:pt x="55" y="51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9" y="45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4" y="41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4" y="39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49" y="8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5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21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40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50" y="46"/>
                  </a:lnTo>
                  <a:lnTo>
                    <a:pt x="51" y="48"/>
                  </a:lnTo>
                  <a:lnTo>
                    <a:pt x="53" y="49"/>
                  </a:lnTo>
                  <a:lnTo>
                    <a:pt x="55" y="51"/>
                  </a:lnTo>
                  <a:lnTo>
                    <a:pt x="59" y="58"/>
                  </a:lnTo>
                  <a:lnTo>
                    <a:pt x="61" y="60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6"/>
                  </a:lnTo>
                  <a:lnTo>
                    <a:pt x="78" y="66"/>
                  </a:lnTo>
                  <a:lnTo>
                    <a:pt x="80" y="65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1" y="62"/>
                  </a:lnTo>
                  <a:lnTo>
                    <a:pt x="95" y="61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5" y="64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2" y="69"/>
                  </a:lnTo>
                  <a:lnTo>
                    <a:pt x="101" y="70"/>
                  </a:lnTo>
                  <a:lnTo>
                    <a:pt x="100" y="71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8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6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6" y="8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92">
              <a:extLst>
                <a:ext uri="{FF2B5EF4-FFF2-40B4-BE49-F238E27FC236}">
                  <a16:creationId xmlns:a16="http://schemas.microsoft.com/office/drawing/2014/main" id="{7351BF40-9C7B-4EE4-8F81-CE05F8215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985"/>
              <a:ext cx="126" cy="314"/>
            </a:xfrm>
            <a:custGeom>
              <a:avLst/>
              <a:gdLst>
                <a:gd name="T0" fmla="*/ 244 w 64"/>
                <a:gd name="T1" fmla="*/ 1993 h 159"/>
                <a:gd name="T2" fmla="*/ 268 w 64"/>
                <a:gd name="T3" fmla="*/ 2040 h 159"/>
                <a:gd name="T4" fmla="*/ 268 w 64"/>
                <a:gd name="T5" fmla="*/ 2188 h 159"/>
                <a:gd name="T6" fmla="*/ 435 w 64"/>
                <a:gd name="T7" fmla="*/ 2340 h 159"/>
                <a:gd name="T8" fmla="*/ 559 w 64"/>
                <a:gd name="T9" fmla="*/ 2417 h 159"/>
                <a:gd name="T10" fmla="*/ 679 w 64"/>
                <a:gd name="T11" fmla="*/ 2417 h 159"/>
                <a:gd name="T12" fmla="*/ 825 w 64"/>
                <a:gd name="T13" fmla="*/ 2324 h 159"/>
                <a:gd name="T14" fmla="*/ 961 w 64"/>
                <a:gd name="T15" fmla="*/ 2220 h 159"/>
                <a:gd name="T16" fmla="*/ 825 w 64"/>
                <a:gd name="T17" fmla="*/ 2157 h 159"/>
                <a:gd name="T18" fmla="*/ 648 w 64"/>
                <a:gd name="T19" fmla="*/ 2072 h 159"/>
                <a:gd name="T20" fmla="*/ 435 w 64"/>
                <a:gd name="T21" fmla="*/ 1888 h 159"/>
                <a:gd name="T22" fmla="*/ 345 w 64"/>
                <a:gd name="T23" fmla="*/ 1732 h 159"/>
                <a:gd name="T24" fmla="*/ 299 w 64"/>
                <a:gd name="T25" fmla="*/ 1596 h 159"/>
                <a:gd name="T26" fmla="*/ 329 w 64"/>
                <a:gd name="T27" fmla="*/ 1477 h 159"/>
                <a:gd name="T28" fmla="*/ 496 w 64"/>
                <a:gd name="T29" fmla="*/ 1232 h 159"/>
                <a:gd name="T30" fmla="*/ 604 w 64"/>
                <a:gd name="T31" fmla="*/ 1003 h 159"/>
                <a:gd name="T32" fmla="*/ 732 w 64"/>
                <a:gd name="T33" fmla="*/ 701 h 159"/>
                <a:gd name="T34" fmla="*/ 725 w 64"/>
                <a:gd name="T35" fmla="*/ 592 h 159"/>
                <a:gd name="T36" fmla="*/ 589 w 64"/>
                <a:gd name="T37" fmla="*/ 348 h 159"/>
                <a:gd name="T38" fmla="*/ 465 w 64"/>
                <a:gd name="T39" fmla="*/ 199 h 159"/>
                <a:gd name="T40" fmla="*/ 360 w 64"/>
                <a:gd name="T41" fmla="*/ 109 h 159"/>
                <a:gd name="T42" fmla="*/ 167 w 64"/>
                <a:gd name="T43" fmla="*/ 16 h 159"/>
                <a:gd name="T44" fmla="*/ 63 w 64"/>
                <a:gd name="T45" fmla="*/ 16 h 159"/>
                <a:gd name="T46" fmla="*/ 0 w 64"/>
                <a:gd name="T47" fmla="*/ 77 h 159"/>
                <a:gd name="T48" fmla="*/ 0 w 64"/>
                <a:gd name="T49" fmla="*/ 184 h 159"/>
                <a:gd name="T50" fmla="*/ 152 w 64"/>
                <a:gd name="T51" fmla="*/ 348 h 159"/>
                <a:gd name="T52" fmla="*/ 197 w 64"/>
                <a:gd name="T53" fmla="*/ 363 h 159"/>
                <a:gd name="T54" fmla="*/ 244 w 64"/>
                <a:gd name="T55" fmla="*/ 425 h 159"/>
                <a:gd name="T56" fmla="*/ 197 w 64"/>
                <a:gd name="T57" fmla="*/ 348 h 159"/>
                <a:gd name="T58" fmla="*/ 108 w 64"/>
                <a:gd name="T59" fmla="*/ 348 h 159"/>
                <a:gd name="T60" fmla="*/ 16 w 64"/>
                <a:gd name="T61" fmla="*/ 168 h 159"/>
                <a:gd name="T62" fmla="*/ 16 w 64"/>
                <a:gd name="T63" fmla="*/ 77 h 159"/>
                <a:gd name="T64" fmla="*/ 47 w 64"/>
                <a:gd name="T65" fmla="*/ 32 h 159"/>
                <a:gd name="T66" fmla="*/ 124 w 64"/>
                <a:gd name="T67" fmla="*/ 16 h 159"/>
                <a:gd name="T68" fmla="*/ 268 w 64"/>
                <a:gd name="T69" fmla="*/ 77 h 159"/>
                <a:gd name="T70" fmla="*/ 435 w 64"/>
                <a:gd name="T71" fmla="*/ 184 h 159"/>
                <a:gd name="T72" fmla="*/ 496 w 64"/>
                <a:gd name="T73" fmla="*/ 261 h 159"/>
                <a:gd name="T74" fmla="*/ 679 w 64"/>
                <a:gd name="T75" fmla="*/ 545 h 159"/>
                <a:gd name="T76" fmla="*/ 725 w 64"/>
                <a:gd name="T77" fmla="*/ 671 h 159"/>
                <a:gd name="T78" fmla="*/ 616 w 64"/>
                <a:gd name="T79" fmla="*/ 924 h 159"/>
                <a:gd name="T80" fmla="*/ 589 w 64"/>
                <a:gd name="T81" fmla="*/ 1092 h 159"/>
                <a:gd name="T82" fmla="*/ 388 w 64"/>
                <a:gd name="T83" fmla="*/ 1341 h 159"/>
                <a:gd name="T84" fmla="*/ 299 w 64"/>
                <a:gd name="T85" fmla="*/ 1532 h 159"/>
                <a:gd name="T86" fmla="*/ 313 w 64"/>
                <a:gd name="T87" fmla="*/ 1685 h 159"/>
                <a:gd name="T88" fmla="*/ 388 w 64"/>
                <a:gd name="T89" fmla="*/ 1841 h 159"/>
                <a:gd name="T90" fmla="*/ 543 w 64"/>
                <a:gd name="T91" fmla="*/ 2008 h 159"/>
                <a:gd name="T92" fmla="*/ 732 w 64"/>
                <a:gd name="T93" fmla="*/ 2141 h 159"/>
                <a:gd name="T94" fmla="*/ 931 w 64"/>
                <a:gd name="T95" fmla="*/ 2204 h 159"/>
                <a:gd name="T96" fmla="*/ 945 w 64"/>
                <a:gd name="T97" fmla="*/ 2220 h 159"/>
                <a:gd name="T98" fmla="*/ 780 w 64"/>
                <a:gd name="T99" fmla="*/ 2340 h 159"/>
                <a:gd name="T100" fmla="*/ 648 w 64"/>
                <a:gd name="T101" fmla="*/ 2417 h 159"/>
                <a:gd name="T102" fmla="*/ 559 w 64"/>
                <a:gd name="T103" fmla="*/ 2417 h 159"/>
                <a:gd name="T104" fmla="*/ 435 w 64"/>
                <a:gd name="T105" fmla="*/ 2340 h 159"/>
                <a:gd name="T106" fmla="*/ 284 w 64"/>
                <a:gd name="T107" fmla="*/ 2188 h 159"/>
                <a:gd name="T108" fmla="*/ 268 w 64"/>
                <a:gd name="T109" fmla="*/ 2056 h 159"/>
                <a:gd name="T110" fmla="*/ 244 w 64"/>
                <a:gd name="T111" fmla="*/ 1993 h 159"/>
                <a:gd name="T112" fmla="*/ 167 w 64"/>
                <a:gd name="T113" fmla="*/ 1949 h 1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" h="159">
                  <a:moveTo>
                    <a:pt x="11" y="128"/>
                  </a:moveTo>
                  <a:lnTo>
                    <a:pt x="11" y="128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30"/>
                  </a:lnTo>
                  <a:lnTo>
                    <a:pt x="15" y="131"/>
                  </a:lnTo>
                  <a:lnTo>
                    <a:pt x="16" y="131"/>
                  </a:lnTo>
                  <a:lnTo>
                    <a:pt x="15" y="131"/>
                  </a:lnTo>
                  <a:lnTo>
                    <a:pt x="16" y="132"/>
                  </a:lnTo>
                  <a:lnTo>
                    <a:pt x="17" y="132"/>
                  </a:lnTo>
                  <a:lnTo>
                    <a:pt x="17" y="133"/>
                  </a:lnTo>
                  <a:lnTo>
                    <a:pt x="18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4"/>
                  </a:lnTo>
                  <a:lnTo>
                    <a:pt x="20" y="146"/>
                  </a:lnTo>
                  <a:lnTo>
                    <a:pt x="22" y="148"/>
                  </a:lnTo>
                  <a:lnTo>
                    <a:pt x="23" y="149"/>
                  </a:lnTo>
                  <a:lnTo>
                    <a:pt x="25" y="151"/>
                  </a:lnTo>
                  <a:lnTo>
                    <a:pt x="26" y="152"/>
                  </a:lnTo>
                  <a:lnTo>
                    <a:pt x="28" y="153"/>
                  </a:lnTo>
                  <a:lnTo>
                    <a:pt x="29" y="154"/>
                  </a:lnTo>
                  <a:lnTo>
                    <a:pt x="30" y="155"/>
                  </a:lnTo>
                  <a:lnTo>
                    <a:pt x="31" y="156"/>
                  </a:lnTo>
                  <a:lnTo>
                    <a:pt x="33" y="157"/>
                  </a:lnTo>
                  <a:lnTo>
                    <a:pt x="34" y="158"/>
                  </a:lnTo>
                  <a:lnTo>
                    <a:pt x="35" y="158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2" y="159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5" y="159"/>
                  </a:lnTo>
                  <a:lnTo>
                    <a:pt x="46" y="158"/>
                  </a:lnTo>
                  <a:lnTo>
                    <a:pt x="48" y="157"/>
                  </a:lnTo>
                  <a:lnTo>
                    <a:pt x="49" y="157"/>
                  </a:lnTo>
                  <a:lnTo>
                    <a:pt x="50" y="156"/>
                  </a:lnTo>
                  <a:lnTo>
                    <a:pt x="52" y="155"/>
                  </a:lnTo>
                  <a:lnTo>
                    <a:pt x="53" y="154"/>
                  </a:lnTo>
                  <a:lnTo>
                    <a:pt x="55" y="153"/>
                  </a:lnTo>
                  <a:lnTo>
                    <a:pt x="57" y="152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2" y="148"/>
                  </a:lnTo>
                  <a:lnTo>
                    <a:pt x="63" y="147"/>
                  </a:lnTo>
                  <a:lnTo>
                    <a:pt x="63" y="146"/>
                  </a:lnTo>
                  <a:lnTo>
                    <a:pt x="64" y="146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8" y="143"/>
                  </a:lnTo>
                  <a:lnTo>
                    <a:pt x="57" y="143"/>
                  </a:lnTo>
                  <a:lnTo>
                    <a:pt x="55" y="142"/>
                  </a:lnTo>
                  <a:lnTo>
                    <a:pt x="53" y="142"/>
                  </a:lnTo>
                  <a:lnTo>
                    <a:pt x="51" y="141"/>
                  </a:lnTo>
                  <a:lnTo>
                    <a:pt x="50" y="140"/>
                  </a:lnTo>
                  <a:lnTo>
                    <a:pt x="48" y="139"/>
                  </a:lnTo>
                  <a:lnTo>
                    <a:pt x="46" y="138"/>
                  </a:lnTo>
                  <a:lnTo>
                    <a:pt x="45" y="137"/>
                  </a:lnTo>
                  <a:lnTo>
                    <a:pt x="43" y="136"/>
                  </a:lnTo>
                  <a:lnTo>
                    <a:pt x="40" y="134"/>
                  </a:lnTo>
                  <a:lnTo>
                    <a:pt x="37" y="132"/>
                  </a:lnTo>
                  <a:lnTo>
                    <a:pt x="34" y="129"/>
                  </a:lnTo>
                  <a:lnTo>
                    <a:pt x="33" y="128"/>
                  </a:lnTo>
                  <a:lnTo>
                    <a:pt x="31" y="126"/>
                  </a:lnTo>
                  <a:lnTo>
                    <a:pt x="30" y="125"/>
                  </a:lnTo>
                  <a:lnTo>
                    <a:pt x="29" y="124"/>
                  </a:lnTo>
                  <a:lnTo>
                    <a:pt x="28" y="122"/>
                  </a:lnTo>
                  <a:lnTo>
                    <a:pt x="26" y="121"/>
                  </a:lnTo>
                  <a:lnTo>
                    <a:pt x="25" y="119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3" y="114"/>
                  </a:lnTo>
                  <a:lnTo>
                    <a:pt x="22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3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7"/>
                  </a:lnTo>
                  <a:lnTo>
                    <a:pt x="23" y="95"/>
                  </a:lnTo>
                  <a:lnTo>
                    <a:pt x="24" y="93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28" y="87"/>
                  </a:lnTo>
                  <a:lnTo>
                    <a:pt x="30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5" y="79"/>
                  </a:lnTo>
                  <a:lnTo>
                    <a:pt x="36" y="77"/>
                  </a:lnTo>
                  <a:lnTo>
                    <a:pt x="38" y="74"/>
                  </a:lnTo>
                  <a:lnTo>
                    <a:pt x="39" y="72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1"/>
                  </a:lnTo>
                  <a:lnTo>
                    <a:pt x="43" y="58"/>
                  </a:lnTo>
                  <a:lnTo>
                    <a:pt x="45" y="55"/>
                  </a:lnTo>
                  <a:lnTo>
                    <a:pt x="46" y="52"/>
                  </a:lnTo>
                  <a:lnTo>
                    <a:pt x="48" y="49"/>
                  </a:lnTo>
                  <a:lnTo>
                    <a:pt x="49" y="46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8"/>
                  </a:lnTo>
                  <a:lnTo>
                    <a:pt x="46" y="35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6" y="10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6" y="21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1" y="28"/>
                  </a:lnTo>
                  <a:lnTo>
                    <a:pt x="43" y="31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8" y="41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9"/>
                  </a:lnTo>
                  <a:lnTo>
                    <a:pt x="46" y="52"/>
                  </a:lnTo>
                  <a:lnTo>
                    <a:pt x="44" y="55"/>
                  </a:lnTo>
                  <a:lnTo>
                    <a:pt x="43" y="58"/>
                  </a:lnTo>
                  <a:lnTo>
                    <a:pt x="41" y="61"/>
                  </a:lnTo>
                  <a:lnTo>
                    <a:pt x="41" y="63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39" y="72"/>
                  </a:lnTo>
                  <a:lnTo>
                    <a:pt x="37" y="74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29" y="84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2" y="94"/>
                  </a:lnTo>
                  <a:lnTo>
                    <a:pt x="21" y="97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0" y="101"/>
                  </a:lnTo>
                  <a:lnTo>
                    <a:pt x="20" y="102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1" y="111"/>
                  </a:lnTo>
                  <a:lnTo>
                    <a:pt x="22" y="113"/>
                  </a:lnTo>
                  <a:lnTo>
                    <a:pt x="22" y="115"/>
                  </a:lnTo>
                  <a:lnTo>
                    <a:pt x="23" y="116"/>
                  </a:lnTo>
                  <a:lnTo>
                    <a:pt x="24" y="118"/>
                  </a:lnTo>
                  <a:lnTo>
                    <a:pt x="25" y="119"/>
                  </a:lnTo>
                  <a:lnTo>
                    <a:pt x="26" y="121"/>
                  </a:lnTo>
                  <a:lnTo>
                    <a:pt x="27" y="122"/>
                  </a:lnTo>
                  <a:lnTo>
                    <a:pt x="28" y="124"/>
                  </a:lnTo>
                  <a:lnTo>
                    <a:pt x="29" y="125"/>
                  </a:lnTo>
                  <a:lnTo>
                    <a:pt x="31" y="127"/>
                  </a:lnTo>
                  <a:lnTo>
                    <a:pt x="32" y="128"/>
                  </a:lnTo>
                  <a:lnTo>
                    <a:pt x="34" y="130"/>
                  </a:lnTo>
                  <a:lnTo>
                    <a:pt x="36" y="132"/>
                  </a:lnTo>
                  <a:lnTo>
                    <a:pt x="40" y="135"/>
                  </a:lnTo>
                  <a:lnTo>
                    <a:pt x="43" y="137"/>
                  </a:lnTo>
                  <a:lnTo>
                    <a:pt x="44" y="138"/>
                  </a:lnTo>
                  <a:lnTo>
                    <a:pt x="46" y="139"/>
                  </a:lnTo>
                  <a:lnTo>
                    <a:pt x="48" y="140"/>
                  </a:lnTo>
                  <a:lnTo>
                    <a:pt x="49" y="141"/>
                  </a:lnTo>
                  <a:lnTo>
                    <a:pt x="51" y="141"/>
                  </a:lnTo>
                  <a:lnTo>
                    <a:pt x="53" y="142"/>
                  </a:lnTo>
                  <a:lnTo>
                    <a:pt x="55" y="143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60" y="145"/>
                  </a:lnTo>
                  <a:lnTo>
                    <a:pt x="62" y="145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0" y="148"/>
                  </a:lnTo>
                  <a:lnTo>
                    <a:pt x="58" y="150"/>
                  </a:lnTo>
                  <a:lnTo>
                    <a:pt x="56" y="151"/>
                  </a:lnTo>
                  <a:lnTo>
                    <a:pt x="55" y="152"/>
                  </a:lnTo>
                  <a:lnTo>
                    <a:pt x="53" y="153"/>
                  </a:lnTo>
                  <a:lnTo>
                    <a:pt x="52" y="154"/>
                  </a:lnTo>
                  <a:lnTo>
                    <a:pt x="50" y="155"/>
                  </a:lnTo>
                  <a:lnTo>
                    <a:pt x="49" y="156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5" y="158"/>
                  </a:lnTo>
                  <a:lnTo>
                    <a:pt x="44" y="158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40" y="159"/>
                  </a:lnTo>
                  <a:lnTo>
                    <a:pt x="38" y="159"/>
                  </a:lnTo>
                  <a:lnTo>
                    <a:pt x="37" y="159"/>
                  </a:lnTo>
                  <a:lnTo>
                    <a:pt x="36" y="158"/>
                  </a:lnTo>
                  <a:lnTo>
                    <a:pt x="35" y="158"/>
                  </a:lnTo>
                  <a:lnTo>
                    <a:pt x="34" y="157"/>
                  </a:lnTo>
                  <a:lnTo>
                    <a:pt x="33" y="157"/>
                  </a:lnTo>
                  <a:lnTo>
                    <a:pt x="32" y="156"/>
                  </a:lnTo>
                  <a:lnTo>
                    <a:pt x="31" y="155"/>
                  </a:lnTo>
                  <a:lnTo>
                    <a:pt x="29" y="154"/>
                  </a:lnTo>
                  <a:lnTo>
                    <a:pt x="28" y="153"/>
                  </a:lnTo>
                  <a:lnTo>
                    <a:pt x="27" y="152"/>
                  </a:lnTo>
                  <a:lnTo>
                    <a:pt x="25" y="150"/>
                  </a:lnTo>
                  <a:lnTo>
                    <a:pt x="24" y="149"/>
                  </a:lnTo>
                  <a:lnTo>
                    <a:pt x="22" y="147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2" y="128"/>
                  </a:lnTo>
                  <a:lnTo>
                    <a:pt x="11" y="128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93">
              <a:extLst>
                <a:ext uri="{FF2B5EF4-FFF2-40B4-BE49-F238E27FC236}">
                  <a16:creationId xmlns:a16="http://schemas.microsoft.com/office/drawing/2014/main" id="{6093F73B-65C5-40F4-852A-E47B2D6D9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934"/>
              <a:ext cx="247" cy="138"/>
            </a:xfrm>
            <a:custGeom>
              <a:avLst/>
              <a:gdLst>
                <a:gd name="T0" fmla="*/ 261 w 125"/>
                <a:gd name="T1" fmla="*/ 889 h 70"/>
                <a:gd name="T2" fmla="*/ 215 w 125"/>
                <a:gd name="T3" fmla="*/ 936 h 70"/>
                <a:gd name="T4" fmla="*/ 156 w 125"/>
                <a:gd name="T5" fmla="*/ 936 h 70"/>
                <a:gd name="T6" fmla="*/ 79 w 125"/>
                <a:gd name="T7" fmla="*/ 905 h 70"/>
                <a:gd name="T8" fmla="*/ 47 w 125"/>
                <a:gd name="T9" fmla="*/ 860 h 70"/>
                <a:gd name="T10" fmla="*/ 63 w 125"/>
                <a:gd name="T11" fmla="*/ 796 h 70"/>
                <a:gd name="T12" fmla="*/ 93 w 125"/>
                <a:gd name="T13" fmla="*/ 743 h 70"/>
                <a:gd name="T14" fmla="*/ 32 w 125"/>
                <a:gd name="T15" fmla="*/ 591 h 70"/>
                <a:gd name="T16" fmla="*/ 16 w 125"/>
                <a:gd name="T17" fmla="*/ 513 h 70"/>
                <a:gd name="T18" fmla="*/ 16 w 125"/>
                <a:gd name="T19" fmla="*/ 451 h 70"/>
                <a:gd name="T20" fmla="*/ 47 w 125"/>
                <a:gd name="T21" fmla="*/ 420 h 70"/>
                <a:gd name="T22" fmla="*/ 184 w 125"/>
                <a:gd name="T23" fmla="*/ 392 h 70"/>
                <a:gd name="T24" fmla="*/ 332 w 125"/>
                <a:gd name="T25" fmla="*/ 436 h 70"/>
                <a:gd name="T26" fmla="*/ 547 w 125"/>
                <a:gd name="T27" fmla="*/ 621 h 70"/>
                <a:gd name="T28" fmla="*/ 688 w 125"/>
                <a:gd name="T29" fmla="*/ 828 h 70"/>
                <a:gd name="T30" fmla="*/ 808 w 125"/>
                <a:gd name="T31" fmla="*/ 1057 h 70"/>
                <a:gd name="T32" fmla="*/ 901 w 125"/>
                <a:gd name="T33" fmla="*/ 1025 h 70"/>
                <a:gd name="T34" fmla="*/ 1097 w 125"/>
                <a:gd name="T35" fmla="*/ 936 h 70"/>
                <a:gd name="T36" fmla="*/ 1065 w 125"/>
                <a:gd name="T37" fmla="*/ 712 h 70"/>
                <a:gd name="T38" fmla="*/ 1020 w 125"/>
                <a:gd name="T39" fmla="*/ 451 h 70"/>
                <a:gd name="T40" fmla="*/ 1051 w 125"/>
                <a:gd name="T41" fmla="*/ 268 h 70"/>
                <a:gd name="T42" fmla="*/ 1156 w 125"/>
                <a:gd name="T43" fmla="*/ 108 h 70"/>
                <a:gd name="T44" fmla="*/ 1280 w 125"/>
                <a:gd name="T45" fmla="*/ 47 h 70"/>
                <a:gd name="T46" fmla="*/ 1437 w 125"/>
                <a:gd name="T47" fmla="*/ 16 h 70"/>
                <a:gd name="T48" fmla="*/ 1612 w 125"/>
                <a:gd name="T49" fmla="*/ 63 h 70"/>
                <a:gd name="T50" fmla="*/ 1676 w 125"/>
                <a:gd name="T51" fmla="*/ 93 h 70"/>
                <a:gd name="T52" fmla="*/ 1769 w 125"/>
                <a:gd name="T53" fmla="*/ 183 h 70"/>
                <a:gd name="T54" fmla="*/ 1844 w 125"/>
                <a:gd name="T55" fmla="*/ 136 h 70"/>
                <a:gd name="T56" fmla="*/ 1873 w 125"/>
                <a:gd name="T57" fmla="*/ 124 h 70"/>
                <a:gd name="T58" fmla="*/ 1780 w 125"/>
                <a:gd name="T59" fmla="*/ 183 h 70"/>
                <a:gd name="T60" fmla="*/ 1721 w 125"/>
                <a:gd name="T61" fmla="*/ 124 h 70"/>
                <a:gd name="T62" fmla="*/ 1644 w 125"/>
                <a:gd name="T63" fmla="*/ 63 h 70"/>
                <a:gd name="T64" fmla="*/ 1480 w 125"/>
                <a:gd name="T65" fmla="*/ 16 h 70"/>
                <a:gd name="T66" fmla="*/ 1296 w 125"/>
                <a:gd name="T67" fmla="*/ 32 h 70"/>
                <a:gd name="T68" fmla="*/ 1140 w 125"/>
                <a:gd name="T69" fmla="*/ 108 h 70"/>
                <a:gd name="T70" fmla="*/ 1051 w 125"/>
                <a:gd name="T71" fmla="*/ 229 h 70"/>
                <a:gd name="T72" fmla="*/ 1020 w 125"/>
                <a:gd name="T73" fmla="*/ 420 h 70"/>
                <a:gd name="T74" fmla="*/ 1051 w 125"/>
                <a:gd name="T75" fmla="*/ 680 h 70"/>
                <a:gd name="T76" fmla="*/ 1112 w 125"/>
                <a:gd name="T77" fmla="*/ 921 h 70"/>
                <a:gd name="T78" fmla="*/ 933 w 125"/>
                <a:gd name="T79" fmla="*/ 1011 h 70"/>
                <a:gd name="T80" fmla="*/ 808 w 125"/>
                <a:gd name="T81" fmla="*/ 1041 h 70"/>
                <a:gd name="T82" fmla="*/ 749 w 125"/>
                <a:gd name="T83" fmla="*/ 921 h 70"/>
                <a:gd name="T84" fmla="*/ 577 w 125"/>
                <a:gd name="T85" fmla="*/ 653 h 70"/>
                <a:gd name="T86" fmla="*/ 425 w 125"/>
                <a:gd name="T87" fmla="*/ 481 h 70"/>
                <a:gd name="T88" fmla="*/ 231 w 125"/>
                <a:gd name="T89" fmla="*/ 377 h 70"/>
                <a:gd name="T90" fmla="*/ 63 w 125"/>
                <a:gd name="T91" fmla="*/ 392 h 70"/>
                <a:gd name="T92" fmla="*/ 0 w 125"/>
                <a:gd name="T93" fmla="*/ 451 h 70"/>
                <a:gd name="T94" fmla="*/ 0 w 125"/>
                <a:gd name="T95" fmla="*/ 497 h 70"/>
                <a:gd name="T96" fmla="*/ 16 w 125"/>
                <a:gd name="T97" fmla="*/ 591 h 70"/>
                <a:gd name="T98" fmla="*/ 79 w 125"/>
                <a:gd name="T99" fmla="*/ 727 h 70"/>
                <a:gd name="T100" fmla="*/ 79 w 125"/>
                <a:gd name="T101" fmla="*/ 773 h 70"/>
                <a:gd name="T102" fmla="*/ 32 w 125"/>
                <a:gd name="T103" fmla="*/ 844 h 70"/>
                <a:gd name="T104" fmla="*/ 63 w 125"/>
                <a:gd name="T105" fmla="*/ 905 h 70"/>
                <a:gd name="T106" fmla="*/ 140 w 125"/>
                <a:gd name="T107" fmla="*/ 948 h 70"/>
                <a:gd name="T108" fmla="*/ 200 w 125"/>
                <a:gd name="T109" fmla="*/ 948 h 70"/>
                <a:gd name="T110" fmla="*/ 277 w 125"/>
                <a:gd name="T111" fmla="*/ 889 h 70"/>
                <a:gd name="T112" fmla="*/ 277 w 125"/>
                <a:gd name="T113" fmla="*/ 812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5" h="70">
                  <a:moveTo>
                    <a:pt x="18" y="54"/>
                  </a:move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6" y="61"/>
                  </a:lnTo>
                  <a:lnTo>
                    <a:pt x="15" y="62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2" y="62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20" y="28"/>
                  </a:lnTo>
                  <a:lnTo>
                    <a:pt x="22" y="29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1" y="36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6" y="41"/>
                  </a:lnTo>
                  <a:lnTo>
                    <a:pt x="37" y="43"/>
                  </a:lnTo>
                  <a:lnTo>
                    <a:pt x="39" y="45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3" y="51"/>
                  </a:lnTo>
                  <a:lnTo>
                    <a:pt x="45" y="55"/>
                  </a:lnTo>
                  <a:lnTo>
                    <a:pt x="46" y="57"/>
                  </a:lnTo>
                  <a:lnTo>
                    <a:pt x="47" y="59"/>
                  </a:lnTo>
                  <a:lnTo>
                    <a:pt x="48" y="61"/>
                  </a:lnTo>
                  <a:lnTo>
                    <a:pt x="49" y="63"/>
                  </a:lnTo>
                  <a:lnTo>
                    <a:pt x="50" y="65"/>
                  </a:lnTo>
                  <a:lnTo>
                    <a:pt x="51" y="66"/>
                  </a:lnTo>
                  <a:lnTo>
                    <a:pt x="52" y="68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9" y="68"/>
                  </a:lnTo>
                  <a:lnTo>
                    <a:pt x="61" y="67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4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2" y="62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3" y="56"/>
                  </a:lnTo>
                  <a:lnTo>
                    <a:pt x="71" y="52"/>
                  </a:lnTo>
                  <a:lnTo>
                    <a:pt x="70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8" y="40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7" y="33"/>
                  </a:lnTo>
                  <a:lnTo>
                    <a:pt x="67" y="30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9" y="5"/>
                  </a:lnTo>
                  <a:lnTo>
                    <a:pt x="81" y="4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10" y="5"/>
                  </a:lnTo>
                  <a:lnTo>
                    <a:pt x="110" y="6"/>
                  </a:lnTo>
                  <a:lnTo>
                    <a:pt x="111" y="7"/>
                  </a:lnTo>
                  <a:lnTo>
                    <a:pt x="113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3" y="8"/>
                  </a:lnTo>
                  <a:lnTo>
                    <a:pt x="122" y="8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10"/>
                  </a:lnTo>
                  <a:lnTo>
                    <a:pt x="118" y="11"/>
                  </a:lnTo>
                  <a:lnTo>
                    <a:pt x="117" y="12"/>
                  </a:lnTo>
                  <a:lnTo>
                    <a:pt x="116" y="11"/>
                  </a:lnTo>
                  <a:lnTo>
                    <a:pt x="115" y="10"/>
                  </a:lnTo>
                  <a:lnTo>
                    <a:pt x="114" y="9"/>
                  </a:lnTo>
                  <a:lnTo>
                    <a:pt x="113" y="8"/>
                  </a:lnTo>
                  <a:lnTo>
                    <a:pt x="112" y="7"/>
                  </a:lnTo>
                  <a:lnTo>
                    <a:pt x="111" y="6"/>
                  </a:lnTo>
                  <a:lnTo>
                    <a:pt x="110" y="5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6" y="4"/>
                  </a:lnTo>
                  <a:lnTo>
                    <a:pt x="105" y="3"/>
                  </a:lnTo>
                  <a:lnTo>
                    <a:pt x="103" y="3"/>
                  </a:lnTo>
                  <a:lnTo>
                    <a:pt x="101" y="2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5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1" y="3"/>
                  </a:lnTo>
                  <a:lnTo>
                    <a:pt x="79" y="4"/>
                  </a:lnTo>
                  <a:lnTo>
                    <a:pt x="77" y="6"/>
                  </a:lnTo>
                  <a:lnTo>
                    <a:pt x="75" y="7"/>
                  </a:lnTo>
                  <a:lnTo>
                    <a:pt x="74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1" y="12"/>
                  </a:lnTo>
                  <a:lnTo>
                    <a:pt x="70" y="14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68" y="19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67" y="37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70" y="52"/>
                  </a:lnTo>
                  <a:lnTo>
                    <a:pt x="72" y="57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2"/>
                  </a:lnTo>
                  <a:lnTo>
                    <a:pt x="71" y="62"/>
                  </a:lnTo>
                  <a:lnTo>
                    <a:pt x="69" y="63"/>
                  </a:lnTo>
                  <a:lnTo>
                    <a:pt x="68" y="64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3"/>
                  </a:lnTo>
                  <a:lnTo>
                    <a:pt x="49" y="61"/>
                  </a:lnTo>
                  <a:lnTo>
                    <a:pt x="48" y="59"/>
                  </a:lnTo>
                  <a:lnTo>
                    <a:pt x="47" y="57"/>
                  </a:lnTo>
                  <a:lnTo>
                    <a:pt x="46" y="55"/>
                  </a:lnTo>
                  <a:lnTo>
                    <a:pt x="43" y="51"/>
                  </a:lnTo>
                  <a:lnTo>
                    <a:pt x="42" y="48"/>
                  </a:lnTo>
                  <a:lnTo>
                    <a:pt x="41" y="46"/>
                  </a:lnTo>
                  <a:lnTo>
                    <a:pt x="39" y="44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39"/>
                  </a:lnTo>
                  <a:lnTo>
                    <a:pt x="33" y="37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8"/>
                  </a:lnTo>
                  <a:lnTo>
                    <a:pt x="6" y="49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4">
              <a:extLst>
                <a:ext uri="{FF2B5EF4-FFF2-40B4-BE49-F238E27FC236}">
                  <a16:creationId xmlns:a16="http://schemas.microsoft.com/office/drawing/2014/main" id="{310794C6-3F21-4DCF-B4A5-3CF16049A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" y="914"/>
              <a:ext cx="237" cy="245"/>
            </a:xfrm>
            <a:custGeom>
              <a:avLst/>
              <a:gdLst>
                <a:gd name="T0" fmla="*/ 63 w 120"/>
                <a:gd name="T1" fmla="*/ 261 h 124"/>
                <a:gd name="T2" fmla="*/ 109 w 120"/>
                <a:gd name="T3" fmla="*/ 277 h 124"/>
                <a:gd name="T4" fmla="*/ 156 w 120"/>
                <a:gd name="T5" fmla="*/ 332 h 124"/>
                <a:gd name="T6" fmla="*/ 168 w 120"/>
                <a:gd name="T7" fmla="*/ 441 h 124"/>
                <a:gd name="T8" fmla="*/ 215 w 120"/>
                <a:gd name="T9" fmla="*/ 516 h 124"/>
                <a:gd name="T10" fmla="*/ 231 w 120"/>
                <a:gd name="T11" fmla="*/ 577 h 124"/>
                <a:gd name="T12" fmla="*/ 199 w 120"/>
                <a:gd name="T13" fmla="*/ 640 h 124"/>
                <a:gd name="T14" fmla="*/ 109 w 120"/>
                <a:gd name="T15" fmla="*/ 688 h 124"/>
                <a:gd name="T16" fmla="*/ 124 w 120"/>
                <a:gd name="T17" fmla="*/ 948 h 124"/>
                <a:gd name="T18" fmla="*/ 168 w 120"/>
                <a:gd name="T19" fmla="*/ 1389 h 124"/>
                <a:gd name="T20" fmla="*/ 168 w 120"/>
                <a:gd name="T21" fmla="*/ 1675 h 124"/>
                <a:gd name="T22" fmla="*/ 215 w 120"/>
                <a:gd name="T23" fmla="*/ 1857 h 124"/>
                <a:gd name="T24" fmla="*/ 261 w 120"/>
                <a:gd name="T25" fmla="*/ 1843 h 124"/>
                <a:gd name="T26" fmla="*/ 332 w 120"/>
                <a:gd name="T27" fmla="*/ 1843 h 124"/>
                <a:gd name="T28" fmla="*/ 409 w 120"/>
                <a:gd name="T29" fmla="*/ 1156 h 124"/>
                <a:gd name="T30" fmla="*/ 515 w 120"/>
                <a:gd name="T31" fmla="*/ 672 h 124"/>
                <a:gd name="T32" fmla="*/ 656 w 120"/>
                <a:gd name="T33" fmla="*/ 379 h 124"/>
                <a:gd name="T34" fmla="*/ 824 w 120"/>
                <a:gd name="T35" fmla="*/ 168 h 124"/>
                <a:gd name="T36" fmla="*/ 988 w 120"/>
                <a:gd name="T37" fmla="*/ 63 h 124"/>
                <a:gd name="T38" fmla="*/ 1217 w 120"/>
                <a:gd name="T39" fmla="*/ 16 h 124"/>
                <a:gd name="T40" fmla="*/ 1479 w 120"/>
                <a:gd name="T41" fmla="*/ 32 h 124"/>
                <a:gd name="T42" fmla="*/ 1612 w 120"/>
                <a:gd name="T43" fmla="*/ 124 h 124"/>
                <a:gd name="T44" fmla="*/ 1716 w 120"/>
                <a:gd name="T45" fmla="*/ 277 h 124"/>
                <a:gd name="T46" fmla="*/ 1795 w 120"/>
                <a:gd name="T47" fmla="*/ 500 h 124"/>
                <a:gd name="T48" fmla="*/ 1809 w 120"/>
                <a:gd name="T49" fmla="*/ 780 h 124"/>
                <a:gd name="T50" fmla="*/ 1748 w 120"/>
                <a:gd name="T51" fmla="*/ 1035 h 124"/>
                <a:gd name="T52" fmla="*/ 1525 w 120"/>
                <a:gd name="T53" fmla="*/ 1421 h 124"/>
                <a:gd name="T54" fmla="*/ 1248 w 120"/>
                <a:gd name="T55" fmla="*/ 1675 h 124"/>
                <a:gd name="T56" fmla="*/ 1201 w 120"/>
                <a:gd name="T57" fmla="*/ 1721 h 124"/>
                <a:gd name="T58" fmla="*/ 1533 w 120"/>
                <a:gd name="T59" fmla="*/ 1421 h 124"/>
                <a:gd name="T60" fmla="*/ 1748 w 120"/>
                <a:gd name="T61" fmla="*/ 1035 h 124"/>
                <a:gd name="T62" fmla="*/ 1809 w 120"/>
                <a:gd name="T63" fmla="*/ 780 h 124"/>
                <a:gd name="T64" fmla="*/ 1809 w 120"/>
                <a:gd name="T65" fmla="*/ 484 h 124"/>
                <a:gd name="T66" fmla="*/ 1732 w 120"/>
                <a:gd name="T67" fmla="*/ 277 h 124"/>
                <a:gd name="T68" fmla="*/ 1612 w 120"/>
                <a:gd name="T69" fmla="*/ 109 h 124"/>
                <a:gd name="T70" fmla="*/ 1479 w 120"/>
                <a:gd name="T71" fmla="*/ 32 h 124"/>
                <a:gd name="T72" fmla="*/ 1185 w 120"/>
                <a:gd name="T73" fmla="*/ 0 h 124"/>
                <a:gd name="T74" fmla="*/ 940 w 120"/>
                <a:gd name="T75" fmla="*/ 79 h 124"/>
                <a:gd name="T76" fmla="*/ 824 w 120"/>
                <a:gd name="T77" fmla="*/ 168 h 124"/>
                <a:gd name="T78" fmla="*/ 640 w 120"/>
                <a:gd name="T79" fmla="*/ 379 h 124"/>
                <a:gd name="T80" fmla="*/ 500 w 120"/>
                <a:gd name="T81" fmla="*/ 719 h 124"/>
                <a:gd name="T82" fmla="*/ 379 w 120"/>
                <a:gd name="T83" fmla="*/ 1265 h 124"/>
                <a:gd name="T84" fmla="*/ 316 w 120"/>
                <a:gd name="T85" fmla="*/ 1889 h 124"/>
                <a:gd name="T86" fmla="*/ 261 w 120"/>
                <a:gd name="T87" fmla="*/ 1843 h 124"/>
                <a:gd name="T88" fmla="*/ 215 w 120"/>
                <a:gd name="T89" fmla="*/ 1843 h 124"/>
                <a:gd name="T90" fmla="*/ 199 w 120"/>
                <a:gd name="T91" fmla="*/ 1828 h 124"/>
                <a:gd name="T92" fmla="*/ 184 w 120"/>
                <a:gd name="T93" fmla="*/ 1511 h 124"/>
                <a:gd name="T94" fmla="*/ 156 w 120"/>
                <a:gd name="T95" fmla="*/ 1049 h 124"/>
                <a:gd name="T96" fmla="*/ 79 w 120"/>
                <a:gd name="T97" fmla="*/ 719 h 124"/>
                <a:gd name="T98" fmla="*/ 156 w 120"/>
                <a:gd name="T99" fmla="*/ 688 h 124"/>
                <a:gd name="T100" fmla="*/ 231 w 120"/>
                <a:gd name="T101" fmla="*/ 593 h 124"/>
                <a:gd name="T102" fmla="*/ 231 w 120"/>
                <a:gd name="T103" fmla="*/ 516 h 124"/>
                <a:gd name="T104" fmla="*/ 184 w 120"/>
                <a:gd name="T105" fmla="*/ 472 h 124"/>
                <a:gd name="T106" fmla="*/ 156 w 120"/>
                <a:gd name="T107" fmla="*/ 348 h 124"/>
                <a:gd name="T108" fmla="*/ 124 w 120"/>
                <a:gd name="T109" fmla="*/ 277 h 124"/>
                <a:gd name="T110" fmla="*/ 79 w 120"/>
                <a:gd name="T111" fmla="*/ 245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0" h="124">
                  <a:moveTo>
                    <a:pt x="0" y="17"/>
                  </a:move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7" y="54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10" y="69"/>
                  </a:lnTo>
                  <a:lnTo>
                    <a:pt x="10" y="73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1" y="95"/>
                  </a:lnTo>
                  <a:lnTo>
                    <a:pt x="11" y="99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11" y="110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2" y="122"/>
                  </a:lnTo>
                  <a:lnTo>
                    <a:pt x="13" y="122"/>
                  </a:lnTo>
                  <a:lnTo>
                    <a:pt x="14" y="122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8" y="122"/>
                  </a:lnTo>
                  <a:lnTo>
                    <a:pt x="19" y="122"/>
                  </a:lnTo>
                  <a:lnTo>
                    <a:pt x="20" y="123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8"/>
                  </a:lnTo>
                  <a:lnTo>
                    <a:pt x="23" y="114"/>
                  </a:lnTo>
                  <a:lnTo>
                    <a:pt x="23" y="111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4" y="97"/>
                  </a:lnTo>
                  <a:lnTo>
                    <a:pt x="25" y="90"/>
                  </a:lnTo>
                  <a:lnTo>
                    <a:pt x="26" y="83"/>
                  </a:lnTo>
                  <a:lnTo>
                    <a:pt x="27" y="76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0" y="61"/>
                  </a:lnTo>
                  <a:lnTo>
                    <a:pt x="30" y="57"/>
                  </a:lnTo>
                  <a:lnTo>
                    <a:pt x="31" y="54"/>
                  </a:lnTo>
                  <a:lnTo>
                    <a:pt x="32" y="50"/>
                  </a:lnTo>
                  <a:lnTo>
                    <a:pt x="33" y="47"/>
                  </a:lnTo>
                  <a:lnTo>
                    <a:pt x="34" y="44"/>
                  </a:lnTo>
                  <a:lnTo>
                    <a:pt x="35" y="40"/>
                  </a:lnTo>
                  <a:lnTo>
                    <a:pt x="37" y="37"/>
                  </a:lnTo>
                  <a:lnTo>
                    <a:pt x="38" y="34"/>
                  </a:lnTo>
                  <a:lnTo>
                    <a:pt x="39" y="31"/>
                  </a:lnTo>
                  <a:lnTo>
                    <a:pt x="41" y="28"/>
                  </a:lnTo>
                  <a:lnTo>
                    <a:pt x="43" y="25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51" y="15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6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5" y="4"/>
                  </a:lnTo>
                  <a:lnTo>
                    <a:pt x="67" y="3"/>
                  </a:lnTo>
                  <a:lnTo>
                    <a:pt x="70" y="2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1" y="4"/>
                  </a:lnTo>
                  <a:lnTo>
                    <a:pt x="102" y="5"/>
                  </a:lnTo>
                  <a:lnTo>
                    <a:pt x="104" y="6"/>
                  </a:lnTo>
                  <a:lnTo>
                    <a:pt x="106" y="8"/>
                  </a:lnTo>
                  <a:lnTo>
                    <a:pt x="107" y="9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3" y="18"/>
                  </a:lnTo>
                  <a:lnTo>
                    <a:pt x="114" y="20"/>
                  </a:lnTo>
                  <a:lnTo>
                    <a:pt x="115" y="22"/>
                  </a:lnTo>
                  <a:lnTo>
                    <a:pt x="116" y="24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8" y="30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9" y="37"/>
                  </a:lnTo>
                  <a:lnTo>
                    <a:pt x="119" y="39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9"/>
                  </a:lnTo>
                  <a:lnTo>
                    <a:pt x="119" y="51"/>
                  </a:lnTo>
                  <a:lnTo>
                    <a:pt x="119" y="53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3" y="72"/>
                  </a:lnTo>
                  <a:lnTo>
                    <a:pt x="111" y="76"/>
                  </a:lnTo>
                  <a:lnTo>
                    <a:pt x="109" y="79"/>
                  </a:lnTo>
                  <a:lnTo>
                    <a:pt x="107" y="83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0" y="93"/>
                  </a:lnTo>
                  <a:lnTo>
                    <a:pt x="98" y="96"/>
                  </a:lnTo>
                  <a:lnTo>
                    <a:pt x="95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5" y="107"/>
                  </a:lnTo>
                  <a:lnTo>
                    <a:pt x="82" y="110"/>
                  </a:lnTo>
                  <a:lnTo>
                    <a:pt x="78" y="113"/>
                  </a:lnTo>
                  <a:lnTo>
                    <a:pt x="77" y="113"/>
                  </a:lnTo>
                  <a:lnTo>
                    <a:pt x="76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9" y="113"/>
                  </a:lnTo>
                  <a:lnTo>
                    <a:pt x="82" y="111"/>
                  </a:lnTo>
                  <a:lnTo>
                    <a:pt x="86" y="108"/>
                  </a:lnTo>
                  <a:lnTo>
                    <a:pt x="89" y="105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8" y="96"/>
                  </a:lnTo>
                  <a:lnTo>
                    <a:pt x="101" y="93"/>
                  </a:lnTo>
                  <a:lnTo>
                    <a:pt x="103" y="90"/>
                  </a:lnTo>
                  <a:lnTo>
                    <a:pt x="105" y="87"/>
                  </a:lnTo>
                  <a:lnTo>
                    <a:pt x="108" y="83"/>
                  </a:lnTo>
                  <a:lnTo>
                    <a:pt x="110" y="80"/>
                  </a:lnTo>
                  <a:lnTo>
                    <a:pt x="110" y="79"/>
                  </a:lnTo>
                  <a:lnTo>
                    <a:pt x="112" y="76"/>
                  </a:lnTo>
                  <a:lnTo>
                    <a:pt x="113" y="72"/>
                  </a:lnTo>
                  <a:lnTo>
                    <a:pt x="115" y="68"/>
                  </a:lnTo>
                  <a:lnTo>
                    <a:pt x="117" y="64"/>
                  </a:lnTo>
                  <a:lnTo>
                    <a:pt x="118" y="60"/>
                  </a:lnTo>
                  <a:lnTo>
                    <a:pt x="119" y="58"/>
                  </a:lnTo>
                  <a:lnTo>
                    <a:pt x="119" y="55"/>
                  </a:lnTo>
                  <a:lnTo>
                    <a:pt x="119" y="53"/>
                  </a:lnTo>
                  <a:lnTo>
                    <a:pt x="119" y="51"/>
                  </a:lnTo>
                  <a:lnTo>
                    <a:pt x="119" y="49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17" y="26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5" y="20"/>
                  </a:lnTo>
                  <a:lnTo>
                    <a:pt x="114" y="18"/>
                  </a:lnTo>
                  <a:lnTo>
                    <a:pt x="113" y="16"/>
                  </a:lnTo>
                  <a:lnTo>
                    <a:pt x="112" y="14"/>
                  </a:lnTo>
                  <a:lnTo>
                    <a:pt x="111" y="12"/>
                  </a:lnTo>
                  <a:lnTo>
                    <a:pt x="110" y="12"/>
                  </a:lnTo>
                  <a:lnTo>
                    <a:pt x="109" y="11"/>
                  </a:lnTo>
                  <a:lnTo>
                    <a:pt x="109" y="10"/>
                  </a:lnTo>
                  <a:lnTo>
                    <a:pt x="108" y="9"/>
                  </a:lnTo>
                  <a:lnTo>
                    <a:pt x="106" y="7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44" y="22"/>
                  </a:lnTo>
                  <a:lnTo>
                    <a:pt x="42" y="25"/>
                  </a:lnTo>
                  <a:lnTo>
                    <a:pt x="41" y="28"/>
                  </a:lnTo>
                  <a:lnTo>
                    <a:pt x="39" y="31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5" y="40"/>
                  </a:lnTo>
                  <a:lnTo>
                    <a:pt x="34" y="43"/>
                  </a:lnTo>
                  <a:lnTo>
                    <a:pt x="33" y="47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30" y="57"/>
                  </a:lnTo>
                  <a:lnTo>
                    <a:pt x="29" y="61"/>
                  </a:lnTo>
                  <a:lnTo>
                    <a:pt x="28" y="65"/>
                  </a:lnTo>
                  <a:lnTo>
                    <a:pt x="27" y="68"/>
                  </a:lnTo>
                  <a:lnTo>
                    <a:pt x="26" y="76"/>
                  </a:lnTo>
                  <a:lnTo>
                    <a:pt x="25" y="83"/>
                  </a:lnTo>
                  <a:lnTo>
                    <a:pt x="24" y="90"/>
                  </a:lnTo>
                  <a:lnTo>
                    <a:pt x="23" y="97"/>
                  </a:lnTo>
                  <a:lnTo>
                    <a:pt x="23" y="104"/>
                  </a:lnTo>
                  <a:lnTo>
                    <a:pt x="22" y="108"/>
                  </a:lnTo>
                  <a:lnTo>
                    <a:pt x="22" y="111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21" y="121"/>
                  </a:lnTo>
                  <a:lnTo>
                    <a:pt x="21" y="124"/>
                  </a:lnTo>
                  <a:lnTo>
                    <a:pt x="22" y="124"/>
                  </a:lnTo>
                  <a:lnTo>
                    <a:pt x="21" y="123"/>
                  </a:lnTo>
                  <a:lnTo>
                    <a:pt x="20" y="123"/>
                  </a:lnTo>
                  <a:lnTo>
                    <a:pt x="19" y="122"/>
                  </a:lnTo>
                  <a:lnTo>
                    <a:pt x="18" y="121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2" y="118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3"/>
                  </a:lnTo>
                  <a:lnTo>
                    <a:pt x="12" y="99"/>
                  </a:lnTo>
                  <a:lnTo>
                    <a:pt x="12" y="95"/>
                  </a:lnTo>
                  <a:lnTo>
                    <a:pt x="12" y="91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1" y="80"/>
                  </a:lnTo>
                  <a:lnTo>
                    <a:pt x="11" y="76"/>
                  </a:lnTo>
                  <a:lnTo>
                    <a:pt x="11" y="73"/>
                  </a:lnTo>
                  <a:lnTo>
                    <a:pt x="10" y="69"/>
                  </a:lnTo>
                  <a:lnTo>
                    <a:pt x="10" y="65"/>
                  </a:lnTo>
                  <a:lnTo>
                    <a:pt x="9" y="61"/>
                  </a:lnTo>
                  <a:lnTo>
                    <a:pt x="8" y="58"/>
                  </a:lnTo>
                  <a:lnTo>
                    <a:pt x="7" y="54"/>
                  </a:lnTo>
                  <a:lnTo>
                    <a:pt x="6" y="51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11" y="4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4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95">
              <a:extLst>
                <a:ext uri="{FF2B5EF4-FFF2-40B4-BE49-F238E27FC236}">
                  <a16:creationId xmlns:a16="http://schemas.microsoft.com/office/drawing/2014/main" id="{A40DE999-363D-4E13-BAB8-EEE896521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" y="1139"/>
              <a:ext cx="121" cy="257"/>
            </a:xfrm>
            <a:custGeom>
              <a:avLst/>
              <a:gdLst>
                <a:gd name="T0" fmla="*/ 125 w 61"/>
                <a:gd name="T1" fmla="*/ 79 h 130"/>
                <a:gd name="T2" fmla="*/ 157 w 61"/>
                <a:gd name="T3" fmla="*/ 109 h 130"/>
                <a:gd name="T4" fmla="*/ 280 w 61"/>
                <a:gd name="T5" fmla="*/ 93 h 130"/>
                <a:gd name="T6" fmla="*/ 389 w 61"/>
                <a:gd name="T7" fmla="*/ 125 h 130"/>
                <a:gd name="T8" fmla="*/ 436 w 61"/>
                <a:gd name="T9" fmla="*/ 184 h 130"/>
                <a:gd name="T10" fmla="*/ 436 w 61"/>
                <a:gd name="T11" fmla="*/ 324 h 130"/>
                <a:gd name="T12" fmla="*/ 359 w 61"/>
                <a:gd name="T13" fmla="*/ 425 h 130"/>
                <a:gd name="T14" fmla="*/ 248 w 61"/>
                <a:gd name="T15" fmla="*/ 472 h 130"/>
                <a:gd name="T16" fmla="*/ 63 w 61"/>
                <a:gd name="T17" fmla="*/ 488 h 130"/>
                <a:gd name="T18" fmla="*/ 0 w 61"/>
                <a:gd name="T19" fmla="*/ 504 h 130"/>
                <a:gd name="T20" fmla="*/ 373 w 61"/>
                <a:gd name="T21" fmla="*/ 641 h 130"/>
                <a:gd name="T22" fmla="*/ 524 w 61"/>
                <a:gd name="T23" fmla="*/ 735 h 130"/>
                <a:gd name="T24" fmla="*/ 633 w 61"/>
                <a:gd name="T25" fmla="*/ 872 h 130"/>
                <a:gd name="T26" fmla="*/ 712 w 61"/>
                <a:gd name="T27" fmla="*/ 996 h 130"/>
                <a:gd name="T28" fmla="*/ 787 w 61"/>
                <a:gd name="T29" fmla="*/ 996 h 130"/>
                <a:gd name="T30" fmla="*/ 865 w 61"/>
                <a:gd name="T31" fmla="*/ 888 h 130"/>
                <a:gd name="T32" fmla="*/ 912 w 61"/>
                <a:gd name="T33" fmla="*/ 781 h 130"/>
                <a:gd name="T34" fmla="*/ 928 w 61"/>
                <a:gd name="T35" fmla="*/ 765 h 130"/>
                <a:gd name="T36" fmla="*/ 897 w 61"/>
                <a:gd name="T37" fmla="*/ 933 h 130"/>
                <a:gd name="T38" fmla="*/ 803 w 61"/>
                <a:gd name="T39" fmla="*/ 1145 h 130"/>
                <a:gd name="T40" fmla="*/ 740 w 61"/>
                <a:gd name="T41" fmla="*/ 1297 h 130"/>
                <a:gd name="T42" fmla="*/ 712 w 61"/>
                <a:gd name="T43" fmla="*/ 1544 h 130"/>
                <a:gd name="T44" fmla="*/ 633 w 61"/>
                <a:gd name="T45" fmla="*/ 1692 h 130"/>
                <a:gd name="T46" fmla="*/ 601 w 61"/>
                <a:gd name="T47" fmla="*/ 1740 h 130"/>
                <a:gd name="T48" fmla="*/ 649 w 61"/>
                <a:gd name="T49" fmla="*/ 1740 h 130"/>
                <a:gd name="T50" fmla="*/ 680 w 61"/>
                <a:gd name="T51" fmla="*/ 1756 h 130"/>
                <a:gd name="T52" fmla="*/ 740 w 61"/>
                <a:gd name="T53" fmla="*/ 1860 h 130"/>
                <a:gd name="T54" fmla="*/ 787 w 61"/>
                <a:gd name="T55" fmla="*/ 1985 h 130"/>
                <a:gd name="T56" fmla="*/ 756 w 61"/>
                <a:gd name="T57" fmla="*/ 1876 h 130"/>
                <a:gd name="T58" fmla="*/ 680 w 61"/>
                <a:gd name="T59" fmla="*/ 1756 h 130"/>
                <a:gd name="T60" fmla="*/ 633 w 61"/>
                <a:gd name="T61" fmla="*/ 1740 h 130"/>
                <a:gd name="T62" fmla="*/ 617 w 61"/>
                <a:gd name="T63" fmla="*/ 1756 h 130"/>
                <a:gd name="T64" fmla="*/ 633 w 61"/>
                <a:gd name="T65" fmla="*/ 1708 h 130"/>
                <a:gd name="T66" fmla="*/ 712 w 61"/>
                <a:gd name="T67" fmla="*/ 1576 h 130"/>
                <a:gd name="T68" fmla="*/ 740 w 61"/>
                <a:gd name="T69" fmla="*/ 1328 h 130"/>
                <a:gd name="T70" fmla="*/ 787 w 61"/>
                <a:gd name="T71" fmla="*/ 1160 h 130"/>
                <a:gd name="T72" fmla="*/ 897 w 61"/>
                <a:gd name="T73" fmla="*/ 1004 h 130"/>
                <a:gd name="T74" fmla="*/ 944 w 61"/>
                <a:gd name="T75" fmla="*/ 797 h 130"/>
                <a:gd name="T76" fmla="*/ 897 w 61"/>
                <a:gd name="T77" fmla="*/ 781 h 130"/>
                <a:gd name="T78" fmla="*/ 835 w 61"/>
                <a:gd name="T79" fmla="*/ 919 h 130"/>
                <a:gd name="T80" fmla="*/ 756 w 61"/>
                <a:gd name="T81" fmla="*/ 996 h 130"/>
                <a:gd name="T82" fmla="*/ 712 w 61"/>
                <a:gd name="T83" fmla="*/ 996 h 130"/>
                <a:gd name="T84" fmla="*/ 665 w 61"/>
                <a:gd name="T85" fmla="*/ 903 h 130"/>
                <a:gd name="T86" fmla="*/ 540 w 61"/>
                <a:gd name="T87" fmla="*/ 751 h 130"/>
                <a:gd name="T88" fmla="*/ 421 w 61"/>
                <a:gd name="T89" fmla="*/ 656 h 130"/>
                <a:gd name="T90" fmla="*/ 0 w 61"/>
                <a:gd name="T91" fmla="*/ 516 h 130"/>
                <a:gd name="T92" fmla="*/ 32 w 61"/>
                <a:gd name="T93" fmla="*/ 504 h 130"/>
                <a:gd name="T94" fmla="*/ 141 w 61"/>
                <a:gd name="T95" fmla="*/ 488 h 130"/>
                <a:gd name="T96" fmla="*/ 311 w 61"/>
                <a:gd name="T97" fmla="*/ 457 h 130"/>
                <a:gd name="T98" fmla="*/ 405 w 61"/>
                <a:gd name="T99" fmla="*/ 395 h 130"/>
                <a:gd name="T100" fmla="*/ 452 w 61"/>
                <a:gd name="T101" fmla="*/ 231 h 130"/>
                <a:gd name="T102" fmla="*/ 421 w 61"/>
                <a:gd name="T103" fmla="*/ 140 h 130"/>
                <a:gd name="T104" fmla="*/ 327 w 61"/>
                <a:gd name="T105" fmla="*/ 93 h 130"/>
                <a:gd name="T106" fmla="*/ 173 w 61"/>
                <a:gd name="T107" fmla="*/ 93 h 130"/>
                <a:gd name="T108" fmla="*/ 125 w 61"/>
                <a:gd name="T109" fmla="*/ 93 h 130"/>
                <a:gd name="T110" fmla="*/ 141 w 61"/>
                <a:gd name="T111" fmla="*/ 79 h 130"/>
                <a:gd name="T112" fmla="*/ 296 w 61"/>
                <a:gd name="T113" fmla="*/ 0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1" h="130">
                  <a:moveTo>
                    <a:pt x="19" y="0"/>
                  </a:moveTo>
                  <a:lnTo>
                    <a:pt x="16" y="1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4" y="35"/>
                  </a:lnTo>
                  <a:lnTo>
                    <a:pt x="7" y="36"/>
                  </a:lnTo>
                  <a:lnTo>
                    <a:pt x="11" y="37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7" y="43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6" y="50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9" y="54"/>
                  </a:lnTo>
                  <a:lnTo>
                    <a:pt x="40" y="56"/>
                  </a:lnTo>
                  <a:lnTo>
                    <a:pt x="41" y="57"/>
                  </a:lnTo>
                  <a:lnTo>
                    <a:pt x="42" y="59"/>
                  </a:lnTo>
                  <a:lnTo>
                    <a:pt x="43" y="61"/>
                  </a:lnTo>
                  <a:lnTo>
                    <a:pt x="44" y="63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7" y="66"/>
                  </a:lnTo>
                  <a:lnTo>
                    <a:pt x="48" y="66"/>
                  </a:lnTo>
                  <a:lnTo>
                    <a:pt x="49" y="66"/>
                  </a:lnTo>
                  <a:lnTo>
                    <a:pt x="50" y="65"/>
                  </a:lnTo>
                  <a:lnTo>
                    <a:pt x="51" y="65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4" y="61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7" y="54"/>
                  </a:lnTo>
                  <a:lnTo>
                    <a:pt x="58" y="53"/>
                  </a:lnTo>
                  <a:lnTo>
                    <a:pt x="58" y="52"/>
                  </a:lnTo>
                  <a:lnTo>
                    <a:pt x="59" y="52"/>
                  </a:lnTo>
                  <a:lnTo>
                    <a:pt x="59" y="51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59" y="57"/>
                  </a:lnTo>
                  <a:lnTo>
                    <a:pt x="59" y="59"/>
                  </a:lnTo>
                  <a:lnTo>
                    <a:pt x="58" y="61"/>
                  </a:lnTo>
                  <a:lnTo>
                    <a:pt x="58" y="63"/>
                  </a:lnTo>
                  <a:lnTo>
                    <a:pt x="57" y="65"/>
                  </a:lnTo>
                  <a:lnTo>
                    <a:pt x="56" y="67"/>
                  </a:lnTo>
                  <a:lnTo>
                    <a:pt x="55" y="69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2" y="75"/>
                  </a:lnTo>
                  <a:lnTo>
                    <a:pt x="51" y="76"/>
                  </a:lnTo>
                  <a:lnTo>
                    <a:pt x="50" y="77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7" y="91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6" y="99"/>
                  </a:lnTo>
                  <a:lnTo>
                    <a:pt x="46" y="101"/>
                  </a:lnTo>
                  <a:lnTo>
                    <a:pt x="45" y="103"/>
                  </a:lnTo>
                  <a:lnTo>
                    <a:pt x="44" y="105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0" y="113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6"/>
                  </a:lnTo>
                  <a:lnTo>
                    <a:pt x="40" y="115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6" y="118"/>
                  </a:lnTo>
                  <a:lnTo>
                    <a:pt x="47" y="120"/>
                  </a:lnTo>
                  <a:lnTo>
                    <a:pt x="48" y="122"/>
                  </a:lnTo>
                  <a:lnTo>
                    <a:pt x="49" y="123"/>
                  </a:lnTo>
                  <a:lnTo>
                    <a:pt x="49" y="125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50" y="129"/>
                  </a:lnTo>
                  <a:lnTo>
                    <a:pt x="51" y="129"/>
                  </a:lnTo>
                  <a:lnTo>
                    <a:pt x="51" y="130"/>
                  </a:lnTo>
                  <a:lnTo>
                    <a:pt x="51" y="129"/>
                  </a:lnTo>
                  <a:lnTo>
                    <a:pt x="51" y="128"/>
                  </a:lnTo>
                  <a:lnTo>
                    <a:pt x="50" y="126"/>
                  </a:lnTo>
                  <a:lnTo>
                    <a:pt x="50" y="125"/>
                  </a:lnTo>
                  <a:lnTo>
                    <a:pt x="49" y="123"/>
                  </a:lnTo>
                  <a:lnTo>
                    <a:pt x="48" y="121"/>
                  </a:lnTo>
                  <a:lnTo>
                    <a:pt x="48" y="120"/>
                  </a:lnTo>
                  <a:lnTo>
                    <a:pt x="47" y="118"/>
                  </a:lnTo>
                  <a:lnTo>
                    <a:pt x="46" y="117"/>
                  </a:lnTo>
                  <a:lnTo>
                    <a:pt x="46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3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40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4" y="108"/>
                  </a:lnTo>
                  <a:lnTo>
                    <a:pt x="45" y="106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5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8"/>
                  </a:lnTo>
                  <a:lnTo>
                    <a:pt x="51" y="76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1"/>
                  </a:lnTo>
                  <a:lnTo>
                    <a:pt x="56" y="70"/>
                  </a:lnTo>
                  <a:lnTo>
                    <a:pt x="57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0" y="50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8" y="52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56" y="56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3" y="62"/>
                  </a:lnTo>
                  <a:lnTo>
                    <a:pt x="52" y="63"/>
                  </a:lnTo>
                  <a:lnTo>
                    <a:pt x="51" y="64"/>
                  </a:lnTo>
                  <a:lnTo>
                    <a:pt x="50" y="64"/>
                  </a:lnTo>
                  <a:lnTo>
                    <a:pt x="51" y="64"/>
                  </a:lnTo>
                  <a:lnTo>
                    <a:pt x="50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7" y="66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44" y="60"/>
                  </a:lnTo>
                  <a:lnTo>
                    <a:pt x="43" y="59"/>
                  </a:lnTo>
                  <a:lnTo>
                    <a:pt x="42" y="57"/>
                  </a:lnTo>
                  <a:lnTo>
                    <a:pt x="41" y="55"/>
                  </a:lnTo>
                  <a:lnTo>
                    <a:pt x="40" y="54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34" y="47"/>
                  </a:lnTo>
                  <a:lnTo>
                    <a:pt x="33" y="46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7" y="43"/>
                  </a:lnTo>
                  <a:lnTo>
                    <a:pt x="24" y="41"/>
                  </a:lnTo>
                  <a:lnTo>
                    <a:pt x="21" y="40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4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96">
              <a:extLst>
                <a:ext uri="{FF2B5EF4-FFF2-40B4-BE49-F238E27FC236}">
                  <a16:creationId xmlns:a16="http://schemas.microsoft.com/office/drawing/2014/main" id="{B50012E2-D950-4EDE-A3AC-2120253C2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" y="1396"/>
              <a:ext cx="106" cy="152"/>
            </a:xfrm>
            <a:custGeom>
              <a:avLst/>
              <a:gdLst>
                <a:gd name="T0" fmla="*/ 463 w 54"/>
                <a:gd name="T1" fmla="*/ 109 h 77"/>
                <a:gd name="T2" fmla="*/ 620 w 54"/>
                <a:gd name="T3" fmla="*/ 276 h 77"/>
                <a:gd name="T4" fmla="*/ 681 w 54"/>
                <a:gd name="T5" fmla="*/ 363 h 77"/>
                <a:gd name="T6" fmla="*/ 740 w 54"/>
                <a:gd name="T7" fmla="*/ 452 h 77"/>
                <a:gd name="T8" fmla="*/ 771 w 54"/>
                <a:gd name="T9" fmla="*/ 561 h 77"/>
                <a:gd name="T10" fmla="*/ 785 w 54"/>
                <a:gd name="T11" fmla="*/ 685 h 77"/>
                <a:gd name="T12" fmla="*/ 785 w 54"/>
                <a:gd name="T13" fmla="*/ 807 h 77"/>
                <a:gd name="T14" fmla="*/ 771 w 54"/>
                <a:gd name="T15" fmla="*/ 876 h 77"/>
                <a:gd name="T16" fmla="*/ 740 w 54"/>
                <a:gd name="T17" fmla="*/ 940 h 77"/>
                <a:gd name="T18" fmla="*/ 697 w 54"/>
                <a:gd name="T19" fmla="*/ 971 h 77"/>
                <a:gd name="T20" fmla="*/ 636 w 54"/>
                <a:gd name="T21" fmla="*/ 1001 h 77"/>
                <a:gd name="T22" fmla="*/ 581 w 54"/>
                <a:gd name="T23" fmla="*/ 1017 h 77"/>
                <a:gd name="T24" fmla="*/ 508 w 54"/>
                <a:gd name="T25" fmla="*/ 1001 h 77"/>
                <a:gd name="T26" fmla="*/ 432 w 54"/>
                <a:gd name="T27" fmla="*/ 971 h 77"/>
                <a:gd name="T28" fmla="*/ 340 w 54"/>
                <a:gd name="T29" fmla="*/ 908 h 77"/>
                <a:gd name="T30" fmla="*/ 281 w 54"/>
                <a:gd name="T31" fmla="*/ 869 h 77"/>
                <a:gd name="T32" fmla="*/ 220 w 54"/>
                <a:gd name="T33" fmla="*/ 807 h 77"/>
                <a:gd name="T34" fmla="*/ 165 w 54"/>
                <a:gd name="T35" fmla="*/ 732 h 77"/>
                <a:gd name="T36" fmla="*/ 151 w 54"/>
                <a:gd name="T37" fmla="*/ 744 h 77"/>
                <a:gd name="T38" fmla="*/ 151 w 54"/>
                <a:gd name="T39" fmla="*/ 876 h 77"/>
                <a:gd name="T40" fmla="*/ 151 w 54"/>
                <a:gd name="T41" fmla="*/ 1017 h 77"/>
                <a:gd name="T42" fmla="*/ 135 w 54"/>
                <a:gd name="T43" fmla="*/ 1060 h 77"/>
                <a:gd name="T44" fmla="*/ 104 w 54"/>
                <a:gd name="T45" fmla="*/ 1092 h 77"/>
                <a:gd name="T46" fmla="*/ 77 w 54"/>
                <a:gd name="T47" fmla="*/ 1123 h 77"/>
                <a:gd name="T48" fmla="*/ 31 w 54"/>
                <a:gd name="T49" fmla="*/ 1153 h 77"/>
                <a:gd name="T50" fmla="*/ 16 w 54"/>
                <a:gd name="T51" fmla="*/ 1169 h 77"/>
                <a:gd name="T52" fmla="*/ 61 w 54"/>
                <a:gd name="T53" fmla="*/ 1153 h 77"/>
                <a:gd name="T54" fmla="*/ 104 w 54"/>
                <a:gd name="T55" fmla="*/ 1123 h 77"/>
                <a:gd name="T56" fmla="*/ 135 w 54"/>
                <a:gd name="T57" fmla="*/ 1076 h 77"/>
                <a:gd name="T58" fmla="*/ 151 w 54"/>
                <a:gd name="T59" fmla="*/ 1032 h 77"/>
                <a:gd name="T60" fmla="*/ 165 w 54"/>
                <a:gd name="T61" fmla="*/ 940 h 77"/>
                <a:gd name="T62" fmla="*/ 165 w 54"/>
                <a:gd name="T63" fmla="*/ 807 h 77"/>
                <a:gd name="T64" fmla="*/ 151 w 54"/>
                <a:gd name="T65" fmla="*/ 717 h 77"/>
                <a:gd name="T66" fmla="*/ 181 w 54"/>
                <a:gd name="T67" fmla="*/ 744 h 77"/>
                <a:gd name="T68" fmla="*/ 220 w 54"/>
                <a:gd name="T69" fmla="*/ 823 h 77"/>
                <a:gd name="T70" fmla="*/ 296 w 54"/>
                <a:gd name="T71" fmla="*/ 892 h 77"/>
                <a:gd name="T72" fmla="*/ 355 w 54"/>
                <a:gd name="T73" fmla="*/ 940 h 77"/>
                <a:gd name="T74" fmla="*/ 448 w 54"/>
                <a:gd name="T75" fmla="*/ 985 h 77"/>
                <a:gd name="T76" fmla="*/ 508 w 54"/>
                <a:gd name="T77" fmla="*/ 1017 h 77"/>
                <a:gd name="T78" fmla="*/ 597 w 54"/>
                <a:gd name="T79" fmla="*/ 1017 h 77"/>
                <a:gd name="T80" fmla="*/ 667 w 54"/>
                <a:gd name="T81" fmla="*/ 1001 h 77"/>
                <a:gd name="T82" fmla="*/ 713 w 54"/>
                <a:gd name="T83" fmla="*/ 985 h 77"/>
                <a:gd name="T84" fmla="*/ 771 w 54"/>
                <a:gd name="T85" fmla="*/ 940 h 77"/>
                <a:gd name="T86" fmla="*/ 801 w 54"/>
                <a:gd name="T87" fmla="*/ 869 h 77"/>
                <a:gd name="T88" fmla="*/ 801 w 54"/>
                <a:gd name="T89" fmla="*/ 744 h 77"/>
                <a:gd name="T90" fmla="*/ 785 w 54"/>
                <a:gd name="T91" fmla="*/ 608 h 77"/>
                <a:gd name="T92" fmla="*/ 756 w 54"/>
                <a:gd name="T93" fmla="*/ 499 h 77"/>
                <a:gd name="T94" fmla="*/ 724 w 54"/>
                <a:gd name="T95" fmla="*/ 409 h 77"/>
                <a:gd name="T96" fmla="*/ 652 w 54"/>
                <a:gd name="T97" fmla="*/ 300 h 77"/>
                <a:gd name="T98" fmla="*/ 597 w 54"/>
                <a:gd name="T99" fmla="*/ 215 h 77"/>
                <a:gd name="T100" fmla="*/ 400 w 54"/>
                <a:gd name="T101" fmla="*/ 47 h 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" h="77">
                  <a:moveTo>
                    <a:pt x="25" y="0"/>
                  </a:moveTo>
                  <a:lnTo>
                    <a:pt x="25" y="1"/>
                  </a:lnTo>
                  <a:lnTo>
                    <a:pt x="27" y="3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5" y="22"/>
                  </a:lnTo>
                  <a:lnTo>
                    <a:pt x="46" y="24"/>
                  </a:lnTo>
                  <a:lnTo>
                    <a:pt x="48" y="27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3" y="41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1" y="61"/>
                  </a:lnTo>
                  <a:lnTo>
                    <a:pt x="50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6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9" y="67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1" y="65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4" y="61"/>
                  </a:lnTo>
                  <a:lnTo>
                    <a:pt x="23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8" y="56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53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9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5"/>
                  </a:lnTo>
                  <a:lnTo>
                    <a:pt x="10" y="67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4" y="75"/>
                  </a:lnTo>
                  <a:lnTo>
                    <a:pt x="3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0" y="59"/>
                  </a:lnTo>
                  <a:lnTo>
                    <a:pt x="21" y="60"/>
                  </a:lnTo>
                  <a:lnTo>
                    <a:pt x="23" y="61"/>
                  </a:lnTo>
                  <a:lnTo>
                    <a:pt x="24" y="62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8" y="64"/>
                  </a:lnTo>
                  <a:lnTo>
                    <a:pt x="30" y="65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3" y="59"/>
                  </a:lnTo>
                  <a:lnTo>
                    <a:pt x="54" y="57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8" y="26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97">
              <a:extLst>
                <a:ext uri="{FF2B5EF4-FFF2-40B4-BE49-F238E27FC236}">
                  <a16:creationId xmlns:a16="http://schemas.microsoft.com/office/drawing/2014/main" id="{94DC9DE4-E3E3-4017-8FDF-DB539C3A1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3" y="1454"/>
              <a:ext cx="12" cy="21"/>
            </a:xfrm>
            <a:custGeom>
              <a:avLst/>
              <a:gdLst>
                <a:gd name="T0" fmla="*/ 80 w 6"/>
                <a:gd name="T1" fmla="*/ 145 h 11"/>
                <a:gd name="T2" fmla="*/ 96 w 6"/>
                <a:gd name="T3" fmla="*/ 132 h 11"/>
                <a:gd name="T4" fmla="*/ 96 w 6"/>
                <a:gd name="T5" fmla="*/ 105 h 11"/>
                <a:gd name="T6" fmla="*/ 96 w 6"/>
                <a:gd name="T7" fmla="*/ 76 h 11"/>
                <a:gd name="T8" fmla="*/ 96 w 6"/>
                <a:gd name="T9" fmla="*/ 76 h 11"/>
                <a:gd name="T10" fmla="*/ 80 w 6"/>
                <a:gd name="T11" fmla="*/ 69 h 11"/>
                <a:gd name="T12" fmla="*/ 48 w 6"/>
                <a:gd name="T13" fmla="*/ 29 h 11"/>
                <a:gd name="T14" fmla="*/ 48 w 6"/>
                <a:gd name="T15" fmla="*/ 15 h 11"/>
                <a:gd name="T16" fmla="*/ 16 w 6"/>
                <a:gd name="T17" fmla="*/ 0 h 11"/>
                <a:gd name="T18" fmla="*/ 0 w 6"/>
                <a:gd name="T19" fmla="*/ 0 h 11"/>
                <a:gd name="T20" fmla="*/ 0 w 6"/>
                <a:gd name="T21" fmla="*/ 15 h 11"/>
                <a:gd name="T22" fmla="*/ 0 w 6"/>
                <a:gd name="T23" fmla="*/ 29 h 11"/>
                <a:gd name="T24" fmla="*/ 16 w 6"/>
                <a:gd name="T25" fmla="*/ 55 h 11"/>
                <a:gd name="T26" fmla="*/ 16 w 6"/>
                <a:gd name="T27" fmla="*/ 69 h 11"/>
                <a:gd name="T28" fmla="*/ 48 w 6"/>
                <a:gd name="T29" fmla="*/ 105 h 11"/>
                <a:gd name="T30" fmla="*/ 48 w 6"/>
                <a:gd name="T31" fmla="*/ 116 h 11"/>
                <a:gd name="T32" fmla="*/ 64 w 6"/>
                <a:gd name="T33" fmla="*/ 145 h 11"/>
                <a:gd name="T34" fmla="*/ 64 w 6"/>
                <a:gd name="T35" fmla="*/ 145 h 11"/>
                <a:gd name="T36" fmla="*/ 64 w 6"/>
                <a:gd name="T37" fmla="*/ 132 h 11"/>
                <a:gd name="T38" fmla="*/ 64 w 6"/>
                <a:gd name="T39" fmla="*/ 132 h 11"/>
                <a:gd name="T40" fmla="*/ 48 w 6"/>
                <a:gd name="T41" fmla="*/ 105 h 11"/>
                <a:gd name="T42" fmla="*/ 48 w 6"/>
                <a:gd name="T43" fmla="*/ 76 h 11"/>
                <a:gd name="T44" fmla="*/ 32 w 6"/>
                <a:gd name="T45" fmla="*/ 69 h 11"/>
                <a:gd name="T46" fmla="*/ 16 w 6"/>
                <a:gd name="T47" fmla="*/ 40 h 11"/>
                <a:gd name="T48" fmla="*/ 16 w 6"/>
                <a:gd name="T49" fmla="*/ 29 h 11"/>
                <a:gd name="T50" fmla="*/ 16 w 6"/>
                <a:gd name="T51" fmla="*/ 15 h 11"/>
                <a:gd name="T52" fmla="*/ 16 w 6"/>
                <a:gd name="T53" fmla="*/ 15 h 11"/>
                <a:gd name="T54" fmla="*/ 16 w 6"/>
                <a:gd name="T55" fmla="*/ 15 h 11"/>
                <a:gd name="T56" fmla="*/ 16 w 6"/>
                <a:gd name="T57" fmla="*/ 0 h 11"/>
                <a:gd name="T58" fmla="*/ 16 w 6"/>
                <a:gd name="T59" fmla="*/ 0 h 11"/>
                <a:gd name="T60" fmla="*/ 32 w 6"/>
                <a:gd name="T61" fmla="*/ 15 h 11"/>
                <a:gd name="T62" fmla="*/ 48 w 6"/>
                <a:gd name="T63" fmla="*/ 29 h 11"/>
                <a:gd name="T64" fmla="*/ 80 w 6"/>
                <a:gd name="T65" fmla="*/ 69 h 11"/>
                <a:gd name="T66" fmla="*/ 80 w 6"/>
                <a:gd name="T67" fmla="*/ 76 h 11"/>
                <a:gd name="T68" fmla="*/ 80 w 6"/>
                <a:gd name="T69" fmla="*/ 76 h 11"/>
                <a:gd name="T70" fmla="*/ 96 w 6"/>
                <a:gd name="T71" fmla="*/ 92 h 11"/>
                <a:gd name="T72" fmla="*/ 96 w 6"/>
                <a:gd name="T73" fmla="*/ 116 h 11"/>
                <a:gd name="T74" fmla="*/ 80 w 6"/>
                <a:gd name="T75" fmla="*/ 116 h 11"/>
                <a:gd name="T76" fmla="*/ 80 w 6"/>
                <a:gd name="T77" fmla="*/ 132 h 11"/>
                <a:gd name="T78" fmla="*/ 80 w 6"/>
                <a:gd name="T79" fmla="*/ 145 h 11"/>
                <a:gd name="T80" fmla="*/ 80 w 6"/>
                <a:gd name="T81" fmla="*/ 145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" h="11">
                  <a:moveTo>
                    <a:pt x="4" y="11"/>
                  </a:move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98">
              <a:extLst>
                <a:ext uri="{FF2B5EF4-FFF2-40B4-BE49-F238E27FC236}">
                  <a16:creationId xmlns:a16="http://schemas.microsoft.com/office/drawing/2014/main" id="{178E3A0C-A8CC-46AC-879B-A8AFD6A50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426"/>
              <a:ext cx="16" cy="14"/>
            </a:xfrm>
            <a:custGeom>
              <a:avLst/>
              <a:gdLst>
                <a:gd name="T0" fmla="*/ 112 w 8"/>
                <a:gd name="T1" fmla="*/ 112 h 7"/>
                <a:gd name="T2" fmla="*/ 112 w 8"/>
                <a:gd name="T3" fmla="*/ 96 h 7"/>
                <a:gd name="T4" fmla="*/ 112 w 8"/>
                <a:gd name="T5" fmla="*/ 64 h 7"/>
                <a:gd name="T6" fmla="*/ 112 w 8"/>
                <a:gd name="T7" fmla="*/ 64 h 7"/>
                <a:gd name="T8" fmla="*/ 112 w 8"/>
                <a:gd name="T9" fmla="*/ 32 h 7"/>
                <a:gd name="T10" fmla="*/ 128 w 8"/>
                <a:gd name="T11" fmla="*/ 0 h 7"/>
                <a:gd name="T12" fmla="*/ 96 w 8"/>
                <a:gd name="T13" fmla="*/ 0 h 7"/>
                <a:gd name="T14" fmla="*/ 96 w 8"/>
                <a:gd name="T15" fmla="*/ 0 h 7"/>
                <a:gd name="T16" fmla="*/ 80 w 8"/>
                <a:gd name="T17" fmla="*/ 0 h 7"/>
                <a:gd name="T18" fmla="*/ 48 w 8"/>
                <a:gd name="T19" fmla="*/ 0 h 7"/>
                <a:gd name="T20" fmla="*/ 0 w 8"/>
                <a:gd name="T21" fmla="*/ 32 h 7"/>
                <a:gd name="T22" fmla="*/ 0 w 8"/>
                <a:gd name="T23" fmla="*/ 64 h 7"/>
                <a:gd name="T24" fmla="*/ 16 w 8"/>
                <a:gd name="T25" fmla="*/ 80 h 7"/>
                <a:gd name="T26" fmla="*/ 16 w 8"/>
                <a:gd name="T27" fmla="*/ 96 h 7"/>
                <a:gd name="T28" fmla="*/ 16 w 8"/>
                <a:gd name="T29" fmla="*/ 96 h 7"/>
                <a:gd name="T30" fmla="*/ 32 w 8"/>
                <a:gd name="T31" fmla="*/ 112 h 7"/>
                <a:gd name="T32" fmla="*/ 64 w 8"/>
                <a:gd name="T33" fmla="*/ 112 h 7"/>
                <a:gd name="T34" fmla="*/ 80 w 8"/>
                <a:gd name="T35" fmla="*/ 112 h 7"/>
                <a:gd name="T36" fmla="*/ 64 w 8"/>
                <a:gd name="T37" fmla="*/ 112 h 7"/>
                <a:gd name="T38" fmla="*/ 48 w 8"/>
                <a:gd name="T39" fmla="*/ 96 h 7"/>
                <a:gd name="T40" fmla="*/ 32 w 8"/>
                <a:gd name="T41" fmla="*/ 96 h 7"/>
                <a:gd name="T42" fmla="*/ 32 w 8"/>
                <a:gd name="T43" fmla="*/ 96 h 7"/>
                <a:gd name="T44" fmla="*/ 32 w 8"/>
                <a:gd name="T45" fmla="*/ 80 h 7"/>
                <a:gd name="T46" fmla="*/ 16 w 8"/>
                <a:gd name="T47" fmla="*/ 80 h 7"/>
                <a:gd name="T48" fmla="*/ 16 w 8"/>
                <a:gd name="T49" fmla="*/ 64 h 7"/>
                <a:gd name="T50" fmla="*/ 16 w 8"/>
                <a:gd name="T51" fmla="*/ 48 h 7"/>
                <a:gd name="T52" fmla="*/ 0 w 8"/>
                <a:gd name="T53" fmla="*/ 16 h 7"/>
                <a:gd name="T54" fmla="*/ 48 w 8"/>
                <a:gd name="T55" fmla="*/ 16 h 7"/>
                <a:gd name="T56" fmla="*/ 80 w 8"/>
                <a:gd name="T57" fmla="*/ 16 h 7"/>
                <a:gd name="T58" fmla="*/ 96 w 8"/>
                <a:gd name="T59" fmla="*/ 16 h 7"/>
                <a:gd name="T60" fmla="*/ 96 w 8"/>
                <a:gd name="T61" fmla="*/ 16 h 7"/>
                <a:gd name="T62" fmla="*/ 128 w 8"/>
                <a:gd name="T63" fmla="*/ 16 h 7"/>
                <a:gd name="T64" fmla="*/ 112 w 8"/>
                <a:gd name="T65" fmla="*/ 16 h 7"/>
                <a:gd name="T66" fmla="*/ 112 w 8"/>
                <a:gd name="T67" fmla="*/ 32 h 7"/>
                <a:gd name="T68" fmla="*/ 96 w 8"/>
                <a:gd name="T69" fmla="*/ 64 h 7"/>
                <a:gd name="T70" fmla="*/ 96 w 8"/>
                <a:gd name="T71" fmla="*/ 80 h 7"/>
                <a:gd name="T72" fmla="*/ 96 w 8"/>
                <a:gd name="T73" fmla="*/ 96 h 7"/>
                <a:gd name="T74" fmla="*/ 112 w 8"/>
                <a:gd name="T75" fmla="*/ 112 h 7"/>
                <a:gd name="T76" fmla="*/ 80 w 8"/>
                <a:gd name="T77" fmla="*/ 112 h 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99">
              <a:extLst>
                <a:ext uri="{FF2B5EF4-FFF2-40B4-BE49-F238E27FC236}">
                  <a16:creationId xmlns:a16="http://schemas.microsoft.com/office/drawing/2014/main" id="{FA5B82F8-80C1-4608-93BB-C3AAEC31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1410"/>
              <a:ext cx="6" cy="10"/>
            </a:xfrm>
            <a:custGeom>
              <a:avLst/>
              <a:gdLst>
                <a:gd name="T0" fmla="*/ 32 w 3"/>
                <a:gd name="T1" fmla="*/ 80 h 5"/>
                <a:gd name="T2" fmla="*/ 32 w 3"/>
                <a:gd name="T3" fmla="*/ 80 h 5"/>
                <a:gd name="T4" fmla="*/ 32 w 3"/>
                <a:gd name="T5" fmla="*/ 80 h 5"/>
                <a:gd name="T6" fmla="*/ 32 w 3"/>
                <a:gd name="T7" fmla="*/ 80 h 5"/>
                <a:gd name="T8" fmla="*/ 48 w 3"/>
                <a:gd name="T9" fmla="*/ 80 h 5"/>
                <a:gd name="T10" fmla="*/ 48 w 3"/>
                <a:gd name="T11" fmla="*/ 32 h 5"/>
                <a:gd name="T12" fmla="*/ 48 w 3"/>
                <a:gd name="T13" fmla="*/ 32 h 5"/>
                <a:gd name="T14" fmla="*/ 48 w 3"/>
                <a:gd name="T15" fmla="*/ 0 h 5"/>
                <a:gd name="T16" fmla="*/ 32 w 3"/>
                <a:gd name="T17" fmla="*/ 0 h 5"/>
                <a:gd name="T18" fmla="*/ 32 w 3"/>
                <a:gd name="T19" fmla="*/ 16 h 5"/>
                <a:gd name="T20" fmla="*/ 32 w 3"/>
                <a:gd name="T21" fmla="*/ 16 h 5"/>
                <a:gd name="T22" fmla="*/ 0 w 3"/>
                <a:gd name="T23" fmla="*/ 32 h 5"/>
                <a:gd name="T24" fmla="*/ 0 w 3"/>
                <a:gd name="T25" fmla="*/ 32 h 5"/>
                <a:gd name="T26" fmla="*/ 0 w 3"/>
                <a:gd name="T27" fmla="*/ 32 h 5"/>
                <a:gd name="T28" fmla="*/ 0 w 3"/>
                <a:gd name="T29" fmla="*/ 32 h 5"/>
                <a:gd name="T30" fmla="*/ 16 w 3"/>
                <a:gd name="T31" fmla="*/ 48 h 5"/>
                <a:gd name="T32" fmla="*/ 16 w 3"/>
                <a:gd name="T33" fmla="*/ 48 h 5"/>
                <a:gd name="T34" fmla="*/ 16 w 3"/>
                <a:gd name="T35" fmla="*/ 64 h 5"/>
                <a:gd name="T36" fmla="*/ 32 w 3"/>
                <a:gd name="T37" fmla="*/ 80 h 5"/>
                <a:gd name="T38" fmla="*/ 32 w 3"/>
                <a:gd name="T39" fmla="*/ 64 h 5"/>
                <a:gd name="T40" fmla="*/ 32 w 3"/>
                <a:gd name="T41" fmla="*/ 64 h 5"/>
                <a:gd name="T42" fmla="*/ 16 w 3"/>
                <a:gd name="T43" fmla="*/ 48 h 5"/>
                <a:gd name="T44" fmla="*/ 16 w 3"/>
                <a:gd name="T45" fmla="*/ 48 h 5"/>
                <a:gd name="T46" fmla="*/ 16 w 3"/>
                <a:gd name="T47" fmla="*/ 32 h 5"/>
                <a:gd name="T48" fmla="*/ 16 w 3"/>
                <a:gd name="T49" fmla="*/ 32 h 5"/>
                <a:gd name="T50" fmla="*/ 16 w 3"/>
                <a:gd name="T51" fmla="*/ 32 h 5"/>
                <a:gd name="T52" fmla="*/ 16 w 3"/>
                <a:gd name="T53" fmla="*/ 32 h 5"/>
                <a:gd name="T54" fmla="*/ 16 w 3"/>
                <a:gd name="T55" fmla="*/ 32 h 5"/>
                <a:gd name="T56" fmla="*/ 16 w 3"/>
                <a:gd name="T57" fmla="*/ 32 h 5"/>
                <a:gd name="T58" fmla="*/ 32 w 3"/>
                <a:gd name="T59" fmla="*/ 16 h 5"/>
                <a:gd name="T60" fmla="*/ 32 w 3"/>
                <a:gd name="T61" fmla="*/ 16 h 5"/>
                <a:gd name="T62" fmla="*/ 32 w 3"/>
                <a:gd name="T63" fmla="*/ 16 h 5"/>
                <a:gd name="T64" fmla="*/ 32 w 3"/>
                <a:gd name="T65" fmla="*/ 16 h 5"/>
                <a:gd name="T66" fmla="*/ 48 w 3"/>
                <a:gd name="T67" fmla="*/ 16 h 5"/>
                <a:gd name="T68" fmla="*/ 48 w 3"/>
                <a:gd name="T69" fmla="*/ 0 h 5"/>
                <a:gd name="T70" fmla="*/ 48 w 3"/>
                <a:gd name="T71" fmla="*/ 16 h 5"/>
                <a:gd name="T72" fmla="*/ 32 w 3"/>
                <a:gd name="T73" fmla="*/ 32 h 5"/>
                <a:gd name="T74" fmla="*/ 32 w 3"/>
                <a:gd name="T75" fmla="*/ 64 h 5"/>
                <a:gd name="T76" fmla="*/ 32 w 3"/>
                <a:gd name="T77" fmla="*/ 64 h 5"/>
                <a:gd name="T78" fmla="*/ 32 w 3"/>
                <a:gd name="T79" fmla="*/ 64 h 5"/>
                <a:gd name="T80" fmla="*/ 32 w 3"/>
                <a:gd name="T81" fmla="*/ 64 h 5"/>
                <a:gd name="T82" fmla="*/ 32 w 3"/>
                <a:gd name="T83" fmla="*/ 64 h 5"/>
                <a:gd name="T84" fmla="*/ 32 w 3"/>
                <a:gd name="T85" fmla="*/ 64 h 5"/>
                <a:gd name="T86" fmla="*/ 32 w 3"/>
                <a:gd name="T87" fmla="*/ 64 h 5"/>
                <a:gd name="T88" fmla="*/ 32 w 3"/>
                <a:gd name="T89" fmla="*/ 64 h 5"/>
                <a:gd name="T90" fmla="*/ 32 w 3"/>
                <a:gd name="T91" fmla="*/ 80 h 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100">
              <a:extLst>
                <a:ext uri="{FF2B5EF4-FFF2-40B4-BE49-F238E27FC236}">
                  <a16:creationId xmlns:a16="http://schemas.microsoft.com/office/drawing/2014/main" id="{93A23456-408A-46F6-A5E7-F91C529E4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" y="1493"/>
              <a:ext cx="66" cy="49"/>
            </a:xfrm>
            <a:custGeom>
              <a:avLst/>
              <a:gdLst>
                <a:gd name="T0" fmla="*/ 336 w 33"/>
                <a:gd name="T1" fmla="*/ 368 h 25"/>
                <a:gd name="T2" fmla="*/ 320 w 33"/>
                <a:gd name="T3" fmla="*/ 353 h 25"/>
                <a:gd name="T4" fmla="*/ 272 w 33"/>
                <a:gd name="T5" fmla="*/ 353 h 25"/>
                <a:gd name="T6" fmla="*/ 224 w 33"/>
                <a:gd name="T7" fmla="*/ 323 h 25"/>
                <a:gd name="T8" fmla="*/ 160 w 33"/>
                <a:gd name="T9" fmla="*/ 292 h 25"/>
                <a:gd name="T10" fmla="*/ 96 w 33"/>
                <a:gd name="T11" fmla="*/ 249 h 25"/>
                <a:gd name="T12" fmla="*/ 48 w 33"/>
                <a:gd name="T13" fmla="*/ 204 h 25"/>
                <a:gd name="T14" fmla="*/ 32 w 33"/>
                <a:gd name="T15" fmla="*/ 188 h 25"/>
                <a:gd name="T16" fmla="*/ 16 w 33"/>
                <a:gd name="T17" fmla="*/ 165 h 25"/>
                <a:gd name="T18" fmla="*/ 0 w 33"/>
                <a:gd name="T19" fmla="*/ 149 h 25"/>
                <a:gd name="T20" fmla="*/ 0 w 33"/>
                <a:gd name="T21" fmla="*/ 120 h 25"/>
                <a:gd name="T22" fmla="*/ 16 w 33"/>
                <a:gd name="T23" fmla="*/ 104 h 25"/>
                <a:gd name="T24" fmla="*/ 32 w 33"/>
                <a:gd name="T25" fmla="*/ 104 h 25"/>
                <a:gd name="T26" fmla="*/ 80 w 33"/>
                <a:gd name="T27" fmla="*/ 76 h 25"/>
                <a:gd name="T28" fmla="*/ 128 w 33"/>
                <a:gd name="T29" fmla="*/ 61 h 25"/>
                <a:gd name="T30" fmla="*/ 176 w 33"/>
                <a:gd name="T31" fmla="*/ 31 h 25"/>
                <a:gd name="T32" fmla="*/ 240 w 33"/>
                <a:gd name="T33" fmla="*/ 16 h 25"/>
                <a:gd name="T34" fmla="*/ 288 w 33"/>
                <a:gd name="T35" fmla="*/ 16 h 25"/>
                <a:gd name="T36" fmla="*/ 352 w 33"/>
                <a:gd name="T37" fmla="*/ 0 h 25"/>
                <a:gd name="T38" fmla="*/ 416 w 33"/>
                <a:gd name="T39" fmla="*/ 0 h 25"/>
                <a:gd name="T40" fmla="*/ 480 w 33"/>
                <a:gd name="T41" fmla="*/ 16 h 25"/>
                <a:gd name="T42" fmla="*/ 512 w 33"/>
                <a:gd name="T43" fmla="*/ 47 h 25"/>
                <a:gd name="T44" fmla="*/ 512 w 33"/>
                <a:gd name="T45" fmla="*/ 104 h 25"/>
                <a:gd name="T46" fmla="*/ 528 w 33"/>
                <a:gd name="T47" fmla="*/ 149 h 25"/>
                <a:gd name="T48" fmla="*/ 512 w 33"/>
                <a:gd name="T49" fmla="*/ 204 h 25"/>
                <a:gd name="T50" fmla="*/ 496 w 33"/>
                <a:gd name="T51" fmla="*/ 265 h 25"/>
                <a:gd name="T52" fmla="*/ 480 w 33"/>
                <a:gd name="T53" fmla="*/ 292 h 25"/>
                <a:gd name="T54" fmla="*/ 464 w 33"/>
                <a:gd name="T55" fmla="*/ 323 h 25"/>
                <a:gd name="T56" fmla="*/ 448 w 33"/>
                <a:gd name="T57" fmla="*/ 337 h 25"/>
                <a:gd name="T58" fmla="*/ 416 w 33"/>
                <a:gd name="T59" fmla="*/ 353 h 25"/>
                <a:gd name="T60" fmla="*/ 400 w 33"/>
                <a:gd name="T61" fmla="*/ 353 h 25"/>
                <a:gd name="T62" fmla="*/ 368 w 33"/>
                <a:gd name="T63" fmla="*/ 368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3" h="25">
                  <a:moveTo>
                    <a:pt x="22" y="25"/>
                  </a:moveTo>
                  <a:lnTo>
                    <a:pt x="21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101">
              <a:extLst>
                <a:ext uri="{FF2B5EF4-FFF2-40B4-BE49-F238E27FC236}">
                  <a16:creationId xmlns:a16="http://schemas.microsoft.com/office/drawing/2014/main" id="{8048234F-B0E6-4793-8A16-D57CDFBDF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" y="1457"/>
              <a:ext cx="80" cy="66"/>
            </a:xfrm>
            <a:custGeom>
              <a:avLst/>
              <a:gdLst>
                <a:gd name="T0" fmla="*/ 400 w 40"/>
                <a:gd name="T1" fmla="*/ 528 h 33"/>
                <a:gd name="T2" fmla="*/ 352 w 40"/>
                <a:gd name="T3" fmla="*/ 512 h 33"/>
                <a:gd name="T4" fmla="*/ 288 w 40"/>
                <a:gd name="T5" fmla="*/ 480 h 33"/>
                <a:gd name="T6" fmla="*/ 208 w 40"/>
                <a:gd name="T7" fmla="*/ 448 h 33"/>
                <a:gd name="T8" fmla="*/ 144 w 40"/>
                <a:gd name="T9" fmla="*/ 400 h 33"/>
                <a:gd name="T10" fmla="*/ 96 w 40"/>
                <a:gd name="T11" fmla="*/ 352 h 33"/>
                <a:gd name="T12" fmla="*/ 48 w 40"/>
                <a:gd name="T13" fmla="*/ 288 h 33"/>
                <a:gd name="T14" fmla="*/ 32 w 40"/>
                <a:gd name="T15" fmla="*/ 256 h 33"/>
                <a:gd name="T16" fmla="*/ 16 w 40"/>
                <a:gd name="T17" fmla="*/ 224 h 33"/>
                <a:gd name="T18" fmla="*/ 16 w 40"/>
                <a:gd name="T19" fmla="*/ 192 h 33"/>
                <a:gd name="T20" fmla="*/ 0 w 40"/>
                <a:gd name="T21" fmla="*/ 160 h 33"/>
                <a:gd name="T22" fmla="*/ 16 w 40"/>
                <a:gd name="T23" fmla="*/ 144 h 33"/>
                <a:gd name="T24" fmla="*/ 64 w 40"/>
                <a:gd name="T25" fmla="*/ 112 h 33"/>
                <a:gd name="T26" fmla="*/ 128 w 40"/>
                <a:gd name="T27" fmla="*/ 80 h 33"/>
                <a:gd name="T28" fmla="*/ 192 w 40"/>
                <a:gd name="T29" fmla="*/ 48 h 33"/>
                <a:gd name="T30" fmla="*/ 256 w 40"/>
                <a:gd name="T31" fmla="*/ 16 h 33"/>
                <a:gd name="T32" fmla="*/ 320 w 40"/>
                <a:gd name="T33" fmla="*/ 0 h 33"/>
                <a:gd name="T34" fmla="*/ 368 w 40"/>
                <a:gd name="T35" fmla="*/ 0 h 33"/>
                <a:gd name="T36" fmla="*/ 400 w 40"/>
                <a:gd name="T37" fmla="*/ 0 h 33"/>
                <a:gd name="T38" fmla="*/ 416 w 40"/>
                <a:gd name="T39" fmla="*/ 0 h 33"/>
                <a:gd name="T40" fmla="*/ 448 w 40"/>
                <a:gd name="T41" fmla="*/ 16 h 33"/>
                <a:gd name="T42" fmla="*/ 464 w 40"/>
                <a:gd name="T43" fmla="*/ 16 h 33"/>
                <a:gd name="T44" fmla="*/ 496 w 40"/>
                <a:gd name="T45" fmla="*/ 16 h 33"/>
                <a:gd name="T46" fmla="*/ 512 w 40"/>
                <a:gd name="T47" fmla="*/ 16 h 33"/>
                <a:gd name="T48" fmla="*/ 544 w 40"/>
                <a:gd name="T49" fmla="*/ 48 h 33"/>
                <a:gd name="T50" fmla="*/ 576 w 40"/>
                <a:gd name="T51" fmla="*/ 64 h 33"/>
                <a:gd name="T52" fmla="*/ 608 w 40"/>
                <a:gd name="T53" fmla="*/ 80 h 33"/>
                <a:gd name="T54" fmla="*/ 624 w 40"/>
                <a:gd name="T55" fmla="*/ 112 h 33"/>
                <a:gd name="T56" fmla="*/ 640 w 40"/>
                <a:gd name="T57" fmla="*/ 144 h 33"/>
                <a:gd name="T58" fmla="*/ 640 w 40"/>
                <a:gd name="T59" fmla="*/ 208 h 33"/>
                <a:gd name="T60" fmla="*/ 640 w 40"/>
                <a:gd name="T61" fmla="*/ 288 h 33"/>
                <a:gd name="T62" fmla="*/ 640 w 40"/>
                <a:gd name="T63" fmla="*/ 384 h 33"/>
                <a:gd name="T64" fmla="*/ 624 w 40"/>
                <a:gd name="T65" fmla="*/ 416 h 33"/>
                <a:gd name="T66" fmla="*/ 608 w 40"/>
                <a:gd name="T67" fmla="*/ 448 h 33"/>
                <a:gd name="T68" fmla="*/ 592 w 40"/>
                <a:gd name="T69" fmla="*/ 480 h 33"/>
                <a:gd name="T70" fmla="*/ 576 w 40"/>
                <a:gd name="T71" fmla="*/ 496 h 33"/>
                <a:gd name="T72" fmla="*/ 544 w 40"/>
                <a:gd name="T73" fmla="*/ 512 h 33"/>
                <a:gd name="T74" fmla="*/ 512 w 40"/>
                <a:gd name="T75" fmla="*/ 512 h 33"/>
                <a:gd name="T76" fmla="*/ 480 w 40"/>
                <a:gd name="T77" fmla="*/ 528 h 33"/>
                <a:gd name="T78" fmla="*/ 416 w 40"/>
                <a:gd name="T79" fmla="*/ 528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0" h="33">
                  <a:moveTo>
                    <a:pt x="26" y="33"/>
                  </a:moveTo>
                  <a:lnTo>
                    <a:pt x="25" y="33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4F9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102">
              <a:extLst>
                <a:ext uri="{FF2B5EF4-FFF2-40B4-BE49-F238E27FC236}">
                  <a16:creationId xmlns:a16="http://schemas.microsoft.com/office/drawing/2014/main" id="{577DE205-6D16-46D4-A881-711A19EC9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" y="1454"/>
              <a:ext cx="48" cy="47"/>
            </a:xfrm>
            <a:custGeom>
              <a:avLst/>
              <a:gdLst>
                <a:gd name="T0" fmla="*/ 48 w 24"/>
                <a:gd name="T1" fmla="*/ 353 h 24"/>
                <a:gd name="T2" fmla="*/ 32 w 24"/>
                <a:gd name="T3" fmla="*/ 353 h 24"/>
                <a:gd name="T4" fmla="*/ 16 w 24"/>
                <a:gd name="T5" fmla="*/ 337 h 24"/>
                <a:gd name="T6" fmla="*/ 16 w 24"/>
                <a:gd name="T7" fmla="*/ 307 h 24"/>
                <a:gd name="T8" fmla="*/ 0 w 24"/>
                <a:gd name="T9" fmla="*/ 292 h 24"/>
                <a:gd name="T10" fmla="*/ 16 w 24"/>
                <a:gd name="T11" fmla="*/ 264 h 24"/>
                <a:gd name="T12" fmla="*/ 32 w 24"/>
                <a:gd name="T13" fmla="*/ 264 h 24"/>
                <a:gd name="T14" fmla="*/ 64 w 24"/>
                <a:gd name="T15" fmla="*/ 264 h 24"/>
                <a:gd name="T16" fmla="*/ 112 w 24"/>
                <a:gd name="T17" fmla="*/ 264 h 24"/>
                <a:gd name="T18" fmla="*/ 144 w 24"/>
                <a:gd name="T19" fmla="*/ 249 h 24"/>
                <a:gd name="T20" fmla="*/ 160 w 24"/>
                <a:gd name="T21" fmla="*/ 249 h 24"/>
                <a:gd name="T22" fmla="*/ 160 w 24"/>
                <a:gd name="T23" fmla="*/ 233 h 24"/>
                <a:gd name="T24" fmla="*/ 160 w 24"/>
                <a:gd name="T25" fmla="*/ 204 h 24"/>
                <a:gd name="T26" fmla="*/ 144 w 24"/>
                <a:gd name="T27" fmla="*/ 180 h 24"/>
                <a:gd name="T28" fmla="*/ 144 w 24"/>
                <a:gd name="T29" fmla="*/ 165 h 24"/>
                <a:gd name="T30" fmla="*/ 128 w 24"/>
                <a:gd name="T31" fmla="*/ 165 h 24"/>
                <a:gd name="T32" fmla="*/ 112 w 24"/>
                <a:gd name="T33" fmla="*/ 165 h 24"/>
                <a:gd name="T34" fmla="*/ 80 w 24"/>
                <a:gd name="T35" fmla="*/ 165 h 24"/>
                <a:gd name="T36" fmla="*/ 48 w 24"/>
                <a:gd name="T37" fmla="*/ 180 h 24"/>
                <a:gd name="T38" fmla="*/ 16 w 24"/>
                <a:gd name="T39" fmla="*/ 180 h 24"/>
                <a:gd name="T40" fmla="*/ 0 w 24"/>
                <a:gd name="T41" fmla="*/ 165 h 24"/>
                <a:gd name="T42" fmla="*/ 0 w 24"/>
                <a:gd name="T43" fmla="*/ 165 h 24"/>
                <a:gd name="T44" fmla="*/ 0 w 24"/>
                <a:gd name="T45" fmla="*/ 149 h 24"/>
                <a:gd name="T46" fmla="*/ 32 w 24"/>
                <a:gd name="T47" fmla="*/ 149 h 24"/>
                <a:gd name="T48" fmla="*/ 64 w 24"/>
                <a:gd name="T49" fmla="*/ 135 h 24"/>
                <a:gd name="T50" fmla="*/ 80 w 24"/>
                <a:gd name="T51" fmla="*/ 135 h 24"/>
                <a:gd name="T52" fmla="*/ 96 w 24"/>
                <a:gd name="T53" fmla="*/ 119 h 24"/>
                <a:gd name="T54" fmla="*/ 112 w 24"/>
                <a:gd name="T55" fmla="*/ 104 h 24"/>
                <a:gd name="T56" fmla="*/ 112 w 24"/>
                <a:gd name="T57" fmla="*/ 92 h 24"/>
                <a:gd name="T58" fmla="*/ 112 w 24"/>
                <a:gd name="T59" fmla="*/ 76 h 24"/>
                <a:gd name="T60" fmla="*/ 112 w 24"/>
                <a:gd name="T61" fmla="*/ 47 h 24"/>
                <a:gd name="T62" fmla="*/ 128 w 24"/>
                <a:gd name="T63" fmla="*/ 47 h 24"/>
                <a:gd name="T64" fmla="*/ 160 w 24"/>
                <a:gd name="T65" fmla="*/ 31 h 24"/>
                <a:gd name="T66" fmla="*/ 208 w 24"/>
                <a:gd name="T67" fmla="*/ 16 h 24"/>
                <a:gd name="T68" fmla="*/ 256 w 24"/>
                <a:gd name="T69" fmla="*/ 0 h 24"/>
                <a:gd name="T70" fmla="*/ 272 w 24"/>
                <a:gd name="T71" fmla="*/ 0 h 24"/>
                <a:gd name="T72" fmla="*/ 288 w 24"/>
                <a:gd name="T73" fmla="*/ 0 h 24"/>
                <a:gd name="T74" fmla="*/ 304 w 24"/>
                <a:gd name="T75" fmla="*/ 31 h 24"/>
                <a:gd name="T76" fmla="*/ 336 w 24"/>
                <a:gd name="T77" fmla="*/ 92 h 24"/>
                <a:gd name="T78" fmla="*/ 368 w 24"/>
                <a:gd name="T79" fmla="*/ 149 h 24"/>
                <a:gd name="T80" fmla="*/ 384 w 24"/>
                <a:gd name="T81" fmla="*/ 180 h 24"/>
                <a:gd name="T82" fmla="*/ 384 w 24"/>
                <a:gd name="T83" fmla="*/ 219 h 24"/>
                <a:gd name="T84" fmla="*/ 384 w 24"/>
                <a:gd name="T85" fmla="*/ 249 h 24"/>
                <a:gd name="T86" fmla="*/ 336 w 24"/>
                <a:gd name="T87" fmla="*/ 264 h 24"/>
                <a:gd name="T88" fmla="*/ 304 w 24"/>
                <a:gd name="T89" fmla="*/ 264 h 24"/>
                <a:gd name="T90" fmla="*/ 224 w 24"/>
                <a:gd name="T91" fmla="*/ 292 h 24"/>
                <a:gd name="T92" fmla="*/ 144 w 24"/>
                <a:gd name="T93" fmla="*/ 323 h 24"/>
                <a:gd name="T94" fmla="*/ 64 w 24"/>
                <a:gd name="T95" fmla="*/ 353 h 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4" h="24">
                  <a:moveTo>
                    <a:pt x="4" y="24"/>
                  </a:move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1" y="18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103">
              <a:extLst>
                <a:ext uri="{FF2B5EF4-FFF2-40B4-BE49-F238E27FC236}">
                  <a16:creationId xmlns:a16="http://schemas.microsoft.com/office/drawing/2014/main" id="{F4C51AED-DB2A-43EA-8A98-3A77CB4C0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1456"/>
              <a:ext cx="18" cy="33"/>
            </a:xfrm>
            <a:custGeom>
              <a:avLst/>
              <a:gdLst>
                <a:gd name="T0" fmla="*/ 144 w 9"/>
                <a:gd name="T1" fmla="*/ 241 h 17"/>
                <a:gd name="T2" fmla="*/ 112 w 9"/>
                <a:gd name="T3" fmla="*/ 225 h 17"/>
                <a:gd name="T4" fmla="*/ 96 w 9"/>
                <a:gd name="T5" fmla="*/ 225 h 17"/>
                <a:gd name="T6" fmla="*/ 80 w 9"/>
                <a:gd name="T7" fmla="*/ 225 h 17"/>
                <a:gd name="T8" fmla="*/ 80 w 9"/>
                <a:gd name="T9" fmla="*/ 196 h 17"/>
                <a:gd name="T10" fmla="*/ 64 w 9"/>
                <a:gd name="T11" fmla="*/ 169 h 17"/>
                <a:gd name="T12" fmla="*/ 64 w 9"/>
                <a:gd name="T13" fmla="*/ 140 h 17"/>
                <a:gd name="T14" fmla="*/ 48 w 9"/>
                <a:gd name="T15" fmla="*/ 116 h 17"/>
                <a:gd name="T16" fmla="*/ 48 w 9"/>
                <a:gd name="T17" fmla="*/ 87 h 17"/>
                <a:gd name="T18" fmla="*/ 32 w 9"/>
                <a:gd name="T19" fmla="*/ 60 h 17"/>
                <a:gd name="T20" fmla="*/ 16 w 9"/>
                <a:gd name="T21" fmla="*/ 31 h 17"/>
                <a:gd name="T22" fmla="*/ 0 w 9"/>
                <a:gd name="T23" fmla="*/ 0 h 17"/>
                <a:gd name="T24" fmla="*/ 16 w 9"/>
                <a:gd name="T25" fmla="*/ 0 h 17"/>
                <a:gd name="T26" fmla="*/ 16 w 9"/>
                <a:gd name="T27" fmla="*/ 0 h 17"/>
                <a:gd name="T28" fmla="*/ 16 w 9"/>
                <a:gd name="T29" fmla="*/ 0 h 17"/>
                <a:gd name="T30" fmla="*/ 32 w 9"/>
                <a:gd name="T31" fmla="*/ 0 h 17"/>
                <a:gd name="T32" fmla="*/ 32 w 9"/>
                <a:gd name="T33" fmla="*/ 0 h 17"/>
                <a:gd name="T34" fmla="*/ 48 w 9"/>
                <a:gd name="T35" fmla="*/ 0 h 17"/>
                <a:gd name="T36" fmla="*/ 48 w 9"/>
                <a:gd name="T37" fmla="*/ 16 h 17"/>
                <a:gd name="T38" fmla="*/ 64 w 9"/>
                <a:gd name="T39" fmla="*/ 31 h 17"/>
                <a:gd name="T40" fmla="*/ 80 w 9"/>
                <a:gd name="T41" fmla="*/ 60 h 17"/>
                <a:gd name="T42" fmla="*/ 96 w 9"/>
                <a:gd name="T43" fmla="*/ 87 h 17"/>
                <a:gd name="T44" fmla="*/ 112 w 9"/>
                <a:gd name="T45" fmla="*/ 116 h 17"/>
                <a:gd name="T46" fmla="*/ 128 w 9"/>
                <a:gd name="T47" fmla="*/ 140 h 17"/>
                <a:gd name="T48" fmla="*/ 128 w 9"/>
                <a:gd name="T49" fmla="*/ 169 h 17"/>
                <a:gd name="T50" fmla="*/ 144 w 9"/>
                <a:gd name="T51" fmla="*/ 212 h 17"/>
                <a:gd name="T52" fmla="*/ 144 w 9"/>
                <a:gd name="T53" fmla="*/ 241 h 17"/>
                <a:gd name="T54" fmla="*/ 144 w 9"/>
                <a:gd name="T55" fmla="*/ 241 h 17"/>
                <a:gd name="T56" fmla="*/ 144 w 9"/>
                <a:gd name="T57" fmla="*/ 241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" h="17">
                  <a:moveTo>
                    <a:pt x="9" y="17"/>
                  </a:move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104">
              <a:extLst>
                <a:ext uri="{FF2B5EF4-FFF2-40B4-BE49-F238E27FC236}">
                  <a16:creationId xmlns:a16="http://schemas.microsoft.com/office/drawing/2014/main" id="{500A7CB8-A8FB-4B41-B6F2-2EB7BBE5B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" y="1479"/>
              <a:ext cx="16" cy="8"/>
            </a:xfrm>
            <a:custGeom>
              <a:avLst/>
              <a:gdLst>
                <a:gd name="T0" fmla="*/ 0 w 8"/>
                <a:gd name="T1" fmla="*/ 64 h 4"/>
                <a:gd name="T2" fmla="*/ 0 w 8"/>
                <a:gd name="T3" fmla="*/ 16 h 4"/>
                <a:gd name="T4" fmla="*/ 16 w 8"/>
                <a:gd name="T5" fmla="*/ 16 h 4"/>
                <a:gd name="T6" fmla="*/ 32 w 8"/>
                <a:gd name="T7" fmla="*/ 16 h 4"/>
                <a:gd name="T8" fmla="*/ 64 w 8"/>
                <a:gd name="T9" fmla="*/ 0 h 4"/>
                <a:gd name="T10" fmla="*/ 80 w 8"/>
                <a:gd name="T11" fmla="*/ 0 h 4"/>
                <a:gd name="T12" fmla="*/ 96 w 8"/>
                <a:gd name="T13" fmla="*/ 0 h 4"/>
                <a:gd name="T14" fmla="*/ 112 w 8"/>
                <a:gd name="T15" fmla="*/ 0 h 4"/>
                <a:gd name="T16" fmla="*/ 128 w 8"/>
                <a:gd name="T17" fmla="*/ 0 h 4"/>
                <a:gd name="T18" fmla="*/ 128 w 8"/>
                <a:gd name="T19" fmla="*/ 0 h 4"/>
                <a:gd name="T20" fmla="*/ 128 w 8"/>
                <a:gd name="T21" fmla="*/ 16 h 4"/>
                <a:gd name="T22" fmla="*/ 128 w 8"/>
                <a:gd name="T23" fmla="*/ 32 h 4"/>
                <a:gd name="T24" fmla="*/ 128 w 8"/>
                <a:gd name="T25" fmla="*/ 48 h 4"/>
                <a:gd name="T26" fmla="*/ 112 w 8"/>
                <a:gd name="T27" fmla="*/ 48 h 4"/>
                <a:gd name="T28" fmla="*/ 96 w 8"/>
                <a:gd name="T29" fmla="*/ 48 h 4"/>
                <a:gd name="T30" fmla="*/ 96 w 8"/>
                <a:gd name="T31" fmla="*/ 48 h 4"/>
                <a:gd name="T32" fmla="*/ 80 w 8"/>
                <a:gd name="T33" fmla="*/ 48 h 4"/>
                <a:gd name="T34" fmla="*/ 64 w 8"/>
                <a:gd name="T35" fmla="*/ 48 h 4"/>
                <a:gd name="T36" fmla="*/ 48 w 8"/>
                <a:gd name="T37" fmla="*/ 48 h 4"/>
                <a:gd name="T38" fmla="*/ 32 w 8"/>
                <a:gd name="T39" fmla="*/ 48 h 4"/>
                <a:gd name="T40" fmla="*/ 16 w 8"/>
                <a:gd name="T41" fmla="*/ 64 h 4"/>
                <a:gd name="T42" fmla="*/ 0 w 8"/>
                <a:gd name="T43" fmla="*/ 64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105">
              <a:extLst>
                <a:ext uri="{FF2B5EF4-FFF2-40B4-BE49-F238E27FC236}">
                  <a16:creationId xmlns:a16="http://schemas.microsoft.com/office/drawing/2014/main" id="{66BF577C-D9A1-44EA-ABBC-6CFF0E6D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" y="1461"/>
              <a:ext cx="18" cy="10"/>
            </a:xfrm>
            <a:custGeom>
              <a:avLst/>
              <a:gdLst>
                <a:gd name="T0" fmla="*/ 16 w 9"/>
                <a:gd name="T1" fmla="*/ 80 h 5"/>
                <a:gd name="T2" fmla="*/ 16 w 9"/>
                <a:gd name="T3" fmla="*/ 64 h 5"/>
                <a:gd name="T4" fmla="*/ 16 w 9"/>
                <a:gd name="T5" fmla="*/ 64 h 5"/>
                <a:gd name="T6" fmla="*/ 0 w 9"/>
                <a:gd name="T7" fmla="*/ 48 h 5"/>
                <a:gd name="T8" fmla="*/ 0 w 9"/>
                <a:gd name="T9" fmla="*/ 48 h 5"/>
                <a:gd name="T10" fmla="*/ 0 w 9"/>
                <a:gd name="T11" fmla="*/ 32 h 5"/>
                <a:gd name="T12" fmla="*/ 16 w 9"/>
                <a:gd name="T13" fmla="*/ 32 h 5"/>
                <a:gd name="T14" fmla="*/ 16 w 9"/>
                <a:gd name="T15" fmla="*/ 16 h 5"/>
                <a:gd name="T16" fmla="*/ 32 w 9"/>
                <a:gd name="T17" fmla="*/ 16 h 5"/>
                <a:gd name="T18" fmla="*/ 32 w 9"/>
                <a:gd name="T19" fmla="*/ 16 h 5"/>
                <a:gd name="T20" fmla="*/ 48 w 9"/>
                <a:gd name="T21" fmla="*/ 0 h 5"/>
                <a:gd name="T22" fmla="*/ 64 w 9"/>
                <a:gd name="T23" fmla="*/ 0 h 5"/>
                <a:gd name="T24" fmla="*/ 80 w 9"/>
                <a:gd name="T25" fmla="*/ 0 h 5"/>
                <a:gd name="T26" fmla="*/ 80 w 9"/>
                <a:gd name="T27" fmla="*/ 0 h 5"/>
                <a:gd name="T28" fmla="*/ 96 w 9"/>
                <a:gd name="T29" fmla="*/ 0 h 5"/>
                <a:gd name="T30" fmla="*/ 112 w 9"/>
                <a:gd name="T31" fmla="*/ 0 h 5"/>
                <a:gd name="T32" fmla="*/ 128 w 9"/>
                <a:gd name="T33" fmla="*/ 0 h 5"/>
                <a:gd name="T34" fmla="*/ 144 w 9"/>
                <a:gd name="T35" fmla="*/ 16 h 5"/>
                <a:gd name="T36" fmla="*/ 128 w 9"/>
                <a:gd name="T37" fmla="*/ 16 h 5"/>
                <a:gd name="T38" fmla="*/ 128 w 9"/>
                <a:gd name="T39" fmla="*/ 32 h 5"/>
                <a:gd name="T40" fmla="*/ 128 w 9"/>
                <a:gd name="T41" fmla="*/ 32 h 5"/>
                <a:gd name="T42" fmla="*/ 112 w 9"/>
                <a:gd name="T43" fmla="*/ 32 h 5"/>
                <a:gd name="T44" fmla="*/ 112 w 9"/>
                <a:gd name="T45" fmla="*/ 48 h 5"/>
                <a:gd name="T46" fmla="*/ 112 w 9"/>
                <a:gd name="T47" fmla="*/ 48 h 5"/>
                <a:gd name="T48" fmla="*/ 80 w 9"/>
                <a:gd name="T49" fmla="*/ 64 h 5"/>
                <a:gd name="T50" fmla="*/ 64 w 9"/>
                <a:gd name="T51" fmla="*/ 64 h 5"/>
                <a:gd name="T52" fmla="*/ 48 w 9"/>
                <a:gd name="T53" fmla="*/ 64 h 5"/>
                <a:gd name="T54" fmla="*/ 32 w 9"/>
                <a:gd name="T55" fmla="*/ 64 h 5"/>
                <a:gd name="T56" fmla="*/ 16 w 9"/>
                <a:gd name="T57" fmla="*/ 80 h 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106">
              <a:extLst>
                <a:ext uri="{FF2B5EF4-FFF2-40B4-BE49-F238E27FC236}">
                  <a16:creationId xmlns:a16="http://schemas.microsoft.com/office/drawing/2014/main" id="{68465C09-230C-4458-A312-C2F69230B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" y="1376"/>
              <a:ext cx="93" cy="93"/>
            </a:xfrm>
            <a:custGeom>
              <a:avLst/>
              <a:gdLst>
                <a:gd name="T0" fmla="*/ 309 w 47"/>
                <a:gd name="T1" fmla="*/ 704 h 47"/>
                <a:gd name="T2" fmla="*/ 325 w 47"/>
                <a:gd name="T3" fmla="*/ 673 h 47"/>
                <a:gd name="T4" fmla="*/ 412 w 47"/>
                <a:gd name="T5" fmla="*/ 611 h 47"/>
                <a:gd name="T6" fmla="*/ 473 w 47"/>
                <a:gd name="T7" fmla="*/ 580 h 47"/>
                <a:gd name="T8" fmla="*/ 489 w 47"/>
                <a:gd name="T9" fmla="*/ 548 h 47"/>
                <a:gd name="T10" fmla="*/ 473 w 47"/>
                <a:gd name="T11" fmla="*/ 505 h 47"/>
                <a:gd name="T12" fmla="*/ 459 w 47"/>
                <a:gd name="T13" fmla="*/ 489 h 47"/>
                <a:gd name="T14" fmla="*/ 364 w 47"/>
                <a:gd name="T15" fmla="*/ 520 h 47"/>
                <a:gd name="T16" fmla="*/ 325 w 47"/>
                <a:gd name="T17" fmla="*/ 548 h 47"/>
                <a:gd name="T18" fmla="*/ 396 w 47"/>
                <a:gd name="T19" fmla="*/ 489 h 47"/>
                <a:gd name="T20" fmla="*/ 427 w 47"/>
                <a:gd name="T21" fmla="*/ 427 h 47"/>
                <a:gd name="T22" fmla="*/ 380 w 47"/>
                <a:gd name="T23" fmla="*/ 412 h 47"/>
                <a:gd name="T24" fmla="*/ 309 w 47"/>
                <a:gd name="T25" fmla="*/ 443 h 47"/>
                <a:gd name="T26" fmla="*/ 277 w 47"/>
                <a:gd name="T27" fmla="*/ 364 h 47"/>
                <a:gd name="T28" fmla="*/ 247 w 47"/>
                <a:gd name="T29" fmla="*/ 473 h 47"/>
                <a:gd name="T30" fmla="*/ 200 w 47"/>
                <a:gd name="T31" fmla="*/ 548 h 47"/>
                <a:gd name="T32" fmla="*/ 125 w 47"/>
                <a:gd name="T33" fmla="*/ 564 h 47"/>
                <a:gd name="T34" fmla="*/ 93 w 47"/>
                <a:gd name="T35" fmla="*/ 548 h 47"/>
                <a:gd name="T36" fmla="*/ 125 w 47"/>
                <a:gd name="T37" fmla="*/ 520 h 47"/>
                <a:gd name="T38" fmla="*/ 172 w 47"/>
                <a:gd name="T39" fmla="*/ 505 h 47"/>
                <a:gd name="T40" fmla="*/ 184 w 47"/>
                <a:gd name="T41" fmla="*/ 443 h 47"/>
                <a:gd name="T42" fmla="*/ 172 w 47"/>
                <a:gd name="T43" fmla="*/ 325 h 47"/>
                <a:gd name="T44" fmla="*/ 125 w 47"/>
                <a:gd name="T45" fmla="*/ 232 h 47"/>
                <a:gd name="T46" fmla="*/ 79 w 47"/>
                <a:gd name="T47" fmla="*/ 232 h 47"/>
                <a:gd name="T48" fmla="*/ 32 w 47"/>
                <a:gd name="T49" fmla="*/ 293 h 47"/>
                <a:gd name="T50" fmla="*/ 16 w 47"/>
                <a:gd name="T51" fmla="*/ 277 h 47"/>
                <a:gd name="T52" fmla="*/ 47 w 47"/>
                <a:gd name="T53" fmla="*/ 172 h 47"/>
                <a:gd name="T54" fmla="*/ 93 w 47"/>
                <a:gd name="T55" fmla="*/ 109 h 47"/>
                <a:gd name="T56" fmla="*/ 140 w 47"/>
                <a:gd name="T57" fmla="*/ 93 h 47"/>
                <a:gd name="T58" fmla="*/ 184 w 47"/>
                <a:gd name="T59" fmla="*/ 140 h 47"/>
                <a:gd name="T60" fmla="*/ 247 w 47"/>
                <a:gd name="T61" fmla="*/ 247 h 47"/>
                <a:gd name="T62" fmla="*/ 263 w 47"/>
                <a:gd name="T63" fmla="*/ 200 h 47"/>
                <a:gd name="T64" fmla="*/ 277 w 47"/>
                <a:gd name="T65" fmla="*/ 184 h 47"/>
                <a:gd name="T66" fmla="*/ 293 w 47"/>
                <a:gd name="T67" fmla="*/ 247 h 47"/>
                <a:gd name="T68" fmla="*/ 309 w 47"/>
                <a:gd name="T69" fmla="*/ 216 h 47"/>
                <a:gd name="T70" fmla="*/ 263 w 47"/>
                <a:gd name="T71" fmla="*/ 156 h 47"/>
                <a:gd name="T72" fmla="*/ 247 w 47"/>
                <a:gd name="T73" fmla="*/ 109 h 47"/>
                <a:gd name="T74" fmla="*/ 293 w 47"/>
                <a:gd name="T75" fmla="*/ 125 h 47"/>
                <a:gd name="T76" fmla="*/ 325 w 47"/>
                <a:gd name="T77" fmla="*/ 184 h 47"/>
                <a:gd name="T78" fmla="*/ 325 w 47"/>
                <a:gd name="T79" fmla="*/ 172 h 47"/>
                <a:gd name="T80" fmla="*/ 309 w 47"/>
                <a:gd name="T81" fmla="*/ 125 h 47"/>
                <a:gd name="T82" fmla="*/ 277 w 47"/>
                <a:gd name="T83" fmla="*/ 93 h 47"/>
                <a:gd name="T84" fmla="*/ 247 w 47"/>
                <a:gd name="T85" fmla="*/ 63 h 47"/>
                <a:gd name="T86" fmla="*/ 277 w 47"/>
                <a:gd name="T87" fmla="*/ 0 h 47"/>
                <a:gd name="T88" fmla="*/ 325 w 47"/>
                <a:gd name="T89" fmla="*/ 32 h 47"/>
                <a:gd name="T90" fmla="*/ 364 w 47"/>
                <a:gd name="T91" fmla="*/ 125 h 47"/>
                <a:gd name="T92" fmla="*/ 380 w 47"/>
                <a:gd name="T93" fmla="*/ 216 h 47"/>
                <a:gd name="T94" fmla="*/ 412 w 47"/>
                <a:gd name="T95" fmla="*/ 263 h 47"/>
                <a:gd name="T96" fmla="*/ 520 w 47"/>
                <a:gd name="T97" fmla="*/ 356 h 47"/>
                <a:gd name="T98" fmla="*/ 673 w 47"/>
                <a:gd name="T99" fmla="*/ 489 h 47"/>
                <a:gd name="T100" fmla="*/ 704 w 47"/>
                <a:gd name="T101" fmla="*/ 548 h 47"/>
                <a:gd name="T102" fmla="*/ 720 w 47"/>
                <a:gd name="T103" fmla="*/ 596 h 47"/>
                <a:gd name="T104" fmla="*/ 548 w 47"/>
                <a:gd name="T105" fmla="*/ 627 h 47"/>
                <a:gd name="T106" fmla="*/ 473 w 47"/>
                <a:gd name="T107" fmla="*/ 657 h 47"/>
                <a:gd name="T108" fmla="*/ 380 w 47"/>
                <a:gd name="T109" fmla="*/ 704 h 47"/>
                <a:gd name="T110" fmla="*/ 325 w 47"/>
                <a:gd name="T111" fmla="*/ 720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" h="47">
                  <a:moveTo>
                    <a:pt x="21" y="47"/>
                  </a:moveTo>
                  <a:lnTo>
                    <a:pt x="21" y="47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5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3" y="21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47" y="39"/>
                  </a:lnTo>
                  <a:lnTo>
                    <a:pt x="45" y="39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40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107">
              <a:extLst>
                <a:ext uri="{FF2B5EF4-FFF2-40B4-BE49-F238E27FC236}">
                  <a16:creationId xmlns:a16="http://schemas.microsoft.com/office/drawing/2014/main" id="{DA0C7D2D-48EA-468E-B69B-5E5A34AED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1372"/>
              <a:ext cx="72" cy="89"/>
            </a:xfrm>
            <a:custGeom>
              <a:avLst/>
              <a:gdLst>
                <a:gd name="T0" fmla="*/ 560 w 36"/>
                <a:gd name="T1" fmla="*/ 672 h 45"/>
                <a:gd name="T2" fmla="*/ 528 w 36"/>
                <a:gd name="T3" fmla="*/ 657 h 45"/>
                <a:gd name="T4" fmla="*/ 512 w 36"/>
                <a:gd name="T5" fmla="*/ 641 h 45"/>
                <a:gd name="T6" fmla="*/ 480 w 36"/>
                <a:gd name="T7" fmla="*/ 641 h 45"/>
                <a:gd name="T8" fmla="*/ 448 w 36"/>
                <a:gd name="T9" fmla="*/ 595 h 45"/>
                <a:gd name="T10" fmla="*/ 400 w 36"/>
                <a:gd name="T11" fmla="*/ 520 h 45"/>
                <a:gd name="T12" fmla="*/ 336 w 36"/>
                <a:gd name="T13" fmla="*/ 457 h 45"/>
                <a:gd name="T14" fmla="*/ 256 w 36"/>
                <a:gd name="T15" fmla="*/ 348 h 45"/>
                <a:gd name="T16" fmla="*/ 224 w 36"/>
                <a:gd name="T17" fmla="*/ 340 h 45"/>
                <a:gd name="T18" fmla="*/ 192 w 36"/>
                <a:gd name="T19" fmla="*/ 324 h 45"/>
                <a:gd name="T20" fmla="*/ 176 w 36"/>
                <a:gd name="T21" fmla="*/ 309 h 45"/>
                <a:gd name="T22" fmla="*/ 144 w 36"/>
                <a:gd name="T23" fmla="*/ 277 h 45"/>
                <a:gd name="T24" fmla="*/ 128 w 36"/>
                <a:gd name="T25" fmla="*/ 247 h 45"/>
                <a:gd name="T26" fmla="*/ 112 w 36"/>
                <a:gd name="T27" fmla="*/ 216 h 45"/>
                <a:gd name="T28" fmla="*/ 96 w 36"/>
                <a:gd name="T29" fmla="*/ 156 h 45"/>
                <a:gd name="T30" fmla="*/ 80 w 36"/>
                <a:gd name="T31" fmla="*/ 125 h 45"/>
                <a:gd name="T32" fmla="*/ 64 w 36"/>
                <a:gd name="T33" fmla="*/ 79 h 45"/>
                <a:gd name="T34" fmla="*/ 48 w 36"/>
                <a:gd name="T35" fmla="*/ 63 h 45"/>
                <a:gd name="T36" fmla="*/ 16 w 36"/>
                <a:gd name="T37" fmla="*/ 32 h 45"/>
                <a:gd name="T38" fmla="*/ 0 w 36"/>
                <a:gd name="T39" fmla="*/ 0 h 45"/>
                <a:gd name="T40" fmla="*/ 0 w 36"/>
                <a:gd name="T41" fmla="*/ 0 h 45"/>
                <a:gd name="T42" fmla="*/ 32 w 36"/>
                <a:gd name="T43" fmla="*/ 0 h 45"/>
                <a:gd name="T44" fmla="*/ 48 w 36"/>
                <a:gd name="T45" fmla="*/ 0 h 45"/>
                <a:gd name="T46" fmla="*/ 80 w 36"/>
                <a:gd name="T47" fmla="*/ 0 h 45"/>
                <a:gd name="T48" fmla="*/ 96 w 36"/>
                <a:gd name="T49" fmla="*/ 16 h 45"/>
                <a:gd name="T50" fmla="*/ 128 w 36"/>
                <a:gd name="T51" fmla="*/ 47 h 45"/>
                <a:gd name="T52" fmla="*/ 144 w 36"/>
                <a:gd name="T53" fmla="*/ 79 h 45"/>
                <a:gd name="T54" fmla="*/ 144 w 36"/>
                <a:gd name="T55" fmla="*/ 125 h 45"/>
                <a:gd name="T56" fmla="*/ 144 w 36"/>
                <a:gd name="T57" fmla="*/ 156 h 45"/>
                <a:gd name="T58" fmla="*/ 160 w 36"/>
                <a:gd name="T59" fmla="*/ 200 h 45"/>
                <a:gd name="T60" fmla="*/ 192 w 36"/>
                <a:gd name="T61" fmla="*/ 231 h 45"/>
                <a:gd name="T62" fmla="*/ 240 w 36"/>
                <a:gd name="T63" fmla="*/ 263 h 45"/>
                <a:gd name="T64" fmla="*/ 304 w 36"/>
                <a:gd name="T65" fmla="*/ 324 h 45"/>
                <a:gd name="T66" fmla="*/ 368 w 36"/>
                <a:gd name="T67" fmla="*/ 380 h 45"/>
                <a:gd name="T68" fmla="*/ 448 w 36"/>
                <a:gd name="T69" fmla="*/ 441 h 45"/>
                <a:gd name="T70" fmla="*/ 512 w 36"/>
                <a:gd name="T71" fmla="*/ 520 h 45"/>
                <a:gd name="T72" fmla="*/ 544 w 36"/>
                <a:gd name="T73" fmla="*/ 564 h 45"/>
                <a:gd name="T74" fmla="*/ 560 w 36"/>
                <a:gd name="T75" fmla="*/ 611 h 45"/>
                <a:gd name="T76" fmla="*/ 576 w 36"/>
                <a:gd name="T77" fmla="*/ 641 h 45"/>
                <a:gd name="T78" fmla="*/ 576 w 36"/>
                <a:gd name="T79" fmla="*/ 672 h 45"/>
                <a:gd name="T80" fmla="*/ 576 w 36"/>
                <a:gd name="T81" fmla="*/ 688 h 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35" y="44"/>
                  </a:lnTo>
                  <a:lnTo>
                    <a:pt x="34" y="44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29" y="41"/>
                  </a:lnTo>
                  <a:lnTo>
                    <a:pt x="28" y="39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19" y="27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108">
              <a:extLst>
                <a:ext uri="{FF2B5EF4-FFF2-40B4-BE49-F238E27FC236}">
                  <a16:creationId xmlns:a16="http://schemas.microsoft.com/office/drawing/2014/main" id="{707E71E8-A283-4C0D-8DA2-1D2C3239C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" y="1422"/>
              <a:ext cx="53" cy="37"/>
            </a:xfrm>
            <a:custGeom>
              <a:avLst/>
              <a:gdLst>
                <a:gd name="T0" fmla="*/ 204 w 27"/>
                <a:gd name="T1" fmla="*/ 273 h 19"/>
                <a:gd name="T2" fmla="*/ 165 w 27"/>
                <a:gd name="T3" fmla="*/ 257 h 19"/>
                <a:gd name="T4" fmla="*/ 120 w 27"/>
                <a:gd name="T5" fmla="*/ 228 h 19"/>
                <a:gd name="T6" fmla="*/ 92 w 27"/>
                <a:gd name="T7" fmla="*/ 201 h 19"/>
                <a:gd name="T8" fmla="*/ 61 w 27"/>
                <a:gd name="T9" fmla="*/ 156 h 19"/>
                <a:gd name="T10" fmla="*/ 47 w 27"/>
                <a:gd name="T11" fmla="*/ 117 h 19"/>
                <a:gd name="T12" fmla="*/ 16 w 27"/>
                <a:gd name="T13" fmla="*/ 72 h 19"/>
                <a:gd name="T14" fmla="*/ 16 w 27"/>
                <a:gd name="T15" fmla="*/ 31 h 19"/>
                <a:gd name="T16" fmla="*/ 31 w 27"/>
                <a:gd name="T17" fmla="*/ 16 h 19"/>
                <a:gd name="T18" fmla="*/ 61 w 27"/>
                <a:gd name="T19" fmla="*/ 16 h 19"/>
                <a:gd name="T20" fmla="*/ 77 w 27"/>
                <a:gd name="T21" fmla="*/ 16 h 19"/>
                <a:gd name="T22" fmla="*/ 92 w 27"/>
                <a:gd name="T23" fmla="*/ 16 h 19"/>
                <a:gd name="T24" fmla="*/ 120 w 27"/>
                <a:gd name="T25" fmla="*/ 31 h 19"/>
                <a:gd name="T26" fmla="*/ 135 w 27"/>
                <a:gd name="T27" fmla="*/ 31 h 19"/>
                <a:gd name="T28" fmla="*/ 165 w 27"/>
                <a:gd name="T29" fmla="*/ 45 h 19"/>
                <a:gd name="T30" fmla="*/ 181 w 27"/>
                <a:gd name="T31" fmla="*/ 88 h 19"/>
                <a:gd name="T32" fmla="*/ 196 w 27"/>
                <a:gd name="T33" fmla="*/ 117 h 19"/>
                <a:gd name="T34" fmla="*/ 204 w 27"/>
                <a:gd name="T35" fmla="*/ 140 h 19"/>
                <a:gd name="T36" fmla="*/ 236 w 27"/>
                <a:gd name="T37" fmla="*/ 156 h 19"/>
                <a:gd name="T38" fmla="*/ 265 w 27"/>
                <a:gd name="T39" fmla="*/ 171 h 19"/>
                <a:gd name="T40" fmla="*/ 308 w 27"/>
                <a:gd name="T41" fmla="*/ 156 h 19"/>
                <a:gd name="T42" fmla="*/ 324 w 27"/>
                <a:gd name="T43" fmla="*/ 156 h 19"/>
                <a:gd name="T44" fmla="*/ 340 w 27"/>
                <a:gd name="T45" fmla="*/ 140 h 19"/>
                <a:gd name="T46" fmla="*/ 369 w 27"/>
                <a:gd name="T47" fmla="*/ 132 h 19"/>
                <a:gd name="T48" fmla="*/ 385 w 27"/>
                <a:gd name="T49" fmla="*/ 132 h 19"/>
                <a:gd name="T50" fmla="*/ 400 w 27"/>
                <a:gd name="T51" fmla="*/ 140 h 19"/>
                <a:gd name="T52" fmla="*/ 400 w 27"/>
                <a:gd name="T53" fmla="*/ 156 h 19"/>
                <a:gd name="T54" fmla="*/ 400 w 27"/>
                <a:gd name="T55" fmla="*/ 171 h 19"/>
                <a:gd name="T56" fmla="*/ 400 w 27"/>
                <a:gd name="T57" fmla="*/ 185 h 19"/>
                <a:gd name="T58" fmla="*/ 385 w 27"/>
                <a:gd name="T59" fmla="*/ 201 h 19"/>
                <a:gd name="T60" fmla="*/ 355 w 27"/>
                <a:gd name="T61" fmla="*/ 228 h 19"/>
                <a:gd name="T62" fmla="*/ 324 w 27"/>
                <a:gd name="T63" fmla="*/ 257 h 19"/>
                <a:gd name="T64" fmla="*/ 281 w 27"/>
                <a:gd name="T65" fmla="*/ 273 h 19"/>
                <a:gd name="T66" fmla="*/ 251 w 27"/>
                <a:gd name="T67" fmla="*/ 273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" h="19">
                  <a:moveTo>
                    <a:pt x="16" y="19"/>
                  </a:move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109">
              <a:extLst>
                <a:ext uri="{FF2B5EF4-FFF2-40B4-BE49-F238E27FC236}">
                  <a16:creationId xmlns:a16="http://schemas.microsoft.com/office/drawing/2014/main" id="{2873E955-DE77-4D3D-95BC-97EB841E3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2" y="1422"/>
              <a:ext cx="35" cy="37"/>
            </a:xfrm>
            <a:custGeom>
              <a:avLst/>
              <a:gdLst>
                <a:gd name="T0" fmla="*/ 72 w 18"/>
                <a:gd name="T1" fmla="*/ 273 h 19"/>
                <a:gd name="T2" fmla="*/ 60 w 18"/>
                <a:gd name="T3" fmla="*/ 273 h 19"/>
                <a:gd name="T4" fmla="*/ 60 w 18"/>
                <a:gd name="T5" fmla="*/ 257 h 19"/>
                <a:gd name="T6" fmla="*/ 60 w 18"/>
                <a:gd name="T7" fmla="*/ 243 h 19"/>
                <a:gd name="T8" fmla="*/ 72 w 18"/>
                <a:gd name="T9" fmla="*/ 243 h 19"/>
                <a:gd name="T10" fmla="*/ 88 w 18"/>
                <a:gd name="T11" fmla="*/ 228 h 19"/>
                <a:gd name="T12" fmla="*/ 88 w 18"/>
                <a:gd name="T13" fmla="*/ 212 h 19"/>
                <a:gd name="T14" fmla="*/ 103 w 18"/>
                <a:gd name="T15" fmla="*/ 201 h 19"/>
                <a:gd name="T16" fmla="*/ 103 w 18"/>
                <a:gd name="T17" fmla="*/ 171 h 19"/>
                <a:gd name="T18" fmla="*/ 88 w 18"/>
                <a:gd name="T19" fmla="*/ 140 h 19"/>
                <a:gd name="T20" fmla="*/ 72 w 18"/>
                <a:gd name="T21" fmla="*/ 117 h 19"/>
                <a:gd name="T22" fmla="*/ 60 w 18"/>
                <a:gd name="T23" fmla="*/ 103 h 19"/>
                <a:gd name="T24" fmla="*/ 60 w 18"/>
                <a:gd name="T25" fmla="*/ 88 h 19"/>
                <a:gd name="T26" fmla="*/ 45 w 18"/>
                <a:gd name="T27" fmla="*/ 88 h 19"/>
                <a:gd name="T28" fmla="*/ 31 w 18"/>
                <a:gd name="T29" fmla="*/ 88 h 19"/>
                <a:gd name="T30" fmla="*/ 16 w 18"/>
                <a:gd name="T31" fmla="*/ 103 h 19"/>
                <a:gd name="T32" fmla="*/ 0 w 18"/>
                <a:gd name="T33" fmla="*/ 88 h 19"/>
                <a:gd name="T34" fmla="*/ 0 w 18"/>
                <a:gd name="T35" fmla="*/ 60 h 19"/>
                <a:gd name="T36" fmla="*/ 16 w 18"/>
                <a:gd name="T37" fmla="*/ 45 h 19"/>
                <a:gd name="T38" fmla="*/ 16 w 18"/>
                <a:gd name="T39" fmla="*/ 45 h 19"/>
                <a:gd name="T40" fmla="*/ 31 w 18"/>
                <a:gd name="T41" fmla="*/ 45 h 19"/>
                <a:gd name="T42" fmla="*/ 45 w 18"/>
                <a:gd name="T43" fmla="*/ 31 h 19"/>
                <a:gd name="T44" fmla="*/ 60 w 18"/>
                <a:gd name="T45" fmla="*/ 16 h 19"/>
                <a:gd name="T46" fmla="*/ 88 w 18"/>
                <a:gd name="T47" fmla="*/ 0 h 19"/>
                <a:gd name="T48" fmla="*/ 117 w 18"/>
                <a:gd name="T49" fmla="*/ 0 h 19"/>
                <a:gd name="T50" fmla="*/ 132 w 18"/>
                <a:gd name="T51" fmla="*/ 31 h 19"/>
                <a:gd name="T52" fmla="*/ 140 w 18"/>
                <a:gd name="T53" fmla="*/ 103 h 19"/>
                <a:gd name="T54" fmla="*/ 171 w 18"/>
                <a:gd name="T55" fmla="*/ 156 h 19"/>
                <a:gd name="T56" fmla="*/ 185 w 18"/>
                <a:gd name="T57" fmla="*/ 185 h 19"/>
                <a:gd name="T58" fmla="*/ 228 w 18"/>
                <a:gd name="T59" fmla="*/ 228 h 19"/>
                <a:gd name="T60" fmla="*/ 257 w 18"/>
                <a:gd name="T61" fmla="*/ 257 h 19"/>
                <a:gd name="T62" fmla="*/ 241 w 18"/>
                <a:gd name="T63" fmla="*/ 257 h 19"/>
                <a:gd name="T64" fmla="*/ 228 w 18"/>
                <a:gd name="T65" fmla="*/ 257 h 19"/>
                <a:gd name="T66" fmla="*/ 200 w 18"/>
                <a:gd name="T67" fmla="*/ 257 h 19"/>
                <a:gd name="T68" fmla="*/ 171 w 18"/>
                <a:gd name="T69" fmla="*/ 273 h 19"/>
                <a:gd name="T70" fmla="*/ 171 w 18"/>
                <a:gd name="T71" fmla="*/ 243 h 19"/>
                <a:gd name="T72" fmla="*/ 185 w 18"/>
                <a:gd name="T73" fmla="*/ 212 h 19"/>
                <a:gd name="T74" fmla="*/ 185 w 18"/>
                <a:gd name="T75" fmla="*/ 201 h 19"/>
                <a:gd name="T76" fmla="*/ 171 w 18"/>
                <a:gd name="T77" fmla="*/ 201 h 19"/>
                <a:gd name="T78" fmla="*/ 156 w 18"/>
                <a:gd name="T79" fmla="*/ 201 h 19"/>
                <a:gd name="T80" fmla="*/ 140 w 18"/>
                <a:gd name="T81" fmla="*/ 228 h 19"/>
                <a:gd name="T82" fmla="*/ 140 w 18"/>
                <a:gd name="T83" fmla="*/ 257 h 19"/>
                <a:gd name="T84" fmla="*/ 132 w 18"/>
                <a:gd name="T85" fmla="*/ 273 h 19"/>
                <a:gd name="T86" fmla="*/ 117 w 18"/>
                <a:gd name="T87" fmla="*/ 273 h 19"/>
                <a:gd name="T88" fmla="*/ 88 w 18"/>
                <a:gd name="T89" fmla="*/ 273 h 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" h="19">
                  <a:moveTo>
                    <a:pt x="6" y="19"/>
                  </a:move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7DC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110">
              <a:extLst>
                <a:ext uri="{FF2B5EF4-FFF2-40B4-BE49-F238E27FC236}">
                  <a16:creationId xmlns:a16="http://schemas.microsoft.com/office/drawing/2014/main" id="{C824B5A2-2DC5-40D0-B1AD-E368D38A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" y="1444"/>
              <a:ext cx="23" cy="15"/>
            </a:xfrm>
            <a:custGeom>
              <a:avLst/>
              <a:gdLst>
                <a:gd name="T0" fmla="*/ 29 w 12"/>
                <a:gd name="T1" fmla="*/ 99 h 8"/>
                <a:gd name="T2" fmla="*/ 29 w 12"/>
                <a:gd name="T3" fmla="*/ 84 h 8"/>
                <a:gd name="T4" fmla="*/ 29 w 12"/>
                <a:gd name="T5" fmla="*/ 84 h 8"/>
                <a:gd name="T6" fmla="*/ 15 w 12"/>
                <a:gd name="T7" fmla="*/ 73 h 8"/>
                <a:gd name="T8" fmla="*/ 15 w 12"/>
                <a:gd name="T9" fmla="*/ 73 h 8"/>
                <a:gd name="T10" fmla="*/ 0 w 12"/>
                <a:gd name="T11" fmla="*/ 73 h 8"/>
                <a:gd name="T12" fmla="*/ 0 w 12"/>
                <a:gd name="T13" fmla="*/ 73 h 8"/>
                <a:gd name="T14" fmla="*/ 0 w 12"/>
                <a:gd name="T15" fmla="*/ 73 h 8"/>
                <a:gd name="T16" fmla="*/ 0 w 12"/>
                <a:gd name="T17" fmla="*/ 73 h 8"/>
                <a:gd name="T18" fmla="*/ 15 w 12"/>
                <a:gd name="T19" fmla="*/ 60 h 8"/>
                <a:gd name="T20" fmla="*/ 29 w 12"/>
                <a:gd name="T21" fmla="*/ 60 h 8"/>
                <a:gd name="T22" fmla="*/ 29 w 12"/>
                <a:gd name="T23" fmla="*/ 53 h 8"/>
                <a:gd name="T24" fmla="*/ 56 w 12"/>
                <a:gd name="T25" fmla="*/ 39 h 8"/>
                <a:gd name="T26" fmla="*/ 84 w 12"/>
                <a:gd name="T27" fmla="*/ 28 h 8"/>
                <a:gd name="T28" fmla="*/ 92 w 12"/>
                <a:gd name="T29" fmla="*/ 15 h 8"/>
                <a:gd name="T30" fmla="*/ 107 w 12"/>
                <a:gd name="T31" fmla="*/ 15 h 8"/>
                <a:gd name="T32" fmla="*/ 121 w 12"/>
                <a:gd name="T33" fmla="*/ 15 h 8"/>
                <a:gd name="T34" fmla="*/ 132 w 12"/>
                <a:gd name="T35" fmla="*/ 0 h 8"/>
                <a:gd name="T36" fmla="*/ 132 w 12"/>
                <a:gd name="T37" fmla="*/ 0 h 8"/>
                <a:gd name="T38" fmla="*/ 148 w 12"/>
                <a:gd name="T39" fmla="*/ 0 h 8"/>
                <a:gd name="T40" fmla="*/ 148 w 12"/>
                <a:gd name="T41" fmla="*/ 0 h 8"/>
                <a:gd name="T42" fmla="*/ 161 w 12"/>
                <a:gd name="T43" fmla="*/ 15 h 8"/>
                <a:gd name="T44" fmla="*/ 161 w 12"/>
                <a:gd name="T45" fmla="*/ 15 h 8"/>
                <a:gd name="T46" fmla="*/ 161 w 12"/>
                <a:gd name="T47" fmla="*/ 15 h 8"/>
                <a:gd name="T48" fmla="*/ 161 w 12"/>
                <a:gd name="T49" fmla="*/ 28 h 8"/>
                <a:gd name="T50" fmla="*/ 161 w 12"/>
                <a:gd name="T51" fmla="*/ 39 h 8"/>
                <a:gd name="T52" fmla="*/ 161 w 12"/>
                <a:gd name="T53" fmla="*/ 39 h 8"/>
                <a:gd name="T54" fmla="*/ 148 w 12"/>
                <a:gd name="T55" fmla="*/ 39 h 8"/>
                <a:gd name="T56" fmla="*/ 148 w 12"/>
                <a:gd name="T57" fmla="*/ 39 h 8"/>
                <a:gd name="T58" fmla="*/ 132 w 12"/>
                <a:gd name="T59" fmla="*/ 39 h 8"/>
                <a:gd name="T60" fmla="*/ 132 w 12"/>
                <a:gd name="T61" fmla="*/ 39 h 8"/>
                <a:gd name="T62" fmla="*/ 121 w 12"/>
                <a:gd name="T63" fmla="*/ 53 h 8"/>
                <a:gd name="T64" fmla="*/ 121 w 12"/>
                <a:gd name="T65" fmla="*/ 53 h 8"/>
                <a:gd name="T66" fmla="*/ 107 w 12"/>
                <a:gd name="T67" fmla="*/ 53 h 8"/>
                <a:gd name="T68" fmla="*/ 92 w 12"/>
                <a:gd name="T69" fmla="*/ 60 h 8"/>
                <a:gd name="T70" fmla="*/ 84 w 12"/>
                <a:gd name="T71" fmla="*/ 60 h 8"/>
                <a:gd name="T72" fmla="*/ 84 w 12"/>
                <a:gd name="T73" fmla="*/ 73 h 8"/>
                <a:gd name="T74" fmla="*/ 56 w 12"/>
                <a:gd name="T75" fmla="*/ 73 h 8"/>
                <a:gd name="T76" fmla="*/ 44 w 12"/>
                <a:gd name="T77" fmla="*/ 84 h 8"/>
                <a:gd name="T78" fmla="*/ 29 w 12"/>
                <a:gd name="T79" fmla="*/ 99 h 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" h="8">
                  <a:moveTo>
                    <a:pt x="2" y="8"/>
                  </a:move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111">
              <a:extLst>
                <a:ext uri="{FF2B5EF4-FFF2-40B4-BE49-F238E27FC236}">
                  <a16:creationId xmlns:a16="http://schemas.microsoft.com/office/drawing/2014/main" id="{3BA657A9-A983-4C15-976D-9147E11C5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0" y="1355"/>
              <a:ext cx="67" cy="99"/>
            </a:xfrm>
            <a:custGeom>
              <a:avLst/>
              <a:gdLst>
                <a:gd name="T0" fmla="*/ 260 w 34"/>
                <a:gd name="T1" fmla="*/ 768 h 50"/>
                <a:gd name="T2" fmla="*/ 229 w 34"/>
                <a:gd name="T3" fmla="*/ 752 h 50"/>
                <a:gd name="T4" fmla="*/ 199 w 34"/>
                <a:gd name="T5" fmla="*/ 721 h 50"/>
                <a:gd name="T6" fmla="*/ 168 w 34"/>
                <a:gd name="T7" fmla="*/ 675 h 50"/>
                <a:gd name="T8" fmla="*/ 136 w 34"/>
                <a:gd name="T9" fmla="*/ 628 h 50"/>
                <a:gd name="T10" fmla="*/ 108 w 34"/>
                <a:gd name="T11" fmla="*/ 568 h 50"/>
                <a:gd name="T12" fmla="*/ 77 w 34"/>
                <a:gd name="T13" fmla="*/ 491 h 50"/>
                <a:gd name="T14" fmla="*/ 47 w 34"/>
                <a:gd name="T15" fmla="*/ 372 h 50"/>
                <a:gd name="T16" fmla="*/ 32 w 34"/>
                <a:gd name="T17" fmla="*/ 279 h 50"/>
                <a:gd name="T18" fmla="*/ 16 w 34"/>
                <a:gd name="T19" fmla="*/ 216 h 50"/>
                <a:gd name="T20" fmla="*/ 0 w 34"/>
                <a:gd name="T21" fmla="*/ 156 h 50"/>
                <a:gd name="T22" fmla="*/ 0 w 34"/>
                <a:gd name="T23" fmla="*/ 109 h 50"/>
                <a:gd name="T24" fmla="*/ 0 w 34"/>
                <a:gd name="T25" fmla="*/ 79 h 50"/>
                <a:gd name="T26" fmla="*/ 0 w 34"/>
                <a:gd name="T27" fmla="*/ 48 h 50"/>
                <a:gd name="T28" fmla="*/ 0 w 34"/>
                <a:gd name="T29" fmla="*/ 32 h 50"/>
                <a:gd name="T30" fmla="*/ 16 w 34"/>
                <a:gd name="T31" fmla="*/ 16 h 50"/>
                <a:gd name="T32" fmla="*/ 47 w 34"/>
                <a:gd name="T33" fmla="*/ 0 h 50"/>
                <a:gd name="T34" fmla="*/ 63 w 34"/>
                <a:gd name="T35" fmla="*/ 0 h 50"/>
                <a:gd name="T36" fmla="*/ 93 w 34"/>
                <a:gd name="T37" fmla="*/ 0 h 50"/>
                <a:gd name="T38" fmla="*/ 124 w 34"/>
                <a:gd name="T39" fmla="*/ 0 h 50"/>
                <a:gd name="T40" fmla="*/ 136 w 34"/>
                <a:gd name="T41" fmla="*/ 141 h 50"/>
                <a:gd name="T42" fmla="*/ 168 w 34"/>
                <a:gd name="T43" fmla="*/ 295 h 50"/>
                <a:gd name="T44" fmla="*/ 199 w 34"/>
                <a:gd name="T45" fmla="*/ 444 h 50"/>
                <a:gd name="T46" fmla="*/ 260 w 34"/>
                <a:gd name="T47" fmla="*/ 584 h 50"/>
                <a:gd name="T48" fmla="*/ 268 w 34"/>
                <a:gd name="T49" fmla="*/ 596 h 50"/>
                <a:gd name="T50" fmla="*/ 300 w 34"/>
                <a:gd name="T51" fmla="*/ 612 h 50"/>
                <a:gd name="T52" fmla="*/ 315 w 34"/>
                <a:gd name="T53" fmla="*/ 612 h 50"/>
                <a:gd name="T54" fmla="*/ 345 w 34"/>
                <a:gd name="T55" fmla="*/ 612 h 50"/>
                <a:gd name="T56" fmla="*/ 361 w 34"/>
                <a:gd name="T57" fmla="*/ 596 h 50"/>
                <a:gd name="T58" fmla="*/ 392 w 34"/>
                <a:gd name="T59" fmla="*/ 568 h 50"/>
                <a:gd name="T60" fmla="*/ 420 w 34"/>
                <a:gd name="T61" fmla="*/ 537 h 50"/>
                <a:gd name="T62" fmla="*/ 436 w 34"/>
                <a:gd name="T63" fmla="*/ 505 h 50"/>
                <a:gd name="T64" fmla="*/ 465 w 34"/>
                <a:gd name="T65" fmla="*/ 491 h 50"/>
                <a:gd name="T66" fmla="*/ 481 w 34"/>
                <a:gd name="T67" fmla="*/ 475 h 50"/>
                <a:gd name="T68" fmla="*/ 497 w 34"/>
                <a:gd name="T69" fmla="*/ 475 h 50"/>
                <a:gd name="T70" fmla="*/ 497 w 34"/>
                <a:gd name="T71" fmla="*/ 491 h 50"/>
                <a:gd name="T72" fmla="*/ 512 w 34"/>
                <a:gd name="T73" fmla="*/ 537 h 50"/>
                <a:gd name="T74" fmla="*/ 497 w 34"/>
                <a:gd name="T75" fmla="*/ 584 h 50"/>
                <a:gd name="T76" fmla="*/ 497 w 34"/>
                <a:gd name="T77" fmla="*/ 628 h 50"/>
                <a:gd name="T78" fmla="*/ 465 w 34"/>
                <a:gd name="T79" fmla="*/ 659 h 50"/>
                <a:gd name="T80" fmla="*/ 465 w 34"/>
                <a:gd name="T81" fmla="*/ 644 h 50"/>
                <a:gd name="T82" fmla="*/ 465 w 34"/>
                <a:gd name="T83" fmla="*/ 644 h 50"/>
                <a:gd name="T84" fmla="*/ 451 w 34"/>
                <a:gd name="T85" fmla="*/ 644 h 50"/>
                <a:gd name="T86" fmla="*/ 420 w 34"/>
                <a:gd name="T87" fmla="*/ 689 h 50"/>
                <a:gd name="T88" fmla="*/ 376 w 34"/>
                <a:gd name="T89" fmla="*/ 737 h 50"/>
                <a:gd name="T90" fmla="*/ 361 w 34"/>
                <a:gd name="T91" fmla="*/ 752 h 50"/>
                <a:gd name="T92" fmla="*/ 331 w 34"/>
                <a:gd name="T93" fmla="*/ 768 h 50"/>
                <a:gd name="T94" fmla="*/ 300 w 34"/>
                <a:gd name="T95" fmla="*/ 768 h 50"/>
                <a:gd name="T96" fmla="*/ 268 w 34"/>
                <a:gd name="T97" fmla="*/ 768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" h="50">
                  <a:moveTo>
                    <a:pt x="18" y="50"/>
                  </a:move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5"/>
                  </a:lnTo>
                  <a:lnTo>
                    <a:pt x="11" y="44"/>
                  </a:lnTo>
                  <a:lnTo>
                    <a:pt x="10" y="42"/>
                  </a:lnTo>
                  <a:lnTo>
                    <a:pt x="9" y="41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5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9" y="9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3" y="39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7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2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0" y="42"/>
                  </a:lnTo>
                  <a:lnTo>
                    <a:pt x="29" y="43"/>
                  </a:lnTo>
                  <a:lnTo>
                    <a:pt x="28" y="45"/>
                  </a:lnTo>
                  <a:lnTo>
                    <a:pt x="26" y="46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112">
              <a:extLst>
                <a:ext uri="{FF2B5EF4-FFF2-40B4-BE49-F238E27FC236}">
                  <a16:creationId xmlns:a16="http://schemas.microsoft.com/office/drawing/2014/main" id="{4FF771D1-77D7-44F1-85EE-96A61EC1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" y="1434"/>
              <a:ext cx="19" cy="18"/>
            </a:xfrm>
            <a:custGeom>
              <a:avLst/>
              <a:gdLst>
                <a:gd name="T0" fmla="*/ 15 w 10"/>
                <a:gd name="T1" fmla="*/ 144 h 9"/>
                <a:gd name="T2" fmla="*/ 0 w 10"/>
                <a:gd name="T3" fmla="*/ 128 h 9"/>
                <a:gd name="T4" fmla="*/ 15 w 10"/>
                <a:gd name="T5" fmla="*/ 112 h 9"/>
                <a:gd name="T6" fmla="*/ 15 w 10"/>
                <a:gd name="T7" fmla="*/ 96 h 9"/>
                <a:gd name="T8" fmla="*/ 15 w 10"/>
                <a:gd name="T9" fmla="*/ 96 h 9"/>
                <a:gd name="T10" fmla="*/ 29 w 10"/>
                <a:gd name="T11" fmla="*/ 80 h 9"/>
                <a:gd name="T12" fmla="*/ 29 w 10"/>
                <a:gd name="T13" fmla="*/ 64 h 9"/>
                <a:gd name="T14" fmla="*/ 40 w 10"/>
                <a:gd name="T15" fmla="*/ 48 h 9"/>
                <a:gd name="T16" fmla="*/ 55 w 10"/>
                <a:gd name="T17" fmla="*/ 32 h 9"/>
                <a:gd name="T18" fmla="*/ 55 w 10"/>
                <a:gd name="T19" fmla="*/ 32 h 9"/>
                <a:gd name="T20" fmla="*/ 68 w 10"/>
                <a:gd name="T21" fmla="*/ 16 h 9"/>
                <a:gd name="T22" fmla="*/ 76 w 10"/>
                <a:gd name="T23" fmla="*/ 0 h 9"/>
                <a:gd name="T24" fmla="*/ 91 w 10"/>
                <a:gd name="T25" fmla="*/ 0 h 9"/>
                <a:gd name="T26" fmla="*/ 105 w 10"/>
                <a:gd name="T27" fmla="*/ 0 h 9"/>
                <a:gd name="T28" fmla="*/ 116 w 10"/>
                <a:gd name="T29" fmla="*/ 0 h 9"/>
                <a:gd name="T30" fmla="*/ 116 w 10"/>
                <a:gd name="T31" fmla="*/ 0 h 9"/>
                <a:gd name="T32" fmla="*/ 129 w 10"/>
                <a:gd name="T33" fmla="*/ 0 h 9"/>
                <a:gd name="T34" fmla="*/ 129 w 10"/>
                <a:gd name="T35" fmla="*/ 0 h 9"/>
                <a:gd name="T36" fmla="*/ 116 w 10"/>
                <a:gd name="T37" fmla="*/ 32 h 9"/>
                <a:gd name="T38" fmla="*/ 105 w 10"/>
                <a:gd name="T39" fmla="*/ 48 h 9"/>
                <a:gd name="T40" fmla="*/ 68 w 10"/>
                <a:gd name="T41" fmla="*/ 80 h 9"/>
                <a:gd name="T42" fmla="*/ 40 w 10"/>
                <a:gd name="T43" fmla="*/ 96 h 9"/>
                <a:gd name="T44" fmla="*/ 29 w 10"/>
                <a:gd name="T45" fmla="*/ 128 h 9"/>
                <a:gd name="T46" fmla="*/ 15 w 10"/>
                <a:gd name="T47" fmla="*/ 144 h 9"/>
                <a:gd name="T48" fmla="*/ 15 w 10"/>
                <a:gd name="T49" fmla="*/ 144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" h="9">
                  <a:moveTo>
                    <a:pt x="1" y="9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113">
              <a:extLst>
                <a:ext uri="{FF2B5EF4-FFF2-40B4-BE49-F238E27FC236}">
                  <a16:creationId xmlns:a16="http://schemas.microsoft.com/office/drawing/2014/main" id="{71F561F8-BA5A-42A4-8F4F-6B1DE9375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" y="1430"/>
              <a:ext cx="6" cy="6"/>
            </a:xfrm>
            <a:custGeom>
              <a:avLst/>
              <a:gdLst>
                <a:gd name="T0" fmla="*/ 0 w 3"/>
                <a:gd name="T1" fmla="*/ 48 h 3"/>
                <a:gd name="T2" fmla="*/ 0 w 3"/>
                <a:gd name="T3" fmla="*/ 48 h 3"/>
                <a:gd name="T4" fmla="*/ 16 w 3"/>
                <a:gd name="T5" fmla="*/ 32 h 3"/>
                <a:gd name="T6" fmla="*/ 16 w 3"/>
                <a:gd name="T7" fmla="*/ 16 h 3"/>
                <a:gd name="T8" fmla="*/ 32 w 3"/>
                <a:gd name="T9" fmla="*/ 16 h 3"/>
                <a:gd name="T10" fmla="*/ 48 w 3"/>
                <a:gd name="T11" fmla="*/ 0 h 3"/>
                <a:gd name="T12" fmla="*/ 48 w 3"/>
                <a:gd name="T13" fmla="*/ 0 h 3"/>
                <a:gd name="T14" fmla="*/ 48 w 3"/>
                <a:gd name="T15" fmla="*/ 16 h 3"/>
                <a:gd name="T16" fmla="*/ 48 w 3"/>
                <a:gd name="T17" fmla="*/ 16 h 3"/>
                <a:gd name="T18" fmla="*/ 48 w 3"/>
                <a:gd name="T19" fmla="*/ 16 h 3"/>
                <a:gd name="T20" fmla="*/ 32 w 3"/>
                <a:gd name="T21" fmla="*/ 16 h 3"/>
                <a:gd name="T22" fmla="*/ 32 w 3"/>
                <a:gd name="T23" fmla="*/ 32 h 3"/>
                <a:gd name="T24" fmla="*/ 16 w 3"/>
                <a:gd name="T25" fmla="*/ 48 h 3"/>
                <a:gd name="T26" fmla="*/ 0 w 3"/>
                <a:gd name="T27" fmla="*/ 48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114">
              <a:extLst>
                <a:ext uri="{FF2B5EF4-FFF2-40B4-BE49-F238E27FC236}">
                  <a16:creationId xmlns:a16="http://schemas.microsoft.com/office/drawing/2014/main" id="{85CD47CC-E56E-44EB-AA87-38D67F504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1418"/>
              <a:ext cx="8" cy="8"/>
            </a:xfrm>
            <a:custGeom>
              <a:avLst/>
              <a:gdLst>
                <a:gd name="T0" fmla="*/ 48 w 4"/>
                <a:gd name="T1" fmla="*/ 64 h 4"/>
                <a:gd name="T2" fmla="*/ 48 w 4"/>
                <a:gd name="T3" fmla="*/ 64 h 4"/>
                <a:gd name="T4" fmla="*/ 32 w 4"/>
                <a:gd name="T5" fmla="*/ 64 h 4"/>
                <a:gd name="T6" fmla="*/ 16 w 4"/>
                <a:gd name="T7" fmla="*/ 64 h 4"/>
                <a:gd name="T8" fmla="*/ 16 w 4"/>
                <a:gd name="T9" fmla="*/ 48 h 4"/>
                <a:gd name="T10" fmla="*/ 0 w 4"/>
                <a:gd name="T11" fmla="*/ 48 h 4"/>
                <a:gd name="T12" fmla="*/ 0 w 4"/>
                <a:gd name="T13" fmla="*/ 32 h 4"/>
                <a:gd name="T14" fmla="*/ 0 w 4"/>
                <a:gd name="T15" fmla="*/ 16 h 4"/>
                <a:gd name="T16" fmla="*/ 0 w 4"/>
                <a:gd name="T17" fmla="*/ 0 h 4"/>
                <a:gd name="T18" fmla="*/ 16 w 4"/>
                <a:gd name="T19" fmla="*/ 16 h 4"/>
                <a:gd name="T20" fmla="*/ 32 w 4"/>
                <a:gd name="T21" fmla="*/ 32 h 4"/>
                <a:gd name="T22" fmla="*/ 32 w 4"/>
                <a:gd name="T23" fmla="*/ 32 h 4"/>
                <a:gd name="T24" fmla="*/ 48 w 4"/>
                <a:gd name="T25" fmla="*/ 48 h 4"/>
                <a:gd name="T26" fmla="*/ 48 w 4"/>
                <a:gd name="T27" fmla="*/ 48 h 4"/>
                <a:gd name="T28" fmla="*/ 64 w 4"/>
                <a:gd name="T29" fmla="*/ 64 h 4"/>
                <a:gd name="T30" fmla="*/ 48 w 4"/>
                <a:gd name="T31" fmla="*/ 64 h 4"/>
                <a:gd name="T32" fmla="*/ 48 w 4"/>
                <a:gd name="T33" fmla="*/ 64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115">
              <a:extLst>
                <a:ext uri="{FF2B5EF4-FFF2-40B4-BE49-F238E27FC236}">
                  <a16:creationId xmlns:a16="http://schemas.microsoft.com/office/drawing/2014/main" id="{E52A928A-3CB7-4375-A143-FC1BE37B1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" y="1361"/>
              <a:ext cx="57" cy="61"/>
            </a:xfrm>
            <a:custGeom>
              <a:avLst/>
              <a:gdLst>
                <a:gd name="T0" fmla="*/ 236 w 29"/>
                <a:gd name="T1" fmla="*/ 464 h 31"/>
                <a:gd name="T2" fmla="*/ 167 w 29"/>
                <a:gd name="T3" fmla="*/ 449 h 31"/>
                <a:gd name="T4" fmla="*/ 61 w 29"/>
                <a:gd name="T5" fmla="*/ 433 h 31"/>
                <a:gd name="T6" fmla="*/ 0 w 29"/>
                <a:gd name="T7" fmla="*/ 433 h 31"/>
                <a:gd name="T8" fmla="*/ 0 w 29"/>
                <a:gd name="T9" fmla="*/ 403 h 31"/>
                <a:gd name="T10" fmla="*/ 16 w 29"/>
                <a:gd name="T11" fmla="*/ 403 h 31"/>
                <a:gd name="T12" fmla="*/ 16 w 29"/>
                <a:gd name="T13" fmla="*/ 388 h 31"/>
                <a:gd name="T14" fmla="*/ 47 w 29"/>
                <a:gd name="T15" fmla="*/ 356 h 31"/>
                <a:gd name="T16" fmla="*/ 92 w 29"/>
                <a:gd name="T17" fmla="*/ 299 h 31"/>
                <a:gd name="T18" fmla="*/ 151 w 29"/>
                <a:gd name="T19" fmla="*/ 197 h 31"/>
                <a:gd name="T20" fmla="*/ 197 w 29"/>
                <a:gd name="T21" fmla="*/ 92 h 31"/>
                <a:gd name="T22" fmla="*/ 236 w 29"/>
                <a:gd name="T23" fmla="*/ 0 h 31"/>
                <a:gd name="T24" fmla="*/ 340 w 29"/>
                <a:gd name="T25" fmla="*/ 0 h 31"/>
                <a:gd name="T26" fmla="*/ 340 w 29"/>
                <a:gd name="T27" fmla="*/ 16 h 31"/>
                <a:gd name="T28" fmla="*/ 328 w 29"/>
                <a:gd name="T29" fmla="*/ 31 h 31"/>
                <a:gd name="T30" fmla="*/ 297 w 29"/>
                <a:gd name="T31" fmla="*/ 61 h 31"/>
                <a:gd name="T32" fmla="*/ 252 w 29"/>
                <a:gd name="T33" fmla="*/ 92 h 31"/>
                <a:gd name="T34" fmla="*/ 220 w 29"/>
                <a:gd name="T35" fmla="*/ 120 h 31"/>
                <a:gd name="T36" fmla="*/ 236 w 29"/>
                <a:gd name="T37" fmla="*/ 120 h 31"/>
                <a:gd name="T38" fmla="*/ 281 w 29"/>
                <a:gd name="T39" fmla="*/ 92 h 31"/>
                <a:gd name="T40" fmla="*/ 313 w 29"/>
                <a:gd name="T41" fmla="*/ 77 h 31"/>
                <a:gd name="T42" fmla="*/ 328 w 29"/>
                <a:gd name="T43" fmla="*/ 61 h 31"/>
                <a:gd name="T44" fmla="*/ 340 w 29"/>
                <a:gd name="T45" fmla="*/ 61 h 31"/>
                <a:gd name="T46" fmla="*/ 356 w 29"/>
                <a:gd name="T47" fmla="*/ 61 h 31"/>
                <a:gd name="T48" fmla="*/ 356 w 29"/>
                <a:gd name="T49" fmla="*/ 92 h 31"/>
                <a:gd name="T50" fmla="*/ 340 w 29"/>
                <a:gd name="T51" fmla="*/ 136 h 31"/>
                <a:gd name="T52" fmla="*/ 313 w 29"/>
                <a:gd name="T53" fmla="*/ 167 h 31"/>
                <a:gd name="T54" fmla="*/ 281 w 29"/>
                <a:gd name="T55" fmla="*/ 197 h 31"/>
                <a:gd name="T56" fmla="*/ 297 w 29"/>
                <a:gd name="T57" fmla="*/ 213 h 31"/>
                <a:gd name="T58" fmla="*/ 313 w 29"/>
                <a:gd name="T59" fmla="*/ 197 h 31"/>
                <a:gd name="T60" fmla="*/ 328 w 29"/>
                <a:gd name="T61" fmla="*/ 181 h 31"/>
                <a:gd name="T62" fmla="*/ 328 w 29"/>
                <a:gd name="T63" fmla="*/ 167 h 31"/>
                <a:gd name="T64" fmla="*/ 340 w 29"/>
                <a:gd name="T65" fmla="*/ 152 h 31"/>
                <a:gd name="T66" fmla="*/ 356 w 29"/>
                <a:gd name="T67" fmla="*/ 136 h 31"/>
                <a:gd name="T68" fmla="*/ 356 w 29"/>
                <a:gd name="T69" fmla="*/ 120 h 31"/>
                <a:gd name="T70" fmla="*/ 371 w 29"/>
                <a:gd name="T71" fmla="*/ 136 h 31"/>
                <a:gd name="T72" fmla="*/ 387 w 29"/>
                <a:gd name="T73" fmla="*/ 197 h 31"/>
                <a:gd name="T74" fmla="*/ 401 w 29"/>
                <a:gd name="T75" fmla="*/ 268 h 31"/>
                <a:gd name="T76" fmla="*/ 417 w 29"/>
                <a:gd name="T77" fmla="*/ 356 h 31"/>
                <a:gd name="T78" fmla="*/ 432 w 29"/>
                <a:gd name="T79" fmla="*/ 388 h 31"/>
                <a:gd name="T80" fmla="*/ 432 w 29"/>
                <a:gd name="T81" fmla="*/ 433 h 31"/>
                <a:gd name="T82" fmla="*/ 387 w 29"/>
                <a:gd name="T83" fmla="*/ 449 h 31"/>
                <a:gd name="T84" fmla="*/ 356 w 29"/>
                <a:gd name="T85" fmla="*/ 464 h 31"/>
                <a:gd name="T86" fmla="*/ 313 w 29"/>
                <a:gd name="T87" fmla="*/ 464 h 31"/>
                <a:gd name="T88" fmla="*/ 281 w 29"/>
                <a:gd name="T89" fmla="*/ 464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" h="31">
                  <a:moveTo>
                    <a:pt x="19" y="31"/>
                  </a:moveTo>
                  <a:lnTo>
                    <a:pt x="16" y="31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116">
              <a:extLst>
                <a:ext uri="{FF2B5EF4-FFF2-40B4-BE49-F238E27FC236}">
                  <a16:creationId xmlns:a16="http://schemas.microsoft.com/office/drawing/2014/main" id="{9D1450C0-0B32-4225-A23B-12A004BDC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" y="1208"/>
              <a:ext cx="81" cy="208"/>
            </a:xfrm>
            <a:custGeom>
              <a:avLst/>
              <a:gdLst>
                <a:gd name="T0" fmla="*/ 184 w 41"/>
                <a:gd name="T1" fmla="*/ 1601 h 105"/>
                <a:gd name="T2" fmla="*/ 124 w 41"/>
                <a:gd name="T3" fmla="*/ 1585 h 105"/>
                <a:gd name="T4" fmla="*/ 79 w 41"/>
                <a:gd name="T5" fmla="*/ 1569 h 105"/>
                <a:gd name="T6" fmla="*/ 16 w 41"/>
                <a:gd name="T7" fmla="*/ 1539 h 105"/>
                <a:gd name="T8" fmla="*/ 0 w 41"/>
                <a:gd name="T9" fmla="*/ 1523 h 105"/>
                <a:gd name="T10" fmla="*/ 0 w 41"/>
                <a:gd name="T11" fmla="*/ 1508 h 105"/>
                <a:gd name="T12" fmla="*/ 32 w 41"/>
                <a:gd name="T13" fmla="*/ 1492 h 105"/>
                <a:gd name="T14" fmla="*/ 47 w 41"/>
                <a:gd name="T15" fmla="*/ 1460 h 105"/>
                <a:gd name="T16" fmla="*/ 63 w 41"/>
                <a:gd name="T17" fmla="*/ 1428 h 105"/>
                <a:gd name="T18" fmla="*/ 93 w 41"/>
                <a:gd name="T19" fmla="*/ 1369 h 105"/>
                <a:gd name="T20" fmla="*/ 140 w 41"/>
                <a:gd name="T21" fmla="*/ 1292 h 105"/>
                <a:gd name="T22" fmla="*/ 168 w 41"/>
                <a:gd name="T23" fmla="*/ 1212 h 105"/>
                <a:gd name="T24" fmla="*/ 200 w 41"/>
                <a:gd name="T25" fmla="*/ 1127 h 105"/>
                <a:gd name="T26" fmla="*/ 231 w 41"/>
                <a:gd name="T27" fmla="*/ 1080 h 105"/>
                <a:gd name="T28" fmla="*/ 245 w 41"/>
                <a:gd name="T29" fmla="*/ 1032 h 105"/>
                <a:gd name="T30" fmla="*/ 245 w 41"/>
                <a:gd name="T31" fmla="*/ 1020 h 105"/>
                <a:gd name="T32" fmla="*/ 261 w 41"/>
                <a:gd name="T33" fmla="*/ 988 h 105"/>
                <a:gd name="T34" fmla="*/ 261 w 41"/>
                <a:gd name="T35" fmla="*/ 957 h 105"/>
                <a:gd name="T36" fmla="*/ 277 w 41"/>
                <a:gd name="T37" fmla="*/ 880 h 105"/>
                <a:gd name="T38" fmla="*/ 292 w 41"/>
                <a:gd name="T39" fmla="*/ 769 h 105"/>
                <a:gd name="T40" fmla="*/ 308 w 41"/>
                <a:gd name="T41" fmla="*/ 644 h 105"/>
                <a:gd name="T42" fmla="*/ 308 w 41"/>
                <a:gd name="T43" fmla="*/ 521 h 105"/>
                <a:gd name="T44" fmla="*/ 292 w 41"/>
                <a:gd name="T45" fmla="*/ 404 h 105"/>
                <a:gd name="T46" fmla="*/ 277 w 41"/>
                <a:gd name="T47" fmla="*/ 357 h 105"/>
                <a:gd name="T48" fmla="*/ 277 w 41"/>
                <a:gd name="T49" fmla="*/ 295 h 105"/>
                <a:gd name="T50" fmla="*/ 245 w 41"/>
                <a:gd name="T51" fmla="*/ 248 h 105"/>
                <a:gd name="T52" fmla="*/ 231 w 41"/>
                <a:gd name="T53" fmla="*/ 188 h 105"/>
                <a:gd name="T54" fmla="*/ 200 w 41"/>
                <a:gd name="T55" fmla="*/ 141 h 105"/>
                <a:gd name="T56" fmla="*/ 184 w 41"/>
                <a:gd name="T57" fmla="*/ 109 h 105"/>
                <a:gd name="T58" fmla="*/ 200 w 41"/>
                <a:gd name="T59" fmla="*/ 79 h 105"/>
                <a:gd name="T60" fmla="*/ 231 w 41"/>
                <a:gd name="T61" fmla="*/ 63 h 105"/>
                <a:gd name="T62" fmla="*/ 292 w 41"/>
                <a:gd name="T63" fmla="*/ 32 h 105"/>
                <a:gd name="T64" fmla="*/ 379 w 41"/>
                <a:gd name="T65" fmla="*/ 16 h 105"/>
                <a:gd name="T66" fmla="*/ 456 w 41"/>
                <a:gd name="T67" fmla="*/ 0 h 105"/>
                <a:gd name="T68" fmla="*/ 531 w 41"/>
                <a:gd name="T69" fmla="*/ 48 h 105"/>
                <a:gd name="T70" fmla="*/ 561 w 41"/>
                <a:gd name="T71" fmla="*/ 141 h 105"/>
                <a:gd name="T72" fmla="*/ 593 w 41"/>
                <a:gd name="T73" fmla="*/ 232 h 105"/>
                <a:gd name="T74" fmla="*/ 608 w 41"/>
                <a:gd name="T75" fmla="*/ 341 h 105"/>
                <a:gd name="T76" fmla="*/ 608 w 41"/>
                <a:gd name="T77" fmla="*/ 444 h 105"/>
                <a:gd name="T78" fmla="*/ 624 w 41"/>
                <a:gd name="T79" fmla="*/ 537 h 105"/>
                <a:gd name="T80" fmla="*/ 608 w 41"/>
                <a:gd name="T81" fmla="*/ 644 h 105"/>
                <a:gd name="T82" fmla="*/ 593 w 41"/>
                <a:gd name="T83" fmla="*/ 753 h 105"/>
                <a:gd name="T84" fmla="*/ 577 w 41"/>
                <a:gd name="T85" fmla="*/ 864 h 105"/>
                <a:gd name="T86" fmla="*/ 547 w 41"/>
                <a:gd name="T87" fmla="*/ 973 h 105"/>
                <a:gd name="T88" fmla="*/ 516 w 41"/>
                <a:gd name="T89" fmla="*/ 1064 h 105"/>
                <a:gd name="T90" fmla="*/ 484 w 41"/>
                <a:gd name="T91" fmla="*/ 1173 h 105"/>
                <a:gd name="T92" fmla="*/ 441 w 41"/>
                <a:gd name="T93" fmla="*/ 1260 h 105"/>
                <a:gd name="T94" fmla="*/ 395 w 41"/>
                <a:gd name="T95" fmla="*/ 1353 h 105"/>
                <a:gd name="T96" fmla="*/ 348 w 41"/>
                <a:gd name="T97" fmla="*/ 1444 h 105"/>
                <a:gd name="T98" fmla="*/ 292 w 41"/>
                <a:gd name="T99" fmla="*/ 1539 h 105"/>
                <a:gd name="T100" fmla="*/ 245 w 41"/>
                <a:gd name="T101" fmla="*/ 1601 h 1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" h="105">
                  <a:moveTo>
                    <a:pt x="14" y="105"/>
                  </a:moveTo>
                  <a:lnTo>
                    <a:pt x="12" y="104"/>
                  </a:lnTo>
                  <a:lnTo>
                    <a:pt x="10" y="104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1"/>
                  </a:lnTo>
                  <a:lnTo>
                    <a:pt x="1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5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5" y="92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4"/>
                  </a:lnTo>
                  <a:lnTo>
                    <a:pt x="10" y="81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8" y="60"/>
                  </a:lnTo>
                  <a:lnTo>
                    <a:pt x="18" y="57"/>
                  </a:lnTo>
                  <a:lnTo>
                    <a:pt x="19" y="54"/>
                  </a:lnTo>
                  <a:lnTo>
                    <a:pt x="19" y="50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9" y="49"/>
                  </a:lnTo>
                  <a:lnTo>
                    <a:pt x="39" y="53"/>
                  </a:lnTo>
                  <a:lnTo>
                    <a:pt x="38" y="56"/>
                  </a:lnTo>
                  <a:lnTo>
                    <a:pt x="37" y="59"/>
                  </a:lnTo>
                  <a:lnTo>
                    <a:pt x="36" y="63"/>
                  </a:lnTo>
                  <a:lnTo>
                    <a:pt x="36" y="66"/>
                  </a:lnTo>
                  <a:lnTo>
                    <a:pt x="34" y="69"/>
                  </a:lnTo>
                  <a:lnTo>
                    <a:pt x="33" y="73"/>
                  </a:lnTo>
                  <a:lnTo>
                    <a:pt x="32" y="76"/>
                  </a:lnTo>
                  <a:lnTo>
                    <a:pt x="31" y="79"/>
                  </a:lnTo>
                  <a:lnTo>
                    <a:pt x="29" y="82"/>
                  </a:lnTo>
                  <a:lnTo>
                    <a:pt x="28" y="85"/>
                  </a:lnTo>
                  <a:lnTo>
                    <a:pt x="26" y="88"/>
                  </a:lnTo>
                  <a:lnTo>
                    <a:pt x="25" y="91"/>
                  </a:lnTo>
                  <a:lnTo>
                    <a:pt x="23" y="94"/>
                  </a:lnTo>
                  <a:lnTo>
                    <a:pt x="21" y="97"/>
                  </a:lnTo>
                  <a:lnTo>
                    <a:pt x="19" y="100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117">
              <a:extLst>
                <a:ext uri="{FF2B5EF4-FFF2-40B4-BE49-F238E27FC236}">
                  <a16:creationId xmlns:a16="http://schemas.microsoft.com/office/drawing/2014/main" id="{BD97D06C-4764-466C-8D06-D05EA599B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" y="1230"/>
              <a:ext cx="95" cy="182"/>
            </a:xfrm>
            <a:custGeom>
              <a:avLst/>
              <a:gdLst>
                <a:gd name="T0" fmla="*/ 0 w 48"/>
                <a:gd name="T1" fmla="*/ 1393 h 92"/>
                <a:gd name="T2" fmla="*/ 0 w 48"/>
                <a:gd name="T3" fmla="*/ 1361 h 92"/>
                <a:gd name="T4" fmla="*/ 16 w 48"/>
                <a:gd name="T5" fmla="*/ 1347 h 92"/>
                <a:gd name="T6" fmla="*/ 48 w 48"/>
                <a:gd name="T7" fmla="*/ 1316 h 92"/>
                <a:gd name="T8" fmla="*/ 79 w 48"/>
                <a:gd name="T9" fmla="*/ 1284 h 92"/>
                <a:gd name="T10" fmla="*/ 125 w 48"/>
                <a:gd name="T11" fmla="*/ 1209 h 92"/>
                <a:gd name="T12" fmla="*/ 188 w 48"/>
                <a:gd name="T13" fmla="*/ 1084 h 92"/>
                <a:gd name="T14" fmla="*/ 247 w 48"/>
                <a:gd name="T15" fmla="*/ 983 h 92"/>
                <a:gd name="T16" fmla="*/ 279 w 48"/>
                <a:gd name="T17" fmla="*/ 936 h 92"/>
                <a:gd name="T18" fmla="*/ 293 w 48"/>
                <a:gd name="T19" fmla="*/ 892 h 92"/>
                <a:gd name="T20" fmla="*/ 309 w 48"/>
                <a:gd name="T21" fmla="*/ 813 h 92"/>
                <a:gd name="T22" fmla="*/ 340 w 48"/>
                <a:gd name="T23" fmla="*/ 657 h 92"/>
                <a:gd name="T24" fmla="*/ 356 w 48"/>
                <a:gd name="T25" fmla="*/ 489 h 92"/>
                <a:gd name="T26" fmla="*/ 356 w 48"/>
                <a:gd name="T27" fmla="*/ 324 h 92"/>
                <a:gd name="T28" fmla="*/ 340 w 48"/>
                <a:gd name="T29" fmla="*/ 172 h 92"/>
                <a:gd name="T30" fmla="*/ 325 w 48"/>
                <a:gd name="T31" fmla="*/ 93 h 92"/>
                <a:gd name="T32" fmla="*/ 309 w 48"/>
                <a:gd name="T33" fmla="*/ 32 h 92"/>
                <a:gd name="T34" fmla="*/ 309 w 48"/>
                <a:gd name="T35" fmla="*/ 16 h 92"/>
                <a:gd name="T36" fmla="*/ 372 w 48"/>
                <a:gd name="T37" fmla="*/ 63 h 92"/>
                <a:gd name="T38" fmla="*/ 428 w 48"/>
                <a:gd name="T39" fmla="*/ 125 h 92"/>
                <a:gd name="T40" fmla="*/ 473 w 48"/>
                <a:gd name="T41" fmla="*/ 184 h 92"/>
                <a:gd name="T42" fmla="*/ 505 w 48"/>
                <a:gd name="T43" fmla="*/ 263 h 92"/>
                <a:gd name="T44" fmla="*/ 521 w 48"/>
                <a:gd name="T45" fmla="*/ 324 h 92"/>
                <a:gd name="T46" fmla="*/ 536 w 48"/>
                <a:gd name="T47" fmla="*/ 340 h 92"/>
                <a:gd name="T48" fmla="*/ 580 w 48"/>
                <a:gd name="T49" fmla="*/ 356 h 92"/>
                <a:gd name="T50" fmla="*/ 627 w 48"/>
                <a:gd name="T51" fmla="*/ 340 h 92"/>
                <a:gd name="T52" fmla="*/ 659 w 48"/>
                <a:gd name="T53" fmla="*/ 293 h 92"/>
                <a:gd name="T54" fmla="*/ 720 w 48"/>
                <a:gd name="T55" fmla="*/ 231 h 92"/>
                <a:gd name="T56" fmla="*/ 720 w 48"/>
                <a:gd name="T57" fmla="*/ 247 h 92"/>
                <a:gd name="T58" fmla="*/ 689 w 48"/>
                <a:gd name="T59" fmla="*/ 356 h 92"/>
                <a:gd name="T60" fmla="*/ 673 w 48"/>
                <a:gd name="T61" fmla="*/ 396 h 92"/>
                <a:gd name="T62" fmla="*/ 627 w 48"/>
                <a:gd name="T63" fmla="*/ 443 h 92"/>
                <a:gd name="T64" fmla="*/ 564 w 48"/>
                <a:gd name="T65" fmla="*/ 489 h 92"/>
                <a:gd name="T66" fmla="*/ 564 w 48"/>
                <a:gd name="T67" fmla="*/ 536 h 92"/>
                <a:gd name="T68" fmla="*/ 552 w 48"/>
                <a:gd name="T69" fmla="*/ 688 h 92"/>
                <a:gd name="T70" fmla="*/ 521 w 48"/>
                <a:gd name="T71" fmla="*/ 813 h 92"/>
                <a:gd name="T72" fmla="*/ 473 w 48"/>
                <a:gd name="T73" fmla="*/ 952 h 92"/>
                <a:gd name="T74" fmla="*/ 412 w 48"/>
                <a:gd name="T75" fmla="*/ 1068 h 92"/>
                <a:gd name="T76" fmla="*/ 372 w 48"/>
                <a:gd name="T77" fmla="*/ 1116 h 92"/>
                <a:gd name="T78" fmla="*/ 309 w 48"/>
                <a:gd name="T79" fmla="*/ 1177 h 92"/>
                <a:gd name="T80" fmla="*/ 293 w 48"/>
                <a:gd name="T81" fmla="*/ 1177 h 92"/>
                <a:gd name="T82" fmla="*/ 263 w 48"/>
                <a:gd name="T83" fmla="*/ 1193 h 92"/>
                <a:gd name="T84" fmla="*/ 216 w 48"/>
                <a:gd name="T85" fmla="*/ 1193 h 92"/>
                <a:gd name="T86" fmla="*/ 188 w 48"/>
                <a:gd name="T87" fmla="*/ 1225 h 92"/>
                <a:gd name="T88" fmla="*/ 141 w 48"/>
                <a:gd name="T89" fmla="*/ 1268 h 92"/>
                <a:gd name="T90" fmla="*/ 109 w 48"/>
                <a:gd name="T91" fmla="*/ 1316 h 92"/>
                <a:gd name="T92" fmla="*/ 79 w 48"/>
                <a:gd name="T93" fmla="*/ 1377 h 92"/>
                <a:gd name="T94" fmla="*/ 48 w 48"/>
                <a:gd name="T95" fmla="*/ 1393 h 92"/>
                <a:gd name="T96" fmla="*/ 0 w 48"/>
                <a:gd name="T97" fmla="*/ 1409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8" h="92">
                  <a:moveTo>
                    <a:pt x="0" y="92"/>
                  </a:move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4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4"/>
                  </a:lnTo>
                  <a:lnTo>
                    <a:pt x="12" y="71"/>
                  </a:lnTo>
                  <a:lnTo>
                    <a:pt x="14" y="69"/>
                  </a:lnTo>
                  <a:lnTo>
                    <a:pt x="15" y="66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8" y="61"/>
                  </a:lnTo>
                  <a:lnTo>
                    <a:pt x="18" y="60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0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19"/>
                  </a:lnTo>
                  <a:lnTo>
                    <a:pt x="45" y="17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8" y="14"/>
                  </a:lnTo>
                  <a:lnTo>
                    <a:pt x="47" y="16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1" y="29"/>
                  </a:lnTo>
                  <a:lnTo>
                    <a:pt x="40" y="30"/>
                  </a:lnTo>
                  <a:lnTo>
                    <a:pt x="39" y="31"/>
                  </a:lnTo>
                  <a:lnTo>
                    <a:pt x="37" y="32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6" y="45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4" y="53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31" y="62"/>
                  </a:lnTo>
                  <a:lnTo>
                    <a:pt x="30" y="65"/>
                  </a:lnTo>
                  <a:lnTo>
                    <a:pt x="28" y="67"/>
                  </a:lnTo>
                  <a:lnTo>
                    <a:pt x="27" y="70"/>
                  </a:lnTo>
                  <a:lnTo>
                    <a:pt x="26" y="71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2" y="74"/>
                  </a:lnTo>
                  <a:lnTo>
                    <a:pt x="21" y="76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78"/>
                  </a:lnTo>
                  <a:lnTo>
                    <a:pt x="17" y="78"/>
                  </a:lnTo>
                  <a:lnTo>
                    <a:pt x="16" y="78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2" y="80"/>
                  </a:lnTo>
                  <a:lnTo>
                    <a:pt x="11" y="80"/>
                  </a:lnTo>
                  <a:lnTo>
                    <a:pt x="10" y="82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8" y="85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4" y="91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118">
              <a:extLst>
                <a:ext uri="{FF2B5EF4-FFF2-40B4-BE49-F238E27FC236}">
                  <a16:creationId xmlns:a16="http://schemas.microsoft.com/office/drawing/2014/main" id="{12CEAF47-3D2F-405C-BACE-45D490298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1357"/>
              <a:ext cx="53" cy="53"/>
            </a:xfrm>
            <a:custGeom>
              <a:avLst/>
              <a:gdLst>
                <a:gd name="T0" fmla="*/ 355 w 27"/>
                <a:gd name="T1" fmla="*/ 400 h 27"/>
                <a:gd name="T2" fmla="*/ 308 w 27"/>
                <a:gd name="T3" fmla="*/ 369 h 27"/>
                <a:gd name="T4" fmla="*/ 251 w 27"/>
                <a:gd name="T5" fmla="*/ 324 h 27"/>
                <a:gd name="T6" fmla="*/ 204 w 27"/>
                <a:gd name="T7" fmla="*/ 296 h 27"/>
                <a:gd name="T8" fmla="*/ 165 w 27"/>
                <a:gd name="T9" fmla="*/ 251 h 27"/>
                <a:gd name="T10" fmla="*/ 120 w 27"/>
                <a:gd name="T11" fmla="*/ 204 h 27"/>
                <a:gd name="T12" fmla="*/ 92 w 27"/>
                <a:gd name="T13" fmla="*/ 196 h 27"/>
                <a:gd name="T14" fmla="*/ 77 w 27"/>
                <a:gd name="T15" fmla="*/ 165 h 27"/>
                <a:gd name="T16" fmla="*/ 61 w 27"/>
                <a:gd name="T17" fmla="*/ 151 h 27"/>
                <a:gd name="T18" fmla="*/ 31 w 27"/>
                <a:gd name="T19" fmla="*/ 120 h 27"/>
                <a:gd name="T20" fmla="*/ 16 w 27"/>
                <a:gd name="T21" fmla="*/ 92 h 27"/>
                <a:gd name="T22" fmla="*/ 0 w 27"/>
                <a:gd name="T23" fmla="*/ 61 h 27"/>
                <a:gd name="T24" fmla="*/ 0 w 27"/>
                <a:gd name="T25" fmla="*/ 61 h 27"/>
                <a:gd name="T26" fmla="*/ 0 w 27"/>
                <a:gd name="T27" fmla="*/ 47 h 27"/>
                <a:gd name="T28" fmla="*/ 0 w 27"/>
                <a:gd name="T29" fmla="*/ 47 h 27"/>
                <a:gd name="T30" fmla="*/ 16 w 27"/>
                <a:gd name="T31" fmla="*/ 31 h 27"/>
                <a:gd name="T32" fmla="*/ 16 w 27"/>
                <a:gd name="T33" fmla="*/ 31 h 27"/>
                <a:gd name="T34" fmla="*/ 31 w 27"/>
                <a:gd name="T35" fmla="*/ 16 h 27"/>
                <a:gd name="T36" fmla="*/ 31 w 27"/>
                <a:gd name="T37" fmla="*/ 16 h 27"/>
                <a:gd name="T38" fmla="*/ 47 w 27"/>
                <a:gd name="T39" fmla="*/ 0 h 27"/>
                <a:gd name="T40" fmla="*/ 61 w 27"/>
                <a:gd name="T41" fmla="*/ 16 h 27"/>
                <a:gd name="T42" fmla="*/ 61 w 27"/>
                <a:gd name="T43" fmla="*/ 16 h 27"/>
                <a:gd name="T44" fmla="*/ 77 w 27"/>
                <a:gd name="T45" fmla="*/ 31 h 27"/>
                <a:gd name="T46" fmla="*/ 77 w 27"/>
                <a:gd name="T47" fmla="*/ 31 h 27"/>
                <a:gd name="T48" fmla="*/ 92 w 27"/>
                <a:gd name="T49" fmla="*/ 47 h 27"/>
                <a:gd name="T50" fmla="*/ 104 w 27"/>
                <a:gd name="T51" fmla="*/ 61 h 27"/>
                <a:gd name="T52" fmla="*/ 120 w 27"/>
                <a:gd name="T53" fmla="*/ 77 h 27"/>
                <a:gd name="T54" fmla="*/ 151 w 27"/>
                <a:gd name="T55" fmla="*/ 92 h 27"/>
                <a:gd name="T56" fmla="*/ 165 w 27"/>
                <a:gd name="T57" fmla="*/ 104 h 27"/>
                <a:gd name="T58" fmla="*/ 196 w 27"/>
                <a:gd name="T59" fmla="*/ 104 h 27"/>
                <a:gd name="T60" fmla="*/ 220 w 27"/>
                <a:gd name="T61" fmla="*/ 120 h 27"/>
                <a:gd name="T62" fmla="*/ 265 w 27"/>
                <a:gd name="T63" fmla="*/ 135 h 27"/>
                <a:gd name="T64" fmla="*/ 296 w 27"/>
                <a:gd name="T65" fmla="*/ 151 h 27"/>
                <a:gd name="T66" fmla="*/ 308 w 27"/>
                <a:gd name="T67" fmla="*/ 151 h 27"/>
                <a:gd name="T68" fmla="*/ 340 w 27"/>
                <a:gd name="T69" fmla="*/ 165 h 27"/>
                <a:gd name="T70" fmla="*/ 369 w 27"/>
                <a:gd name="T71" fmla="*/ 165 h 27"/>
                <a:gd name="T72" fmla="*/ 385 w 27"/>
                <a:gd name="T73" fmla="*/ 165 h 27"/>
                <a:gd name="T74" fmla="*/ 400 w 27"/>
                <a:gd name="T75" fmla="*/ 165 h 27"/>
                <a:gd name="T76" fmla="*/ 400 w 27"/>
                <a:gd name="T77" fmla="*/ 196 h 27"/>
                <a:gd name="T78" fmla="*/ 400 w 27"/>
                <a:gd name="T79" fmla="*/ 204 h 27"/>
                <a:gd name="T80" fmla="*/ 400 w 27"/>
                <a:gd name="T81" fmla="*/ 220 h 27"/>
                <a:gd name="T82" fmla="*/ 385 w 27"/>
                <a:gd name="T83" fmla="*/ 236 h 27"/>
                <a:gd name="T84" fmla="*/ 385 w 27"/>
                <a:gd name="T85" fmla="*/ 251 h 27"/>
                <a:gd name="T86" fmla="*/ 369 w 27"/>
                <a:gd name="T87" fmla="*/ 281 h 27"/>
                <a:gd name="T88" fmla="*/ 369 w 27"/>
                <a:gd name="T89" fmla="*/ 308 h 27"/>
                <a:gd name="T90" fmla="*/ 369 w 27"/>
                <a:gd name="T91" fmla="*/ 340 h 27"/>
                <a:gd name="T92" fmla="*/ 369 w 27"/>
                <a:gd name="T93" fmla="*/ 355 h 27"/>
                <a:gd name="T94" fmla="*/ 369 w 27"/>
                <a:gd name="T95" fmla="*/ 369 h 27"/>
                <a:gd name="T96" fmla="*/ 369 w 27"/>
                <a:gd name="T97" fmla="*/ 385 h 27"/>
                <a:gd name="T98" fmla="*/ 369 w 27"/>
                <a:gd name="T99" fmla="*/ 400 h 27"/>
                <a:gd name="T100" fmla="*/ 355 w 27"/>
                <a:gd name="T101" fmla="*/ 400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" h="27">
                  <a:moveTo>
                    <a:pt x="24" y="27"/>
                  </a:moveTo>
                  <a:lnTo>
                    <a:pt x="21" y="25"/>
                  </a:lnTo>
                  <a:lnTo>
                    <a:pt x="17" y="22"/>
                  </a:lnTo>
                  <a:lnTo>
                    <a:pt x="14" y="20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119">
              <a:extLst>
                <a:ext uri="{FF2B5EF4-FFF2-40B4-BE49-F238E27FC236}">
                  <a16:creationId xmlns:a16="http://schemas.microsoft.com/office/drawing/2014/main" id="{8A32C8B1-DDC3-485F-A921-1C0433CC6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" y="1380"/>
              <a:ext cx="20" cy="22"/>
            </a:xfrm>
            <a:custGeom>
              <a:avLst/>
              <a:gdLst>
                <a:gd name="T0" fmla="*/ 160 w 10"/>
                <a:gd name="T1" fmla="*/ 176 h 11"/>
                <a:gd name="T2" fmla="*/ 128 w 10"/>
                <a:gd name="T3" fmla="*/ 160 h 11"/>
                <a:gd name="T4" fmla="*/ 112 w 10"/>
                <a:gd name="T5" fmla="*/ 144 h 11"/>
                <a:gd name="T6" fmla="*/ 80 w 10"/>
                <a:gd name="T7" fmla="*/ 128 h 11"/>
                <a:gd name="T8" fmla="*/ 64 w 10"/>
                <a:gd name="T9" fmla="*/ 112 h 11"/>
                <a:gd name="T10" fmla="*/ 48 w 10"/>
                <a:gd name="T11" fmla="*/ 96 h 11"/>
                <a:gd name="T12" fmla="*/ 32 w 10"/>
                <a:gd name="T13" fmla="*/ 80 h 11"/>
                <a:gd name="T14" fmla="*/ 16 w 10"/>
                <a:gd name="T15" fmla="*/ 64 h 11"/>
                <a:gd name="T16" fmla="*/ 0 w 10"/>
                <a:gd name="T17" fmla="*/ 48 h 11"/>
                <a:gd name="T18" fmla="*/ 0 w 10"/>
                <a:gd name="T19" fmla="*/ 48 h 11"/>
                <a:gd name="T20" fmla="*/ 0 w 10"/>
                <a:gd name="T21" fmla="*/ 32 h 11"/>
                <a:gd name="T22" fmla="*/ 0 w 10"/>
                <a:gd name="T23" fmla="*/ 32 h 11"/>
                <a:gd name="T24" fmla="*/ 16 w 10"/>
                <a:gd name="T25" fmla="*/ 16 h 11"/>
                <a:gd name="T26" fmla="*/ 16 w 10"/>
                <a:gd name="T27" fmla="*/ 16 h 11"/>
                <a:gd name="T28" fmla="*/ 32 w 10"/>
                <a:gd name="T29" fmla="*/ 16 h 11"/>
                <a:gd name="T30" fmla="*/ 32 w 10"/>
                <a:gd name="T31" fmla="*/ 0 h 11"/>
                <a:gd name="T32" fmla="*/ 48 w 10"/>
                <a:gd name="T33" fmla="*/ 0 h 11"/>
                <a:gd name="T34" fmla="*/ 48 w 10"/>
                <a:gd name="T35" fmla="*/ 16 h 11"/>
                <a:gd name="T36" fmla="*/ 48 w 10"/>
                <a:gd name="T37" fmla="*/ 16 h 11"/>
                <a:gd name="T38" fmla="*/ 80 w 10"/>
                <a:gd name="T39" fmla="*/ 32 h 11"/>
                <a:gd name="T40" fmla="*/ 96 w 10"/>
                <a:gd name="T41" fmla="*/ 64 h 11"/>
                <a:gd name="T42" fmla="*/ 96 w 10"/>
                <a:gd name="T43" fmla="*/ 64 h 11"/>
                <a:gd name="T44" fmla="*/ 112 w 10"/>
                <a:gd name="T45" fmla="*/ 80 h 11"/>
                <a:gd name="T46" fmla="*/ 128 w 10"/>
                <a:gd name="T47" fmla="*/ 96 h 11"/>
                <a:gd name="T48" fmla="*/ 144 w 10"/>
                <a:gd name="T49" fmla="*/ 128 h 11"/>
                <a:gd name="T50" fmla="*/ 144 w 10"/>
                <a:gd name="T51" fmla="*/ 144 h 11"/>
                <a:gd name="T52" fmla="*/ 160 w 10"/>
                <a:gd name="T53" fmla="*/ 144 h 11"/>
                <a:gd name="T54" fmla="*/ 160 w 10"/>
                <a:gd name="T55" fmla="*/ 160 h 11"/>
                <a:gd name="T56" fmla="*/ 160 w 10"/>
                <a:gd name="T57" fmla="*/ 176 h 11"/>
                <a:gd name="T58" fmla="*/ 160 w 10"/>
                <a:gd name="T59" fmla="*/ 176 h 11"/>
                <a:gd name="T60" fmla="*/ 160 w 10"/>
                <a:gd name="T61" fmla="*/ 176 h 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8" y="10"/>
                  </a:lnTo>
                  <a:lnTo>
                    <a:pt x="7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120">
              <a:extLst>
                <a:ext uri="{FF2B5EF4-FFF2-40B4-BE49-F238E27FC236}">
                  <a16:creationId xmlns:a16="http://schemas.microsoft.com/office/drawing/2014/main" id="{ED4B8C16-B996-4256-86DC-B09B71B8E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2" y="1208"/>
              <a:ext cx="93" cy="190"/>
            </a:xfrm>
            <a:custGeom>
              <a:avLst/>
              <a:gdLst>
                <a:gd name="T0" fmla="*/ 340 w 47"/>
                <a:gd name="T1" fmla="*/ 1364 h 96"/>
                <a:gd name="T2" fmla="*/ 325 w 47"/>
                <a:gd name="T3" fmla="*/ 1257 h 96"/>
                <a:gd name="T4" fmla="*/ 356 w 47"/>
                <a:gd name="T5" fmla="*/ 1257 h 96"/>
                <a:gd name="T6" fmla="*/ 412 w 47"/>
                <a:gd name="T7" fmla="*/ 1273 h 96"/>
                <a:gd name="T8" fmla="*/ 443 w 47"/>
                <a:gd name="T9" fmla="*/ 1257 h 96"/>
                <a:gd name="T10" fmla="*/ 459 w 47"/>
                <a:gd name="T11" fmla="*/ 1241 h 96"/>
                <a:gd name="T12" fmla="*/ 396 w 47"/>
                <a:gd name="T13" fmla="*/ 1241 h 96"/>
                <a:gd name="T14" fmla="*/ 356 w 47"/>
                <a:gd name="T15" fmla="*/ 1241 h 96"/>
                <a:gd name="T16" fmla="*/ 325 w 47"/>
                <a:gd name="T17" fmla="*/ 1225 h 96"/>
                <a:gd name="T18" fmla="*/ 309 w 47"/>
                <a:gd name="T19" fmla="*/ 1195 h 96"/>
                <a:gd name="T20" fmla="*/ 309 w 47"/>
                <a:gd name="T21" fmla="*/ 1148 h 96"/>
                <a:gd name="T22" fmla="*/ 325 w 47"/>
                <a:gd name="T23" fmla="*/ 1132 h 96"/>
                <a:gd name="T24" fmla="*/ 380 w 47"/>
                <a:gd name="T25" fmla="*/ 1116 h 96"/>
                <a:gd name="T26" fmla="*/ 380 w 47"/>
                <a:gd name="T27" fmla="*/ 1093 h 96"/>
                <a:gd name="T28" fmla="*/ 309 w 47"/>
                <a:gd name="T29" fmla="*/ 1108 h 96"/>
                <a:gd name="T30" fmla="*/ 263 w 47"/>
                <a:gd name="T31" fmla="*/ 1108 h 96"/>
                <a:gd name="T32" fmla="*/ 247 w 47"/>
                <a:gd name="T33" fmla="*/ 1077 h 96"/>
                <a:gd name="T34" fmla="*/ 247 w 47"/>
                <a:gd name="T35" fmla="*/ 1045 h 96"/>
                <a:gd name="T36" fmla="*/ 184 w 47"/>
                <a:gd name="T37" fmla="*/ 1093 h 96"/>
                <a:gd name="T38" fmla="*/ 140 w 47"/>
                <a:gd name="T39" fmla="*/ 1132 h 96"/>
                <a:gd name="T40" fmla="*/ 93 w 47"/>
                <a:gd name="T41" fmla="*/ 1148 h 96"/>
                <a:gd name="T42" fmla="*/ 32 w 47"/>
                <a:gd name="T43" fmla="*/ 1164 h 96"/>
                <a:gd name="T44" fmla="*/ 0 w 47"/>
                <a:gd name="T45" fmla="*/ 1148 h 96"/>
                <a:gd name="T46" fmla="*/ 47 w 47"/>
                <a:gd name="T47" fmla="*/ 999 h 96"/>
                <a:gd name="T48" fmla="*/ 93 w 47"/>
                <a:gd name="T49" fmla="*/ 800 h 96"/>
                <a:gd name="T50" fmla="*/ 109 w 47"/>
                <a:gd name="T51" fmla="*/ 580 h 96"/>
                <a:gd name="T52" fmla="*/ 109 w 47"/>
                <a:gd name="T53" fmla="*/ 372 h 96"/>
                <a:gd name="T54" fmla="*/ 79 w 47"/>
                <a:gd name="T55" fmla="*/ 232 h 96"/>
                <a:gd name="T56" fmla="*/ 63 w 47"/>
                <a:gd name="T57" fmla="*/ 125 h 96"/>
                <a:gd name="T58" fmla="*/ 32 w 47"/>
                <a:gd name="T59" fmla="*/ 32 h 96"/>
                <a:gd name="T60" fmla="*/ 16 w 47"/>
                <a:gd name="T61" fmla="*/ 16 h 96"/>
                <a:gd name="T62" fmla="*/ 0 w 47"/>
                <a:gd name="T63" fmla="*/ 0 h 96"/>
                <a:gd name="T64" fmla="*/ 47 w 47"/>
                <a:gd name="T65" fmla="*/ 0 h 96"/>
                <a:gd name="T66" fmla="*/ 140 w 47"/>
                <a:gd name="T67" fmla="*/ 0 h 96"/>
                <a:gd name="T68" fmla="*/ 277 w 47"/>
                <a:gd name="T69" fmla="*/ 16 h 96"/>
                <a:gd name="T70" fmla="*/ 396 w 47"/>
                <a:gd name="T71" fmla="*/ 48 h 96"/>
                <a:gd name="T72" fmla="*/ 489 w 47"/>
                <a:gd name="T73" fmla="*/ 63 h 96"/>
                <a:gd name="T74" fmla="*/ 548 w 47"/>
                <a:gd name="T75" fmla="*/ 95 h 96"/>
                <a:gd name="T76" fmla="*/ 580 w 47"/>
                <a:gd name="T77" fmla="*/ 125 h 96"/>
                <a:gd name="T78" fmla="*/ 580 w 47"/>
                <a:gd name="T79" fmla="*/ 141 h 96"/>
                <a:gd name="T80" fmla="*/ 643 w 47"/>
                <a:gd name="T81" fmla="*/ 247 h 96"/>
                <a:gd name="T82" fmla="*/ 689 w 47"/>
                <a:gd name="T83" fmla="*/ 372 h 96"/>
                <a:gd name="T84" fmla="*/ 704 w 47"/>
                <a:gd name="T85" fmla="*/ 505 h 96"/>
                <a:gd name="T86" fmla="*/ 720 w 47"/>
                <a:gd name="T87" fmla="*/ 643 h 96"/>
                <a:gd name="T88" fmla="*/ 704 w 47"/>
                <a:gd name="T89" fmla="*/ 784 h 96"/>
                <a:gd name="T90" fmla="*/ 673 w 47"/>
                <a:gd name="T91" fmla="*/ 936 h 96"/>
                <a:gd name="T92" fmla="*/ 627 w 47"/>
                <a:gd name="T93" fmla="*/ 1077 h 96"/>
                <a:gd name="T94" fmla="*/ 580 w 47"/>
                <a:gd name="T95" fmla="*/ 1195 h 96"/>
                <a:gd name="T96" fmla="*/ 505 w 47"/>
                <a:gd name="T97" fmla="*/ 1316 h 96"/>
                <a:gd name="T98" fmla="*/ 427 w 47"/>
                <a:gd name="T99" fmla="*/ 1425 h 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7" h="96">
                  <a:moveTo>
                    <a:pt x="24" y="96"/>
                  </a:moveTo>
                  <a:lnTo>
                    <a:pt x="23" y="93"/>
                  </a:lnTo>
                  <a:lnTo>
                    <a:pt x="22" y="89"/>
                  </a:lnTo>
                  <a:lnTo>
                    <a:pt x="21" y="85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4" y="83"/>
                  </a:lnTo>
                  <a:lnTo>
                    <a:pt x="26" y="83"/>
                  </a:lnTo>
                  <a:lnTo>
                    <a:pt x="27" y="83"/>
                  </a:lnTo>
                  <a:lnTo>
                    <a:pt x="28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4" y="69"/>
                  </a:lnTo>
                  <a:lnTo>
                    <a:pt x="12" y="71"/>
                  </a:lnTo>
                  <a:lnTo>
                    <a:pt x="11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5"/>
                  </a:lnTo>
                  <a:lnTo>
                    <a:pt x="4" y="61"/>
                  </a:lnTo>
                  <a:lnTo>
                    <a:pt x="5" y="56"/>
                  </a:lnTo>
                  <a:lnTo>
                    <a:pt x="6" y="52"/>
                  </a:lnTo>
                  <a:lnTo>
                    <a:pt x="6" y="47"/>
                  </a:lnTo>
                  <a:lnTo>
                    <a:pt x="7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2" y="16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9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6" y="48"/>
                  </a:lnTo>
                  <a:lnTo>
                    <a:pt x="46" y="51"/>
                  </a:lnTo>
                  <a:lnTo>
                    <a:pt x="45" y="54"/>
                  </a:lnTo>
                  <a:lnTo>
                    <a:pt x="45" y="58"/>
                  </a:lnTo>
                  <a:lnTo>
                    <a:pt x="44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1" y="70"/>
                  </a:lnTo>
                  <a:lnTo>
                    <a:pt x="40" y="72"/>
                  </a:lnTo>
                  <a:lnTo>
                    <a:pt x="39" y="75"/>
                  </a:lnTo>
                  <a:lnTo>
                    <a:pt x="38" y="78"/>
                  </a:lnTo>
                  <a:lnTo>
                    <a:pt x="36" y="81"/>
                  </a:lnTo>
                  <a:lnTo>
                    <a:pt x="35" y="83"/>
                  </a:lnTo>
                  <a:lnTo>
                    <a:pt x="33" y="86"/>
                  </a:lnTo>
                  <a:lnTo>
                    <a:pt x="31" y="88"/>
                  </a:lnTo>
                  <a:lnTo>
                    <a:pt x="30" y="90"/>
                  </a:lnTo>
                  <a:lnTo>
                    <a:pt x="28" y="93"/>
                  </a:lnTo>
                  <a:lnTo>
                    <a:pt x="26" y="95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121">
              <a:extLst>
                <a:ext uri="{FF2B5EF4-FFF2-40B4-BE49-F238E27FC236}">
                  <a16:creationId xmlns:a16="http://schemas.microsoft.com/office/drawing/2014/main" id="{0BCA5A3E-DE6D-499B-9DB5-8F8CB7134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" y="1218"/>
              <a:ext cx="79" cy="178"/>
            </a:xfrm>
            <a:custGeom>
              <a:avLst/>
              <a:gdLst>
                <a:gd name="T0" fmla="*/ 277 w 40"/>
                <a:gd name="T1" fmla="*/ 1329 h 90"/>
                <a:gd name="T2" fmla="*/ 199 w 40"/>
                <a:gd name="T3" fmla="*/ 1236 h 90"/>
                <a:gd name="T4" fmla="*/ 124 w 40"/>
                <a:gd name="T5" fmla="*/ 1145 h 90"/>
                <a:gd name="T6" fmla="*/ 63 w 40"/>
                <a:gd name="T7" fmla="*/ 1036 h 90"/>
                <a:gd name="T8" fmla="*/ 16 w 40"/>
                <a:gd name="T9" fmla="*/ 951 h 90"/>
                <a:gd name="T10" fmla="*/ 0 w 40"/>
                <a:gd name="T11" fmla="*/ 888 h 90"/>
                <a:gd name="T12" fmla="*/ 47 w 40"/>
                <a:gd name="T13" fmla="*/ 860 h 90"/>
                <a:gd name="T14" fmla="*/ 93 w 40"/>
                <a:gd name="T15" fmla="*/ 845 h 90"/>
                <a:gd name="T16" fmla="*/ 215 w 40"/>
                <a:gd name="T17" fmla="*/ 813 h 90"/>
                <a:gd name="T18" fmla="*/ 277 w 40"/>
                <a:gd name="T19" fmla="*/ 783 h 90"/>
                <a:gd name="T20" fmla="*/ 308 w 40"/>
                <a:gd name="T21" fmla="*/ 736 h 90"/>
                <a:gd name="T22" fmla="*/ 316 w 40"/>
                <a:gd name="T23" fmla="*/ 688 h 90"/>
                <a:gd name="T24" fmla="*/ 308 w 40"/>
                <a:gd name="T25" fmla="*/ 625 h 90"/>
                <a:gd name="T26" fmla="*/ 261 w 40"/>
                <a:gd name="T27" fmla="*/ 520 h 90"/>
                <a:gd name="T28" fmla="*/ 277 w 40"/>
                <a:gd name="T29" fmla="*/ 473 h 90"/>
                <a:gd name="T30" fmla="*/ 308 w 40"/>
                <a:gd name="T31" fmla="*/ 457 h 90"/>
                <a:gd name="T32" fmla="*/ 316 w 40"/>
                <a:gd name="T33" fmla="*/ 427 h 90"/>
                <a:gd name="T34" fmla="*/ 316 w 40"/>
                <a:gd name="T35" fmla="*/ 396 h 90"/>
                <a:gd name="T36" fmla="*/ 316 w 40"/>
                <a:gd name="T37" fmla="*/ 364 h 90"/>
                <a:gd name="T38" fmla="*/ 308 w 40"/>
                <a:gd name="T39" fmla="*/ 324 h 90"/>
                <a:gd name="T40" fmla="*/ 292 w 40"/>
                <a:gd name="T41" fmla="*/ 293 h 90"/>
                <a:gd name="T42" fmla="*/ 261 w 40"/>
                <a:gd name="T43" fmla="*/ 263 h 90"/>
                <a:gd name="T44" fmla="*/ 231 w 40"/>
                <a:gd name="T45" fmla="*/ 231 h 90"/>
                <a:gd name="T46" fmla="*/ 184 w 40"/>
                <a:gd name="T47" fmla="*/ 216 h 90"/>
                <a:gd name="T48" fmla="*/ 140 w 40"/>
                <a:gd name="T49" fmla="*/ 216 h 90"/>
                <a:gd name="T50" fmla="*/ 124 w 40"/>
                <a:gd name="T51" fmla="*/ 216 h 90"/>
                <a:gd name="T52" fmla="*/ 124 w 40"/>
                <a:gd name="T53" fmla="*/ 200 h 90"/>
                <a:gd name="T54" fmla="*/ 156 w 40"/>
                <a:gd name="T55" fmla="*/ 156 h 90"/>
                <a:gd name="T56" fmla="*/ 215 w 40"/>
                <a:gd name="T57" fmla="*/ 93 h 90"/>
                <a:gd name="T58" fmla="*/ 261 w 40"/>
                <a:gd name="T59" fmla="*/ 47 h 90"/>
                <a:gd name="T60" fmla="*/ 277 w 40"/>
                <a:gd name="T61" fmla="*/ 16 h 90"/>
                <a:gd name="T62" fmla="*/ 316 w 40"/>
                <a:gd name="T63" fmla="*/ 16 h 90"/>
                <a:gd name="T64" fmla="*/ 363 w 40"/>
                <a:gd name="T65" fmla="*/ 47 h 90"/>
                <a:gd name="T66" fmla="*/ 409 w 40"/>
                <a:gd name="T67" fmla="*/ 79 h 90"/>
                <a:gd name="T68" fmla="*/ 425 w 40"/>
                <a:gd name="T69" fmla="*/ 125 h 90"/>
                <a:gd name="T70" fmla="*/ 440 w 40"/>
                <a:gd name="T71" fmla="*/ 184 h 90"/>
                <a:gd name="T72" fmla="*/ 456 w 40"/>
                <a:gd name="T73" fmla="*/ 309 h 90"/>
                <a:gd name="T74" fmla="*/ 456 w 40"/>
                <a:gd name="T75" fmla="*/ 396 h 90"/>
                <a:gd name="T76" fmla="*/ 456 w 40"/>
                <a:gd name="T77" fmla="*/ 427 h 90"/>
                <a:gd name="T78" fmla="*/ 468 w 40"/>
                <a:gd name="T79" fmla="*/ 457 h 90"/>
                <a:gd name="T80" fmla="*/ 484 w 40"/>
                <a:gd name="T81" fmla="*/ 441 h 90"/>
                <a:gd name="T82" fmla="*/ 484 w 40"/>
                <a:gd name="T83" fmla="*/ 411 h 90"/>
                <a:gd name="T84" fmla="*/ 484 w 40"/>
                <a:gd name="T85" fmla="*/ 340 h 90"/>
                <a:gd name="T86" fmla="*/ 468 w 40"/>
                <a:gd name="T87" fmla="*/ 231 h 90"/>
                <a:gd name="T88" fmla="*/ 456 w 40"/>
                <a:gd name="T89" fmla="*/ 125 h 90"/>
                <a:gd name="T90" fmla="*/ 440 w 40"/>
                <a:gd name="T91" fmla="*/ 79 h 90"/>
                <a:gd name="T92" fmla="*/ 409 w 40"/>
                <a:gd name="T93" fmla="*/ 47 h 90"/>
                <a:gd name="T94" fmla="*/ 393 w 40"/>
                <a:gd name="T95" fmla="*/ 32 h 90"/>
                <a:gd name="T96" fmla="*/ 379 w 40"/>
                <a:gd name="T97" fmla="*/ 0 h 90"/>
                <a:gd name="T98" fmla="*/ 409 w 40"/>
                <a:gd name="T99" fmla="*/ 16 h 90"/>
                <a:gd name="T100" fmla="*/ 456 w 40"/>
                <a:gd name="T101" fmla="*/ 32 h 90"/>
                <a:gd name="T102" fmla="*/ 531 w 40"/>
                <a:gd name="T103" fmla="*/ 125 h 90"/>
                <a:gd name="T104" fmla="*/ 577 w 40"/>
                <a:gd name="T105" fmla="*/ 247 h 90"/>
                <a:gd name="T106" fmla="*/ 593 w 40"/>
                <a:gd name="T107" fmla="*/ 380 h 90"/>
                <a:gd name="T108" fmla="*/ 608 w 40"/>
                <a:gd name="T109" fmla="*/ 504 h 90"/>
                <a:gd name="T110" fmla="*/ 608 w 40"/>
                <a:gd name="T111" fmla="*/ 641 h 90"/>
                <a:gd name="T112" fmla="*/ 577 w 40"/>
                <a:gd name="T113" fmla="*/ 767 h 90"/>
                <a:gd name="T114" fmla="*/ 547 w 40"/>
                <a:gd name="T115" fmla="*/ 904 h 90"/>
                <a:gd name="T116" fmla="*/ 500 w 40"/>
                <a:gd name="T117" fmla="*/ 1028 h 90"/>
                <a:gd name="T118" fmla="*/ 456 w 40"/>
                <a:gd name="T119" fmla="*/ 1145 h 90"/>
                <a:gd name="T120" fmla="*/ 393 w 40"/>
                <a:gd name="T121" fmla="*/ 1252 h 90"/>
                <a:gd name="T122" fmla="*/ 316 w 40"/>
                <a:gd name="T123" fmla="*/ 1377 h 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0" h="90">
                  <a:moveTo>
                    <a:pt x="21" y="90"/>
                  </a:moveTo>
                  <a:lnTo>
                    <a:pt x="19" y="88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4" y="83"/>
                  </a:lnTo>
                  <a:lnTo>
                    <a:pt x="13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5" y="70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4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2" y="57"/>
                  </a:lnTo>
                  <a:lnTo>
                    <a:pt x="3" y="56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4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8" y="53"/>
                  </a:lnTo>
                  <a:lnTo>
                    <a:pt x="37" y="56"/>
                  </a:lnTo>
                  <a:lnTo>
                    <a:pt x="36" y="59"/>
                  </a:lnTo>
                  <a:lnTo>
                    <a:pt x="35" y="61"/>
                  </a:lnTo>
                  <a:lnTo>
                    <a:pt x="34" y="64"/>
                  </a:lnTo>
                  <a:lnTo>
                    <a:pt x="33" y="67"/>
                  </a:lnTo>
                  <a:lnTo>
                    <a:pt x="32" y="70"/>
                  </a:lnTo>
                  <a:lnTo>
                    <a:pt x="31" y="72"/>
                  </a:lnTo>
                  <a:lnTo>
                    <a:pt x="30" y="75"/>
                  </a:lnTo>
                  <a:lnTo>
                    <a:pt x="29" y="77"/>
                  </a:lnTo>
                  <a:lnTo>
                    <a:pt x="27" y="80"/>
                  </a:lnTo>
                  <a:lnTo>
                    <a:pt x="26" y="82"/>
                  </a:lnTo>
                  <a:lnTo>
                    <a:pt x="24" y="85"/>
                  </a:lnTo>
                  <a:lnTo>
                    <a:pt x="23" y="87"/>
                  </a:lnTo>
                  <a:lnTo>
                    <a:pt x="21" y="90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122">
              <a:extLst>
                <a:ext uri="{FF2B5EF4-FFF2-40B4-BE49-F238E27FC236}">
                  <a16:creationId xmlns:a16="http://schemas.microsoft.com/office/drawing/2014/main" id="{704F556B-19AE-44F6-96C0-752E179AF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" y="1349"/>
              <a:ext cx="44" cy="33"/>
            </a:xfrm>
            <a:custGeom>
              <a:avLst/>
              <a:gdLst>
                <a:gd name="T0" fmla="*/ 304 w 22"/>
                <a:gd name="T1" fmla="*/ 241 h 17"/>
                <a:gd name="T2" fmla="*/ 288 w 22"/>
                <a:gd name="T3" fmla="*/ 241 h 17"/>
                <a:gd name="T4" fmla="*/ 288 w 22"/>
                <a:gd name="T5" fmla="*/ 225 h 17"/>
                <a:gd name="T6" fmla="*/ 288 w 22"/>
                <a:gd name="T7" fmla="*/ 225 h 17"/>
                <a:gd name="T8" fmla="*/ 288 w 22"/>
                <a:gd name="T9" fmla="*/ 225 h 17"/>
                <a:gd name="T10" fmla="*/ 288 w 22"/>
                <a:gd name="T11" fmla="*/ 212 h 17"/>
                <a:gd name="T12" fmla="*/ 288 w 22"/>
                <a:gd name="T13" fmla="*/ 212 h 17"/>
                <a:gd name="T14" fmla="*/ 288 w 22"/>
                <a:gd name="T15" fmla="*/ 212 h 17"/>
                <a:gd name="T16" fmla="*/ 208 w 22"/>
                <a:gd name="T17" fmla="*/ 196 h 17"/>
                <a:gd name="T18" fmla="*/ 144 w 22"/>
                <a:gd name="T19" fmla="*/ 184 h 17"/>
                <a:gd name="T20" fmla="*/ 96 w 22"/>
                <a:gd name="T21" fmla="*/ 169 h 17"/>
                <a:gd name="T22" fmla="*/ 64 w 22"/>
                <a:gd name="T23" fmla="*/ 169 h 17"/>
                <a:gd name="T24" fmla="*/ 32 w 22"/>
                <a:gd name="T25" fmla="*/ 155 h 17"/>
                <a:gd name="T26" fmla="*/ 0 w 22"/>
                <a:gd name="T27" fmla="*/ 140 h 17"/>
                <a:gd name="T28" fmla="*/ 0 w 22"/>
                <a:gd name="T29" fmla="*/ 124 h 17"/>
                <a:gd name="T30" fmla="*/ 16 w 22"/>
                <a:gd name="T31" fmla="*/ 124 h 17"/>
                <a:gd name="T32" fmla="*/ 16 w 22"/>
                <a:gd name="T33" fmla="*/ 124 h 17"/>
                <a:gd name="T34" fmla="*/ 32 w 22"/>
                <a:gd name="T35" fmla="*/ 116 h 17"/>
                <a:gd name="T36" fmla="*/ 48 w 22"/>
                <a:gd name="T37" fmla="*/ 116 h 17"/>
                <a:gd name="T38" fmla="*/ 80 w 22"/>
                <a:gd name="T39" fmla="*/ 101 h 17"/>
                <a:gd name="T40" fmla="*/ 112 w 22"/>
                <a:gd name="T41" fmla="*/ 72 h 17"/>
                <a:gd name="T42" fmla="*/ 144 w 22"/>
                <a:gd name="T43" fmla="*/ 60 h 17"/>
                <a:gd name="T44" fmla="*/ 160 w 22"/>
                <a:gd name="T45" fmla="*/ 45 h 17"/>
                <a:gd name="T46" fmla="*/ 176 w 22"/>
                <a:gd name="T47" fmla="*/ 31 h 17"/>
                <a:gd name="T48" fmla="*/ 192 w 22"/>
                <a:gd name="T49" fmla="*/ 16 h 17"/>
                <a:gd name="T50" fmla="*/ 192 w 22"/>
                <a:gd name="T51" fmla="*/ 0 h 17"/>
                <a:gd name="T52" fmla="*/ 208 w 22"/>
                <a:gd name="T53" fmla="*/ 0 h 17"/>
                <a:gd name="T54" fmla="*/ 224 w 22"/>
                <a:gd name="T55" fmla="*/ 0 h 17"/>
                <a:gd name="T56" fmla="*/ 240 w 22"/>
                <a:gd name="T57" fmla="*/ 45 h 17"/>
                <a:gd name="T58" fmla="*/ 272 w 22"/>
                <a:gd name="T59" fmla="*/ 101 h 17"/>
                <a:gd name="T60" fmla="*/ 320 w 22"/>
                <a:gd name="T61" fmla="*/ 140 h 17"/>
                <a:gd name="T62" fmla="*/ 352 w 22"/>
                <a:gd name="T63" fmla="*/ 196 h 17"/>
                <a:gd name="T64" fmla="*/ 352 w 22"/>
                <a:gd name="T65" fmla="*/ 196 h 17"/>
                <a:gd name="T66" fmla="*/ 352 w 22"/>
                <a:gd name="T67" fmla="*/ 212 h 17"/>
                <a:gd name="T68" fmla="*/ 336 w 22"/>
                <a:gd name="T69" fmla="*/ 225 h 17"/>
                <a:gd name="T70" fmla="*/ 320 w 22"/>
                <a:gd name="T71" fmla="*/ 241 h 17"/>
                <a:gd name="T72" fmla="*/ 320 w 22"/>
                <a:gd name="T73" fmla="*/ 241 h 17"/>
                <a:gd name="T74" fmla="*/ 304 w 22"/>
                <a:gd name="T75" fmla="*/ 241 h 17"/>
                <a:gd name="T76" fmla="*/ 304 w 22"/>
                <a:gd name="T77" fmla="*/ 241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2" h="17">
                  <a:moveTo>
                    <a:pt x="19" y="17"/>
                  </a:move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9" y="13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7" y="7"/>
                  </a:lnTo>
                  <a:lnTo>
                    <a:pt x="20" y="10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123">
              <a:extLst>
                <a:ext uri="{FF2B5EF4-FFF2-40B4-BE49-F238E27FC236}">
                  <a16:creationId xmlns:a16="http://schemas.microsoft.com/office/drawing/2014/main" id="{DADFDD01-0F38-480E-ABBB-FD07EEC60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1335"/>
              <a:ext cx="41" cy="32"/>
            </a:xfrm>
            <a:custGeom>
              <a:avLst/>
              <a:gdLst>
                <a:gd name="T0" fmla="*/ 88 w 21"/>
                <a:gd name="T1" fmla="*/ 256 h 16"/>
                <a:gd name="T2" fmla="*/ 76 w 21"/>
                <a:gd name="T3" fmla="*/ 240 h 16"/>
                <a:gd name="T4" fmla="*/ 61 w 21"/>
                <a:gd name="T5" fmla="*/ 240 h 16"/>
                <a:gd name="T6" fmla="*/ 45 w 21"/>
                <a:gd name="T7" fmla="*/ 224 h 16"/>
                <a:gd name="T8" fmla="*/ 31 w 21"/>
                <a:gd name="T9" fmla="*/ 208 h 16"/>
                <a:gd name="T10" fmla="*/ 16 w 21"/>
                <a:gd name="T11" fmla="*/ 192 h 16"/>
                <a:gd name="T12" fmla="*/ 16 w 21"/>
                <a:gd name="T13" fmla="*/ 192 h 16"/>
                <a:gd name="T14" fmla="*/ 0 w 21"/>
                <a:gd name="T15" fmla="*/ 192 h 16"/>
                <a:gd name="T16" fmla="*/ 0 w 21"/>
                <a:gd name="T17" fmla="*/ 176 h 16"/>
                <a:gd name="T18" fmla="*/ 0 w 21"/>
                <a:gd name="T19" fmla="*/ 176 h 16"/>
                <a:gd name="T20" fmla="*/ 0 w 21"/>
                <a:gd name="T21" fmla="*/ 160 h 16"/>
                <a:gd name="T22" fmla="*/ 0 w 21"/>
                <a:gd name="T23" fmla="*/ 160 h 16"/>
                <a:gd name="T24" fmla="*/ 31 w 21"/>
                <a:gd name="T25" fmla="*/ 128 h 16"/>
                <a:gd name="T26" fmla="*/ 76 w 21"/>
                <a:gd name="T27" fmla="*/ 112 h 16"/>
                <a:gd name="T28" fmla="*/ 133 w 21"/>
                <a:gd name="T29" fmla="*/ 80 h 16"/>
                <a:gd name="T30" fmla="*/ 172 w 21"/>
                <a:gd name="T31" fmla="*/ 48 h 16"/>
                <a:gd name="T32" fmla="*/ 201 w 21"/>
                <a:gd name="T33" fmla="*/ 32 h 16"/>
                <a:gd name="T34" fmla="*/ 244 w 21"/>
                <a:gd name="T35" fmla="*/ 16 h 16"/>
                <a:gd name="T36" fmla="*/ 275 w 21"/>
                <a:gd name="T37" fmla="*/ 0 h 16"/>
                <a:gd name="T38" fmla="*/ 289 w 21"/>
                <a:gd name="T39" fmla="*/ 16 h 16"/>
                <a:gd name="T40" fmla="*/ 289 w 21"/>
                <a:gd name="T41" fmla="*/ 32 h 16"/>
                <a:gd name="T42" fmla="*/ 305 w 21"/>
                <a:gd name="T43" fmla="*/ 64 h 16"/>
                <a:gd name="T44" fmla="*/ 289 w 21"/>
                <a:gd name="T45" fmla="*/ 80 h 16"/>
                <a:gd name="T46" fmla="*/ 275 w 21"/>
                <a:gd name="T47" fmla="*/ 96 h 16"/>
                <a:gd name="T48" fmla="*/ 244 w 21"/>
                <a:gd name="T49" fmla="*/ 112 h 16"/>
                <a:gd name="T50" fmla="*/ 217 w 21"/>
                <a:gd name="T51" fmla="*/ 144 h 16"/>
                <a:gd name="T52" fmla="*/ 187 w 21"/>
                <a:gd name="T53" fmla="*/ 160 h 16"/>
                <a:gd name="T54" fmla="*/ 156 w 21"/>
                <a:gd name="T55" fmla="*/ 176 h 16"/>
                <a:gd name="T56" fmla="*/ 133 w 21"/>
                <a:gd name="T57" fmla="*/ 208 h 16"/>
                <a:gd name="T58" fmla="*/ 119 w 21"/>
                <a:gd name="T59" fmla="*/ 208 h 16"/>
                <a:gd name="T60" fmla="*/ 119 w 21"/>
                <a:gd name="T61" fmla="*/ 224 h 16"/>
                <a:gd name="T62" fmla="*/ 103 w 21"/>
                <a:gd name="T63" fmla="*/ 240 h 16"/>
                <a:gd name="T64" fmla="*/ 88 w 21"/>
                <a:gd name="T65" fmla="*/ 256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" h="16">
                  <a:moveTo>
                    <a:pt x="6" y="16"/>
                  </a:move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124">
              <a:extLst>
                <a:ext uri="{FF2B5EF4-FFF2-40B4-BE49-F238E27FC236}">
                  <a16:creationId xmlns:a16="http://schemas.microsoft.com/office/drawing/2014/main" id="{1D25A1DC-F42A-4042-BBCF-FE1BF9DBF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1339"/>
              <a:ext cx="14" cy="10"/>
            </a:xfrm>
            <a:custGeom>
              <a:avLst/>
              <a:gdLst>
                <a:gd name="T0" fmla="*/ 32 w 7"/>
                <a:gd name="T1" fmla="*/ 80 h 5"/>
                <a:gd name="T2" fmla="*/ 32 w 7"/>
                <a:gd name="T3" fmla="*/ 80 h 5"/>
                <a:gd name="T4" fmla="*/ 16 w 7"/>
                <a:gd name="T5" fmla="*/ 64 h 5"/>
                <a:gd name="T6" fmla="*/ 16 w 7"/>
                <a:gd name="T7" fmla="*/ 64 h 5"/>
                <a:gd name="T8" fmla="*/ 0 w 7"/>
                <a:gd name="T9" fmla="*/ 48 h 5"/>
                <a:gd name="T10" fmla="*/ 0 w 7"/>
                <a:gd name="T11" fmla="*/ 48 h 5"/>
                <a:gd name="T12" fmla="*/ 0 w 7"/>
                <a:gd name="T13" fmla="*/ 32 h 5"/>
                <a:gd name="T14" fmla="*/ 0 w 7"/>
                <a:gd name="T15" fmla="*/ 32 h 5"/>
                <a:gd name="T16" fmla="*/ 16 w 7"/>
                <a:gd name="T17" fmla="*/ 16 h 5"/>
                <a:gd name="T18" fmla="*/ 16 w 7"/>
                <a:gd name="T19" fmla="*/ 16 h 5"/>
                <a:gd name="T20" fmla="*/ 32 w 7"/>
                <a:gd name="T21" fmla="*/ 16 h 5"/>
                <a:gd name="T22" fmla="*/ 32 w 7"/>
                <a:gd name="T23" fmla="*/ 0 h 5"/>
                <a:gd name="T24" fmla="*/ 64 w 7"/>
                <a:gd name="T25" fmla="*/ 0 h 5"/>
                <a:gd name="T26" fmla="*/ 80 w 7"/>
                <a:gd name="T27" fmla="*/ 0 h 5"/>
                <a:gd name="T28" fmla="*/ 112 w 7"/>
                <a:gd name="T29" fmla="*/ 0 h 5"/>
                <a:gd name="T30" fmla="*/ 112 w 7"/>
                <a:gd name="T31" fmla="*/ 32 h 5"/>
                <a:gd name="T32" fmla="*/ 96 w 7"/>
                <a:gd name="T33" fmla="*/ 64 h 5"/>
                <a:gd name="T34" fmla="*/ 96 w 7"/>
                <a:gd name="T35" fmla="*/ 64 h 5"/>
                <a:gd name="T36" fmla="*/ 80 w 7"/>
                <a:gd name="T37" fmla="*/ 64 h 5"/>
                <a:gd name="T38" fmla="*/ 64 w 7"/>
                <a:gd name="T39" fmla="*/ 80 h 5"/>
                <a:gd name="T40" fmla="*/ 48 w 7"/>
                <a:gd name="T41" fmla="*/ 80 h 5"/>
                <a:gd name="T42" fmla="*/ 32 w 7"/>
                <a:gd name="T43" fmla="*/ 8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125">
              <a:extLst>
                <a:ext uri="{FF2B5EF4-FFF2-40B4-BE49-F238E27FC236}">
                  <a16:creationId xmlns:a16="http://schemas.microsoft.com/office/drawing/2014/main" id="{50577A35-F8BA-4037-AF02-65B68BBA7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" y="1329"/>
              <a:ext cx="6" cy="6"/>
            </a:xfrm>
            <a:custGeom>
              <a:avLst/>
              <a:gdLst>
                <a:gd name="T0" fmla="*/ 16 w 3"/>
                <a:gd name="T1" fmla="*/ 48 h 3"/>
                <a:gd name="T2" fmla="*/ 16 w 3"/>
                <a:gd name="T3" fmla="*/ 48 h 3"/>
                <a:gd name="T4" fmla="*/ 16 w 3"/>
                <a:gd name="T5" fmla="*/ 48 h 3"/>
                <a:gd name="T6" fmla="*/ 0 w 3"/>
                <a:gd name="T7" fmla="*/ 48 h 3"/>
                <a:gd name="T8" fmla="*/ 0 w 3"/>
                <a:gd name="T9" fmla="*/ 48 h 3"/>
                <a:gd name="T10" fmla="*/ 0 w 3"/>
                <a:gd name="T11" fmla="*/ 48 h 3"/>
                <a:gd name="T12" fmla="*/ 0 w 3"/>
                <a:gd name="T13" fmla="*/ 32 h 3"/>
                <a:gd name="T14" fmla="*/ 0 w 3"/>
                <a:gd name="T15" fmla="*/ 32 h 3"/>
                <a:gd name="T16" fmla="*/ 0 w 3"/>
                <a:gd name="T17" fmla="*/ 16 h 3"/>
                <a:gd name="T18" fmla="*/ 16 w 3"/>
                <a:gd name="T19" fmla="*/ 16 h 3"/>
                <a:gd name="T20" fmla="*/ 16 w 3"/>
                <a:gd name="T21" fmla="*/ 0 h 3"/>
                <a:gd name="T22" fmla="*/ 32 w 3"/>
                <a:gd name="T23" fmla="*/ 0 h 3"/>
                <a:gd name="T24" fmla="*/ 32 w 3"/>
                <a:gd name="T25" fmla="*/ 0 h 3"/>
                <a:gd name="T26" fmla="*/ 48 w 3"/>
                <a:gd name="T27" fmla="*/ 0 h 3"/>
                <a:gd name="T28" fmla="*/ 48 w 3"/>
                <a:gd name="T29" fmla="*/ 16 h 3"/>
                <a:gd name="T30" fmla="*/ 32 w 3"/>
                <a:gd name="T31" fmla="*/ 48 h 3"/>
                <a:gd name="T32" fmla="*/ 16 w 3"/>
                <a:gd name="T33" fmla="*/ 48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126">
              <a:extLst>
                <a:ext uri="{FF2B5EF4-FFF2-40B4-BE49-F238E27FC236}">
                  <a16:creationId xmlns:a16="http://schemas.microsoft.com/office/drawing/2014/main" id="{58CFE1C5-F09C-4E83-BC9C-643B8968F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" y="1315"/>
              <a:ext cx="2" cy="4"/>
            </a:xfrm>
            <a:custGeom>
              <a:avLst/>
              <a:gdLst>
                <a:gd name="T0" fmla="*/ 16 w 1"/>
                <a:gd name="T1" fmla="*/ 32 h 2"/>
                <a:gd name="T2" fmla="*/ 16 w 1"/>
                <a:gd name="T3" fmla="*/ 16 h 2"/>
                <a:gd name="T4" fmla="*/ 0 w 1"/>
                <a:gd name="T5" fmla="*/ 0 h 2"/>
                <a:gd name="T6" fmla="*/ 16 w 1"/>
                <a:gd name="T7" fmla="*/ 0 h 2"/>
                <a:gd name="T8" fmla="*/ 16 w 1"/>
                <a:gd name="T9" fmla="*/ 16 h 2"/>
                <a:gd name="T10" fmla="*/ 16 w 1"/>
                <a:gd name="T11" fmla="*/ 3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127">
              <a:extLst>
                <a:ext uri="{FF2B5EF4-FFF2-40B4-BE49-F238E27FC236}">
                  <a16:creationId xmlns:a16="http://schemas.microsoft.com/office/drawing/2014/main" id="{26DB761E-8307-46BD-A82C-8A9BF454A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" y="1208"/>
              <a:ext cx="196" cy="121"/>
            </a:xfrm>
            <a:custGeom>
              <a:avLst/>
              <a:gdLst>
                <a:gd name="T0" fmla="*/ 984 w 99"/>
                <a:gd name="T1" fmla="*/ 928 h 61"/>
                <a:gd name="T2" fmla="*/ 909 w 99"/>
                <a:gd name="T3" fmla="*/ 849 h 61"/>
                <a:gd name="T4" fmla="*/ 736 w 99"/>
                <a:gd name="T5" fmla="*/ 649 h 61"/>
                <a:gd name="T6" fmla="*/ 659 w 99"/>
                <a:gd name="T7" fmla="*/ 587 h 61"/>
                <a:gd name="T8" fmla="*/ 552 w 99"/>
                <a:gd name="T9" fmla="*/ 555 h 61"/>
                <a:gd name="T10" fmla="*/ 475 w 99"/>
                <a:gd name="T11" fmla="*/ 508 h 61"/>
                <a:gd name="T12" fmla="*/ 396 w 99"/>
                <a:gd name="T13" fmla="*/ 492 h 61"/>
                <a:gd name="T14" fmla="*/ 156 w 99"/>
                <a:gd name="T15" fmla="*/ 540 h 61"/>
                <a:gd name="T16" fmla="*/ 48 w 99"/>
                <a:gd name="T17" fmla="*/ 540 h 61"/>
                <a:gd name="T18" fmla="*/ 0 w 99"/>
                <a:gd name="T19" fmla="*/ 492 h 61"/>
                <a:gd name="T20" fmla="*/ 79 w 99"/>
                <a:gd name="T21" fmla="*/ 452 h 61"/>
                <a:gd name="T22" fmla="*/ 141 w 99"/>
                <a:gd name="T23" fmla="*/ 452 h 61"/>
                <a:gd name="T24" fmla="*/ 188 w 99"/>
                <a:gd name="T25" fmla="*/ 468 h 61"/>
                <a:gd name="T26" fmla="*/ 279 w 99"/>
                <a:gd name="T27" fmla="*/ 421 h 61"/>
                <a:gd name="T28" fmla="*/ 372 w 99"/>
                <a:gd name="T29" fmla="*/ 359 h 61"/>
                <a:gd name="T30" fmla="*/ 475 w 99"/>
                <a:gd name="T31" fmla="*/ 311 h 61"/>
                <a:gd name="T32" fmla="*/ 537 w 99"/>
                <a:gd name="T33" fmla="*/ 311 h 61"/>
                <a:gd name="T34" fmla="*/ 568 w 99"/>
                <a:gd name="T35" fmla="*/ 343 h 61"/>
                <a:gd name="T36" fmla="*/ 612 w 99"/>
                <a:gd name="T37" fmla="*/ 359 h 61"/>
                <a:gd name="T38" fmla="*/ 596 w 99"/>
                <a:gd name="T39" fmla="*/ 311 h 61"/>
                <a:gd name="T40" fmla="*/ 537 w 99"/>
                <a:gd name="T41" fmla="*/ 280 h 61"/>
                <a:gd name="T42" fmla="*/ 537 w 99"/>
                <a:gd name="T43" fmla="*/ 236 h 61"/>
                <a:gd name="T44" fmla="*/ 568 w 99"/>
                <a:gd name="T45" fmla="*/ 220 h 61"/>
                <a:gd name="T46" fmla="*/ 580 w 99"/>
                <a:gd name="T47" fmla="*/ 188 h 61"/>
                <a:gd name="T48" fmla="*/ 568 w 99"/>
                <a:gd name="T49" fmla="*/ 173 h 61"/>
                <a:gd name="T50" fmla="*/ 537 w 99"/>
                <a:gd name="T51" fmla="*/ 141 h 61"/>
                <a:gd name="T52" fmla="*/ 521 w 99"/>
                <a:gd name="T53" fmla="*/ 95 h 61"/>
                <a:gd name="T54" fmla="*/ 568 w 99"/>
                <a:gd name="T55" fmla="*/ 48 h 61"/>
                <a:gd name="T56" fmla="*/ 659 w 99"/>
                <a:gd name="T57" fmla="*/ 16 h 61"/>
                <a:gd name="T58" fmla="*/ 705 w 99"/>
                <a:gd name="T59" fmla="*/ 16 h 61"/>
                <a:gd name="T60" fmla="*/ 689 w 99"/>
                <a:gd name="T61" fmla="*/ 79 h 61"/>
                <a:gd name="T62" fmla="*/ 659 w 99"/>
                <a:gd name="T63" fmla="*/ 157 h 61"/>
                <a:gd name="T64" fmla="*/ 659 w 99"/>
                <a:gd name="T65" fmla="*/ 236 h 61"/>
                <a:gd name="T66" fmla="*/ 705 w 99"/>
                <a:gd name="T67" fmla="*/ 280 h 61"/>
                <a:gd name="T68" fmla="*/ 752 w 99"/>
                <a:gd name="T69" fmla="*/ 327 h 61"/>
                <a:gd name="T70" fmla="*/ 752 w 99"/>
                <a:gd name="T71" fmla="*/ 389 h 61"/>
                <a:gd name="T72" fmla="*/ 752 w 99"/>
                <a:gd name="T73" fmla="*/ 468 h 61"/>
                <a:gd name="T74" fmla="*/ 768 w 99"/>
                <a:gd name="T75" fmla="*/ 508 h 61"/>
                <a:gd name="T76" fmla="*/ 893 w 99"/>
                <a:gd name="T77" fmla="*/ 601 h 61"/>
                <a:gd name="T78" fmla="*/ 1093 w 99"/>
                <a:gd name="T79" fmla="*/ 756 h 61"/>
                <a:gd name="T80" fmla="*/ 1148 w 99"/>
                <a:gd name="T81" fmla="*/ 756 h 61"/>
                <a:gd name="T82" fmla="*/ 1212 w 99"/>
                <a:gd name="T83" fmla="*/ 724 h 61"/>
                <a:gd name="T84" fmla="*/ 1348 w 99"/>
                <a:gd name="T85" fmla="*/ 633 h 61"/>
                <a:gd name="T86" fmla="*/ 1443 w 99"/>
                <a:gd name="T87" fmla="*/ 571 h 61"/>
                <a:gd name="T88" fmla="*/ 1489 w 99"/>
                <a:gd name="T89" fmla="*/ 540 h 61"/>
                <a:gd name="T90" fmla="*/ 1520 w 99"/>
                <a:gd name="T91" fmla="*/ 633 h 61"/>
                <a:gd name="T92" fmla="*/ 1473 w 99"/>
                <a:gd name="T93" fmla="*/ 680 h 61"/>
                <a:gd name="T94" fmla="*/ 1443 w 99"/>
                <a:gd name="T95" fmla="*/ 740 h 61"/>
                <a:gd name="T96" fmla="*/ 1457 w 99"/>
                <a:gd name="T97" fmla="*/ 849 h 61"/>
                <a:gd name="T98" fmla="*/ 1427 w 99"/>
                <a:gd name="T99" fmla="*/ 865 h 61"/>
                <a:gd name="T100" fmla="*/ 1336 w 99"/>
                <a:gd name="T101" fmla="*/ 897 h 61"/>
                <a:gd name="T102" fmla="*/ 1164 w 99"/>
                <a:gd name="T103" fmla="*/ 928 h 61"/>
                <a:gd name="T104" fmla="*/ 1093 w 99"/>
                <a:gd name="T105" fmla="*/ 944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61">
                  <a:moveTo>
                    <a:pt x="69" y="61"/>
                  </a:moveTo>
                  <a:lnTo>
                    <a:pt x="68" y="61"/>
                  </a:lnTo>
                  <a:lnTo>
                    <a:pt x="67" y="61"/>
                  </a:lnTo>
                  <a:lnTo>
                    <a:pt x="65" y="60"/>
                  </a:lnTo>
                  <a:lnTo>
                    <a:pt x="64" y="60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1" y="57"/>
                  </a:lnTo>
                  <a:lnTo>
                    <a:pt x="60" y="57"/>
                  </a:lnTo>
                  <a:lnTo>
                    <a:pt x="59" y="55"/>
                  </a:lnTo>
                  <a:lnTo>
                    <a:pt x="57" y="53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4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4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4" y="35"/>
                  </a:lnTo>
                  <a:lnTo>
                    <a:pt x="56" y="37"/>
                  </a:lnTo>
                  <a:lnTo>
                    <a:pt x="58" y="39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6" y="45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7" y="48"/>
                  </a:lnTo>
                  <a:lnTo>
                    <a:pt x="78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2" y="45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88" y="41"/>
                  </a:lnTo>
                  <a:lnTo>
                    <a:pt x="89" y="40"/>
                  </a:lnTo>
                  <a:lnTo>
                    <a:pt x="91" y="39"/>
                  </a:lnTo>
                  <a:lnTo>
                    <a:pt x="92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9" y="43"/>
                  </a:lnTo>
                  <a:lnTo>
                    <a:pt x="98" y="43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5" y="44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3" y="56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7"/>
                  </a:lnTo>
                  <a:lnTo>
                    <a:pt x="87" y="58"/>
                  </a:lnTo>
                  <a:lnTo>
                    <a:pt x="85" y="58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1"/>
                  </a:lnTo>
                  <a:lnTo>
                    <a:pt x="73" y="61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128">
              <a:extLst>
                <a:ext uri="{FF2B5EF4-FFF2-40B4-BE49-F238E27FC236}">
                  <a16:creationId xmlns:a16="http://schemas.microsoft.com/office/drawing/2014/main" id="{25B68A41-E8C2-45AE-A472-F8DCC2518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278"/>
              <a:ext cx="55" cy="35"/>
            </a:xfrm>
            <a:custGeom>
              <a:avLst/>
              <a:gdLst>
                <a:gd name="T0" fmla="*/ 340 w 28"/>
                <a:gd name="T1" fmla="*/ 257 h 18"/>
                <a:gd name="T2" fmla="*/ 297 w 28"/>
                <a:gd name="T3" fmla="*/ 228 h 18"/>
                <a:gd name="T4" fmla="*/ 267 w 28"/>
                <a:gd name="T5" fmla="*/ 212 h 18"/>
                <a:gd name="T6" fmla="*/ 236 w 28"/>
                <a:gd name="T7" fmla="*/ 200 h 18"/>
                <a:gd name="T8" fmla="*/ 220 w 28"/>
                <a:gd name="T9" fmla="*/ 200 h 18"/>
                <a:gd name="T10" fmla="*/ 196 w 28"/>
                <a:gd name="T11" fmla="*/ 185 h 18"/>
                <a:gd name="T12" fmla="*/ 181 w 28"/>
                <a:gd name="T13" fmla="*/ 185 h 18"/>
                <a:gd name="T14" fmla="*/ 136 w 28"/>
                <a:gd name="T15" fmla="*/ 185 h 18"/>
                <a:gd name="T16" fmla="*/ 92 w 28"/>
                <a:gd name="T17" fmla="*/ 185 h 18"/>
                <a:gd name="T18" fmla="*/ 47 w 28"/>
                <a:gd name="T19" fmla="*/ 185 h 18"/>
                <a:gd name="T20" fmla="*/ 16 w 28"/>
                <a:gd name="T21" fmla="*/ 185 h 18"/>
                <a:gd name="T22" fmla="*/ 0 w 28"/>
                <a:gd name="T23" fmla="*/ 185 h 18"/>
                <a:gd name="T24" fmla="*/ 0 w 28"/>
                <a:gd name="T25" fmla="*/ 171 h 18"/>
                <a:gd name="T26" fmla="*/ 31 w 28"/>
                <a:gd name="T27" fmla="*/ 171 h 18"/>
                <a:gd name="T28" fmla="*/ 47 w 28"/>
                <a:gd name="T29" fmla="*/ 171 h 18"/>
                <a:gd name="T30" fmla="*/ 77 w 28"/>
                <a:gd name="T31" fmla="*/ 156 h 18"/>
                <a:gd name="T32" fmla="*/ 92 w 28"/>
                <a:gd name="T33" fmla="*/ 156 h 18"/>
                <a:gd name="T34" fmla="*/ 136 w 28"/>
                <a:gd name="T35" fmla="*/ 132 h 18"/>
                <a:gd name="T36" fmla="*/ 196 w 28"/>
                <a:gd name="T37" fmla="*/ 117 h 18"/>
                <a:gd name="T38" fmla="*/ 236 w 28"/>
                <a:gd name="T39" fmla="*/ 88 h 18"/>
                <a:gd name="T40" fmla="*/ 281 w 28"/>
                <a:gd name="T41" fmla="*/ 60 h 18"/>
                <a:gd name="T42" fmla="*/ 324 w 28"/>
                <a:gd name="T43" fmla="*/ 45 h 18"/>
                <a:gd name="T44" fmla="*/ 356 w 28"/>
                <a:gd name="T45" fmla="*/ 16 h 18"/>
                <a:gd name="T46" fmla="*/ 371 w 28"/>
                <a:gd name="T47" fmla="*/ 16 h 18"/>
                <a:gd name="T48" fmla="*/ 371 w 28"/>
                <a:gd name="T49" fmla="*/ 0 h 18"/>
                <a:gd name="T50" fmla="*/ 371 w 28"/>
                <a:gd name="T51" fmla="*/ 0 h 18"/>
                <a:gd name="T52" fmla="*/ 371 w 28"/>
                <a:gd name="T53" fmla="*/ 0 h 18"/>
                <a:gd name="T54" fmla="*/ 385 w 28"/>
                <a:gd name="T55" fmla="*/ 31 h 18"/>
                <a:gd name="T56" fmla="*/ 385 w 28"/>
                <a:gd name="T57" fmla="*/ 45 h 18"/>
                <a:gd name="T58" fmla="*/ 385 w 28"/>
                <a:gd name="T59" fmla="*/ 72 h 18"/>
                <a:gd name="T60" fmla="*/ 385 w 28"/>
                <a:gd name="T61" fmla="*/ 103 h 18"/>
                <a:gd name="T62" fmla="*/ 385 w 28"/>
                <a:gd name="T63" fmla="*/ 132 h 18"/>
                <a:gd name="T64" fmla="*/ 401 w 28"/>
                <a:gd name="T65" fmla="*/ 156 h 18"/>
                <a:gd name="T66" fmla="*/ 401 w 28"/>
                <a:gd name="T67" fmla="*/ 185 h 18"/>
                <a:gd name="T68" fmla="*/ 401 w 28"/>
                <a:gd name="T69" fmla="*/ 212 h 18"/>
                <a:gd name="T70" fmla="*/ 416 w 28"/>
                <a:gd name="T71" fmla="*/ 228 h 18"/>
                <a:gd name="T72" fmla="*/ 416 w 28"/>
                <a:gd name="T73" fmla="*/ 228 h 18"/>
                <a:gd name="T74" fmla="*/ 416 w 28"/>
                <a:gd name="T75" fmla="*/ 228 h 18"/>
                <a:gd name="T76" fmla="*/ 401 w 28"/>
                <a:gd name="T77" fmla="*/ 241 h 18"/>
                <a:gd name="T78" fmla="*/ 401 w 28"/>
                <a:gd name="T79" fmla="*/ 241 h 18"/>
                <a:gd name="T80" fmla="*/ 385 w 28"/>
                <a:gd name="T81" fmla="*/ 241 h 18"/>
                <a:gd name="T82" fmla="*/ 356 w 28"/>
                <a:gd name="T83" fmla="*/ 257 h 18"/>
                <a:gd name="T84" fmla="*/ 340 w 28"/>
                <a:gd name="T85" fmla="*/ 257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" h="18">
                  <a:moveTo>
                    <a:pt x="23" y="18"/>
                  </a:moveTo>
                  <a:lnTo>
                    <a:pt x="20" y="16"/>
                  </a:lnTo>
                  <a:lnTo>
                    <a:pt x="18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8"/>
                  </a:lnTo>
                  <a:lnTo>
                    <a:pt x="23" y="18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129">
              <a:extLst>
                <a:ext uri="{FF2B5EF4-FFF2-40B4-BE49-F238E27FC236}">
                  <a16:creationId xmlns:a16="http://schemas.microsoft.com/office/drawing/2014/main" id="{4DB39BE2-3E98-452E-8D2B-A8593FFE2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1262"/>
              <a:ext cx="30" cy="47"/>
            </a:xfrm>
            <a:custGeom>
              <a:avLst/>
              <a:gdLst>
                <a:gd name="T0" fmla="*/ 48 w 15"/>
                <a:gd name="T1" fmla="*/ 353 h 24"/>
                <a:gd name="T2" fmla="*/ 32 w 15"/>
                <a:gd name="T3" fmla="*/ 307 h 24"/>
                <a:gd name="T4" fmla="*/ 32 w 15"/>
                <a:gd name="T5" fmla="*/ 276 h 24"/>
                <a:gd name="T6" fmla="*/ 16 w 15"/>
                <a:gd name="T7" fmla="*/ 233 h 24"/>
                <a:gd name="T8" fmla="*/ 16 w 15"/>
                <a:gd name="T9" fmla="*/ 204 h 24"/>
                <a:gd name="T10" fmla="*/ 0 w 15"/>
                <a:gd name="T11" fmla="*/ 165 h 24"/>
                <a:gd name="T12" fmla="*/ 0 w 15"/>
                <a:gd name="T13" fmla="*/ 92 h 24"/>
                <a:gd name="T14" fmla="*/ 0 w 15"/>
                <a:gd name="T15" fmla="*/ 47 h 24"/>
                <a:gd name="T16" fmla="*/ 16 w 15"/>
                <a:gd name="T17" fmla="*/ 47 h 24"/>
                <a:gd name="T18" fmla="*/ 32 w 15"/>
                <a:gd name="T19" fmla="*/ 31 h 24"/>
                <a:gd name="T20" fmla="*/ 64 w 15"/>
                <a:gd name="T21" fmla="*/ 16 h 24"/>
                <a:gd name="T22" fmla="*/ 80 w 15"/>
                <a:gd name="T23" fmla="*/ 0 h 24"/>
                <a:gd name="T24" fmla="*/ 96 w 15"/>
                <a:gd name="T25" fmla="*/ 0 h 24"/>
                <a:gd name="T26" fmla="*/ 96 w 15"/>
                <a:gd name="T27" fmla="*/ 31 h 24"/>
                <a:gd name="T28" fmla="*/ 80 w 15"/>
                <a:gd name="T29" fmla="*/ 47 h 24"/>
                <a:gd name="T30" fmla="*/ 80 w 15"/>
                <a:gd name="T31" fmla="*/ 61 h 24"/>
                <a:gd name="T32" fmla="*/ 96 w 15"/>
                <a:gd name="T33" fmla="*/ 76 h 24"/>
                <a:gd name="T34" fmla="*/ 96 w 15"/>
                <a:gd name="T35" fmla="*/ 92 h 24"/>
                <a:gd name="T36" fmla="*/ 96 w 15"/>
                <a:gd name="T37" fmla="*/ 104 h 24"/>
                <a:gd name="T38" fmla="*/ 96 w 15"/>
                <a:gd name="T39" fmla="*/ 119 h 24"/>
                <a:gd name="T40" fmla="*/ 96 w 15"/>
                <a:gd name="T41" fmla="*/ 119 h 24"/>
                <a:gd name="T42" fmla="*/ 112 w 15"/>
                <a:gd name="T43" fmla="*/ 135 h 24"/>
                <a:gd name="T44" fmla="*/ 112 w 15"/>
                <a:gd name="T45" fmla="*/ 149 h 24"/>
                <a:gd name="T46" fmla="*/ 112 w 15"/>
                <a:gd name="T47" fmla="*/ 149 h 24"/>
                <a:gd name="T48" fmla="*/ 128 w 15"/>
                <a:gd name="T49" fmla="*/ 165 h 24"/>
                <a:gd name="T50" fmla="*/ 128 w 15"/>
                <a:gd name="T51" fmla="*/ 165 h 24"/>
                <a:gd name="T52" fmla="*/ 144 w 15"/>
                <a:gd name="T53" fmla="*/ 180 h 24"/>
                <a:gd name="T54" fmla="*/ 176 w 15"/>
                <a:gd name="T55" fmla="*/ 188 h 24"/>
                <a:gd name="T56" fmla="*/ 192 w 15"/>
                <a:gd name="T57" fmla="*/ 188 h 24"/>
                <a:gd name="T58" fmla="*/ 208 w 15"/>
                <a:gd name="T59" fmla="*/ 204 h 24"/>
                <a:gd name="T60" fmla="*/ 224 w 15"/>
                <a:gd name="T61" fmla="*/ 219 h 24"/>
                <a:gd name="T62" fmla="*/ 224 w 15"/>
                <a:gd name="T63" fmla="*/ 219 h 24"/>
                <a:gd name="T64" fmla="*/ 224 w 15"/>
                <a:gd name="T65" fmla="*/ 233 h 24"/>
                <a:gd name="T66" fmla="*/ 224 w 15"/>
                <a:gd name="T67" fmla="*/ 233 h 24"/>
                <a:gd name="T68" fmla="*/ 240 w 15"/>
                <a:gd name="T69" fmla="*/ 249 h 24"/>
                <a:gd name="T70" fmla="*/ 240 w 15"/>
                <a:gd name="T71" fmla="*/ 264 h 24"/>
                <a:gd name="T72" fmla="*/ 240 w 15"/>
                <a:gd name="T73" fmla="*/ 276 h 24"/>
                <a:gd name="T74" fmla="*/ 240 w 15"/>
                <a:gd name="T75" fmla="*/ 276 h 24"/>
                <a:gd name="T76" fmla="*/ 240 w 15"/>
                <a:gd name="T77" fmla="*/ 292 h 24"/>
                <a:gd name="T78" fmla="*/ 192 w 15"/>
                <a:gd name="T79" fmla="*/ 307 h 24"/>
                <a:gd name="T80" fmla="*/ 144 w 15"/>
                <a:gd name="T81" fmla="*/ 323 h 24"/>
                <a:gd name="T82" fmla="*/ 96 w 15"/>
                <a:gd name="T83" fmla="*/ 337 h 24"/>
                <a:gd name="T84" fmla="*/ 64 w 15"/>
                <a:gd name="T85" fmla="*/ 353 h 24"/>
                <a:gd name="T86" fmla="*/ 48 w 15"/>
                <a:gd name="T87" fmla="*/ 353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" h="24">
                  <a:moveTo>
                    <a:pt x="3" y="24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4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130">
              <a:extLst>
                <a:ext uri="{FF2B5EF4-FFF2-40B4-BE49-F238E27FC236}">
                  <a16:creationId xmlns:a16="http://schemas.microsoft.com/office/drawing/2014/main" id="{7A8119CF-A58E-49DF-A2F4-A57283B3C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" y="1272"/>
              <a:ext cx="6" cy="21"/>
            </a:xfrm>
            <a:custGeom>
              <a:avLst/>
              <a:gdLst>
                <a:gd name="T0" fmla="*/ 48 w 3"/>
                <a:gd name="T1" fmla="*/ 145 h 11"/>
                <a:gd name="T2" fmla="*/ 32 w 3"/>
                <a:gd name="T3" fmla="*/ 145 h 11"/>
                <a:gd name="T4" fmla="*/ 32 w 3"/>
                <a:gd name="T5" fmla="*/ 132 h 11"/>
                <a:gd name="T6" fmla="*/ 32 w 3"/>
                <a:gd name="T7" fmla="*/ 132 h 11"/>
                <a:gd name="T8" fmla="*/ 16 w 3"/>
                <a:gd name="T9" fmla="*/ 116 h 11"/>
                <a:gd name="T10" fmla="*/ 16 w 3"/>
                <a:gd name="T11" fmla="*/ 105 h 11"/>
                <a:gd name="T12" fmla="*/ 16 w 3"/>
                <a:gd name="T13" fmla="*/ 92 h 11"/>
                <a:gd name="T14" fmla="*/ 0 w 3"/>
                <a:gd name="T15" fmla="*/ 76 h 11"/>
                <a:gd name="T16" fmla="*/ 0 w 3"/>
                <a:gd name="T17" fmla="*/ 55 h 11"/>
                <a:gd name="T18" fmla="*/ 0 w 3"/>
                <a:gd name="T19" fmla="*/ 29 h 11"/>
                <a:gd name="T20" fmla="*/ 0 w 3"/>
                <a:gd name="T21" fmla="*/ 29 h 11"/>
                <a:gd name="T22" fmla="*/ 0 w 3"/>
                <a:gd name="T23" fmla="*/ 0 h 11"/>
                <a:gd name="T24" fmla="*/ 0 w 3"/>
                <a:gd name="T25" fmla="*/ 0 h 11"/>
                <a:gd name="T26" fmla="*/ 16 w 3"/>
                <a:gd name="T27" fmla="*/ 29 h 11"/>
                <a:gd name="T28" fmla="*/ 16 w 3"/>
                <a:gd name="T29" fmla="*/ 55 h 11"/>
                <a:gd name="T30" fmla="*/ 16 w 3"/>
                <a:gd name="T31" fmla="*/ 69 h 11"/>
                <a:gd name="T32" fmla="*/ 32 w 3"/>
                <a:gd name="T33" fmla="*/ 76 h 11"/>
                <a:gd name="T34" fmla="*/ 32 w 3"/>
                <a:gd name="T35" fmla="*/ 105 h 11"/>
                <a:gd name="T36" fmla="*/ 48 w 3"/>
                <a:gd name="T37" fmla="*/ 116 h 11"/>
                <a:gd name="T38" fmla="*/ 48 w 3"/>
                <a:gd name="T39" fmla="*/ 14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7D2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131">
              <a:extLst>
                <a:ext uri="{FF2B5EF4-FFF2-40B4-BE49-F238E27FC236}">
                  <a16:creationId xmlns:a16="http://schemas.microsoft.com/office/drawing/2014/main" id="{03C7A1CF-328A-4C16-8494-F2D2F01E5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" y="1270"/>
              <a:ext cx="51" cy="25"/>
            </a:xfrm>
            <a:custGeom>
              <a:avLst/>
              <a:gdLst>
                <a:gd name="T0" fmla="*/ 16 w 26"/>
                <a:gd name="T1" fmla="*/ 177 h 13"/>
                <a:gd name="T2" fmla="*/ 16 w 26"/>
                <a:gd name="T3" fmla="*/ 163 h 13"/>
                <a:gd name="T4" fmla="*/ 16 w 26"/>
                <a:gd name="T5" fmla="*/ 137 h 13"/>
                <a:gd name="T6" fmla="*/ 0 w 26"/>
                <a:gd name="T7" fmla="*/ 121 h 13"/>
                <a:gd name="T8" fmla="*/ 0 w 26"/>
                <a:gd name="T9" fmla="*/ 108 h 13"/>
                <a:gd name="T10" fmla="*/ 0 w 26"/>
                <a:gd name="T11" fmla="*/ 92 h 13"/>
                <a:gd name="T12" fmla="*/ 0 w 26"/>
                <a:gd name="T13" fmla="*/ 85 h 13"/>
                <a:gd name="T14" fmla="*/ 0 w 26"/>
                <a:gd name="T15" fmla="*/ 56 h 13"/>
                <a:gd name="T16" fmla="*/ 0 w 26"/>
                <a:gd name="T17" fmla="*/ 44 h 13"/>
                <a:gd name="T18" fmla="*/ 31 w 26"/>
                <a:gd name="T19" fmla="*/ 44 h 13"/>
                <a:gd name="T20" fmla="*/ 61 w 26"/>
                <a:gd name="T21" fmla="*/ 44 h 13"/>
                <a:gd name="T22" fmla="*/ 92 w 26"/>
                <a:gd name="T23" fmla="*/ 56 h 13"/>
                <a:gd name="T24" fmla="*/ 135 w 26"/>
                <a:gd name="T25" fmla="*/ 56 h 13"/>
                <a:gd name="T26" fmla="*/ 165 w 26"/>
                <a:gd name="T27" fmla="*/ 56 h 13"/>
                <a:gd name="T28" fmla="*/ 196 w 26"/>
                <a:gd name="T29" fmla="*/ 56 h 13"/>
                <a:gd name="T30" fmla="*/ 220 w 26"/>
                <a:gd name="T31" fmla="*/ 56 h 13"/>
                <a:gd name="T32" fmla="*/ 235 w 26"/>
                <a:gd name="T33" fmla="*/ 56 h 13"/>
                <a:gd name="T34" fmla="*/ 251 w 26"/>
                <a:gd name="T35" fmla="*/ 56 h 13"/>
                <a:gd name="T36" fmla="*/ 281 w 26"/>
                <a:gd name="T37" fmla="*/ 56 h 13"/>
                <a:gd name="T38" fmla="*/ 296 w 26"/>
                <a:gd name="T39" fmla="*/ 44 h 13"/>
                <a:gd name="T40" fmla="*/ 308 w 26"/>
                <a:gd name="T41" fmla="*/ 44 h 13"/>
                <a:gd name="T42" fmla="*/ 324 w 26"/>
                <a:gd name="T43" fmla="*/ 29 h 13"/>
                <a:gd name="T44" fmla="*/ 324 w 26"/>
                <a:gd name="T45" fmla="*/ 29 h 13"/>
                <a:gd name="T46" fmla="*/ 339 w 26"/>
                <a:gd name="T47" fmla="*/ 29 h 13"/>
                <a:gd name="T48" fmla="*/ 353 w 26"/>
                <a:gd name="T49" fmla="*/ 15 h 13"/>
                <a:gd name="T50" fmla="*/ 353 w 26"/>
                <a:gd name="T51" fmla="*/ 15 h 13"/>
                <a:gd name="T52" fmla="*/ 353 w 26"/>
                <a:gd name="T53" fmla="*/ 15 h 13"/>
                <a:gd name="T54" fmla="*/ 369 w 26"/>
                <a:gd name="T55" fmla="*/ 15 h 13"/>
                <a:gd name="T56" fmla="*/ 369 w 26"/>
                <a:gd name="T57" fmla="*/ 15 h 13"/>
                <a:gd name="T58" fmla="*/ 384 w 26"/>
                <a:gd name="T59" fmla="*/ 0 h 13"/>
                <a:gd name="T60" fmla="*/ 384 w 26"/>
                <a:gd name="T61" fmla="*/ 44 h 13"/>
                <a:gd name="T62" fmla="*/ 369 w 26"/>
                <a:gd name="T63" fmla="*/ 44 h 13"/>
                <a:gd name="T64" fmla="*/ 353 w 26"/>
                <a:gd name="T65" fmla="*/ 56 h 13"/>
                <a:gd name="T66" fmla="*/ 324 w 26"/>
                <a:gd name="T67" fmla="*/ 56 h 13"/>
                <a:gd name="T68" fmla="*/ 308 w 26"/>
                <a:gd name="T69" fmla="*/ 71 h 13"/>
                <a:gd name="T70" fmla="*/ 281 w 26"/>
                <a:gd name="T71" fmla="*/ 85 h 13"/>
                <a:gd name="T72" fmla="*/ 251 w 26"/>
                <a:gd name="T73" fmla="*/ 92 h 13"/>
                <a:gd name="T74" fmla="*/ 204 w 26"/>
                <a:gd name="T75" fmla="*/ 121 h 13"/>
                <a:gd name="T76" fmla="*/ 165 w 26"/>
                <a:gd name="T77" fmla="*/ 137 h 13"/>
                <a:gd name="T78" fmla="*/ 135 w 26"/>
                <a:gd name="T79" fmla="*/ 148 h 13"/>
                <a:gd name="T80" fmla="*/ 104 w 26"/>
                <a:gd name="T81" fmla="*/ 163 h 13"/>
                <a:gd name="T82" fmla="*/ 92 w 26"/>
                <a:gd name="T83" fmla="*/ 163 h 13"/>
                <a:gd name="T84" fmla="*/ 61 w 26"/>
                <a:gd name="T85" fmla="*/ 177 h 13"/>
                <a:gd name="T86" fmla="*/ 47 w 26"/>
                <a:gd name="T87" fmla="*/ 177 h 13"/>
                <a:gd name="T88" fmla="*/ 16 w 26"/>
                <a:gd name="T89" fmla="*/ 177 h 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6" h="13">
                  <a:moveTo>
                    <a:pt x="1" y="13"/>
                  </a:move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132">
              <a:extLst>
                <a:ext uri="{FF2B5EF4-FFF2-40B4-BE49-F238E27FC236}">
                  <a16:creationId xmlns:a16="http://schemas.microsoft.com/office/drawing/2014/main" id="{B5C1639E-9B95-489F-A678-818035001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" y="1082"/>
              <a:ext cx="219" cy="192"/>
            </a:xfrm>
            <a:custGeom>
              <a:avLst/>
              <a:gdLst>
                <a:gd name="T0" fmla="*/ 608 w 111"/>
                <a:gd name="T1" fmla="*/ 1425 h 97"/>
                <a:gd name="T2" fmla="*/ 276 w 111"/>
                <a:gd name="T3" fmla="*/ 1257 h 97"/>
                <a:gd name="T4" fmla="*/ 47 w 111"/>
                <a:gd name="T5" fmla="*/ 1015 h 97"/>
                <a:gd name="T6" fmla="*/ 0 w 111"/>
                <a:gd name="T7" fmla="*/ 877 h 97"/>
                <a:gd name="T8" fmla="*/ 32 w 111"/>
                <a:gd name="T9" fmla="*/ 705 h 97"/>
                <a:gd name="T10" fmla="*/ 199 w 111"/>
                <a:gd name="T11" fmla="*/ 489 h 97"/>
                <a:gd name="T12" fmla="*/ 284 w 111"/>
                <a:gd name="T13" fmla="*/ 293 h 97"/>
                <a:gd name="T14" fmla="*/ 331 w 111"/>
                <a:gd name="T15" fmla="*/ 141 h 97"/>
                <a:gd name="T16" fmla="*/ 377 w 111"/>
                <a:gd name="T17" fmla="*/ 200 h 97"/>
                <a:gd name="T18" fmla="*/ 436 w 111"/>
                <a:gd name="T19" fmla="*/ 340 h 97"/>
                <a:gd name="T20" fmla="*/ 424 w 111"/>
                <a:gd name="T21" fmla="*/ 380 h 97"/>
                <a:gd name="T22" fmla="*/ 347 w 111"/>
                <a:gd name="T23" fmla="*/ 428 h 97"/>
                <a:gd name="T24" fmla="*/ 408 w 111"/>
                <a:gd name="T25" fmla="*/ 428 h 97"/>
                <a:gd name="T26" fmla="*/ 436 w 111"/>
                <a:gd name="T27" fmla="*/ 475 h 97"/>
                <a:gd name="T28" fmla="*/ 393 w 111"/>
                <a:gd name="T29" fmla="*/ 627 h 97"/>
                <a:gd name="T30" fmla="*/ 347 w 111"/>
                <a:gd name="T31" fmla="*/ 768 h 97"/>
                <a:gd name="T32" fmla="*/ 199 w 111"/>
                <a:gd name="T33" fmla="*/ 909 h 97"/>
                <a:gd name="T34" fmla="*/ 260 w 111"/>
                <a:gd name="T35" fmla="*/ 893 h 97"/>
                <a:gd name="T36" fmla="*/ 347 w 111"/>
                <a:gd name="T37" fmla="*/ 861 h 97"/>
                <a:gd name="T38" fmla="*/ 393 w 111"/>
                <a:gd name="T39" fmla="*/ 909 h 97"/>
                <a:gd name="T40" fmla="*/ 436 w 111"/>
                <a:gd name="T41" fmla="*/ 940 h 97"/>
                <a:gd name="T42" fmla="*/ 639 w 111"/>
                <a:gd name="T43" fmla="*/ 1061 h 97"/>
                <a:gd name="T44" fmla="*/ 821 w 111"/>
                <a:gd name="T45" fmla="*/ 1093 h 97"/>
                <a:gd name="T46" fmla="*/ 1089 w 111"/>
                <a:gd name="T47" fmla="*/ 909 h 97"/>
                <a:gd name="T48" fmla="*/ 1277 w 111"/>
                <a:gd name="T49" fmla="*/ 673 h 97"/>
                <a:gd name="T50" fmla="*/ 1288 w 111"/>
                <a:gd name="T51" fmla="*/ 659 h 97"/>
                <a:gd name="T52" fmla="*/ 1229 w 111"/>
                <a:gd name="T53" fmla="*/ 552 h 97"/>
                <a:gd name="T54" fmla="*/ 1245 w 111"/>
                <a:gd name="T55" fmla="*/ 627 h 97"/>
                <a:gd name="T56" fmla="*/ 1184 w 111"/>
                <a:gd name="T57" fmla="*/ 521 h 97"/>
                <a:gd name="T58" fmla="*/ 1168 w 111"/>
                <a:gd name="T59" fmla="*/ 536 h 97"/>
                <a:gd name="T60" fmla="*/ 1229 w 111"/>
                <a:gd name="T61" fmla="*/ 659 h 97"/>
                <a:gd name="T62" fmla="*/ 1152 w 111"/>
                <a:gd name="T63" fmla="*/ 800 h 97"/>
                <a:gd name="T64" fmla="*/ 923 w 111"/>
                <a:gd name="T65" fmla="*/ 1000 h 97"/>
                <a:gd name="T66" fmla="*/ 760 w 111"/>
                <a:gd name="T67" fmla="*/ 1045 h 97"/>
                <a:gd name="T68" fmla="*/ 529 w 111"/>
                <a:gd name="T69" fmla="*/ 968 h 97"/>
                <a:gd name="T70" fmla="*/ 393 w 111"/>
                <a:gd name="T71" fmla="*/ 861 h 97"/>
                <a:gd name="T72" fmla="*/ 393 w 111"/>
                <a:gd name="T73" fmla="*/ 768 h 97"/>
                <a:gd name="T74" fmla="*/ 499 w 111"/>
                <a:gd name="T75" fmla="*/ 831 h 97"/>
                <a:gd name="T76" fmla="*/ 744 w 111"/>
                <a:gd name="T77" fmla="*/ 877 h 97"/>
                <a:gd name="T78" fmla="*/ 996 w 111"/>
                <a:gd name="T79" fmla="*/ 800 h 97"/>
                <a:gd name="T80" fmla="*/ 1136 w 111"/>
                <a:gd name="T81" fmla="*/ 612 h 97"/>
                <a:gd name="T82" fmla="*/ 1136 w 111"/>
                <a:gd name="T83" fmla="*/ 489 h 97"/>
                <a:gd name="T84" fmla="*/ 1059 w 111"/>
                <a:gd name="T85" fmla="*/ 380 h 97"/>
                <a:gd name="T86" fmla="*/ 996 w 111"/>
                <a:gd name="T87" fmla="*/ 309 h 97"/>
                <a:gd name="T88" fmla="*/ 1089 w 111"/>
                <a:gd name="T89" fmla="*/ 279 h 97"/>
                <a:gd name="T90" fmla="*/ 996 w 111"/>
                <a:gd name="T91" fmla="*/ 279 h 97"/>
                <a:gd name="T92" fmla="*/ 1044 w 111"/>
                <a:gd name="T93" fmla="*/ 279 h 97"/>
                <a:gd name="T94" fmla="*/ 1089 w 111"/>
                <a:gd name="T95" fmla="*/ 232 h 97"/>
                <a:gd name="T96" fmla="*/ 1105 w 111"/>
                <a:gd name="T97" fmla="*/ 172 h 97"/>
                <a:gd name="T98" fmla="*/ 1168 w 111"/>
                <a:gd name="T99" fmla="*/ 16 h 97"/>
                <a:gd name="T100" fmla="*/ 1261 w 111"/>
                <a:gd name="T101" fmla="*/ 156 h 97"/>
                <a:gd name="T102" fmla="*/ 1484 w 111"/>
                <a:gd name="T103" fmla="*/ 293 h 97"/>
                <a:gd name="T104" fmla="*/ 1651 w 111"/>
                <a:gd name="T105" fmla="*/ 459 h 97"/>
                <a:gd name="T106" fmla="*/ 1681 w 111"/>
                <a:gd name="T107" fmla="*/ 643 h 97"/>
                <a:gd name="T108" fmla="*/ 1561 w 111"/>
                <a:gd name="T109" fmla="*/ 984 h 97"/>
                <a:gd name="T110" fmla="*/ 1304 w 111"/>
                <a:gd name="T111" fmla="*/ 1289 h 97"/>
                <a:gd name="T112" fmla="*/ 985 w 111"/>
                <a:gd name="T113" fmla="*/ 1473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" h="97">
                  <a:moveTo>
                    <a:pt x="57" y="97"/>
                  </a:moveTo>
                  <a:lnTo>
                    <a:pt x="55" y="97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8" y="95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40" y="93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1" y="89"/>
                  </a:lnTo>
                  <a:lnTo>
                    <a:pt x="29" y="88"/>
                  </a:lnTo>
                  <a:lnTo>
                    <a:pt x="26" y="87"/>
                  </a:lnTo>
                  <a:lnTo>
                    <a:pt x="23" y="85"/>
                  </a:lnTo>
                  <a:lnTo>
                    <a:pt x="20" y="84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11" y="77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7" y="39"/>
                  </a:lnTo>
                  <a:lnTo>
                    <a:pt x="8" y="38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6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5" y="65"/>
                  </a:lnTo>
                  <a:lnTo>
                    <a:pt x="36" y="66"/>
                  </a:lnTo>
                  <a:lnTo>
                    <a:pt x="38" y="67"/>
                  </a:lnTo>
                  <a:lnTo>
                    <a:pt x="42" y="69"/>
                  </a:lnTo>
                  <a:lnTo>
                    <a:pt x="43" y="70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4" y="71"/>
                  </a:lnTo>
                  <a:lnTo>
                    <a:pt x="57" y="70"/>
                  </a:lnTo>
                  <a:lnTo>
                    <a:pt x="59" y="69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2" y="59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4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5" y="43"/>
                  </a:lnTo>
                  <a:lnTo>
                    <a:pt x="85" y="42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2" y="39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0" y="39"/>
                  </a:lnTo>
                  <a:lnTo>
                    <a:pt x="79" y="36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9" y="39"/>
                  </a:lnTo>
                  <a:lnTo>
                    <a:pt x="79" y="41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3"/>
                  </a:lnTo>
                  <a:lnTo>
                    <a:pt x="81" y="44"/>
                  </a:lnTo>
                  <a:lnTo>
                    <a:pt x="81" y="45"/>
                  </a:lnTo>
                  <a:lnTo>
                    <a:pt x="80" y="46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51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73" y="56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7" y="61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5"/>
                  </a:lnTo>
                  <a:lnTo>
                    <a:pt x="59" y="66"/>
                  </a:lnTo>
                  <a:lnTo>
                    <a:pt x="57" y="68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3" y="66"/>
                  </a:lnTo>
                  <a:lnTo>
                    <a:pt x="39" y="65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3" y="62"/>
                  </a:lnTo>
                  <a:lnTo>
                    <a:pt x="32" y="62"/>
                  </a:lnTo>
                  <a:lnTo>
                    <a:pt x="31" y="61"/>
                  </a:lnTo>
                  <a:lnTo>
                    <a:pt x="29" y="60"/>
                  </a:lnTo>
                  <a:lnTo>
                    <a:pt x="28" y="59"/>
                  </a:lnTo>
                  <a:lnTo>
                    <a:pt x="27" y="58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50"/>
                  </a:lnTo>
                  <a:lnTo>
                    <a:pt x="30" y="51"/>
                  </a:lnTo>
                  <a:lnTo>
                    <a:pt x="32" y="52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5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4" y="53"/>
                  </a:lnTo>
                  <a:lnTo>
                    <a:pt x="66" y="52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1" y="48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5" y="32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0" y="25"/>
                  </a:lnTo>
                  <a:lnTo>
                    <a:pt x="69" y="24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6" y="20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18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18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2"/>
                  </a:lnTo>
                  <a:lnTo>
                    <a:pt x="79" y="3"/>
                  </a:lnTo>
                  <a:lnTo>
                    <a:pt x="80" y="4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5" y="13"/>
                  </a:lnTo>
                  <a:lnTo>
                    <a:pt x="87" y="14"/>
                  </a:lnTo>
                  <a:lnTo>
                    <a:pt x="90" y="16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20"/>
                  </a:lnTo>
                  <a:lnTo>
                    <a:pt x="101" y="21"/>
                  </a:lnTo>
                  <a:lnTo>
                    <a:pt x="103" y="23"/>
                  </a:lnTo>
                  <a:lnTo>
                    <a:pt x="104" y="24"/>
                  </a:lnTo>
                  <a:lnTo>
                    <a:pt x="106" y="25"/>
                  </a:lnTo>
                  <a:lnTo>
                    <a:pt x="107" y="27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10" y="31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10" y="47"/>
                  </a:lnTo>
                  <a:lnTo>
                    <a:pt x="109" y="50"/>
                  </a:lnTo>
                  <a:lnTo>
                    <a:pt x="108" y="53"/>
                  </a:lnTo>
                  <a:lnTo>
                    <a:pt x="107" y="56"/>
                  </a:lnTo>
                  <a:lnTo>
                    <a:pt x="106" y="59"/>
                  </a:lnTo>
                  <a:lnTo>
                    <a:pt x="104" y="61"/>
                  </a:lnTo>
                  <a:lnTo>
                    <a:pt x="103" y="64"/>
                  </a:lnTo>
                  <a:lnTo>
                    <a:pt x="101" y="67"/>
                  </a:lnTo>
                  <a:lnTo>
                    <a:pt x="99" y="70"/>
                  </a:lnTo>
                  <a:lnTo>
                    <a:pt x="97" y="72"/>
                  </a:lnTo>
                  <a:lnTo>
                    <a:pt x="95" y="75"/>
                  </a:lnTo>
                  <a:lnTo>
                    <a:pt x="93" y="77"/>
                  </a:lnTo>
                  <a:lnTo>
                    <a:pt x="91" y="80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81" y="88"/>
                  </a:lnTo>
                  <a:lnTo>
                    <a:pt x="78" y="90"/>
                  </a:lnTo>
                  <a:lnTo>
                    <a:pt x="76" y="91"/>
                  </a:lnTo>
                  <a:lnTo>
                    <a:pt x="73" y="93"/>
                  </a:lnTo>
                  <a:lnTo>
                    <a:pt x="71" y="94"/>
                  </a:lnTo>
                  <a:lnTo>
                    <a:pt x="68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0" y="97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133">
              <a:extLst>
                <a:ext uri="{FF2B5EF4-FFF2-40B4-BE49-F238E27FC236}">
                  <a16:creationId xmlns:a16="http://schemas.microsoft.com/office/drawing/2014/main" id="{053B4A83-9454-41FC-AB79-F5124FE4F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1252"/>
              <a:ext cx="4" cy="2"/>
            </a:xfrm>
            <a:custGeom>
              <a:avLst/>
              <a:gdLst>
                <a:gd name="T0" fmla="*/ 0 w 2"/>
                <a:gd name="T1" fmla="*/ 16 h 1"/>
                <a:gd name="T2" fmla="*/ 0 w 2"/>
                <a:gd name="T3" fmla="*/ 16 h 1"/>
                <a:gd name="T4" fmla="*/ 16 w 2"/>
                <a:gd name="T5" fmla="*/ 0 h 1"/>
                <a:gd name="T6" fmla="*/ 16 w 2"/>
                <a:gd name="T7" fmla="*/ 0 h 1"/>
                <a:gd name="T8" fmla="*/ 16 w 2"/>
                <a:gd name="T9" fmla="*/ 0 h 1"/>
                <a:gd name="T10" fmla="*/ 16 w 2"/>
                <a:gd name="T11" fmla="*/ 0 h 1"/>
                <a:gd name="T12" fmla="*/ 32 w 2"/>
                <a:gd name="T13" fmla="*/ 0 h 1"/>
                <a:gd name="T14" fmla="*/ 32 w 2"/>
                <a:gd name="T15" fmla="*/ 0 h 1"/>
                <a:gd name="T16" fmla="*/ 32 w 2"/>
                <a:gd name="T17" fmla="*/ 0 h 1"/>
                <a:gd name="T18" fmla="*/ 32 w 2"/>
                <a:gd name="T19" fmla="*/ 16 h 1"/>
                <a:gd name="T20" fmla="*/ 16 w 2"/>
                <a:gd name="T21" fmla="*/ 16 h 1"/>
                <a:gd name="T22" fmla="*/ 0 w 2"/>
                <a:gd name="T23" fmla="*/ 16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134">
              <a:extLst>
                <a:ext uri="{FF2B5EF4-FFF2-40B4-BE49-F238E27FC236}">
                  <a16:creationId xmlns:a16="http://schemas.microsoft.com/office/drawing/2014/main" id="{1C367CE0-4EAC-4A3E-BA36-4D8261606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" y="1234"/>
              <a:ext cx="22" cy="18"/>
            </a:xfrm>
            <a:custGeom>
              <a:avLst/>
              <a:gdLst>
                <a:gd name="T0" fmla="*/ 0 w 11"/>
                <a:gd name="T1" fmla="*/ 144 h 9"/>
                <a:gd name="T2" fmla="*/ 0 w 11"/>
                <a:gd name="T3" fmla="*/ 144 h 9"/>
                <a:gd name="T4" fmla="*/ 0 w 11"/>
                <a:gd name="T5" fmla="*/ 128 h 9"/>
                <a:gd name="T6" fmla="*/ 16 w 11"/>
                <a:gd name="T7" fmla="*/ 112 h 9"/>
                <a:gd name="T8" fmla="*/ 16 w 11"/>
                <a:gd name="T9" fmla="*/ 96 h 9"/>
                <a:gd name="T10" fmla="*/ 32 w 11"/>
                <a:gd name="T11" fmla="*/ 80 h 9"/>
                <a:gd name="T12" fmla="*/ 48 w 11"/>
                <a:gd name="T13" fmla="*/ 80 h 9"/>
                <a:gd name="T14" fmla="*/ 48 w 11"/>
                <a:gd name="T15" fmla="*/ 64 h 9"/>
                <a:gd name="T16" fmla="*/ 64 w 11"/>
                <a:gd name="T17" fmla="*/ 48 h 9"/>
                <a:gd name="T18" fmla="*/ 96 w 11"/>
                <a:gd name="T19" fmla="*/ 32 h 9"/>
                <a:gd name="T20" fmla="*/ 128 w 11"/>
                <a:gd name="T21" fmla="*/ 16 h 9"/>
                <a:gd name="T22" fmla="*/ 144 w 11"/>
                <a:gd name="T23" fmla="*/ 16 h 9"/>
                <a:gd name="T24" fmla="*/ 160 w 11"/>
                <a:gd name="T25" fmla="*/ 16 h 9"/>
                <a:gd name="T26" fmla="*/ 160 w 11"/>
                <a:gd name="T27" fmla="*/ 0 h 9"/>
                <a:gd name="T28" fmla="*/ 176 w 11"/>
                <a:gd name="T29" fmla="*/ 0 h 9"/>
                <a:gd name="T30" fmla="*/ 176 w 11"/>
                <a:gd name="T31" fmla="*/ 16 h 9"/>
                <a:gd name="T32" fmla="*/ 176 w 11"/>
                <a:gd name="T33" fmla="*/ 32 h 9"/>
                <a:gd name="T34" fmla="*/ 176 w 11"/>
                <a:gd name="T35" fmla="*/ 32 h 9"/>
                <a:gd name="T36" fmla="*/ 176 w 11"/>
                <a:gd name="T37" fmla="*/ 48 h 9"/>
                <a:gd name="T38" fmla="*/ 160 w 11"/>
                <a:gd name="T39" fmla="*/ 48 h 9"/>
                <a:gd name="T40" fmla="*/ 160 w 11"/>
                <a:gd name="T41" fmla="*/ 64 h 9"/>
                <a:gd name="T42" fmla="*/ 160 w 11"/>
                <a:gd name="T43" fmla="*/ 64 h 9"/>
                <a:gd name="T44" fmla="*/ 144 w 11"/>
                <a:gd name="T45" fmla="*/ 80 h 9"/>
                <a:gd name="T46" fmla="*/ 112 w 11"/>
                <a:gd name="T47" fmla="*/ 80 h 9"/>
                <a:gd name="T48" fmla="*/ 64 w 11"/>
                <a:gd name="T49" fmla="*/ 112 h 9"/>
                <a:gd name="T50" fmla="*/ 48 w 11"/>
                <a:gd name="T51" fmla="*/ 128 h 9"/>
                <a:gd name="T52" fmla="*/ 32 w 11"/>
                <a:gd name="T53" fmla="*/ 128 h 9"/>
                <a:gd name="T54" fmla="*/ 32 w 11"/>
                <a:gd name="T55" fmla="*/ 144 h 9"/>
                <a:gd name="T56" fmla="*/ 16 w 11"/>
                <a:gd name="T57" fmla="*/ 144 h 9"/>
                <a:gd name="T58" fmla="*/ 16 w 11"/>
                <a:gd name="T59" fmla="*/ 144 h 9"/>
                <a:gd name="T60" fmla="*/ 0 w 11"/>
                <a:gd name="T61" fmla="*/ 144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135">
              <a:extLst>
                <a:ext uri="{FF2B5EF4-FFF2-40B4-BE49-F238E27FC236}">
                  <a16:creationId xmlns:a16="http://schemas.microsoft.com/office/drawing/2014/main" id="{EDA6098D-9373-41FA-A252-18F58949F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" y="1157"/>
              <a:ext cx="33" cy="61"/>
            </a:xfrm>
            <a:custGeom>
              <a:avLst/>
              <a:gdLst>
                <a:gd name="T0" fmla="*/ 16 w 17"/>
                <a:gd name="T1" fmla="*/ 449 h 31"/>
                <a:gd name="T2" fmla="*/ 0 w 17"/>
                <a:gd name="T3" fmla="*/ 433 h 31"/>
                <a:gd name="T4" fmla="*/ 16 w 17"/>
                <a:gd name="T5" fmla="*/ 419 h 31"/>
                <a:gd name="T6" fmla="*/ 31 w 17"/>
                <a:gd name="T7" fmla="*/ 403 h 31"/>
                <a:gd name="T8" fmla="*/ 45 w 17"/>
                <a:gd name="T9" fmla="*/ 388 h 31"/>
                <a:gd name="T10" fmla="*/ 45 w 17"/>
                <a:gd name="T11" fmla="*/ 372 h 31"/>
                <a:gd name="T12" fmla="*/ 72 w 17"/>
                <a:gd name="T13" fmla="*/ 313 h 31"/>
                <a:gd name="T14" fmla="*/ 87 w 17"/>
                <a:gd name="T15" fmla="*/ 283 h 31"/>
                <a:gd name="T16" fmla="*/ 101 w 17"/>
                <a:gd name="T17" fmla="*/ 268 h 31"/>
                <a:gd name="T18" fmla="*/ 101 w 17"/>
                <a:gd name="T19" fmla="*/ 268 h 31"/>
                <a:gd name="T20" fmla="*/ 72 w 17"/>
                <a:gd name="T21" fmla="*/ 313 h 31"/>
                <a:gd name="T22" fmla="*/ 72 w 17"/>
                <a:gd name="T23" fmla="*/ 313 h 31"/>
                <a:gd name="T24" fmla="*/ 72 w 17"/>
                <a:gd name="T25" fmla="*/ 299 h 31"/>
                <a:gd name="T26" fmla="*/ 72 w 17"/>
                <a:gd name="T27" fmla="*/ 283 h 31"/>
                <a:gd name="T28" fmla="*/ 72 w 17"/>
                <a:gd name="T29" fmla="*/ 268 h 31"/>
                <a:gd name="T30" fmla="*/ 87 w 17"/>
                <a:gd name="T31" fmla="*/ 228 h 31"/>
                <a:gd name="T32" fmla="*/ 101 w 17"/>
                <a:gd name="T33" fmla="*/ 167 h 31"/>
                <a:gd name="T34" fmla="*/ 116 w 17"/>
                <a:gd name="T35" fmla="*/ 92 h 31"/>
                <a:gd name="T36" fmla="*/ 124 w 17"/>
                <a:gd name="T37" fmla="*/ 61 h 31"/>
                <a:gd name="T38" fmla="*/ 124 w 17"/>
                <a:gd name="T39" fmla="*/ 47 h 31"/>
                <a:gd name="T40" fmla="*/ 140 w 17"/>
                <a:gd name="T41" fmla="*/ 31 h 31"/>
                <a:gd name="T42" fmla="*/ 140 w 17"/>
                <a:gd name="T43" fmla="*/ 31 h 31"/>
                <a:gd name="T44" fmla="*/ 155 w 17"/>
                <a:gd name="T45" fmla="*/ 16 h 31"/>
                <a:gd name="T46" fmla="*/ 169 w 17"/>
                <a:gd name="T47" fmla="*/ 16 h 31"/>
                <a:gd name="T48" fmla="*/ 184 w 17"/>
                <a:gd name="T49" fmla="*/ 0 h 31"/>
                <a:gd name="T50" fmla="*/ 212 w 17"/>
                <a:gd name="T51" fmla="*/ 16 h 31"/>
                <a:gd name="T52" fmla="*/ 225 w 17"/>
                <a:gd name="T53" fmla="*/ 16 h 31"/>
                <a:gd name="T54" fmla="*/ 241 w 17"/>
                <a:gd name="T55" fmla="*/ 47 h 31"/>
                <a:gd name="T56" fmla="*/ 241 w 17"/>
                <a:gd name="T57" fmla="*/ 61 h 31"/>
                <a:gd name="T58" fmla="*/ 241 w 17"/>
                <a:gd name="T59" fmla="*/ 108 h 31"/>
                <a:gd name="T60" fmla="*/ 225 w 17"/>
                <a:gd name="T61" fmla="*/ 136 h 31"/>
                <a:gd name="T62" fmla="*/ 212 w 17"/>
                <a:gd name="T63" fmla="*/ 181 h 31"/>
                <a:gd name="T64" fmla="*/ 196 w 17"/>
                <a:gd name="T65" fmla="*/ 236 h 31"/>
                <a:gd name="T66" fmla="*/ 169 w 17"/>
                <a:gd name="T67" fmla="*/ 313 h 31"/>
                <a:gd name="T68" fmla="*/ 140 w 17"/>
                <a:gd name="T69" fmla="*/ 344 h 31"/>
                <a:gd name="T70" fmla="*/ 124 w 17"/>
                <a:gd name="T71" fmla="*/ 372 h 31"/>
                <a:gd name="T72" fmla="*/ 116 w 17"/>
                <a:gd name="T73" fmla="*/ 403 h 31"/>
                <a:gd name="T74" fmla="*/ 87 w 17"/>
                <a:gd name="T75" fmla="*/ 419 h 31"/>
                <a:gd name="T76" fmla="*/ 101 w 17"/>
                <a:gd name="T77" fmla="*/ 403 h 31"/>
                <a:gd name="T78" fmla="*/ 101 w 17"/>
                <a:gd name="T79" fmla="*/ 388 h 31"/>
                <a:gd name="T80" fmla="*/ 124 w 17"/>
                <a:gd name="T81" fmla="*/ 344 h 31"/>
                <a:gd name="T82" fmla="*/ 140 w 17"/>
                <a:gd name="T83" fmla="*/ 313 h 31"/>
                <a:gd name="T84" fmla="*/ 155 w 17"/>
                <a:gd name="T85" fmla="*/ 299 h 31"/>
                <a:gd name="T86" fmla="*/ 155 w 17"/>
                <a:gd name="T87" fmla="*/ 268 h 31"/>
                <a:gd name="T88" fmla="*/ 155 w 17"/>
                <a:gd name="T89" fmla="*/ 283 h 31"/>
                <a:gd name="T90" fmla="*/ 140 w 17"/>
                <a:gd name="T91" fmla="*/ 283 h 31"/>
                <a:gd name="T92" fmla="*/ 140 w 17"/>
                <a:gd name="T93" fmla="*/ 313 h 31"/>
                <a:gd name="T94" fmla="*/ 116 w 17"/>
                <a:gd name="T95" fmla="*/ 344 h 31"/>
                <a:gd name="T96" fmla="*/ 72 w 17"/>
                <a:gd name="T97" fmla="*/ 403 h 31"/>
                <a:gd name="T98" fmla="*/ 60 w 17"/>
                <a:gd name="T99" fmla="*/ 433 h 31"/>
                <a:gd name="T100" fmla="*/ 45 w 17"/>
                <a:gd name="T101" fmla="*/ 449 h 31"/>
                <a:gd name="T102" fmla="*/ 45 w 17"/>
                <a:gd name="T103" fmla="*/ 464 h 31"/>
                <a:gd name="T104" fmla="*/ 31 w 17"/>
                <a:gd name="T105" fmla="*/ 464 h 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" h="31">
                  <a:moveTo>
                    <a:pt x="2" y="31"/>
                  </a:move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136">
              <a:extLst>
                <a:ext uri="{FF2B5EF4-FFF2-40B4-BE49-F238E27FC236}">
                  <a16:creationId xmlns:a16="http://schemas.microsoft.com/office/drawing/2014/main" id="{B1E6A7F4-3644-46C3-9C5C-CDBC05328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2" y="918"/>
              <a:ext cx="210" cy="298"/>
            </a:xfrm>
            <a:custGeom>
              <a:avLst/>
              <a:gdLst>
                <a:gd name="T0" fmla="*/ 32 w 106"/>
                <a:gd name="T1" fmla="*/ 2244 h 151"/>
                <a:gd name="T2" fmla="*/ 109 w 106"/>
                <a:gd name="T3" fmla="*/ 2108 h 151"/>
                <a:gd name="T4" fmla="*/ 188 w 106"/>
                <a:gd name="T5" fmla="*/ 1824 h 151"/>
                <a:gd name="T6" fmla="*/ 311 w 106"/>
                <a:gd name="T7" fmla="*/ 1028 h 151"/>
                <a:gd name="T8" fmla="*/ 428 w 106"/>
                <a:gd name="T9" fmla="*/ 529 h 151"/>
                <a:gd name="T10" fmla="*/ 584 w 106"/>
                <a:gd name="T11" fmla="*/ 261 h 151"/>
                <a:gd name="T12" fmla="*/ 816 w 106"/>
                <a:gd name="T13" fmla="*/ 77 h 151"/>
                <a:gd name="T14" fmla="*/ 1157 w 106"/>
                <a:gd name="T15" fmla="*/ 0 h 151"/>
                <a:gd name="T16" fmla="*/ 1401 w 106"/>
                <a:gd name="T17" fmla="*/ 93 h 151"/>
                <a:gd name="T18" fmla="*/ 1539 w 106"/>
                <a:gd name="T19" fmla="*/ 245 h 151"/>
                <a:gd name="T20" fmla="*/ 1617 w 106"/>
                <a:gd name="T21" fmla="*/ 468 h 151"/>
                <a:gd name="T22" fmla="*/ 1601 w 106"/>
                <a:gd name="T23" fmla="*/ 860 h 151"/>
                <a:gd name="T24" fmla="*/ 1460 w 106"/>
                <a:gd name="T25" fmla="*/ 1184 h 151"/>
                <a:gd name="T26" fmla="*/ 1143 w 106"/>
                <a:gd name="T27" fmla="*/ 1545 h 151"/>
                <a:gd name="T28" fmla="*/ 676 w 106"/>
                <a:gd name="T29" fmla="*/ 1837 h 151"/>
                <a:gd name="T30" fmla="*/ 569 w 106"/>
                <a:gd name="T31" fmla="*/ 1944 h 151"/>
                <a:gd name="T32" fmla="*/ 584 w 106"/>
                <a:gd name="T33" fmla="*/ 1975 h 151"/>
                <a:gd name="T34" fmla="*/ 660 w 106"/>
                <a:gd name="T35" fmla="*/ 1912 h 151"/>
                <a:gd name="T36" fmla="*/ 895 w 106"/>
                <a:gd name="T37" fmla="*/ 1824 h 151"/>
                <a:gd name="T38" fmla="*/ 1048 w 106"/>
                <a:gd name="T39" fmla="*/ 1853 h 151"/>
                <a:gd name="T40" fmla="*/ 1127 w 106"/>
                <a:gd name="T41" fmla="*/ 1975 h 151"/>
                <a:gd name="T42" fmla="*/ 1032 w 106"/>
                <a:gd name="T43" fmla="*/ 2108 h 151"/>
                <a:gd name="T44" fmla="*/ 816 w 106"/>
                <a:gd name="T45" fmla="*/ 2137 h 151"/>
                <a:gd name="T46" fmla="*/ 660 w 106"/>
                <a:gd name="T47" fmla="*/ 2181 h 151"/>
                <a:gd name="T48" fmla="*/ 600 w 106"/>
                <a:gd name="T49" fmla="*/ 2197 h 151"/>
                <a:gd name="T50" fmla="*/ 553 w 106"/>
                <a:gd name="T51" fmla="*/ 2181 h 151"/>
                <a:gd name="T52" fmla="*/ 691 w 106"/>
                <a:gd name="T53" fmla="*/ 2108 h 151"/>
                <a:gd name="T54" fmla="*/ 707 w 106"/>
                <a:gd name="T55" fmla="*/ 2060 h 151"/>
                <a:gd name="T56" fmla="*/ 537 w 106"/>
                <a:gd name="T57" fmla="*/ 2181 h 151"/>
                <a:gd name="T58" fmla="*/ 553 w 106"/>
                <a:gd name="T59" fmla="*/ 2153 h 151"/>
                <a:gd name="T60" fmla="*/ 628 w 106"/>
                <a:gd name="T61" fmla="*/ 2076 h 151"/>
                <a:gd name="T62" fmla="*/ 491 w 106"/>
                <a:gd name="T63" fmla="*/ 2169 h 151"/>
                <a:gd name="T64" fmla="*/ 553 w 106"/>
                <a:gd name="T65" fmla="*/ 2108 h 151"/>
                <a:gd name="T66" fmla="*/ 460 w 106"/>
                <a:gd name="T67" fmla="*/ 2153 h 151"/>
                <a:gd name="T68" fmla="*/ 491 w 106"/>
                <a:gd name="T69" fmla="*/ 2123 h 151"/>
                <a:gd name="T70" fmla="*/ 507 w 106"/>
                <a:gd name="T71" fmla="*/ 2092 h 151"/>
                <a:gd name="T72" fmla="*/ 404 w 106"/>
                <a:gd name="T73" fmla="*/ 2169 h 151"/>
                <a:gd name="T74" fmla="*/ 460 w 106"/>
                <a:gd name="T75" fmla="*/ 2076 h 151"/>
                <a:gd name="T76" fmla="*/ 388 w 106"/>
                <a:gd name="T77" fmla="*/ 2153 h 151"/>
                <a:gd name="T78" fmla="*/ 357 w 106"/>
                <a:gd name="T79" fmla="*/ 2153 h 151"/>
                <a:gd name="T80" fmla="*/ 404 w 106"/>
                <a:gd name="T81" fmla="*/ 2076 h 151"/>
                <a:gd name="T82" fmla="*/ 325 w 106"/>
                <a:gd name="T83" fmla="*/ 2169 h 151"/>
                <a:gd name="T84" fmla="*/ 325 w 106"/>
                <a:gd name="T85" fmla="*/ 2137 h 151"/>
                <a:gd name="T86" fmla="*/ 372 w 106"/>
                <a:gd name="T87" fmla="*/ 2060 h 151"/>
                <a:gd name="T88" fmla="*/ 279 w 106"/>
                <a:gd name="T89" fmla="*/ 2169 h 151"/>
                <a:gd name="T90" fmla="*/ 172 w 106"/>
                <a:gd name="T91" fmla="*/ 2228 h 151"/>
                <a:gd name="T92" fmla="*/ 204 w 106"/>
                <a:gd name="T93" fmla="*/ 2212 h 151"/>
                <a:gd name="T94" fmla="*/ 311 w 106"/>
                <a:gd name="T95" fmla="*/ 2076 h 151"/>
                <a:gd name="T96" fmla="*/ 232 w 106"/>
                <a:gd name="T97" fmla="*/ 2169 h 151"/>
                <a:gd name="T98" fmla="*/ 279 w 106"/>
                <a:gd name="T99" fmla="*/ 2029 h 151"/>
                <a:gd name="T100" fmla="*/ 188 w 106"/>
                <a:gd name="T101" fmla="*/ 2212 h 151"/>
                <a:gd name="T102" fmla="*/ 141 w 106"/>
                <a:gd name="T103" fmla="*/ 2212 h 151"/>
                <a:gd name="T104" fmla="*/ 216 w 106"/>
                <a:gd name="T105" fmla="*/ 2045 h 151"/>
                <a:gd name="T106" fmla="*/ 188 w 106"/>
                <a:gd name="T107" fmla="*/ 2123 h 151"/>
                <a:gd name="T108" fmla="*/ 95 w 106"/>
                <a:gd name="T109" fmla="*/ 2275 h 151"/>
                <a:gd name="T110" fmla="*/ 109 w 106"/>
                <a:gd name="T111" fmla="*/ 2197 h 151"/>
                <a:gd name="T112" fmla="*/ 204 w 106"/>
                <a:gd name="T113" fmla="*/ 2029 h 151"/>
                <a:gd name="T114" fmla="*/ 188 w 106"/>
                <a:gd name="T115" fmla="*/ 2013 h 151"/>
                <a:gd name="T116" fmla="*/ 109 w 106"/>
                <a:gd name="T117" fmla="*/ 2212 h 151"/>
                <a:gd name="T118" fmla="*/ 48 w 106"/>
                <a:gd name="T119" fmla="*/ 2289 h 1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6" h="151">
                  <a:moveTo>
                    <a:pt x="3" y="151"/>
                  </a:moveTo>
                  <a:lnTo>
                    <a:pt x="2" y="151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9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4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7" y="139"/>
                  </a:lnTo>
                  <a:lnTo>
                    <a:pt x="8" y="137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10" y="130"/>
                  </a:lnTo>
                  <a:lnTo>
                    <a:pt x="11" y="127"/>
                  </a:lnTo>
                  <a:lnTo>
                    <a:pt x="11" y="125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3" y="114"/>
                  </a:lnTo>
                  <a:lnTo>
                    <a:pt x="14" y="109"/>
                  </a:lnTo>
                  <a:lnTo>
                    <a:pt x="15" y="103"/>
                  </a:lnTo>
                  <a:lnTo>
                    <a:pt x="16" y="98"/>
                  </a:lnTo>
                  <a:lnTo>
                    <a:pt x="16" y="92"/>
                  </a:lnTo>
                  <a:lnTo>
                    <a:pt x="17" y="86"/>
                  </a:lnTo>
                  <a:lnTo>
                    <a:pt x="19" y="74"/>
                  </a:lnTo>
                  <a:lnTo>
                    <a:pt x="20" y="68"/>
                  </a:lnTo>
                  <a:lnTo>
                    <a:pt x="21" y="62"/>
                  </a:lnTo>
                  <a:lnTo>
                    <a:pt x="22" y="56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7"/>
                  </a:lnTo>
                  <a:lnTo>
                    <a:pt x="28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4" y="23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3" y="12"/>
                  </a:lnTo>
                  <a:lnTo>
                    <a:pt x="45" y="10"/>
                  </a:lnTo>
                  <a:lnTo>
                    <a:pt x="47" y="9"/>
                  </a:lnTo>
                  <a:lnTo>
                    <a:pt x="49" y="7"/>
                  </a:lnTo>
                  <a:lnTo>
                    <a:pt x="51" y="6"/>
                  </a:lnTo>
                  <a:lnTo>
                    <a:pt x="53" y="5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4"/>
                  </a:lnTo>
                  <a:lnTo>
                    <a:pt x="89" y="5"/>
                  </a:lnTo>
                  <a:lnTo>
                    <a:pt x="91" y="6"/>
                  </a:lnTo>
                  <a:lnTo>
                    <a:pt x="92" y="7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96" y="11"/>
                  </a:lnTo>
                  <a:lnTo>
                    <a:pt x="97" y="12"/>
                  </a:lnTo>
                  <a:lnTo>
                    <a:pt x="98" y="13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1" y="18"/>
                  </a:lnTo>
                  <a:lnTo>
                    <a:pt x="102" y="20"/>
                  </a:lnTo>
                  <a:lnTo>
                    <a:pt x="103" y="22"/>
                  </a:lnTo>
                  <a:lnTo>
                    <a:pt x="103" y="23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6" y="39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5" y="51"/>
                  </a:lnTo>
                  <a:lnTo>
                    <a:pt x="105" y="54"/>
                  </a:lnTo>
                  <a:lnTo>
                    <a:pt x="104" y="57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1" y="65"/>
                  </a:lnTo>
                  <a:lnTo>
                    <a:pt x="100" y="68"/>
                  </a:lnTo>
                  <a:lnTo>
                    <a:pt x="99" y="70"/>
                  </a:lnTo>
                  <a:lnTo>
                    <a:pt x="98" y="73"/>
                  </a:lnTo>
                  <a:lnTo>
                    <a:pt x="97" y="75"/>
                  </a:lnTo>
                  <a:lnTo>
                    <a:pt x="95" y="78"/>
                  </a:lnTo>
                  <a:lnTo>
                    <a:pt x="94" y="80"/>
                  </a:lnTo>
                  <a:lnTo>
                    <a:pt x="91" y="85"/>
                  </a:lnTo>
                  <a:lnTo>
                    <a:pt x="87" y="90"/>
                  </a:lnTo>
                  <a:lnTo>
                    <a:pt x="85" y="93"/>
                  </a:lnTo>
                  <a:lnTo>
                    <a:pt x="82" y="95"/>
                  </a:lnTo>
                  <a:lnTo>
                    <a:pt x="79" y="98"/>
                  </a:lnTo>
                  <a:lnTo>
                    <a:pt x="76" y="100"/>
                  </a:lnTo>
                  <a:lnTo>
                    <a:pt x="74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5" y="108"/>
                  </a:lnTo>
                  <a:lnTo>
                    <a:pt x="59" y="112"/>
                  </a:lnTo>
                  <a:lnTo>
                    <a:pt x="53" y="115"/>
                  </a:lnTo>
                  <a:lnTo>
                    <a:pt x="50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41" y="123"/>
                  </a:lnTo>
                  <a:lnTo>
                    <a:pt x="41" y="124"/>
                  </a:lnTo>
                  <a:lnTo>
                    <a:pt x="40" y="125"/>
                  </a:lnTo>
                  <a:lnTo>
                    <a:pt x="39" y="125"/>
                  </a:lnTo>
                  <a:lnTo>
                    <a:pt x="38" y="127"/>
                  </a:lnTo>
                  <a:lnTo>
                    <a:pt x="37" y="128"/>
                  </a:lnTo>
                  <a:lnTo>
                    <a:pt x="37" y="129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40" y="129"/>
                  </a:lnTo>
                  <a:lnTo>
                    <a:pt x="41" y="128"/>
                  </a:lnTo>
                  <a:lnTo>
                    <a:pt x="42" y="128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7" y="124"/>
                  </a:lnTo>
                  <a:lnTo>
                    <a:pt x="50" y="123"/>
                  </a:lnTo>
                  <a:lnTo>
                    <a:pt x="52" y="122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0"/>
                  </a:lnTo>
                  <a:lnTo>
                    <a:pt x="59" y="120"/>
                  </a:lnTo>
                  <a:lnTo>
                    <a:pt x="61" y="120"/>
                  </a:lnTo>
                  <a:lnTo>
                    <a:pt x="62" y="120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66" y="121"/>
                  </a:lnTo>
                  <a:lnTo>
                    <a:pt x="67" y="121"/>
                  </a:lnTo>
                  <a:lnTo>
                    <a:pt x="68" y="122"/>
                  </a:lnTo>
                  <a:lnTo>
                    <a:pt x="69" y="122"/>
                  </a:lnTo>
                  <a:lnTo>
                    <a:pt x="70" y="123"/>
                  </a:lnTo>
                  <a:lnTo>
                    <a:pt x="70" y="124"/>
                  </a:lnTo>
                  <a:lnTo>
                    <a:pt x="71" y="125"/>
                  </a:lnTo>
                  <a:lnTo>
                    <a:pt x="72" y="126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3" y="130"/>
                  </a:lnTo>
                  <a:lnTo>
                    <a:pt x="72" y="132"/>
                  </a:lnTo>
                  <a:lnTo>
                    <a:pt x="72" y="133"/>
                  </a:lnTo>
                  <a:lnTo>
                    <a:pt x="71" y="134"/>
                  </a:lnTo>
                  <a:lnTo>
                    <a:pt x="70" y="135"/>
                  </a:lnTo>
                  <a:lnTo>
                    <a:pt x="70" y="136"/>
                  </a:lnTo>
                  <a:lnTo>
                    <a:pt x="69" y="137"/>
                  </a:lnTo>
                  <a:lnTo>
                    <a:pt x="68" y="138"/>
                  </a:lnTo>
                  <a:lnTo>
                    <a:pt x="67" y="139"/>
                  </a:lnTo>
                  <a:lnTo>
                    <a:pt x="66" y="139"/>
                  </a:lnTo>
                  <a:lnTo>
                    <a:pt x="65" y="140"/>
                  </a:lnTo>
                  <a:lnTo>
                    <a:pt x="64" y="140"/>
                  </a:lnTo>
                  <a:lnTo>
                    <a:pt x="63" y="140"/>
                  </a:lnTo>
                  <a:lnTo>
                    <a:pt x="60" y="141"/>
                  </a:lnTo>
                  <a:lnTo>
                    <a:pt x="58" y="141"/>
                  </a:lnTo>
                  <a:lnTo>
                    <a:pt x="56" y="141"/>
                  </a:lnTo>
                  <a:lnTo>
                    <a:pt x="53" y="141"/>
                  </a:lnTo>
                  <a:lnTo>
                    <a:pt x="51" y="141"/>
                  </a:lnTo>
                  <a:lnTo>
                    <a:pt x="49" y="141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5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5"/>
                  </a:lnTo>
                  <a:lnTo>
                    <a:pt x="37" y="145"/>
                  </a:lnTo>
                  <a:lnTo>
                    <a:pt x="36" y="145"/>
                  </a:lnTo>
                  <a:lnTo>
                    <a:pt x="36" y="144"/>
                  </a:lnTo>
                  <a:lnTo>
                    <a:pt x="37" y="144"/>
                  </a:lnTo>
                  <a:lnTo>
                    <a:pt x="38" y="143"/>
                  </a:lnTo>
                  <a:lnTo>
                    <a:pt x="39" y="143"/>
                  </a:lnTo>
                  <a:lnTo>
                    <a:pt x="40" y="142"/>
                  </a:lnTo>
                  <a:lnTo>
                    <a:pt x="42" y="141"/>
                  </a:lnTo>
                  <a:lnTo>
                    <a:pt x="44" y="140"/>
                  </a:lnTo>
                  <a:lnTo>
                    <a:pt x="45" y="139"/>
                  </a:lnTo>
                  <a:lnTo>
                    <a:pt x="45" y="138"/>
                  </a:lnTo>
                  <a:lnTo>
                    <a:pt x="46" y="138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6"/>
                  </a:lnTo>
                  <a:lnTo>
                    <a:pt x="46" y="136"/>
                  </a:lnTo>
                  <a:lnTo>
                    <a:pt x="45" y="137"/>
                  </a:lnTo>
                  <a:lnTo>
                    <a:pt x="45" y="138"/>
                  </a:lnTo>
                  <a:lnTo>
                    <a:pt x="44" y="139"/>
                  </a:lnTo>
                  <a:lnTo>
                    <a:pt x="42" y="140"/>
                  </a:lnTo>
                  <a:lnTo>
                    <a:pt x="40" y="141"/>
                  </a:lnTo>
                  <a:lnTo>
                    <a:pt x="37" y="143"/>
                  </a:lnTo>
                  <a:lnTo>
                    <a:pt x="36" y="143"/>
                  </a:lnTo>
                  <a:lnTo>
                    <a:pt x="35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2" y="145"/>
                  </a:lnTo>
                  <a:lnTo>
                    <a:pt x="31" y="145"/>
                  </a:lnTo>
                  <a:lnTo>
                    <a:pt x="31" y="144"/>
                  </a:lnTo>
                  <a:lnTo>
                    <a:pt x="33" y="143"/>
                  </a:lnTo>
                  <a:lnTo>
                    <a:pt x="34" y="143"/>
                  </a:lnTo>
                  <a:lnTo>
                    <a:pt x="36" y="142"/>
                  </a:lnTo>
                  <a:lnTo>
                    <a:pt x="37" y="141"/>
                  </a:lnTo>
                  <a:lnTo>
                    <a:pt x="40" y="139"/>
                  </a:lnTo>
                  <a:lnTo>
                    <a:pt x="42" y="136"/>
                  </a:lnTo>
                  <a:lnTo>
                    <a:pt x="41" y="137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8" y="139"/>
                  </a:lnTo>
                  <a:lnTo>
                    <a:pt x="36" y="141"/>
                  </a:lnTo>
                  <a:lnTo>
                    <a:pt x="35" y="141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2" y="143"/>
                  </a:lnTo>
                  <a:lnTo>
                    <a:pt x="31" y="143"/>
                  </a:lnTo>
                  <a:lnTo>
                    <a:pt x="30" y="143"/>
                  </a:lnTo>
                  <a:lnTo>
                    <a:pt x="32" y="142"/>
                  </a:lnTo>
                  <a:lnTo>
                    <a:pt x="34" y="141"/>
                  </a:lnTo>
                  <a:lnTo>
                    <a:pt x="36" y="139"/>
                  </a:lnTo>
                  <a:lnTo>
                    <a:pt x="38" y="137"/>
                  </a:lnTo>
                  <a:lnTo>
                    <a:pt x="37" y="138"/>
                  </a:lnTo>
                  <a:lnTo>
                    <a:pt x="36" y="139"/>
                  </a:lnTo>
                  <a:lnTo>
                    <a:pt x="34" y="140"/>
                  </a:lnTo>
                  <a:lnTo>
                    <a:pt x="32" y="141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3"/>
                  </a:lnTo>
                  <a:lnTo>
                    <a:pt x="29" y="142"/>
                  </a:lnTo>
                  <a:lnTo>
                    <a:pt x="30" y="142"/>
                  </a:lnTo>
                  <a:lnTo>
                    <a:pt x="30" y="141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3" y="139"/>
                  </a:lnTo>
                  <a:lnTo>
                    <a:pt x="34" y="138"/>
                  </a:lnTo>
                  <a:lnTo>
                    <a:pt x="34" y="137"/>
                  </a:lnTo>
                  <a:lnTo>
                    <a:pt x="35" y="137"/>
                  </a:lnTo>
                  <a:lnTo>
                    <a:pt x="35" y="136"/>
                  </a:lnTo>
                  <a:lnTo>
                    <a:pt x="34" y="137"/>
                  </a:lnTo>
                  <a:lnTo>
                    <a:pt x="33" y="138"/>
                  </a:lnTo>
                  <a:lnTo>
                    <a:pt x="32" y="139"/>
                  </a:lnTo>
                  <a:lnTo>
                    <a:pt x="30" y="140"/>
                  </a:lnTo>
                  <a:lnTo>
                    <a:pt x="29" y="141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6" y="143"/>
                  </a:lnTo>
                  <a:lnTo>
                    <a:pt x="26" y="142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29" y="140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1" y="136"/>
                  </a:lnTo>
                  <a:lnTo>
                    <a:pt x="30" y="138"/>
                  </a:lnTo>
                  <a:lnTo>
                    <a:pt x="29" y="139"/>
                  </a:lnTo>
                  <a:lnTo>
                    <a:pt x="28" y="140"/>
                  </a:lnTo>
                  <a:lnTo>
                    <a:pt x="27" y="141"/>
                  </a:lnTo>
                  <a:lnTo>
                    <a:pt x="25" y="142"/>
                  </a:lnTo>
                  <a:lnTo>
                    <a:pt x="24" y="142"/>
                  </a:lnTo>
                  <a:lnTo>
                    <a:pt x="23" y="143"/>
                  </a:lnTo>
                  <a:lnTo>
                    <a:pt x="22" y="144"/>
                  </a:lnTo>
                  <a:lnTo>
                    <a:pt x="21" y="143"/>
                  </a:lnTo>
                  <a:lnTo>
                    <a:pt x="22" y="143"/>
                  </a:lnTo>
                  <a:lnTo>
                    <a:pt x="23" y="142"/>
                  </a:lnTo>
                  <a:lnTo>
                    <a:pt x="24" y="141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24" y="139"/>
                  </a:lnTo>
                  <a:lnTo>
                    <a:pt x="23" y="140"/>
                  </a:lnTo>
                  <a:lnTo>
                    <a:pt x="22" y="141"/>
                  </a:lnTo>
                  <a:lnTo>
                    <a:pt x="21" y="142"/>
                  </a:lnTo>
                  <a:lnTo>
                    <a:pt x="21" y="143"/>
                  </a:lnTo>
                  <a:lnTo>
                    <a:pt x="20" y="143"/>
                  </a:lnTo>
                  <a:lnTo>
                    <a:pt x="20" y="142"/>
                  </a:lnTo>
                  <a:lnTo>
                    <a:pt x="21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3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2" y="138"/>
                  </a:lnTo>
                  <a:lnTo>
                    <a:pt x="21" y="139"/>
                  </a:lnTo>
                  <a:lnTo>
                    <a:pt x="21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8" y="143"/>
                  </a:lnTo>
                  <a:lnTo>
                    <a:pt x="17" y="145"/>
                  </a:lnTo>
                  <a:lnTo>
                    <a:pt x="15" y="146"/>
                  </a:lnTo>
                  <a:lnTo>
                    <a:pt x="13" y="147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7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3" y="146"/>
                  </a:lnTo>
                  <a:lnTo>
                    <a:pt x="14" y="145"/>
                  </a:lnTo>
                  <a:lnTo>
                    <a:pt x="15" y="144"/>
                  </a:lnTo>
                  <a:lnTo>
                    <a:pt x="16" y="143"/>
                  </a:lnTo>
                  <a:lnTo>
                    <a:pt x="17" y="141"/>
                  </a:lnTo>
                  <a:lnTo>
                    <a:pt x="19" y="139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20" y="136"/>
                  </a:lnTo>
                  <a:lnTo>
                    <a:pt x="21" y="135"/>
                  </a:lnTo>
                  <a:lnTo>
                    <a:pt x="20" y="135"/>
                  </a:lnTo>
                  <a:lnTo>
                    <a:pt x="19" y="137"/>
                  </a:lnTo>
                  <a:lnTo>
                    <a:pt x="18" y="139"/>
                  </a:lnTo>
                  <a:lnTo>
                    <a:pt x="17" y="141"/>
                  </a:lnTo>
                  <a:lnTo>
                    <a:pt x="15" y="143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6" y="140"/>
                  </a:lnTo>
                  <a:lnTo>
                    <a:pt x="17" y="138"/>
                  </a:lnTo>
                  <a:lnTo>
                    <a:pt x="17" y="137"/>
                  </a:lnTo>
                  <a:lnTo>
                    <a:pt x="18" y="136"/>
                  </a:lnTo>
                  <a:lnTo>
                    <a:pt x="18" y="135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7" y="136"/>
                  </a:lnTo>
                  <a:lnTo>
                    <a:pt x="16" y="138"/>
                  </a:lnTo>
                  <a:lnTo>
                    <a:pt x="15" y="140"/>
                  </a:lnTo>
                  <a:lnTo>
                    <a:pt x="14" y="142"/>
                  </a:lnTo>
                  <a:lnTo>
                    <a:pt x="13" y="144"/>
                  </a:lnTo>
                  <a:lnTo>
                    <a:pt x="12" y="145"/>
                  </a:lnTo>
                  <a:lnTo>
                    <a:pt x="12" y="146"/>
                  </a:lnTo>
                  <a:lnTo>
                    <a:pt x="11" y="147"/>
                  </a:lnTo>
                  <a:lnTo>
                    <a:pt x="10" y="148"/>
                  </a:lnTo>
                  <a:lnTo>
                    <a:pt x="9" y="149"/>
                  </a:lnTo>
                  <a:lnTo>
                    <a:pt x="8" y="149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3" y="140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4" y="137"/>
                  </a:lnTo>
                  <a:lnTo>
                    <a:pt x="14" y="136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1" y="141"/>
                  </a:lnTo>
                  <a:lnTo>
                    <a:pt x="11" y="142"/>
                  </a:lnTo>
                  <a:lnTo>
                    <a:pt x="10" y="145"/>
                  </a:lnTo>
                  <a:lnTo>
                    <a:pt x="9" y="146"/>
                  </a:lnTo>
                  <a:lnTo>
                    <a:pt x="8" y="148"/>
                  </a:lnTo>
                  <a:lnTo>
                    <a:pt x="8" y="149"/>
                  </a:lnTo>
                  <a:lnTo>
                    <a:pt x="7" y="150"/>
                  </a:lnTo>
                  <a:lnTo>
                    <a:pt x="6" y="150"/>
                  </a:lnTo>
                  <a:lnTo>
                    <a:pt x="6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7" y="146"/>
                  </a:lnTo>
                  <a:lnTo>
                    <a:pt x="7" y="145"/>
                  </a:lnTo>
                  <a:lnTo>
                    <a:pt x="8" y="143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2" y="136"/>
                  </a:lnTo>
                  <a:lnTo>
                    <a:pt x="12" y="135"/>
                  </a:lnTo>
                  <a:lnTo>
                    <a:pt x="13" y="134"/>
                  </a:lnTo>
                  <a:lnTo>
                    <a:pt x="12" y="134"/>
                  </a:lnTo>
                  <a:lnTo>
                    <a:pt x="13" y="131"/>
                  </a:lnTo>
                  <a:lnTo>
                    <a:pt x="12" y="131"/>
                  </a:lnTo>
                  <a:lnTo>
                    <a:pt x="12" y="132"/>
                  </a:lnTo>
                  <a:lnTo>
                    <a:pt x="12" y="133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8" y="142"/>
                  </a:lnTo>
                  <a:lnTo>
                    <a:pt x="8" y="144"/>
                  </a:lnTo>
                  <a:lnTo>
                    <a:pt x="7" y="146"/>
                  </a:lnTo>
                  <a:lnTo>
                    <a:pt x="6" y="148"/>
                  </a:lnTo>
                  <a:lnTo>
                    <a:pt x="5" y="150"/>
                  </a:lnTo>
                  <a:lnTo>
                    <a:pt x="4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137">
              <a:extLst>
                <a:ext uri="{FF2B5EF4-FFF2-40B4-BE49-F238E27FC236}">
                  <a16:creationId xmlns:a16="http://schemas.microsoft.com/office/drawing/2014/main" id="{B9F14075-E9F3-46BB-8FEA-A50AEFA35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" y="1191"/>
              <a:ext cx="13" cy="21"/>
            </a:xfrm>
            <a:custGeom>
              <a:avLst/>
              <a:gdLst>
                <a:gd name="T0" fmla="*/ 0 w 7"/>
                <a:gd name="T1" fmla="*/ 145 h 11"/>
                <a:gd name="T2" fmla="*/ 13 w 7"/>
                <a:gd name="T3" fmla="*/ 132 h 11"/>
                <a:gd name="T4" fmla="*/ 24 w 7"/>
                <a:gd name="T5" fmla="*/ 116 h 11"/>
                <a:gd name="T6" fmla="*/ 24 w 7"/>
                <a:gd name="T7" fmla="*/ 92 h 11"/>
                <a:gd name="T8" fmla="*/ 37 w 7"/>
                <a:gd name="T9" fmla="*/ 76 h 11"/>
                <a:gd name="T10" fmla="*/ 59 w 7"/>
                <a:gd name="T11" fmla="*/ 40 h 11"/>
                <a:gd name="T12" fmla="*/ 69 w 7"/>
                <a:gd name="T13" fmla="*/ 15 h 11"/>
                <a:gd name="T14" fmla="*/ 84 w 7"/>
                <a:gd name="T15" fmla="*/ 0 h 11"/>
                <a:gd name="T16" fmla="*/ 84 w 7"/>
                <a:gd name="T17" fmla="*/ 15 h 11"/>
                <a:gd name="T18" fmla="*/ 84 w 7"/>
                <a:gd name="T19" fmla="*/ 15 h 11"/>
                <a:gd name="T20" fmla="*/ 69 w 7"/>
                <a:gd name="T21" fmla="*/ 29 h 11"/>
                <a:gd name="T22" fmla="*/ 69 w 7"/>
                <a:gd name="T23" fmla="*/ 40 h 11"/>
                <a:gd name="T24" fmla="*/ 69 w 7"/>
                <a:gd name="T25" fmla="*/ 55 h 11"/>
                <a:gd name="T26" fmla="*/ 59 w 7"/>
                <a:gd name="T27" fmla="*/ 55 h 11"/>
                <a:gd name="T28" fmla="*/ 45 w 7"/>
                <a:gd name="T29" fmla="*/ 76 h 11"/>
                <a:gd name="T30" fmla="*/ 37 w 7"/>
                <a:gd name="T31" fmla="*/ 105 h 11"/>
                <a:gd name="T32" fmla="*/ 37 w 7"/>
                <a:gd name="T33" fmla="*/ 116 h 11"/>
                <a:gd name="T34" fmla="*/ 24 w 7"/>
                <a:gd name="T35" fmla="*/ 116 h 11"/>
                <a:gd name="T36" fmla="*/ 24 w 7"/>
                <a:gd name="T37" fmla="*/ 132 h 11"/>
                <a:gd name="T38" fmla="*/ 13 w 7"/>
                <a:gd name="T39" fmla="*/ 132 h 11"/>
                <a:gd name="T40" fmla="*/ 13 w 7"/>
                <a:gd name="T41" fmla="*/ 145 h 11"/>
                <a:gd name="T42" fmla="*/ 0 w 7"/>
                <a:gd name="T43" fmla="*/ 145 h 11"/>
                <a:gd name="T44" fmla="*/ 0 w 7"/>
                <a:gd name="T45" fmla="*/ 145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lnTo>
                    <a:pt x="1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138">
              <a:extLst>
                <a:ext uri="{FF2B5EF4-FFF2-40B4-BE49-F238E27FC236}">
                  <a16:creationId xmlns:a16="http://schemas.microsoft.com/office/drawing/2014/main" id="{5B394B3D-2BEC-4B9F-AC89-4569724BB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" y="1201"/>
              <a:ext cx="26" cy="5"/>
            </a:xfrm>
            <a:custGeom>
              <a:avLst/>
              <a:gdLst>
                <a:gd name="T0" fmla="*/ 0 w 13"/>
                <a:gd name="T1" fmla="*/ 22 h 3"/>
                <a:gd name="T2" fmla="*/ 0 w 13"/>
                <a:gd name="T3" fmla="*/ 22 h 3"/>
                <a:gd name="T4" fmla="*/ 0 w 13"/>
                <a:gd name="T5" fmla="*/ 13 h 3"/>
                <a:gd name="T6" fmla="*/ 16 w 13"/>
                <a:gd name="T7" fmla="*/ 13 h 3"/>
                <a:gd name="T8" fmla="*/ 16 w 13"/>
                <a:gd name="T9" fmla="*/ 13 h 3"/>
                <a:gd name="T10" fmla="*/ 16 w 13"/>
                <a:gd name="T11" fmla="*/ 13 h 3"/>
                <a:gd name="T12" fmla="*/ 32 w 13"/>
                <a:gd name="T13" fmla="*/ 13 h 3"/>
                <a:gd name="T14" fmla="*/ 48 w 13"/>
                <a:gd name="T15" fmla="*/ 8 h 3"/>
                <a:gd name="T16" fmla="*/ 64 w 13"/>
                <a:gd name="T17" fmla="*/ 8 h 3"/>
                <a:gd name="T18" fmla="*/ 96 w 13"/>
                <a:gd name="T19" fmla="*/ 8 h 3"/>
                <a:gd name="T20" fmla="*/ 96 w 13"/>
                <a:gd name="T21" fmla="*/ 8 h 3"/>
                <a:gd name="T22" fmla="*/ 112 w 13"/>
                <a:gd name="T23" fmla="*/ 8 h 3"/>
                <a:gd name="T24" fmla="*/ 112 w 13"/>
                <a:gd name="T25" fmla="*/ 0 h 3"/>
                <a:gd name="T26" fmla="*/ 128 w 13"/>
                <a:gd name="T27" fmla="*/ 0 h 3"/>
                <a:gd name="T28" fmla="*/ 128 w 13"/>
                <a:gd name="T29" fmla="*/ 8 h 3"/>
                <a:gd name="T30" fmla="*/ 128 w 13"/>
                <a:gd name="T31" fmla="*/ 8 h 3"/>
                <a:gd name="T32" fmla="*/ 144 w 13"/>
                <a:gd name="T33" fmla="*/ 8 h 3"/>
                <a:gd name="T34" fmla="*/ 144 w 13"/>
                <a:gd name="T35" fmla="*/ 8 h 3"/>
                <a:gd name="T36" fmla="*/ 160 w 13"/>
                <a:gd name="T37" fmla="*/ 0 h 3"/>
                <a:gd name="T38" fmla="*/ 176 w 13"/>
                <a:gd name="T39" fmla="*/ 0 h 3"/>
                <a:gd name="T40" fmla="*/ 176 w 13"/>
                <a:gd name="T41" fmla="*/ 0 h 3"/>
                <a:gd name="T42" fmla="*/ 192 w 13"/>
                <a:gd name="T43" fmla="*/ 8 h 3"/>
                <a:gd name="T44" fmla="*/ 208 w 13"/>
                <a:gd name="T45" fmla="*/ 8 h 3"/>
                <a:gd name="T46" fmla="*/ 208 w 13"/>
                <a:gd name="T47" fmla="*/ 8 h 3"/>
                <a:gd name="T48" fmla="*/ 208 w 13"/>
                <a:gd name="T49" fmla="*/ 13 h 3"/>
                <a:gd name="T50" fmla="*/ 176 w 13"/>
                <a:gd name="T51" fmla="*/ 13 h 3"/>
                <a:gd name="T52" fmla="*/ 144 w 13"/>
                <a:gd name="T53" fmla="*/ 13 h 3"/>
                <a:gd name="T54" fmla="*/ 96 w 13"/>
                <a:gd name="T55" fmla="*/ 13 h 3"/>
                <a:gd name="T56" fmla="*/ 48 w 13"/>
                <a:gd name="T57" fmla="*/ 13 h 3"/>
                <a:gd name="T58" fmla="*/ 32 w 13"/>
                <a:gd name="T59" fmla="*/ 22 h 3"/>
                <a:gd name="T60" fmla="*/ 0 w 13"/>
                <a:gd name="T61" fmla="*/ 22 h 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139">
              <a:extLst>
                <a:ext uri="{FF2B5EF4-FFF2-40B4-BE49-F238E27FC236}">
                  <a16:creationId xmlns:a16="http://schemas.microsoft.com/office/drawing/2014/main" id="{8E07AB5E-C177-4DC2-8D1E-6DEC7A490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9" y="1183"/>
              <a:ext cx="20" cy="14"/>
            </a:xfrm>
            <a:custGeom>
              <a:avLst/>
              <a:gdLst>
                <a:gd name="T0" fmla="*/ 0 w 10"/>
                <a:gd name="T1" fmla="*/ 112 h 7"/>
                <a:gd name="T2" fmla="*/ 0 w 10"/>
                <a:gd name="T3" fmla="*/ 96 h 7"/>
                <a:gd name="T4" fmla="*/ 0 w 10"/>
                <a:gd name="T5" fmla="*/ 96 h 7"/>
                <a:gd name="T6" fmla="*/ 16 w 10"/>
                <a:gd name="T7" fmla="*/ 96 h 7"/>
                <a:gd name="T8" fmla="*/ 16 w 10"/>
                <a:gd name="T9" fmla="*/ 80 h 7"/>
                <a:gd name="T10" fmla="*/ 48 w 10"/>
                <a:gd name="T11" fmla="*/ 80 h 7"/>
                <a:gd name="T12" fmla="*/ 64 w 10"/>
                <a:gd name="T13" fmla="*/ 48 h 7"/>
                <a:gd name="T14" fmla="*/ 96 w 10"/>
                <a:gd name="T15" fmla="*/ 32 h 7"/>
                <a:gd name="T16" fmla="*/ 112 w 10"/>
                <a:gd name="T17" fmla="*/ 16 h 7"/>
                <a:gd name="T18" fmla="*/ 128 w 10"/>
                <a:gd name="T19" fmla="*/ 16 h 7"/>
                <a:gd name="T20" fmla="*/ 144 w 10"/>
                <a:gd name="T21" fmla="*/ 0 h 7"/>
                <a:gd name="T22" fmla="*/ 144 w 10"/>
                <a:gd name="T23" fmla="*/ 0 h 7"/>
                <a:gd name="T24" fmla="*/ 144 w 10"/>
                <a:gd name="T25" fmla="*/ 0 h 7"/>
                <a:gd name="T26" fmla="*/ 160 w 10"/>
                <a:gd name="T27" fmla="*/ 0 h 7"/>
                <a:gd name="T28" fmla="*/ 160 w 10"/>
                <a:gd name="T29" fmla="*/ 0 h 7"/>
                <a:gd name="T30" fmla="*/ 160 w 10"/>
                <a:gd name="T31" fmla="*/ 0 h 7"/>
                <a:gd name="T32" fmla="*/ 160 w 10"/>
                <a:gd name="T33" fmla="*/ 0 h 7"/>
                <a:gd name="T34" fmla="*/ 160 w 10"/>
                <a:gd name="T35" fmla="*/ 16 h 7"/>
                <a:gd name="T36" fmla="*/ 160 w 10"/>
                <a:gd name="T37" fmla="*/ 16 h 7"/>
                <a:gd name="T38" fmla="*/ 160 w 10"/>
                <a:gd name="T39" fmla="*/ 32 h 7"/>
                <a:gd name="T40" fmla="*/ 144 w 10"/>
                <a:gd name="T41" fmla="*/ 32 h 7"/>
                <a:gd name="T42" fmla="*/ 128 w 10"/>
                <a:gd name="T43" fmla="*/ 48 h 7"/>
                <a:gd name="T44" fmla="*/ 128 w 10"/>
                <a:gd name="T45" fmla="*/ 64 h 7"/>
                <a:gd name="T46" fmla="*/ 112 w 10"/>
                <a:gd name="T47" fmla="*/ 64 h 7"/>
                <a:gd name="T48" fmla="*/ 80 w 10"/>
                <a:gd name="T49" fmla="*/ 80 h 7"/>
                <a:gd name="T50" fmla="*/ 64 w 10"/>
                <a:gd name="T51" fmla="*/ 96 h 7"/>
                <a:gd name="T52" fmla="*/ 48 w 10"/>
                <a:gd name="T53" fmla="*/ 96 h 7"/>
                <a:gd name="T54" fmla="*/ 32 w 10"/>
                <a:gd name="T55" fmla="*/ 96 h 7"/>
                <a:gd name="T56" fmla="*/ 16 w 10"/>
                <a:gd name="T57" fmla="*/ 112 h 7"/>
                <a:gd name="T58" fmla="*/ 16 w 10"/>
                <a:gd name="T59" fmla="*/ 112 h 7"/>
                <a:gd name="T60" fmla="*/ 0 w 10"/>
                <a:gd name="T61" fmla="*/ 112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140">
              <a:extLst>
                <a:ext uri="{FF2B5EF4-FFF2-40B4-BE49-F238E27FC236}">
                  <a16:creationId xmlns:a16="http://schemas.microsoft.com/office/drawing/2014/main" id="{FF5F2CD3-2A1C-4285-AC90-B012C1A2F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" y="1159"/>
              <a:ext cx="22" cy="12"/>
            </a:xfrm>
            <a:custGeom>
              <a:avLst/>
              <a:gdLst>
                <a:gd name="T0" fmla="*/ 144 w 11"/>
                <a:gd name="T1" fmla="*/ 96 h 6"/>
                <a:gd name="T2" fmla="*/ 128 w 11"/>
                <a:gd name="T3" fmla="*/ 96 h 6"/>
                <a:gd name="T4" fmla="*/ 112 w 11"/>
                <a:gd name="T5" fmla="*/ 80 h 6"/>
                <a:gd name="T6" fmla="*/ 80 w 11"/>
                <a:gd name="T7" fmla="*/ 64 h 6"/>
                <a:gd name="T8" fmla="*/ 64 w 11"/>
                <a:gd name="T9" fmla="*/ 64 h 6"/>
                <a:gd name="T10" fmla="*/ 48 w 11"/>
                <a:gd name="T11" fmla="*/ 48 h 6"/>
                <a:gd name="T12" fmla="*/ 32 w 11"/>
                <a:gd name="T13" fmla="*/ 32 h 6"/>
                <a:gd name="T14" fmla="*/ 16 w 11"/>
                <a:gd name="T15" fmla="*/ 16 h 6"/>
                <a:gd name="T16" fmla="*/ 0 w 11"/>
                <a:gd name="T17" fmla="*/ 0 h 6"/>
                <a:gd name="T18" fmla="*/ 16 w 11"/>
                <a:gd name="T19" fmla="*/ 0 h 6"/>
                <a:gd name="T20" fmla="*/ 16 w 11"/>
                <a:gd name="T21" fmla="*/ 0 h 6"/>
                <a:gd name="T22" fmla="*/ 32 w 11"/>
                <a:gd name="T23" fmla="*/ 0 h 6"/>
                <a:gd name="T24" fmla="*/ 48 w 11"/>
                <a:gd name="T25" fmla="*/ 0 h 6"/>
                <a:gd name="T26" fmla="*/ 64 w 11"/>
                <a:gd name="T27" fmla="*/ 16 h 6"/>
                <a:gd name="T28" fmla="*/ 80 w 11"/>
                <a:gd name="T29" fmla="*/ 32 h 6"/>
                <a:gd name="T30" fmla="*/ 96 w 11"/>
                <a:gd name="T31" fmla="*/ 48 h 6"/>
                <a:gd name="T32" fmla="*/ 128 w 11"/>
                <a:gd name="T33" fmla="*/ 64 h 6"/>
                <a:gd name="T34" fmla="*/ 144 w 11"/>
                <a:gd name="T35" fmla="*/ 80 h 6"/>
                <a:gd name="T36" fmla="*/ 160 w 11"/>
                <a:gd name="T37" fmla="*/ 80 h 6"/>
                <a:gd name="T38" fmla="*/ 176 w 11"/>
                <a:gd name="T39" fmla="*/ 96 h 6"/>
                <a:gd name="T40" fmla="*/ 176 w 11"/>
                <a:gd name="T41" fmla="*/ 96 h 6"/>
                <a:gd name="T42" fmla="*/ 176 w 11"/>
                <a:gd name="T43" fmla="*/ 96 h 6"/>
                <a:gd name="T44" fmla="*/ 160 w 11"/>
                <a:gd name="T45" fmla="*/ 96 h 6"/>
                <a:gd name="T46" fmla="*/ 144 w 11"/>
                <a:gd name="T47" fmla="*/ 96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" h="6">
                  <a:moveTo>
                    <a:pt x="9" y="6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141">
              <a:extLst>
                <a:ext uri="{FF2B5EF4-FFF2-40B4-BE49-F238E27FC236}">
                  <a16:creationId xmlns:a16="http://schemas.microsoft.com/office/drawing/2014/main" id="{78552635-575B-4619-BF97-C8C9988B8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9" y="967"/>
              <a:ext cx="69" cy="162"/>
            </a:xfrm>
            <a:custGeom>
              <a:avLst/>
              <a:gdLst>
                <a:gd name="T0" fmla="*/ 481 w 35"/>
                <a:gd name="T1" fmla="*/ 1233 h 82"/>
                <a:gd name="T2" fmla="*/ 451 w 35"/>
                <a:gd name="T3" fmla="*/ 1201 h 82"/>
                <a:gd name="T4" fmla="*/ 404 w 35"/>
                <a:gd name="T5" fmla="*/ 1156 h 82"/>
                <a:gd name="T6" fmla="*/ 331 w 35"/>
                <a:gd name="T7" fmla="*/ 1108 h 82"/>
                <a:gd name="T8" fmla="*/ 260 w 35"/>
                <a:gd name="T9" fmla="*/ 1081 h 82"/>
                <a:gd name="T10" fmla="*/ 213 w 35"/>
                <a:gd name="T11" fmla="*/ 1065 h 82"/>
                <a:gd name="T12" fmla="*/ 183 w 35"/>
                <a:gd name="T13" fmla="*/ 1035 h 82"/>
                <a:gd name="T14" fmla="*/ 136 w 35"/>
                <a:gd name="T15" fmla="*/ 972 h 82"/>
                <a:gd name="T16" fmla="*/ 108 w 35"/>
                <a:gd name="T17" fmla="*/ 917 h 82"/>
                <a:gd name="T18" fmla="*/ 77 w 35"/>
                <a:gd name="T19" fmla="*/ 885 h 82"/>
                <a:gd name="T20" fmla="*/ 47 w 35"/>
                <a:gd name="T21" fmla="*/ 855 h 82"/>
                <a:gd name="T22" fmla="*/ 16 w 35"/>
                <a:gd name="T23" fmla="*/ 840 h 82"/>
                <a:gd name="T24" fmla="*/ 16 w 35"/>
                <a:gd name="T25" fmla="*/ 792 h 82"/>
                <a:gd name="T26" fmla="*/ 0 w 35"/>
                <a:gd name="T27" fmla="*/ 719 h 82"/>
                <a:gd name="T28" fmla="*/ 0 w 35"/>
                <a:gd name="T29" fmla="*/ 672 h 82"/>
                <a:gd name="T30" fmla="*/ 0 w 35"/>
                <a:gd name="T31" fmla="*/ 608 h 82"/>
                <a:gd name="T32" fmla="*/ 47 w 35"/>
                <a:gd name="T33" fmla="*/ 484 h 82"/>
                <a:gd name="T34" fmla="*/ 77 w 35"/>
                <a:gd name="T35" fmla="*/ 348 h 82"/>
                <a:gd name="T36" fmla="*/ 108 w 35"/>
                <a:gd name="T37" fmla="*/ 261 h 82"/>
                <a:gd name="T38" fmla="*/ 136 w 35"/>
                <a:gd name="T39" fmla="*/ 184 h 82"/>
                <a:gd name="T40" fmla="*/ 183 w 35"/>
                <a:gd name="T41" fmla="*/ 93 h 82"/>
                <a:gd name="T42" fmla="*/ 229 w 35"/>
                <a:gd name="T43" fmla="*/ 32 h 82"/>
                <a:gd name="T44" fmla="*/ 268 w 35"/>
                <a:gd name="T45" fmla="*/ 0 h 82"/>
                <a:gd name="T46" fmla="*/ 315 w 35"/>
                <a:gd name="T47" fmla="*/ 79 h 82"/>
                <a:gd name="T48" fmla="*/ 345 w 35"/>
                <a:gd name="T49" fmla="*/ 124 h 82"/>
                <a:gd name="T50" fmla="*/ 361 w 35"/>
                <a:gd name="T51" fmla="*/ 168 h 82"/>
                <a:gd name="T52" fmla="*/ 361 w 35"/>
                <a:gd name="T53" fmla="*/ 184 h 82"/>
                <a:gd name="T54" fmla="*/ 361 w 35"/>
                <a:gd name="T55" fmla="*/ 215 h 82"/>
                <a:gd name="T56" fmla="*/ 361 w 35"/>
                <a:gd name="T57" fmla="*/ 215 h 82"/>
                <a:gd name="T58" fmla="*/ 361 w 35"/>
                <a:gd name="T59" fmla="*/ 231 h 82"/>
                <a:gd name="T60" fmla="*/ 377 w 35"/>
                <a:gd name="T61" fmla="*/ 245 h 82"/>
                <a:gd name="T62" fmla="*/ 392 w 35"/>
                <a:gd name="T63" fmla="*/ 261 h 82"/>
                <a:gd name="T64" fmla="*/ 404 w 35"/>
                <a:gd name="T65" fmla="*/ 277 h 82"/>
                <a:gd name="T66" fmla="*/ 451 w 35"/>
                <a:gd name="T67" fmla="*/ 364 h 82"/>
                <a:gd name="T68" fmla="*/ 467 w 35"/>
                <a:gd name="T69" fmla="*/ 441 h 82"/>
                <a:gd name="T70" fmla="*/ 497 w 35"/>
                <a:gd name="T71" fmla="*/ 547 h 82"/>
                <a:gd name="T72" fmla="*/ 497 w 35"/>
                <a:gd name="T73" fmla="*/ 640 h 82"/>
                <a:gd name="T74" fmla="*/ 513 w 35"/>
                <a:gd name="T75" fmla="*/ 840 h 82"/>
                <a:gd name="T76" fmla="*/ 513 w 35"/>
                <a:gd name="T77" fmla="*/ 932 h 82"/>
                <a:gd name="T78" fmla="*/ 528 w 35"/>
                <a:gd name="T79" fmla="*/ 1019 h 82"/>
                <a:gd name="T80" fmla="*/ 528 w 35"/>
                <a:gd name="T81" fmla="*/ 1035 h 82"/>
                <a:gd name="T82" fmla="*/ 528 w 35"/>
                <a:gd name="T83" fmla="*/ 1065 h 82"/>
                <a:gd name="T84" fmla="*/ 513 w 35"/>
                <a:gd name="T85" fmla="*/ 1108 h 82"/>
                <a:gd name="T86" fmla="*/ 513 w 35"/>
                <a:gd name="T87" fmla="*/ 1172 h 82"/>
                <a:gd name="T88" fmla="*/ 513 w 35"/>
                <a:gd name="T89" fmla="*/ 1201 h 82"/>
                <a:gd name="T90" fmla="*/ 497 w 35"/>
                <a:gd name="T91" fmla="*/ 1233 h 82"/>
                <a:gd name="T92" fmla="*/ 497 w 35"/>
                <a:gd name="T93" fmla="*/ 1249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" h="82">
                  <a:moveTo>
                    <a:pt x="33" y="82"/>
                  </a:moveTo>
                  <a:lnTo>
                    <a:pt x="32" y="81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9" y="78"/>
                  </a:lnTo>
                  <a:lnTo>
                    <a:pt x="27" y="76"/>
                  </a:lnTo>
                  <a:lnTo>
                    <a:pt x="24" y="75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3" y="69"/>
                  </a:lnTo>
                  <a:lnTo>
                    <a:pt x="12" y="68"/>
                  </a:lnTo>
                  <a:lnTo>
                    <a:pt x="11" y="67"/>
                  </a:lnTo>
                  <a:lnTo>
                    <a:pt x="9" y="64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4" y="57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" y="37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9" y="21"/>
                  </a:lnTo>
                  <a:lnTo>
                    <a:pt x="30" y="24"/>
                  </a:lnTo>
                  <a:lnTo>
                    <a:pt x="31" y="26"/>
                  </a:lnTo>
                  <a:lnTo>
                    <a:pt x="31" y="29"/>
                  </a:lnTo>
                  <a:lnTo>
                    <a:pt x="32" y="33"/>
                  </a:lnTo>
                  <a:lnTo>
                    <a:pt x="33" y="36"/>
                  </a:lnTo>
                  <a:lnTo>
                    <a:pt x="33" y="39"/>
                  </a:lnTo>
                  <a:lnTo>
                    <a:pt x="33" y="42"/>
                  </a:lnTo>
                  <a:lnTo>
                    <a:pt x="34" y="49"/>
                  </a:lnTo>
                  <a:lnTo>
                    <a:pt x="34" y="55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142">
              <a:extLst>
                <a:ext uri="{FF2B5EF4-FFF2-40B4-BE49-F238E27FC236}">
                  <a16:creationId xmlns:a16="http://schemas.microsoft.com/office/drawing/2014/main" id="{E803B881-2C13-4EB0-B2FE-37971B8E3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1044"/>
              <a:ext cx="93" cy="83"/>
            </a:xfrm>
            <a:custGeom>
              <a:avLst/>
              <a:gdLst>
                <a:gd name="T0" fmla="*/ 156 w 47"/>
                <a:gd name="T1" fmla="*/ 624 h 42"/>
                <a:gd name="T2" fmla="*/ 125 w 47"/>
                <a:gd name="T3" fmla="*/ 609 h 42"/>
                <a:gd name="T4" fmla="*/ 109 w 47"/>
                <a:gd name="T5" fmla="*/ 593 h 42"/>
                <a:gd name="T6" fmla="*/ 79 w 47"/>
                <a:gd name="T7" fmla="*/ 577 h 42"/>
                <a:gd name="T8" fmla="*/ 47 w 47"/>
                <a:gd name="T9" fmla="*/ 563 h 42"/>
                <a:gd name="T10" fmla="*/ 32 w 47"/>
                <a:gd name="T11" fmla="*/ 516 h 42"/>
                <a:gd name="T12" fmla="*/ 0 w 47"/>
                <a:gd name="T13" fmla="*/ 472 h 42"/>
                <a:gd name="T14" fmla="*/ 0 w 47"/>
                <a:gd name="T15" fmla="*/ 425 h 42"/>
                <a:gd name="T16" fmla="*/ 0 w 47"/>
                <a:gd name="T17" fmla="*/ 379 h 42"/>
                <a:gd name="T18" fmla="*/ 16 w 47"/>
                <a:gd name="T19" fmla="*/ 332 h 42"/>
                <a:gd name="T20" fmla="*/ 32 w 47"/>
                <a:gd name="T21" fmla="*/ 292 h 42"/>
                <a:gd name="T22" fmla="*/ 47 w 47"/>
                <a:gd name="T23" fmla="*/ 261 h 42"/>
                <a:gd name="T24" fmla="*/ 79 w 47"/>
                <a:gd name="T25" fmla="*/ 231 h 42"/>
                <a:gd name="T26" fmla="*/ 109 w 47"/>
                <a:gd name="T27" fmla="*/ 215 h 42"/>
                <a:gd name="T28" fmla="*/ 140 w 47"/>
                <a:gd name="T29" fmla="*/ 200 h 42"/>
                <a:gd name="T30" fmla="*/ 184 w 47"/>
                <a:gd name="T31" fmla="*/ 215 h 42"/>
                <a:gd name="T32" fmla="*/ 200 w 47"/>
                <a:gd name="T33" fmla="*/ 231 h 42"/>
                <a:gd name="T34" fmla="*/ 216 w 47"/>
                <a:gd name="T35" fmla="*/ 247 h 42"/>
                <a:gd name="T36" fmla="*/ 232 w 47"/>
                <a:gd name="T37" fmla="*/ 261 h 42"/>
                <a:gd name="T38" fmla="*/ 247 w 47"/>
                <a:gd name="T39" fmla="*/ 277 h 42"/>
                <a:gd name="T40" fmla="*/ 263 w 47"/>
                <a:gd name="T41" fmla="*/ 308 h 42"/>
                <a:gd name="T42" fmla="*/ 277 w 47"/>
                <a:gd name="T43" fmla="*/ 348 h 42"/>
                <a:gd name="T44" fmla="*/ 277 w 47"/>
                <a:gd name="T45" fmla="*/ 395 h 42"/>
                <a:gd name="T46" fmla="*/ 293 w 47"/>
                <a:gd name="T47" fmla="*/ 379 h 42"/>
                <a:gd name="T48" fmla="*/ 309 w 47"/>
                <a:gd name="T49" fmla="*/ 364 h 42"/>
                <a:gd name="T50" fmla="*/ 309 w 47"/>
                <a:gd name="T51" fmla="*/ 348 h 42"/>
                <a:gd name="T52" fmla="*/ 309 w 47"/>
                <a:gd name="T53" fmla="*/ 324 h 42"/>
                <a:gd name="T54" fmla="*/ 309 w 47"/>
                <a:gd name="T55" fmla="*/ 308 h 42"/>
                <a:gd name="T56" fmla="*/ 325 w 47"/>
                <a:gd name="T57" fmla="*/ 261 h 42"/>
                <a:gd name="T58" fmla="*/ 340 w 47"/>
                <a:gd name="T59" fmla="*/ 215 h 42"/>
                <a:gd name="T60" fmla="*/ 364 w 47"/>
                <a:gd name="T61" fmla="*/ 184 h 42"/>
                <a:gd name="T62" fmla="*/ 380 w 47"/>
                <a:gd name="T63" fmla="*/ 156 h 42"/>
                <a:gd name="T64" fmla="*/ 412 w 47"/>
                <a:gd name="T65" fmla="*/ 109 h 42"/>
                <a:gd name="T66" fmla="*/ 473 w 47"/>
                <a:gd name="T67" fmla="*/ 63 h 42"/>
                <a:gd name="T68" fmla="*/ 505 w 47"/>
                <a:gd name="T69" fmla="*/ 47 h 42"/>
                <a:gd name="T70" fmla="*/ 536 w 47"/>
                <a:gd name="T71" fmla="*/ 16 h 42"/>
                <a:gd name="T72" fmla="*/ 564 w 47"/>
                <a:gd name="T73" fmla="*/ 0 h 42"/>
                <a:gd name="T74" fmla="*/ 596 w 47"/>
                <a:gd name="T75" fmla="*/ 0 h 42"/>
                <a:gd name="T76" fmla="*/ 627 w 47"/>
                <a:gd name="T77" fmla="*/ 0 h 42"/>
                <a:gd name="T78" fmla="*/ 657 w 47"/>
                <a:gd name="T79" fmla="*/ 16 h 42"/>
                <a:gd name="T80" fmla="*/ 673 w 47"/>
                <a:gd name="T81" fmla="*/ 32 h 42"/>
                <a:gd name="T82" fmla="*/ 689 w 47"/>
                <a:gd name="T83" fmla="*/ 79 h 42"/>
                <a:gd name="T84" fmla="*/ 689 w 47"/>
                <a:gd name="T85" fmla="*/ 109 h 42"/>
                <a:gd name="T86" fmla="*/ 704 w 47"/>
                <a:gd name="T87" fmla="*/ 125 h 42"/>
                <a:gd name="T88" fmla="*/ 704 w 47"/>
                <a:gd name="T89" fmla="*/ 156 h 42"/>
                <a:gd name="T90" fmla="*/ 720 w 47"/>
                <a:gd name="T91" fmla="*/ 156 h 42"/>
                <a:gd name="T92" fmla="*/ 720 w 47"/>
                <a:gd name="T93" fmla="*/ 215 h 42"/>
                <a:gd name="T94" fmla="*/ 720 w 47"/>
                <a:gd name="T95" fmla="*/ 308 h 42"/>
                <a:gd name="T96" fmla="*/ 704 w 47"/>
                <a:gd name="T97" fmla="*/ 364 h 42"/>
                <a:gd name="T98" fmla="*/ 689 w 47"/>
                <a:gd name="T99" fmla="*/ 411 h 42"/>
                <a:gd name="T100" fmla="*/ 673 w 47"/>
                <a:gd name="T101" fmla="*/ 457 h 42"/>
                <a:gd name="T102" fmla="*/ 643 w 47"/>
                <a:gd name="T103" fmla="*/ 500 h 42"/>
                <a:gd name="T104" fmla="*/ 596 w 47"/>
                <a:gd name="T105" fmla="*/ 532 h 42"/>
                <a:gd name="T106" fmla="*/ 580 w 47"/>
                <a:gd name="T107" fmla="*/ 547 h 42"/>
                <a:gd name="T108" fmla="*/ 564 w 47"/>
                <a:gd name="T109" fmla="*/ 563 h 42"/>
                <a:gd name="T110" fmla="*/ 536 w 47"/>
                <a:gd name="T111" fmla="*/ 577 h 42"/>
                <a:gd name="T112" fmla="*/ 473 w 47"/>
                <a:gd name="T113" fmla="*/ 577 h 42"/>
                <a:gd name="T114" fmla="*/ 396 w 47"/>
                <a:gd name="T115" fmla="*/ 593 h 42"/>
                <a:gd name="T116" fmla="*/ 309 w 47"/>
                <a:gd name="T117" fmla="*/ 609 h 42"/>
                <a:gd name="T118" fmla="*/ 263 w 47"/>
                <a:gd name="T119" fmla="*/ 624 h 42"/>
                <a:gd name="T120" fmla="*/ 200 w 47"/>
                <a:gd name="T121" fmla="*/ 640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" h="42">
                  <a:moveTo>
                    <a:pt x="11" y="42"/>
                  </a:moveTo>
                  <a:lnTo>
                    <a:pt x="10" y="41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47" y="14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7" y="37"/>
                  </a:lnTo>
                  <a:lnTo>
                    <a:pt x="36" y="38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143">
              <a:extLst>
                <a:ext uri="{FF2B5EF4-FFF2-40B4-BE49-F238E27FC236}">
                  <a16:creationId xmlns:a16="http://schemas.microsoft.com/office/drawing/2014/main" id="{C048F03E-195A-4590-840B-9B27637E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" y="1110"/>
              <a:ext cx="4" cy="2"/>
            </a:xfrm>
            <a:custGeom>
              <a:avLst/>
              <a:gdLst>
                <a:gd name="T0" fmla="*/ 0 w 2"/>
                <a:gd name="T1" fmla="*/ 16 h 1"/>
                <a:gd name="T2" fmla="*/ 0 w 2"/>
                <a:gd name="T3" fmla="*/ 16 h 1"/>
                <a:gd name="T4" fmla="*/ 16 w 2"/>
                <a:gd name="T5" fmla="*/ 0 h 1"/>
                <a:gd name="T6" fmla="*/ 16 w 2"/>
                <a:gd name="T7" fmla="*/ 0 h 1"/>
                <a:gd name="T8" fmla="*/ 32 w 2"/>
                <a:gd name="T9" fmla="*/ 0 h 1"/>
                <a:gd name="T10" fmla="*/ 32 w 2"/>
                <a:gd name="T11" fmla="*/ 0 h 1"/>
                <a:gd name="T12" fmla="*/ 32 w 2"/>
                <a:gd name="T13" fmla="*/ 0 h 1"/>
                <a:gd name="T14" fmla="*/ 16 w 2"/>
                <a:gd name="T15" fmla="*/ 16 h 1"/>
                <a:gd name="T16" fmla="*/ 16 w 2"/>
                <a:gd name="T17" fmla="*/ 16 h 1"/>
                <a:gd name="T18" fmla="*/ 16 w 2"/>
                <a:gd name="T19" fmla="*/ 16 h 1"/>
                <a:gd name="T20" fmla="*/ 0 w 2"/>
                <a:gd name="T21" fmla="*/ 16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144">
              <a:extLst>
                <a:ext uri="{FF2B5EF4-FFF2-40B4-BE49-F238E27FC236}">
                  <a16:creationId xmlns:a16="http://schemas.microsoft.com/office/drawing/2014/main" id="{EB17EC27-87BB-419A-A311-58AAE20CC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" y="1062"/>
              <a:ext cx="22" cy="18"/>
            </a:xfrm>
            <a:custGeom>
              <a:avLst/>
              <a:gdLst>
                <a:gd name="T0" fmla="*/ 96 w 11"/>
                <a:gd name="T1" fmla="*/ 144 h 9"/>
                <a:gd name="T2" fmla="*/ 96 w 11"/>
                <a:gd name="T3" fmla="*/ 128 h 9"/>
                <a:gd name="T4" fmla="*/ 80 w 11"/>
                <a:gd name="T5" fmla="*/ 112 h 9"/>
                <a:gd name="T6" fmla="*/ 64 w 11"/>
                <a:gd name="T7" fmla="*/ 112 h 9"/>
                <a:gd name="T8" fmla="*/ 64 w 11"/>
                <a:gd name="T9" fmla="*/ 96 h 9"/>
                <a:gd name="T10" fmla="*/ 48 w 11"/>
                <a:gd name="T11" fmla="*/ 80 h 9"/>
                <a:gd name="T12" fmla="*/ 32 w 11"/>
                <a:gd name="T13" fmla="*/ 64 h 9"/>
                <a:gd name="T14" fmla="*/ 16 w 11"/>
                <a:gd name="T15" fmla="*/ 64 h 9"/>
                <a:gd name="T16" fmla="*/ 0 w 11"/>
                <a:gd name="T17" fmla="*/ 64 h 9"/>
                <a:gd name="T18" fmla="*/ 0 w 11"/>
                <a:gd name="T19" fmla="*/ 48 h 9"/>
                <a:gd name="T20" fmla="*/ 32 w 11"/>
                <a:gd name="T21" fmla="*/ 32 h 9"/>
                <a:gd name="T22" fmla="*/ 48 w 11"/>
                <a:gd name="T23" fmla="*/ 32 h 9"/>
                <a:gd name="T24" fmla="*/ 64 w 11"/>
                <a:gd name="T25" fmla="*/ 16 h 9"/>
                <a:gd name="T26" fmla="*/ 80 w 11"/>
                <a:gd name="T27" fmla="*/ 16 h 9"/>
                <a:gd name="T28" fmla="*/ 112 w 11"/>
                <a:gd name="T29" fmla="*/ 0 h 9"/>
                <a:gd name="T30" fmla="*/ 128 w 11"/>
                <a:gd name="T31" fmla="*/ 0 h 9"/>
                <a:gd name="T32" fmla="*/ 144 w 11"/>
                <a:gd name="T33" fmla="*/ 0 h 9"/>
                <a:gd name="T34" fmla="*/ 176 w 11"/>
                <a:gd name="T35" fmla="*/ 0 h 9"/>
                <a:gd name="T36" fmla="*/ 160 w 11"/>
                <a:gd name="T37" fmla="*/ 0 h 9"/>
                <a:gd name="T38" fmla="*/ 160 w 11"/>
                <a:gd name="T39" fmla="*/ 16 h 9"/>
                <a:gd name="T40" fmla="*/ 160 w 11"/>
                <a:gd name="T41" fmla="*/ 32 h 9"/>
                <a:gd name="T42" fmla="*/ 144 w 11"/>
                <a:gd name="T43" fmla="*/ 48 h 9"/>
                <a:gd name="T44" fmla="*/ 144 w 11"/>
                <a:gd name="T45" fmla="*/ 80 h 9"/>
                <a:gd name="T46" fmla="*/ 128 w 11"/>
                <a:gd name="T47" fmla="*/ 96 h 9"/>
                <a:gd name="T48" fmla="*/ 112 w 11"/>
                <a:gd name="T49" fmla="*/ 112 h 9"/>
                <a:gd name="T50" fmla="*/ 112 w 11"/>
                <a:gd name="T51" fmla="*/ 128 h 9"/>
                <a:gd name="T52" fmla="*/ 112 w 11"/>
                <a:gd name="T53" fmla="*/ 128 h 9"/>
                <a:gd name="T54" fmla="*/ 112 w 11"/>
                <a:gd name="T55" fmla="*/ 144 h 9"/>
                <a:gd name="T56" fmla="*/ 96 w 11"/>
                <a:gd name="T57" fmla="*/ 144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" h="9">
                  <a:moveTo>
                    <a:pt x="6" y="9"/>
                  </a:moveTo>
                  <a:lnTo>
                    <a:pt x="6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E9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145">
              <a:extLst>
                <a:ext uri="{FF2B5EF4-FFF2-40B4-BE49-F238E27FC236}">
                  <a16:creationId xmlns:a16="http://schemas.microsoft.com/office/drawing/2014/main" id="{FB4701E8-3EC5-43D4-98BF-729077582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" y="940"/>
              <a:ext cx="91" cy="112"/>
            </a:xfrm>
            <a:custGeom>
              <a:avLst/>
              <a:gdLst>
                <a:gd name="T0" fmla="*/ 93 w 46"/>
                <a:gd name="T1" fmla="*/ 833 h 57"/>
                <a:gd name="T2" fmla="*/ 63 w 46"/>
                <a:gd name="T3" fmla="*/ 772 h 57"/>
                <a:gd name="T4" fmla="*/ 47 w 46"/>
                <a:gd name="T5" fmla="*/ 715 h 57"/>
                <a:gd name="T6" fmla="*/ 32 w 46"/>
                <a:gd name="T7" fmla="*/ 668 h 57"/>
                <a:gd name="T8" fmla="*/ 16 w 46"/>
                <a:gd name="T9" fmla="*/ 599 h 57"/>
                <a:gd name="T10" fmla="*/ 0 w 46"/>
                <a:gd name="T11" fmla="*/ 540 h 57"/>
                <a:gd name="T12" fmla="*/ 0 w 46"/>
                <a:gd name="T13" fmla="*/ 479 h 57"/>
                <a:gd name="T14" fmla="*/ 0 w 46"/>
                <a:gd name="T15" fmla="*/ 417 h 57"/>
                <a:gd name="T16" fmla="*/ 0 w 46"/>
                <a:gd name="T17" fmla="*/ 356 h 57"/>
                <a:gd name="T18" fmla="*/ 16 w 46"/>
                <a:gd name="T19" fmla="*/ 281 h 57"/>
                <a:gd name="T20" fmla="*/ 32 w 46"/>
                <a:gd name="T21" fmla="*/ 236 h 57"/>
                <a:gd name="T22" fmla="*/ 63 w 46"/>
                <a:gd name="T23" fmla="*/ 181 h 57"/>
                <a:gd name="T24" fmla="*/ 93 w 46"/>
                <a:gd name="T25" fmla="*/ 136 h 57"/>
                <a:gd name="T26" fmla="*/ 125 w 46"/>
                <a:gd name="T27" fmla="*/ 92 h 57"/>
                <a:gd name="T28" fmla="*/ 172 w 46"/>
                <a:gd name="T29" fmla="*/ 47 h 57"/>
                <a:gd name="T30" fmla="*/ 231 w 46"/>
                <a:gd name="T31" fmla="*/ 16 h 57"/>
                <a:gd name="T32" fmla="*/ 293 w 46"/>
                <a:gd name="T33" fmla="*/ 0 h 57"/>
                <a:gd name="T34" fmla="*/ 364 w 46"/>
                <a:gd name="T35" fmla="*/ 0 h 57"/>
                <a:gd name="T36" fmla="*/ 427 w 46"/>
                <a:gd name="T37" fmla="*/ 0 h 57"/>
                <a:gd name="T38" fmla="*/ 473 w 46"/>
                <a:gd name="T39" fmla="*/ 16 h 57"/>
                <a:gd name="T40" fmla="*/ 536 w 46"/>
                <a:gd name="T41" fmla="*/ 31 h 57"/>
                <a:gd name="T42" fmla="*/ 580 w 46"/>
                <a:gd name="T43" fmla="*/ 61 h 57"/>
                <a:gd name="T44" fmla="*/ 627 w 46"/>
                <a:gd name="T45" fmla="*/ 92 h 57"/>
                <a:gd name="T46" fmla="*/ 673 w 46"/>
                <a:gd name="T47" fmla="*/ 136 h 57"/>
                <a:gd name="T48" fmla="*/ 673 w 46"/>
                <a:gd name="T49" fmla="*/ 212 h 57"/>
                <a:gd name="T50" fmla="*/ 627 w 46"/>
                <a:gd name="T51" fmla="*/ 281 h 57"/>
                <a:gd name="T52" fmla="*/ 580 w 46"/>
                <a:gd name="T53" fmla="*/ 356 h 57"/>
                <a:gd name="T54" fmla="*/ 548 w 46"/>
                <a:gd name="T55" fmla="*/ 432 h 57"/>
                <a:gd name="T56" fmla="*/ 520 w 46"/>
                <a:gd name="T57" fmla="*/ 525 h 57"/>
                <a:gd name="T58" fmla="*/ 489 w 46"/>
                <a:gd name="T59" fmla="*/ 599 h 57"/>
                <a:gd name="T60" fmla="*/ 457 w 46"/>
                <a:gd name="T61" fmla="*/ 684 h 57"/>
                <a:gd name="T62" fmla="*/ 443 w 46"/>
                <a:gd name="T63" fmla="*/ 772 h 57"/>
                <a:gd name="T64" fmla="*/ 427 w 46"/>
                <a:gd name="T65" fmla="*/ 833 h 57"/>
                <a:gd name="T66" fmla="*/ 396 w 46"/>
                <a:gd name="T67" fmla="*/ 804 h 57"/>
                <a:gd name="T68" fmla="*/ 364 w 46"/>
                <a:gd name="T69" fmla="*/ 788 h 57"/>
                <a:gd name="T70" fmla="*/ 340 w 46"/>
                <a:gd name="T71" fmla="*/ 772 h 57"/>
                <a:gd name="T72" fmla="*/ 309 w 46"/>
                <a:gd name="T73" fmla="*/ 756 h 57"/>
                <a:gd name="T74" fmla="*/ 277 w 46"/>
                <a:gd name="T75" fmla="*/ 756 h 57"/>
                <a:gd name="T76" fmla="*/ 247 w 46"/>
                <a:gd name="T77" fmla="*/ 772 h 57"/>
                <a:gd name="T78" fmla="*/ 216 w 46"/>
                <a:gd name="T79" fmla="*/ 788 h 57"/>
                <a:gd name="T80" fmla="*/ 184 w 46"/>
                <a:gd name="T81" fmla="*/ 804 h 57"/>
                <a:gd name="T82" fmla="*/ 156 w 46"/>
                <a:gd name="T83" fmla="*/ 833 h 57"/>
                <a:gd name="T84" fmla="*/ 125 w 46"/>
                <a:gd name="T85" fmla="*/ 849 h 57"/>
                <a:gd name="T86" fmla="*/ 125 w 46"/>
                <a:gd name="T87" fmla="*/ 849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" h="57">
                  <a:moveTo>
                    <a:pt x="7" y="57"/>
                  </a:moveTo>
                  <a:lnTo>
                    <a:pt x="6" y="5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4" y="14"/>
                  </a:lnTo>
                  <a:lnTo>
                    <a:pt x="42" y="16"/>
                  </a:lnTo>
                  <a:lnTo>
                    <a:pt x="41" y="19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5" y="32"/>
                  </a:lnTo>
                  <a:lnTo>
                    <a:pt x="34" y="35"/>
                  </a:lnTo>
                  <a:lnTo>
                    <a:pt x="33" y="37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0" y="46"/>
                  </a:lnTo>
                  <a:lnTo>
                    <a:pt x="30" y="49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7" y="55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0" y="56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EFE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146">
              <a:extLst>
                <a:ext uri="{FF2B5EF4-FFF2-40B4-BE49-F238E27FC236}">
                  <a16:creationId xmlns:a16="http://schemas.microsoft.com/office/drawing/2014/main" id="{243A5DE7-20AC-4C37-AD79-D74CDE9AD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" y="1038"/>
              <a:ext cx="10" cy="8"/>
            </a:xfrm>
            <a:custGeom>
              <a:avLst/>
              <a:gdLst>
                <a:gd name="T0" fmla="*/ 32 w 5"/>
                <a:gd name="T1" fmla="*/ 64 h 4"/>
                <a:gd name="T2" fmla="*/ 16 w 5"/>
                <a:gd name="T3" fmla="*/ 64 h 4"/>
                <a:gd name="T4" fmla="*/ 0 w 5"/>
                <a:gd name="T5" fmla="*/ 48 h 4"/>
                <a:gd name="T6" fmla="*/ 0 w 5"/>
                <a:gd name="T7" fmla="*/ 48 h 4"/>
                <a:gd name="T8" fmla="*/ 0 w 5"/>
                <a:gd name="T9" fmla="*/ 32 h 4"/>
                <a:gd name="T10" fmla="*/ 16 w 5"/>
                <a:gd name="T11" fmla="*/ 32 h 4"/>
                <a:gd name="T12" fmla="*/ 16 w 5"/>
                <a:gd name="T13" fmla="*/ 16 h 4"/>
                <a:gd name="T14" fmla="*/ 16 w 5"/>
                <a:gd name="T15" fmla="*/ 16 h 4"/>
                <a:gd name="T16" fmla="*/ 16 w 5"/>
                <a:gd name="T17" fmla="*/ 0 h 4"/>
                <a:gd name="T18" fmla="*/ 16 w 5"/>
                <a:gd name="T19" fmla="*/ 0 h 4"/>
                <a:gd name="T20" fmla="*/ 16 w 5"/>
                <a:gd name="T21" fmla="*/ 0 h 4"/>
                <a:gd name="T22" fmla="*/ 32 w 5"/>
                <a:gd name="T23" fmla="*/ 0 h 4"/>
                <a:gd name="T24" fmla="*/ 48 w 5"/>
                <a:gd name="T25" fmla="*/ 0 h 4"/>
                <a:gd name="T26" fmla="*/ 48 w 5"/>
                <a:gd name="T27" fmla="*/ 0 h 4"/>
                <a:gd name="T28" fmla="*/ 64 w 5"/>
                <a:gd name="T29" fmla="*/ 0 h 4"/>
                <a:gd name="T30" fmla="*/ 64 w 5"/>
                <a:gd name="T31" fmla="*/ 16 h 4"/>
                <a:gd name="T32" fmla="*/ 80 w 5"/>
                <a:gd name="T33" fmla="*/ 16 h 4"/>
                <a:gd name="T34" fmla="*/ 80 w 5"/>
                <a:gd name="T35" fmla="*/ 32 h 4"/>
                <a:gd name="T36" fmla="*/ 80 w 5"/>
                <a:gd name="T37" fmla="*/ 32 h 4"/>
                <a:gd name="T38" fmla="*/ 80 w 5"/>
                <a:gd name="T39" fmla="*/ 48 h 4"/>
                <a:gd name="T40" fmla="*/ 64 w 5"/>
                <a:gd name="T41" fmla="*/ 48 h 4"/>
                <a:gd name="T42" fmla="*/ 64 w 5"/>
                <a:gd name="T43" fmla="*/ 48 h 4"/>
                <a:gd name="T44" fmla="*/ 64 w 5"/>
                <a:gd name="T45" fmla="*/ 48 h 4"/>
                <a:gd name="T46" fmla="*/ 48 w 5"/>
                <a:gd name="T47" fmla="*/ 64 h 4"/>
                <a:gd name="T48" fmla="*/ 48 w 5"/>
                <a:gd name="T49" fmla="*/ 64 h 4"/>
                <a:gd name="T50" fmla="*/ 32 w 5"/>
                <a:gd name="T51" fmla="*/ 64 h 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147">
              <a:extLst>
                <a:ext uri="{FF2B5EF4-FFF2-40B4-BE49-F238E27FC236}">
                  <a16:creationId xmlns:a16="http://schemas.microsoft.com/office/drawing/2014/main" id="{13584BCA-733F-4211-B5B4-C1227A121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" y="985"/>
              <a:ext cx="7" cy="8"/>
            </a:xfrm>
            <a:custGeom>
              <a:avLst/>
              <a:gdLst>
                <a:gd name="T0" fmla="*/ 12 w 4"/>
                <a:gd name="T1" fmla="*/ 64 h 4"/>
                <a:gd name="T2" fmla="*/ 12 w 4"/>
                <a:gd name="T3" fmla="*/ 64 h 4"/>
                <a:gd name="T4" fmla="*/ 0 w 4"/>
                <a:gd name="T5" fmla="*/ 48 h 4"/>
                <a:gd name="T6" fmla="*/ 0 w 4"/>
                <a:gd name="T7" fmla="*/ 48 h 4"/>
                <a:gd name="T8" fmla="*/ 0 w 4"/>
                <a:gd name="T9" fmla="*/ 48 h 4"/>
                <a:gd name="T10" fmla="*/ 0 w 4"/>
                <a:gd name="T11" fmla="*/ 32 h 4"/>
                <a:gd name="T12" fmla="*/ 0 w 4"/>
                <a:gd name="T13" fmla="*/ 32 h 4"/>
                <a:gd name="T14" fmla="*/ 0 w 4"/>
                <a:gd name="T15" fmla="*/ 16 h 4"/>
                <a:gd name="T16" fmla="*/ 0 w 4"/>
                <a:gd name="T17" fmla="*/ 16 h 4"/>
                <a:gd name="T18" fmla="*/ 0 w 4"/>
                <a:gd name="T19" fmla="*/ 16 h 4"/>
                <a:gd name="T20" fmla="*/ 12 w 4"/>
                <a:gd name="T21" fmla="*/ 0 h 4"/>
                <a:gd name="T22" fmla="*/ 12 w 4"/>
                <a:gd name="T23" fmla="*/ 0 h 4"/>
                <a:gd name="T24" fmla="*/ 21 w 4"/>
                <a:gd name="T25" fmla="*/ 0 h 4"/>
                <a:gd name="T26" fmla="*/ 21 w 4"/>
                <a:gd name="T27" fmla="*/ 0 h 4"/>
                <a:gd name="T28" fmla="*/ 28 w 4"/>
                <a:gd name="T29" fmla="*/ 0 h 4"/>
                <a:gd name="T30" fmla="*/ 37 w 4"/>
                <a:gd name="T31" fmla="*/ 0 h 4"/>
                <a:gd name="T32" fmla="*/ 37 w 4"/>
                <a:gd name="T33" fmla="*/ 16 h 4"/>
                <a:gd name="T34" fmla="*/ 37 w 4"/>
                <a:gd name="T35" fmla="*/ 32 h 4"/>
                <a:gd name="T36" fmla="*/ 37 w 4"/>
                <a:gd name="T37" fmla="*/ 48 h 4"/>
                <a:gd name="T38" fmla="*/ 37 w 4"/>
                <a:gd name="T39" fmla="*/ 48 h 4"/>
                <a:gd name="T40" fmla="*/ 37 w 4"/>
                <a:gd name="T41" fmla="*/ 48 h 4"/>
                <a:gd name="T42" fmla="*/ 37 w 4"/>
                <a:gd name="T43" fmla="*/ 64 h 4"/>
                <a:gd name="T44" fmla="*/ 28 w 4"/>
                <a:gd name="T45" fmla="*/ 64 h 4"/>
                <a:gd name="T46" fmla="*/ 21 w 4"/>
                <a:gd name="T47" fmla="*/ 64 h 4"/>
                <a:gd name="T48" fmla="*/ 12 w 4"/>
                <a:gd name="T49" fmla="*/ 64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148">
              <a:extLst>
                <a:ext uri="{FF2B5EF4-FFF2-40B4-BE49-F238E27FC236}">
                  <a16:creationId xmlns:a16="http://schemas.microsoft.com/office/drawing/2014/main" id="{B2FC234F-6114-4102-9A31-EE4BA2DC9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1094"/>
              <a:ext cx="18" cy="27"/>
            </a:xfrm>
            <a:custGeom>
              <a:avLst/>
              <a:gdLst>
                <a:gd name="T0" fmla="*/ 80 w 9"/>
                <a:gd name="T1" fmla="*/ 0 h 14"/>
                <a:gd name="T2" fmla="*/ 80 w 9"/>
                <a:gd name="T3" fmla="*/ 0 h 14"/>
                <a:gd name="T4" fmla="*/ 96 w 9"/>
                <a:gd name="T5" fmla="*/ 0 h 14"/>
                <a:gd name="T6" fmla="*/ 96 w 9"/>
                <a:gd name="T7" fmla="*/ 0 h 14"/>
                <a:gd name="T8" fmla="*/ 96 w 9"/>
                <a:gd name="T9" fmla="*/ 0 h 14"/>
                <a:gd name="T10" fmla="*/ 112 w 9"/>
                <a:gd name="T11" fmla="*/ 15 h 14"/>
                <a:gd name="T12" fmla="*/ 112 w 9"/>
                <a:gd name="T13" fmla="*/ 15 h 14"/>
                <a:gd name="T14" fmla="*/ 128 w 9"/>
                <a:gd name="T15" fmla="*/ 29 h 14"/>
                <a:gd name="T16" fmla="*/ 128 w 9"/>
                <a:gd name="T17" fmla="*/ 44 h 14"/>
                <a:gd name="T18" fmla="*/ 144 w 9"/>
                <a:gd name="T19" fmla="*/ 56 h 14"/>
                <a:gd name="T20" fmla="*/ 144 w 9"/>
                <a:gd name="T21" fmla="*/ 85 h 14"/>
                <a:gd name="T22" fmla="*/ 144 w 9"/>
                <a:gd name="T23" fmla="*/ 100 h 14"/>
                <a:gd name="T24" fmla="*/ 144 w 9"/>
                <a:gd name="T25" fmla="*/ 108 h 14"/>
                <a:gd name="T26" fmla="*/ 144 w 9"/>
                <a:gd name="T27" fmla="*/ 137 h 14"/>
                <a:gd name="T28" fmla="*/ 128 w 9"/>
                <a:gd name="T29" fmla="*/ 152 h 14"/>
                <a:gd name="T30" fmla="*/ 128 w 9"/>
                <a:gd name="T31" fmla="*/ 164 h 14"/>
                <a:gd name="T32" fmla="*/ 112 w 9"/>
                <a:gd name="T33" fmla="*/ 179 h 14"/>
                <a:gd name="T34" fmla="*/ 96 w 9"/>
                <a:gd name="T35" fmla="*/ 193 h 14"/>
                <a:gd name="T36" fmla="*/ 96 w 9"/>
                <a:gd name="T37" fmla="*/ 193 h 14"/>
                <a:gd name="T38" fmla="*/ 96 w 9"/>
                <a:gd name="T39" fmla="*/ 193 h 14"/>
                <a:gd name="T40" fmla="*/ 80 w 9"/>
                <a:gd name="T41" fmla="*/ 193 h 14"/>
                <a:gd name="T42" fmla="*/ 80 w 9"/>
                <a:gd name="T43" fmla="*/ 193 h 14"/>
                <a:gd name="T44" fmla="*/ 64 w 9"/>
                <a:gd name="T45" fmla="*/ 193 h 14"/>
                <a:gd name="T46" fmla="*/ 64 w 9"/>
                <a:gd name="T47" fmla="*/ 193 h 14"/>
                <a:gd name="T48" fmla="*/ 64 w 9"/>
                <a:gd name="T49" fmla="*/ 193 h 14"/>
                <a:gd name="T50" fmla="*/ 48 w 9"/>
                <a:gd name="T51" fmla="*/ 193 h 14"/>
                <a:gd name="T52" fmla="*/ 32 w 9"/>
                <a:gd name="T53" fmla="*/ 179 h 14"/>
                <a:gd name="T54" fmla="*/ 32 w 9"/>
                <a:gd name="T55" fmla="*/ 164 h 14"/>
                <a:gd name="T56" fmla="*/ 16 w 9"/>
                <a:gd name="T57" fmla="*/ 152 h 14"/>
                <a:gd name="T58" fmla="*/ 16 w 9"/>
                <a:gd name="T59" fmla="*/ 137 h 14"/>
                <a:gd name="T60" fmla="*/ 16 w 9"/>
                <a:gd name="T61" fmla="*/ 108 h 14"/>
                <a:gd name="T62" fmla="*/ 0 w 9"/>
                <a:gd name="T63" fmla="*/ 100 h 14"/>
                <a:gd name="T64" fmla="*/ 16 w 9"/>
                <a:gd name="T65" fmla="*/ 85 h 14"/>
                <a:gd name="T66" fmla="*/ 16 w 9"/>
                <a:gd name="T67" fmla="*/ 56 h 14"/>
                <a:gd name="T68" fmla="*/ 16 w 9"/>
                <a:gd name="T69" fmla="*/ 44 h 14"/>
                <a:gd name="T70" fmla="*/ 32 w 9"/>
                <a:gd name="T71" fmla="*/ 29 h 14"/>
                <a:gd name="T72" fmla="*/ 32 w 9"/>
                <a:gd name="T73" fmla="*/ 15 h 14"/>
                <a:gd name="T74" fmla="*/ 48 w 9"/>
                <a:gd name="T75" fmla="*/ 15 h 14"/>
                <a:gd name="T76" fmla="*/ 48 w 9"/>
                <a:gd name="T77" fmla="*/ 0 h 14"/>
                <a:gd name="T78" fmla="*/ 64 w 9"/>
                <a:gd name="T79" fmla="*/ 0 h 14"/>
                <a:gd name="T80" fmla="*/ 64 w 9"/>
                <a:gd name="T81" fmla="*/ 0 h 14"/>
                <a:gd name="T82" fmla="*/ 64 w 9"/>
                <a:gd name="T83" fmla="*/ 0 h 14"/>
                <a:gd name="T84" fmla="*/ 80 w 9"/>
                <a:gd name="T85" fmla="*/ 0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149">
              <a:extLst>
                <a:ext uri="{FF2B5EF4-FFF2-40B4-BE49-F238E27FC236}">
                  <a16:creationId xmlns:a16="http://schemas.microsoft.com/office/drawing/2014/main" id="{00B3763B-8CD1-42D6-B581-3CD030B7F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1094"/>
              <a:ext cx="18" cy="27"/>
            </a:xfrm>
            <a:custGeom>
              <a:avLst/>
              <a:gdLst>
                <a:gd name="T0" fmla="*/ 80 w 9"/>
                <a:gd name="T1" fmla="*/ 0 h 14"/>
                <a:gd name="T2" fmla="*/ 96 w 9"/>
                <a:gd name="T3" fmla="*/ 0 h 14"/>
                <a:gd name="T4" fmla="*/ 96 w 9"/>
                <a:gd name="T5" fmla="*/ 0 h 14"/>
                <a:gd name="T6" fmla="*/ 112 w 9"/>
                <a:gd name="T7" fmla="*/ 15 h 14"/>
                <a:gd name="T8" fmla="*/ 112 w 9"/>
                <a:gd name="T9" fmla="*/ 15 h 14"/>
                <a:gd name="T10" fmla="*/ 128 w 9"/>
                <a:gd name="T11" fmla="*/ 44 h 14"/>
                <a:gd name="T12" fmla="*/ 144 w 9"/>
                <a:gd name="T13" fmla="*/ 56 h 14"/>
                <a:gd name="T14" fmla="*/ 144 w 9"/>
                <a:gd name="T15" fmla="*/ 100 h 14"/>
                <a:gd name="T16" fmla="*/ 144 w 9"/>
                <a:gd name="T17" fmla="*/ 137 h 14"/>
                <a:gd name="T18" fmla="*/ 128 w 9"/>
                <a:gd name="T19" fmla="*/ 152 h 14"/>
                <a:gd name="T20" fmla="*/ 112 w 9"/>
                <a:gd name="T21" fmla="*/ 179 h 14"/>
                <a:gd name="T22" fmla="*/ 96 w 9"/>
                <a:gd name="T23" fmla="*/ 193 h 14"/>
                <a:gd name="T24" fmla="*/ 96 w 9"/>
                <a:gd name="T25" fmla="*/ 193 h 14"/>
                <a:gd name="T26" fmla="*/ 96 w 9"/>
                <a:gd name="T27" fmla="*/ 193 h 14"/>
                <a:gd name="T28" fmla="*/ 80 w 9"/>
                <a:gd name="T29" fmla="*/ 193 h 14"/>
                <a:gd name="T30" fmla="*/ 64 w 9"/>
                <a:gd name="T31" fmla="*/ 193 h 14"/>
                <a:gd name="T32" fmla="*/ 64 w 9"/>
                <a:gd name="T33" fmla="*/ 193 h 14"/>
                <a:gd name="T34" fmla="*/ 48 w 9"/>
                <a:gd name="T35" fmla="*/ 193 h 14"/>
                <a:gd name="T36" fmla="*/ 32 w 9"/>
                <a:gd name="T37" fmla="*/ 179 h 14"/>
                <a:gd name="T38" fmla="*/ 16 w 9"/>
                <a:gd name="T39" fmla="*/ 152 h 14"/>
                <a:gd name="T40" fmla="*/ 16 w 9"/>
                <a:gd name="T41" fmla="*/ 137 h 14"/>
                <a:gd name="T42" fmla="*/ 16 w 9"/>
                <a:gd name="T43" fmla="*/ 100 h 14"/>
                <a:gd name="T44" fmla="*/ 16 w 9"/>
                <a:gd name="T45" fmla="*/ 56 h 14"/>
                <a:gd name="T46" fmla="*/ 16 w 9"/>
                <a:gd name="T47" fmla="*/ 44 h 14"/>
                <a:gd name="T48" fmla="*/ 32 w 9"/>
                <a:gd name="T49" fmla="*/ 15 h 14"/>
                <a:gd name="T50" fmla="*/ 48 w 9"/>
                <a:gd name="T51" fmla="*/ 15 h 14"/>
                <a:gd name="T52" fmla="*/ 48 w 9"/>
                <a:gd name="T53" fmla="*/ 0 h 14"/>
                <a:gd name="T54" fmla="*/ 64 w 9"/>
                <a:gd name="T55" fmla="*/ 0 h 14"/>
                <a:gd name="T56" fmla="*/ 64 w 9"/>
                <a:gd name="T57" fmla="*/ 0 h 14"/>
                <a:gd name="T58" fmla="*/ 80 w 9"/>
                <a:gd name="T59" fmla="*/ 0 h 14"/>
                <a:gd name="T60" fmla="*/ 64 w 9"/>
                <a:gd name="T61" fmla="*/ 0 h 14"/>
                <a:gd name="T62" fmla="*/ 48 w 9"/>
                <a:gd name="T63" fmla="*/ 0 h 14"/>
                <a:gd name="T64" fmla="*/ 48 w 9"/>
                <a:gd name="T65" fmla="*/ 15 h 14"/>
                <a:gd name="T66" fmla="*/ 32 w 9"/>
                <a:gd name="T67" fmla="*/ 15 h 14"/>
                <a:gd name="T68" fmla="*/ 16 w 9"/>
                <a:gd name="T69" fmla="*/ 44 h 14"/>
                <a:gd name="T70" fmla="*/ 16 w 9"/>
                <a:gd name="T71" fmla="*/ 56 h 14"/>
                <a:gd name="T72" fmla="*/ 0 w 9"/>
                <a:gd name="T73" fmla="*/ 100 h 14"/>
                <a:gd name="T74" fmla="*/ 16 w 9"/>
                <a:gd name="T75" fmla="*/ 137 h 14"/>
                <a:gd name="T76" fmla="*/ 16 w 9"/>
                <a:gd name="T77" fmla="*/ 152 h 14"/>
                <a:gd name="T78" fmla="*/ 32 w 9"/>
                <a:gd name="T79" fmla="*/ 179 h 14"/>
                <a:gd name="T80" fmla="*/ 48 w 9"/>
                <a:gd name="T81" fmla="*/ 193 h 14"/>
                <a:gd name="T82" fmla="*/ 64 w 9"/>
                <a:gd name="T83" fmla="*/ 193 h 14"/>
                <a:gd name="T84" fmla="*/ 80 w 9"/>
                <a:gd name="T85" fmla="*/ 193 h 14"/>
                <a:gd name="T86" fmla="*/ 96 w 9"/>
                <a:gd name="T87" fmla="*/ 193 h 14"/>
                <a:gd name="T88" fmla="*/ 112 w 9"/>
                <a:gd name="T89" fmla="*/ 179 h 14"/>
                <a:gd name="T90" fmla="*/ 144 w 9"/>
                <a:gd name="T91" fmla="*/ 152 h 14"/>
                <a:gd name="T92" fmla="*/ 144 w 9"/>
                <a:gd name="T93" fmla="*/ 137 h 14"/>
                <a:gd name="T94" fmla="*/ 144 w 9"/>
                <a:gd name="T95" fmla="*/ 100 h 14"/>
                <a:gd name="T96" fmla="*/ 144 w 9"/>
                <a:gd name="T97" fmla="*/ 56 h 14"/>
                <a:gd name="T98" fmla="*/ 144 w 9"/>
                <a:gd name="T99" fmla="*/ 44 h 14"/>
                <a:gd name="T100" fmla="*/ 112 w 9"/>
                <a:gd name="T101" fmla="*/ 15 h 14"/>
                <a:gd name="T102" fmla="*/ 112 w 9"/>
                <a:gd name="T103" fmla="*/ 15 h 14"/>
                <a:gd name="T104" fmla="*/ 96 w 9"/>
                <a:gd name="T105" fmla="*/ 0 h 14"/>
                <a:gd name="T106" fmla="*/ 96 w 9"/>
                <a:gd name="T107" fmla="*/ 0 h 14"/>
                <a:gd name="T108" fmla="*/ 80 w 9"/>
                <a:gd name="T109" fmla="*/ 0 h 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" h="14">
                  <a:moveTo>
                    <a:pt x="5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150">
              <a:extLst>
                <a:ext uri="{FF2B5EF4-FFF2-40B4-BE49-F238E27FC236}">
                  <a16:creationId xmlns:a16="http://schemas.microsoft.com/office/drawing/2014/main" id="{19B09CC5-6918-4947-A21B-BE148C860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1090"/>
              <a:ext cx="6" cy="16"/>
            </a:xfrm>
            <a:custGeom>
              <a:avLst/>
              <a:gdLst>
                <a:gd name="T0" fmla="*/ 32 w 3"/>
                <a:gd name="T1" fmla="*/ 0 h 8"/>
                <a:gd name="T2" fmla="*/ 32 w 3"/>
                <a:gd name="T3" fmla="*/ 16 h 8"/>
                <a:gd name="T4" fmla="*/ 32 w 3"/>
                <a:gd name="T5" fmla="*/ 16 h 8"/>
                <a:gd name="T6" fmla="*/ 48 w 3"/>
                <a:gd name="T7" fmla="*/ 16 h 8"/>
                <a:gd name="T8" fmla="*/ 48 w 3"/>
                <a:gd name="T9" fmla="*/ 32 h 8"/>
                <a:gd name="T10" fmla="*/ 48 w 3"/>
                <a:gd name="T11" fmla="*/ 32 h 8"/>
                <a:gd name="T12" fmla="*/ 48 w 3"/>
                <a:gd name="T13" fmla="*/ 48 h 8"/>
                <a:gd name="T14" fmla="*/ 48 w 3"/>
                <a:gd name="T15" fmla="*/ 48 h 8"/>
                <a:gd name="T16" fmla="*/ 48 w 3"/>
                <a:gd name="T17" fmla="*/ 64 h 8"/>
                <a:gd name="T18" fmla="*/ 48 w 3"/>
                <a:gd name="T19" fmla="*/ 80 h 8"/>
                <a:gd name="T20" fmla="*/ 48 w 3"/>
                <a:gd name="T21" fmla="*/ 96 h 8"/>
                <a:gd name="T22" fmla="*/ 48 w 3"/>
                <a:gd name="T23" fmla="*/ 96 h 8"/>
                <a:gd name="T24" fmla="*/ 48 w 3"/>
                <a:gd name="T25" fmla="*/ 112 h 8"/>
                <a:gd name="T26" fmla="*/ 48 w 3"/>
                <a:gd name="T27" fmla="*/ 112 h 8"/>
                <a:gd name="T28" fmla="*/ 32 w 3"/>
                <a:gd name="T29" fmla="*/ 128 h 8"/>
                <a:gd name="T30" fmla="*/ 32 w 3"/>
                <a:gd name="T31" fmla="*/ 128 h 8"/>
                <a:gd name="T32" fmla="*/ 32 w 3"/>
                <a:gd name="T33" fmla="*/ 128 h 8"/>
                <a:gd name="T34" fmla="*/ 16 w 3"/>
                <a:gd name="T35" fmla="*/ 128 h 8"/>
                <a:gd name="T36" fmla="*/ 16 w 3"/>
                <a:gd name="T37" fmla="*/ 128 h 8"/>
                <a:gd name="T38" fmla="*/ 16 w 3"/>
                <a:gd name="T39" fmla="*/ 112 h 8"/>
                <a:gd name="T40" fmla="*/ 16 w 3"/>
                <a:gd name="T41" fmla="*/ 112 h 8"/>
                <a:gd name="T42" fmla="*/ 16 w 3"/>
                <a:gd name="T43" fmla="*/ 96 h 8"/>
                <a:gd name="T44" fmla="*/ 16 w 3"/>
                <a:gd name="T45" fmla="*/ 96 h 8"/>
                <a:gd name="T46" fmla="*/ 0 w 3"/>
                <a:gd name="T47" fmla="*/ 80 h 8"/>
                <a:gd name="T48" fmla="*/ 0 w 3"/>
                <a:gd name="T49" fmla="*/ 64 h 8"/>
                <a:gd name="T50" fmla="*/ 0 w 3"/>
                <a:gd name="T51" fmla="*/ 48 h 8"/>
                <a:gd name="T52" fmla="*/ 16 w 3"/>
                <a:gd name="T53" fmla="*/ 48 h 8"/>
                <a:gd name="T54" fmla="*/ 16 w 3"/>
                <a:gd name="T55" fmla="*/ 32 h 8"/>
                <a:gd name="T56" fmla="*/ 16 w 3"/>
                <a:gd name="T57" fmla="*/ 32 h 8"/>
                <a:gd name="T58" fmla="*/ 16 w 3"/>
                <a:gd name="T59" fmla="*/ 16 h 8"/>
                <a:gd name="T60" fmla="*/ 16 w 3"/>
                <a:gd name="T61" fmla="*/ 16 h 8"/>
                <a:gd name="T62" fmla="*/ 16 w 3"/>
                <a:gd name="T63" fmla="*/ 16 h 8"/>
                <a:gd name="T64" fmla="*/ 32 w 3"/>
                <a:gd name="T65" fmla="*/ 0 h 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151">
              <a:extLst>
                <a:ext uri="{FF2B5EF4-FFF2-40B4-BE49-F238E27FC236}">
                  <a16:creationId xmlns:a16="http://schemas.microsoft.com/office/drawing/2014/main" id="{11CA284F-7612-485F-9675-95CA7DD20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084"/>
              <a:ext cx="18" cy="32"/>
            </a:xfrm>
            <a:custGeom>
              <a:avLst/>
              <a:gdLst>
                <a:gd name="T0" fmla="*/ 64 w 9"/>
                <a:gd name="T1" fmla="*/ 0 h 16"/>
                <a:gd name="T2" fmla="*/ 80 w 9"/>
                <a:gd name="T3" fmla="*/ 0 h 16"/>
                <a:gd name="T4" fmla="*/ 80 w 9"/>
                <a:gd name="T5" fmla="*/ 16 h 16"/>
                <a:gd name="T6" fmla="*/ 96 w 9"/>
                <a:gd name="T7" fmla="*/ 16 h 16"/>
                <a:gd name="T8" fmla="*/ 96 w 9"/>
                <a:gd name="T9" fmla="*/ 16 h 16"/>
                <a:gd name="T10" fmla="*/ 112 w 9"/>
                <a:gd name="T11" fmla="*/ 16 h 16"/>
                <a:gd name="T12" fmla="*/ 112 w 9"/>
                <a:gd name="T13" fmla="*/ 32 h 16"/>
                <a:gd name="T14" fmla="*/ 112 w 9"/>
                <a:gd name="T15" fmla="*/ 32 h 16"/>
                <a:gd name="T16" fmla="*/ 128 w 9"/>
                <a:gd name="T17" fmla="*/ 48 h 16"/>
                <a:gd name="T18" fmla="*/ 128 w 9"/>
                <a:gd name="T19" fmla="*/ 64 h 16"/>
                <a:gd name="T20" fmla="*/ 144 w 9"/>
                <a:gd name="T21" fmla="*/ 80 h 16"/>
                <a:gd name="T22" fmla="*/ 144 w 9"/>
                <a:gd name="T23" fmla="*/ 96 h 16"/>
                <a:gd name="T24" fmla="*/ 144 w 9"/>
                <a:gd name="T25" fmla="*/ 128 h 16"/>
                <a:gd name="T26" fmla="*/ 144 w 9"/>
                <a:gd name="T27" fmla="*/ 160 h 16"/>
                <a:gd name="T28" fmla="*/ 144 w 9"/>
                <a:gd name="T29" fmla="*/ 176 h 16"/>
                <a:gd name="T30" fmla="*/ 128 w 9"/>
                <a:gd name="T31" fmla="*/ 192 h 16"/>
                <a:gd name="T32" fmla="*/ 128 w 9"/>
                <a:gd name="T33" fmla="*/ 224 h 16"/>
                <a:gd name="T34" fmla="*/ 112 w 9"/>
                <a:gd name="T35" fmla="*/ 224 h 16"/>
                <a:gd name="T36" fmla="*/ 112 w 9"/>
                <a:gd name="T37" fmla="*/ 224 h 16"/>
                <a:gd name="T38" fmla="*/ 112 w 9"/>
                <a:gd name="T39" fmla="*/ 240 h 16"/>
                <a:gd name="T40" fmla="*/ 96 w 9"/>
                <a:gd name="T41" fmla="*/ 240 h 16"/>
                <a:gd name="T42" fmla="*/ 80 w 9"/>
                <a:gd name="T43" fmla="*/ 256 h 16"/>
                <a:gd name="T44" fmla="*/ 80 w 9"/>
                <a:gd name="T45" fmla="*/ 256 h 16"/>
                <a:gd name="T46" fmla="*/ 64 w 9"/>
                <a:gd name="T47" fmla="*/ 256 h 16"/>
                <a:gd name="T48" fmla="*/ 64 w 9"/>
                <a:gd name="T49" fmla="*/ 256 h 16"/>
                <a:gd name="T50" fmla="*/ 64 w 9"/>
                <a:gd name="T51" fmla="*/ 256 h 16"/>
                <a:gd name="T52" fmla="*/ 48 w 9"/>
                <a:gd name="T53" fmla="*/ 240 h 16"/>
                <a:gd name="T54" fmla="*/ 32 w 9"/>
                <a:gd name="T55" fmla="*/ 240 h 16"/>
                <a:gd name="T56" fmla="*/ 16 w 9"/>
                <a:gd name="T57" fmla="*/ 224 h 16"/>
                <a:gd name="T58" fmla="*/ 16 w 9"/>
                <a:gd name="T59" fmla="*/ 224 h 16"/>
                <a:gd name="T60" fmla="*/ 16 w 9"/>
                <a:gd name="T61" fmla="*/ 192 h 16"/>
                <a:gd name="T62" fmla="*/ 0 w 9"/>
                <a:gd name="T63" fmla="*/ 176 h 16"/>
                <a:gd name="T64" fmla="*/ 0 w 9"/>
                <a:gd name="T65" fmla="*/ 160 h 16"/>
                <a:gd name="T66" fmla="*/ 0 w 9"/>
                <a:gd name="T67" fmla="*/ 128 h 16"/>
                <a:gd name="T68" fmla="*/ 0 w 9"/>
                <a:gd name="T69" fmla="*/ 96 h 16"/>
                <a:gd name="T70" fmla="*/ 0 w 9"/>
                <a:gd name="T71" fmla="*/ 80 h 16"/>
                <a:gd name="T72" fmla="*/ 16 w 9"/>
                <a:gd name="T73" fmla="*/ 64 h 16"/>
                <a:gd name="T74" fmla="*/ 16 w 9"/>
                <a:gd name="T75" fmla="*/ 48 h 16"/>
                <a:gd name="T76" fmla="*/ 16 w 9"/>
                <a:gd name="T77" fmla="*/ 32 h 16"/>
                <a:gd name="T78" fmla="*/ 32 w 9"/>
                <a:gd name="T79" fmla="*/ 32 h 16"/>
                <a:gd name="T80" fmla="*/ 32 w 9"/>
                <a:gd name="T81" fmla="*/ 16 h 16"/>
                <a:gd name="T82" fmla="*/ 48 w 9"/>
                <a:gd name="T83" fmla="*/ 16 h 16"/>
                <a:gd name="T84" fmla="*/ 48 w 9"/>
                <a:gd name="T85" fmla="*/ 16 h 16"/>
                <a:gd name="T86" fmla="*/ 64 w 9"/>
                <a:gd name="T87" fmla="*/ 16 h 16"/>
                <a:gd name="T88" fmla="*/ 64 w 9"/>
                <a:gd name="T89" fmla="*/ 0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" h="16">
                  <a:moveTo>
                    <a:pt x="4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152">
              <a:extLst>
                <a:ext uri="{FF2B5EF4-FFF2-40B4-BE49-F238E27FC236}">
                  <a16:creationId xmlns:a16="http://schemas.microsoft.com/office/drawing/2014/main" id="{1B46655D-EAF9-40BD-9B59-F6532CA28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084"/>
              <a:ext cx="18" cy="32"/>
            </a:xfrm>
            <a:custGeom>
              <a:avLst/>
              <a:gdLst>
                <a:gd name="T0" fmla="*/ 80 w 9"/>
                <a:gd name="T1" fmla="*/ 16 h 16"/>
                <a:gd name="T2" fmla="*/ 80 w 9"/>
                <a:gd name="T3" fmla="*/ 16 h 16"/>
                <a:gd name="T4" fmla="*/ 96 w 9"/>
                <a:gd name="T5" fmla="*/ 16 h 16"/>
                <a:gd name="T6" fmla="*/ 112 w 9"/>
                <a:gd name="T7" fmla="*/ 16 h 16"/>
                <a:gd name="T8" fmla="*/ 112 w 9"/>
                <a:gd name="T9" fmla="*/ 32 h 16"/>
                <a:gd name="T10" fmla="*/ 128 w 9"/>
                <a:gd name="T11" fmla="*/ 48 h 16"/>
                <a:gd name="T12" fmla="*/ 144 w 9"/>
                <a:gd name="T13" fmla="*/ 80 h 16"/>
                <a:gd name="T14" fmla="*/ 144 w 9"/>
                <a:gd name="T15" fmla="*/ 96 h 16"/>
                <a:gd name="T16" fmla="*/ 144 w 9"/>
                <a:gd name="T17" fmla="*/ 160 h 16"/>
                <a:gd name="T18" fmla="*/ 144 w 9"/>
                <a:gd name="T19" fmla="*/ 176 h 16"/>
                <a:gd name="T20" fmla="*/ 128 w 9"/>
                <a:gd name="T21" fmla="*/ 224 h 16"/>
                <a:gd name="T22" fmla="*/ 112 w 9"/>
                <a:gd name="T23" fmla="*/ 224 h 16"/>
                <a:gd name="T24" fmla="*/ 112 w 9"/>
                <a:gd name="T25" fmla="*/ 240 h 16"/>
                <a:gd name="T26" fmla="*/ 96 w 9"/>
                <a:gd name="T27" fmla="*/ 240 h 16"/>
                <a:gd name="T28" fmla="*/ 80 w 9"/>
                <a:gd name="T29" fmla="*/ 256 h 16"/>
                <a:gd name="T30" fmla="*/ 64 w 9"/>
                <a:gd name="T31" fmla="*/ 256 h 16"/>
                <a:gd name="T32" fmla="*/ 64 w 9"/>
                <a:gd name="T33" fmla="*/ 256 h 16"/>
                <a:gd name="T34" fmla="*/ 48 w 9"/>
                <a:gd name="T35" fmla="*/ 240 h 16"/>
                <a:gd name="T36" fmla="*/ 32 w 9"/>
                <a:gd name="T37" fmla="*/ 240 h 16"/>
                <a:gd name="T38" fmla="*/ 16 w 9"/>
                <a:gd name="T39" fmla="*/ 224 h 16"/>
                <a:gd name="T40" fmla="*/ 16 w 9"/>
                <a:gd name="T41" fmla="*/ 192 h 16"/>
                <a:gd name="T42" fmla="*/ 0 w 9"/>
                <a:gd name="T43" fmla="*/ 176 h 16"/>
                <a:gd name="T44" fmla="*/ 0 w 9"/>
                <a:gd name="T45" fmla="*/ 128 h 16"/>
                <a:gd name="T46" fmla="*/ 0 w 9"/>
                <a:gd name="T47" fmla="*/ 80 h 16"/>
                <a:gd name="T48" fmla="*/ 16 w 9"/>
                <a:gd name="T49" fmla="*/ 64 h 16"/>
                <a:gd name="T50" fmla="*/ 16 w 9"/>
                <a:gd name="T51" fmla="*/ 32 h 16"/>
                <a:gd name="T52" fmla="*/ 32 w 9"/>
                <a:gd name="T53" fmla="*/ 32 h 16"/>
                <a:gd name="T54" fmla="*/ 32 w 9"/>
                <a:gd name="T55" fmla="*/ 16 h 16"/>
                <a:gd name="T56" fmla="*/ 48 w 9"/>
                <a:gd name="T57" fmla="*/ 16 h 16"/>
                <a:gd name="T58" fmla="*/ 64 w 9"/>
                <a:gd name="T59" fmla="*/ 16 h 16"/>
                <a:gd name="T60" fmla="*/ 64 w 9"/>
                <a:gd name="T61" fmla="*/ 0 h 16"/>
                <a:gd name="T62" fmla="*/ 64 w 9"/>
                <a:gd name="T63" fmla="*/ 0 h 16"/>
                <a:gd name="T64" fmla="*/ 48 w 9"/>
                <a:gd name="T65" fmla="*/ 16 h 16"/>
                <a:gd name="T66" fmla="*/ 32 w 9"/>
                <a:gd name="T67" fmla="*/ 16 h 16"/>
                <a:gd name="T68" fmla="*/ 32 w 9"/>
                <a:gd name="T69" fmla="*/ 32 h 16"/>
                <a:gd name="T70" fmla="*/ 16 w 9"/>
                <a:gd name="T71" fmla="*/ 32 h 16"/>
                <a:gd name="T72" fmla="*/ 0 w 9"/>
                <a:gd name="T73" fmla="*/ 64 h 16"/>
                <a:gd name="T74" fmla="*/ 0 w 9"/>
                <a:gd name="T75" fmla="*/ 80 h 16"/>
                <a:gd name="T76" fmla="*/ 0 w 9"/>
                <a:gd name="T77" fmla="*/ 128 h 16"/>
                <a:gd name="T78" fmla="*/ 0 w 9"/>
                <a:gd name="T79" fmla="*/ 176 h 16"/>
                <a:gd name="T80" fmla="*/ 0 w 9"/>
                <a:gd name="T81" fmla="*/ 192 h 16"/>
                <a:gd name="T82" fmla="*/ 16 w 9"/>
                <a:gd name="T83" fmla="*/ 224 h 16"/>
                <a:gd name="T84" fmla="*/ 32 w 9"/>
                <a:gd name="T85" fmla="*/ 240 h 16"/>
                <a:gd name="T86" fmla="*/ 48 w 9"/>
                <a:gd name="T87" fmla="*/ 256 h 16"/>
                <a:gd name="T88" fmla="*/ 64 w 9"/>
                <a:gd name="T89" fmla="*/ 256 h 16"/>
                <a:gd name="T90" fmla="*/ 80 w 9"/>
                <a:gd name="T91" fmla="*/ 256 h 16"/>
                <a:gd name="T92" fmla="*/ 112 w 9"/>
                <a:gd name="T93" fmla="*/ 240 h 16"/>
                <a:gd name="T94" fmla="*/ 112 w 9"/>
                <a:gd name="T95" fmla="*/ 224 h 16"/>
                <a:gd name="T96" fmla="*/ 128 w 9"/>
                <a:gd name="T97" fmla="*/ 224 h 16"/>
                <a:gd name="T98" fmla="*/ 144 w 9"/>
                <a:gd name="T99" fmla="*/ 176 h 16"/>
                <a:gd name="T100" fmla="*/ 144 w 9"/>
                <a:gd name="T101" fmla="*/ 160 h 16"/>
                <a:gd name="T102" fmla="*/ 144 w 9"/>
                <a:gd name="T103" fmla="*/ 96 h 16"/>
                <a:gd name="T104" fmla="*/ 144 w 9"/>
                <a:gd name="T105" fmla="*/ 80 h 16"/>
                <a:gd name="T106" fmla="*/ 128 w 9"/>
                <a:gd name="T107" fmla="*/ 48 h 16"/>
                <a:gd name="T108" fmla="*/ 112 w 9"/>
                <a:gd name="T109" fmla="*/ 32 h 16"/>
                <a:gd name="T110" fmla="*/ 112 w 9"/>
                <a:gd name="T111" fmla="*/ 16 h 16"/>
                <a:gd name="T112" fmla="*/ 96 w 9"/>
                <a:gd name="T113" fmla="*/ 16 h 16"/>
                <a:gd name="T114" fmla="*/ 80 w 9"/>
                <a:gd name="T115" fmla="*/ 0 h 16"/>
                <a:gd name="T116" fmla="*/ 64 w 9"/>
                <a:gd name="T117" fmla="*/ 0 h 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" h="16">
                  <a:moveTo>
                    <a:pt x="4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153">
              <a:extLst>
                <a:ext uri="{FF2B5EF4-FFF2-40B4-BE49-F238E27FC236}">
                  <a16:creationId xmlns:a16="http://schemas.microsoft.com/office/drawing/2014/main" id="{646E6802-084A-436D-B21A-6B3DC908C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082"/>
              <a:ext cx="6" cy="16"/>
            </a:xfrm>
            <a:custGeom>
              <a:avLst/>
              <a:gdLst>
                <a:gd name="T0" fmla="*/ 16 w 3"/>
                <a:gd name="T1" fmla="*/ 0 h 8"/>
                <a:gd name="T2" fmla="*/ 16 w 3"/>
                <a:gd name="T3" fmla="*/ 0 h 8"/>
                <a:gd name="T4" fmla="*/ 32 w 3"/>
                <a:gd name="T5" fmla="*/ 0 h 8"/>
                <a:gd name="T6" fmla="*/ 32 w 3"/>
                <a:gd name="T7" fmla="*/ 16 h 8"/>
                <a:gd name="T8" fmla="*/ 32 w 3"/>
                <a:gd name="T9" fmla="*/ 16 h 8"/>
                <a:gd name="T10" fmla="*/ 32 w 3"/>
                <a:gd name="T11" fmla="*/ 32 h 8"/>
                <a:gd name="T12" fmla="*/ 48 w 3"/>
                <a:gd name="T13" fmla="*/ 32 h 8"/>
                <a:gd name="T14" fmla="*/ 48 w 3"/>
                <a:gd name="T15" fmla="*/ 48 h 8"/>
                <a:gd name="T16" fmla="*/ 48 w 3"/>
                <a:gd name="T17" fmla="*/ 64 h 8"/>
                <a:gd name="T18" fmla="*/ 48 w 3"/>
                <a:gd name="T19" fmla="*/ 80 h 8"/>
                <a:gd name="T20" fmla="*/ 48 w 3"/>
                <a:gd name="T21" fmla="*/ 96 h 8"/>
                <a:gd name="T22" fmla="*/ 32 w 3"/>
                <a:gd name="T23" fmla="*/ 96 h 8"/>
                <a:gd name="T24" fmla="*/ 32 w 3"/>
                <a:gd name="T25" fmla="*/ 112 h 8"/>
                <a:gd name="T26" fmla="*/ 32 w 3"/>
                <a:gd name="T27" fmla="*/ 112 h 8"/>
                <a:gd name="T28" fmla="*/ 32 w 3"/>
                <a:gd name="T29" fmla="*/ 128 h 8"/>
                <a:gd name="T30" fmla="*/ 16 w 3"/>
                <a:gd name="T31" fmla="*/ 128 h 8"/>
                <a:gd name="T32" fmla="*/ 16 w 3"/>
                <a:gd name="T33" fmla="*/ 128 h 8"/>
                <a:gd name="T34" fmla="*/ 16 w 3"/>
                <a:gd name="T35" fmla="*/ 128 h 8"/>
                <a:gd name="T36" fmla="*/ 16 w 3"/>
                <a:gd name="T37" fmla="*/ 128 h 8"/>
                <a:gd name="T38" fmla="*/ 0 w 3"/>
                <a:gd name="T39" fmla="*/ 112 h 8"/>
                <a:gd name="T40" fmla="*/ 0 w 3"/>
                <a:gd name="T41" fmla="*/ 112 h 8"/>
                <a:gd name="T42" fmla="*/ 0 w 3"/>
                <a:gd name="T43" fmla="*/ 96 h 8"/>
                <a:gd name="T44" fmla="*/ 0 w 3"/>
                <a:gd name="T45" fmla="*/ 96 h 8"/>
                <a:gd name="T46" fmla="*/ 0 w 3"/>
                <a:gd name="T47" fmla="*/ 80 h 8"/>
                <a:gd name="T48" fmla="*/ 0 w 3"/>
                <a:gd name="T49" fmla="*/ 64 h 8"/>
                <a:gd name="T50" fmla="*/ 0 w 3"/>
                <a:gd name="T51" fmla="*/ 48 h 8"/>
                <a:gd name="T52" fmla="*/ 0 w 3"/>
                <a:gd name="T53" fmla="*/ 32 h 8"/>
                <a:gd name="T54" fmla="*/ 0 w 3"/>
                <a:gd name="T55" fmla="*/ 32 h 8"/>
                <a:gd name="T56" fmla="*/ 0 w 3"/>
                <a:gd name="T57" fmla="*/ 16 h 8"/>
                <a:gd name="T58" fmla="*/ 0 w 3"/>
                <a:gd name="T59" fmla="*/ 16 h 8"/>
                <a:gd name="T60" fmla="*/ 16 w 3"/>
                <a:gd name="T61" fmla="*/ 0 h 8"/>
                <a:gd name="T62" fmla="*/ 16 w 3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154">
              <a:extLst>
                <a:ext uri="{FF2B5EF4-FFF2-40B4-BE49-F238E27FC236}">
                  <a16:creationId xmlns:a16="http://schemas.microsoft.com/office/drawing/2014/main" id="{EE8DEEA0-7808-433A-9478-6B4F3167F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" y="1153"/>
              <a:ext cx="8" cy="1"/>
            </a:xfrm>
            <a:custGeom>
              <a:avLst/>
              <a:gdLst>
                <a:gd name="T0" fmla="*/ 64 w 4"/>
                <a:gd name="T1" fmla="*/ 0 h 1"/>
                <a:gd name="T2" fmla="*/ 48 w 4"/>
                <a:gd name="T3" fmla="*/ 0 h 1"/>
                <a:gd name="T4" fmla="*/ 32 w 4"/>
                <a:gd name="T5" fmla="*/ 0 h 1"/>
                <a:gd name="T6" fmla="*/ 0 w 4"/>
                <a:gd name="T7" fmla="*/ 0 h 1"/>
                <a:gd name="T8" fmla="*/ 0 w 4"/>
                <a:gd name="T9" fmla="*/ 0 h 1"/>
                <a:gd name="T10" fmla="*/ 0 w 4"/>
                <a:gd name="T11" fmla="*/ 0 h 1"/>
                <a:gd name="T12" fmla="*/ 0 w 4"/>
                <a:gd name="T13" fmla="*/ 0 h 1"/>
                <a:gd name="T14" fmla="*/ 32 w 4"/>
                <a:gd name="T15" fmla="*/ 0 h 1"/>
                <a:gd name="T16" fmla="*/ 48 w 4"/>
                <a:gd name="T17" fmla="*/ 0 h 1"/>
                <a:gd name="T18" fmla="*/ 64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155">
              <a:extLst>
                <a:ext uri="{FF2B5EF4-FFF2-40B4-BE49-F238E27FC236}">
                  <a16:creationId xmlns:a16="http://schemas.microsoft.com/office/drawing/2014/main" id="{695D9CEA-0450-4A37-A7E8-797145D6A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1123"/>
              <a:ext cx="99" cy="70"/>
            </a:xfrm>
            <a:custGeom>
              <a:avLst/>
              <a:gdLst>
                <a:gd name="T0" fmla="*/ 341 w 50"/>
                <a:gd name="T1" fmla="*/ 48 h 35"/>
                <a:gd name="T2" fmla="*/ 737 w 50"/>
                <a:gd name="T3" fmla="*/ 208 h 35"/>
                <a:gd name="T4" fmla="*/ 428 w 50"/>
                <a:gd name="T5" fmla="*/ 512 h 35"/>
                <a:gd name="T6" fmla="*/ 32 w 50"/>
                <a:gd name="T7" fmla="*/ 352 h 35"/>
                <a:gd name="T8" fmla="*/ 341 w 50"/>
                <a:gd name="T9" fmla="*/ 4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35">
                  <a:moveTo>
                    <a:pt x="22" y="3"/>
                  </a:moveTo>
                  <a:cubicBezTo>
                    <a:pt x="35" y="0"/>
                    <a:pt x="46" y="5"/>
                    <a:pt x="48" y="13"/>
                  </a:cubicBezTo>
                  <a:cubicBezTo>
                    <a:pt x="50" y="21"/>
                    <a:pt x="41" y="30"/>
                    <a:pt x="28" y="32"/>
                  </a:cubicBezTo>
                  <a:cubicBezTo>
                    <a:pt x="15" y="35"/>
                    <a:pt x="4" y="30"/>
                    <a:pt x="2" y="22"/>
                  </a:cubicBezTo>
                  <a:cubicBezTo>
                    <a:pt x="0" y="14"/>
                    <a:pt x="9" y="5"/>
                    <a:pt x="22" y="3"/>
                  </a:cubicBezTo>
                  <a:close/>
                </a:path>
              </a:pathLst>
            </a:custGeom>
            <a:solidFill>
              <a:srgbClr val="F4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156">
              <a:extLst>
                <a:ext uri="{FF2B5EF4-FFF2-40B4-BE49-F238E27FC236}">
                  <a16:creationId xmlns:a16="http://schemas.microsoft.com/office/drawing/2014/main" id="{62D4E4BB-3728-4594-87F1-85AC3FAA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1123"/>
              <a:ext cx="99" cy="70"/>
            </a:xfrm>
            <a:custGeom>
              <a:avLst/>
              <a:gdLst>
                <a:gd name="T0" fmla="*/ 341 w 50"/>
                <a:gd name="T1" fmla="*/ 48 h 35"/>
                <a:gd name="T2" fmla="*/ 737 w 50"/>
                <a:gd name="T3" fmla="*/ 208 h 35"/>
                <a:gd name="T4" fmla="*/ 428 w 50"/>
                <a:gd name="T5" fmla="*/ 512 h 35"/>
                <a:gd name="T6" fmla="*/ 32 w 50"/>
                <a:gd name="T7" fmla="*/ 352 h 35"/>
                <a:gd name="T8" fmla="*/ 341 w 50"/>
                <a:gd name="T9" fmla="*/ 4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35">
                  <a:moveTo>
                    <a:pt x="22" y="3"/>
                  </a:moveTo>
                  <a:cubicBezTo>
                    <a:pt x="35" y="0"/>
                    <a:pt x="46" y="5"/>
                    <a:pt x="48" y="13"/>
                  </a:cubicBezTo>
                  <a:cubicBezTo>
                    <a:pt x="50" y="21"/>
                    <a:pt x="41" y="30"/>
                    <a:pt x="28" y="32"/>
                  </a:cubicBezTo>
                  <a:cubicBezTo>
                    <a:pt x="15" y="35"/>
                    <a:pt x="4" y="30"/>
                    <a:pt x="2" y="22"/>
                  </a:cubicBezTo>
                  <a:cubicBezTo>
                    <a:pt x="0" y="14"/>
                    <a:pt x="9" y="5"/>
                    <a:pt x="22" y="3"/>
                  </a:cubicBez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57">
              <a:extLst>
                <a:ext uri="{FF2B5EF4-FFF2-40B4-BE49-F238E27FC236}">
                  <a16:creationId xmlns:a16="http://schemas.microsoft.com/office/drawing/2014/main" id="{DCD17E88-EA4F-498C-8471-216B019C8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6" y="1244"/>
              <a:ext cx="342" cy="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" name="Rectangle 158">
              <a:extLst>
                <a:ext uri="{FF2B5EF4-FFF2-40B4-BE49-F238E27FC236}">
                  <a16:creationId xmlns:a16="http://schemas.microsoft.com/office/drawing/2014/main" id="{DC2AD4D9-030A-481A-80D0-03D8D5608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6" y="1244"/>
              <a:ext cx="342" cy="281"/>
            </a:xfrm>
            <a:prstGeom prst="rect">
              <a:avLst/>
            </a:prstGeom>
            <a:noFill/>
            <a:ln w="0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" name="Rectangle 159">
              <a:extLst>
                <a:ext uri="{FF2B5EF4-FFF2-40B4-BE49-F238E27FC236}">
                  <a16:creationId xmlns:a16="http://schemas.microsoft.com/office/drawing/2014/main" id="{34DE65FD-BEC0-4968-8784-AC4815218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262"/>
              <a:ext cx="304" cy="243"/>
            </a:xfrm>
            <a:prstGeom prst="rect">
              <a:avLst/>
            </a:prstGeom>
            <a:solidFill>
              <a:srgbClr val="FEF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9" name="Rectangle 160">
              <a:extLst>
                <a:ext uri="{FF2B5EF4-FFF2-40B4-BE49-F238E27FC236}">
                  <a16:creationId xmlns:a16="http://schemas.microsoft.com/office/drawing/2014/main" id="{67509F73-DBCD-4D01-A715-CF514FE1B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262"/>
              <a:ext cx="304" cy="243"/>
            </a:xfrm>
            <a:prstGeom prst="rect">
              <a:avLst/>
            </a:prstGeom>
            <a:noFill/>
            <a:ln w="0">
              <a:solidFill>
                <a:srgbClr val="23282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0" name="Freeform 161">
              <a:extLst>
                <a:ext uri="{FF2B5EF4-FFF2-40B4-BE49-F238E27FC236}">
                  <a16:creationId xmlns:a16="http://schemas.microsoft.com/office/drawing/2014/main" id="{4F4988CC-F2BD-4257-817A-A8890993C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" y="1250"/>
              <a:ext cx="125" cy="130"/>
            </a:xfrm>
            <a:custGeom>
              <a:avLst/>
              <a:gdLst>
                <a:gd name="T0" fmla="*/ 32 w 63"/>
                <a:gd name="T1" fmla="*/ 977 h 66"/>
                <a:gd name="T2" fmla="*/ 63 w 63"/>
                <a:gd name="T3" fmla="*/ 932 h 66"/>
                <a:gd name="T4" fmla="*/ 111 w 63"/>
                <a:gd name="T5" fmla="*/ 884 h 66"/>
                <a:gd name="T6" fmla="*/ 125 w 63"/>
                <a:gd name="T7" fmla="*/ 841 h 66"/>
                <a:gd name="T8" fmla="*/ 141 w 63"/>
                <a:gd name="T9" fmla="*/ 764 h 66"/>
                <a:gd name="T10" fmla="*/ 173 w 63"/>
                <a:gd name="T11" fmla="*/ 648 h 66"/>
                <a:gd name="T12" fmla="*/ 173 w 63"/>
                <a:gd name="T13" fmla="*/ 589 h 66"/>
                <a:gd name="T14" fmla="*/ 157 w 63"/>
                <a:gd name="T15" fmla="*/ 528 h 66"/>
                <a:gd name="T16" fmla="*/ 95 w 63"/>
                <a:gd name="T17" fmla="*/ 496 h 66"/>
                <a:gd name="T18" fmla="*/ 16 w 63"/>
                <a:gd name="T19" fmla="*/ 465 h 66"/>
                <a:gd name="T20" fmla="*/ 16 w 63"/>
                <a:gd name="T21" fmla="*/ 435 h 66"/>
                <a:gd name="T22" fmla="*/ 16 w 63"/>
                <a:gd name="T23" fmla="*/ 388 h 66"/>
                <a:gd name="T24" fmla="*/ 32 w 63"/>
                <a:gd name="T25" fmla="*/ 376 h 66"/>
                <a:gd name="T26" fmla="*/ 79 w 63"/>
                <a:gd name="T27" fmla="*/ 388 h 66"/>
                <a:gd name="T28" fmla="*/ 141 w 63"/>
                <a:gd name="T29" fmla="*/ 435 h 66"/>
                <a:gd name="T30" fmla="*/ 264 w 63"/>
                <a:gd name="T31" fmla="*/ 435 h 66"/>
                <a:gd name="T32" fmla="*/ 359 w 63"/>
                <a:gd name="T33" fmla="*/ 449 h 66"/>
                <a:gd name="T34" fmla="*/ 437 w 63"/>
                <a:gd name="T35" fmla="*/ 481 h 66"/>
                <a:gd name="T36" fmla="*/ 508 w 63"/>
                <a:gd name="T37" fmla="*/ 496 h 66"/>
                <a:gd name="T38" fmla="*/ 603 w 63"/>
                <a:gd name="T39" fmla="*/ 481 h 66"/>
                <a:gd name="T40" fmla="*/ 772 w 63"/>
                <a:gd name="T41" fmla="*/ 420 h 66"/>
                <a:gd name="T42" fmla="*/ 819 w 63"/>
                <a:gd name="T43" fmla="*/ 404 h 66"/>
                <a:gd name="T44" fmla="*/ 804 w 63"/>
                <a:gd name="T45" fmla="*/ 345 h 66"/>
                <a:gd name="T46" fmla="*/ 772 w 63"/>
                <a:gd name="T47" fmla="*/ 252 h 66"/>
                <a:gd name="T48" fmla="*/ 756 w 63"/>
                <a:gd name="T49" fmla="*/ 183 h 66"/>
                <a:gd name="T50" fmla="*/ 740 w 63"/>
                <a:gd name="T51" fmla="*/ 152 h 66"/>
                <a:gd name="T52" fmla="*/ 728 w 63"/>
                <a:gd name="T53" fmla="*/ 167 h 66"/>
                <a:gd name="T54" fmla="*/ 740 w 63"/>
                <a:gd name="T55" fmla="*/ 228 h 66"/>
                <a:gd name="T56" fmla="*/ 740 w 63"/>
                <a:gd name="T57" fmla="*/ 268 h 66"/>
                <a:gd name="T58" fmla="*/ 696 w 63"/>
                <a:gd name="T59" fmla="*/ 244 h 66"/>
                <a:gd name="T60" fmla="*/ 681 w 63"/>
                <a:gd name="T61" fmla="*/ 197 h 66"/>
                <a:gd name="T62" fmla="*/ 681 w 63"/>
                <a:gd name="T63" fmla="*/ 136 h 66"/>
                <a:gd name="T64" fmla="*/ 696 w 63"/>
                <a:gd name="T65" fmla="*/ 77 h 66"/>
                <a:gd name="T66" fmla="*/ 740 w 63"/>
                <a:gd name="T67" fmla="*/ 32 h 66"/>
                <a:gd name="T68" fmla="*/ 788 w 63"/>
                <a:gd name="T69" fmla="*/ 0 h 66"/>
                <a:gd name="T70" fmla="*/ 867 w 63"/>
                <a:gd name="T71" fmla="*/ 16 h 66"/>
                <a:gd name="T72" fmla="*/ 944 w 63"/>
                <a:gd name="T73" fmla="*/ 63 h 66"/>
                <a:gd name="T74" fmla="*/ 976 w 63"/>
                <a:gd name="T75" fmla="*/ 124 h 66"/>
                <a:gd name="T76" fmla="*/ 960 w 63"/>
                <a:gd name="T77" fmla="*/ 167 h 66"/>
                <a:gd name="T78" fmla="*/ 929 w 63"/>
                <a:gd name="T79" fmla="*/ 197 h 66"/>
                <a:gd name="T80" fmla="*/ 897 w 63"/>
                <a:gd name="T81" fmla="*/ 152 h 66"/>
                <a:gd name="T82" fmla="*/ 881 w 63"/>
                <a:gd name="T83" fmla="*/ 136 h 66"/>
                <a:gd name="T84" fmla="*/ 881 w 63"/>
                <a:gd name="T85" fmla="*/ 197 h 66"/>
                <a:gd name="T86" fmla="*/ 944 w 63"/>
                <a:gd name="T87" fmla="*/ 345 h 66"/>
                <a:gd name="T88" fmla="*/ 960 w 63"/>
                <a:gd name="T89" fmla="*/ 435 h 66"/>
                <a:gd name="T90" fmla="*/ 944 w 63"/>
                <a:gd name="T91" fmla="*/ 481 h 66"/>
                <a:gd name="T92" fmla="*/ 728 w 63"/>
                <a:gd name="T93" fmla="*/ 575 h 66"/>
                <a:gd name="T94" fmla="*/ 524 w 63"/>
                <a:gd name="T95" fmla="*/ 664 h 66"/>
                <a:gd name="T96" fmla="*/ 405 w 63"/>
                <a:gd name="T97" fmla="*/ 741 h 66"/>
                <a:gd name="T98" fmla="*/ 327 w 63"/>
                <a:gd name="T99" fmla="*/ 764 h 66"/>
                <a:gd name="T100" fmla="*/ 248 w 63"/>
                <a:gd name="T101" fmla="*/ 841 h 66"/>
                <a:gd name="T102" fmla="*/ 141 w 63"/>
                <a:gd name="T103" fmla="*/ 947 h 66"/>
                <a:gd name="T104" fmla="*/ 48 w 63"/>
                <a:gd name="T105" fmla="*/ 993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3" h="66">
                  <a:moveTo>
                    <a:pt x="3" y="66"/>
                  </a:moveTo>
                  <a:lnTo>
                    <a:pt x="2" y="66"/>
                  </a:lnTo>
                  <a:lnTo>
                    <a:pt x="2" y="65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41" y="31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2" y="11"/>
                  </a:lnTo>
                  <a:lnTo>
                    <a:pt x="62" y="12"/>
                  </a:lnTo>
                  <a:lnTo>
                    <a:pt x="61" y="12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9" y="18"/>
                  </a:lnTo>
                  <a:lnTo>
                    <a:pt x="60" y="21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56" y="35"/>
                  </a:lnTo>
                  <a:lnTo>
                    <a:pt x="47" y="38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3"/>
                  </a:lnTo>
                  <a:lnTo>
                    <a:pt x="34" y="44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1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5" y="57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9" y="63"/>
                  </a:lnTo>
                  <a:lnTo>
                    <a:pt x="8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4C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62">
              <a:extLst>
                <a:ext uri="{FF2B5EF4-FFF2-40B4-BE49-F238E27FC236}">
                  <a16:creationId xmlns:a16="http://schemas.microsoft.com/office/drawing/2014/main" id="{EAAD111E-F7F9-49D0-BE90-D4874BE1F7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8" y="1248"/>
              <a:ext cx="129" cy="136"/>
            </a:xfrm>
            <a:custGeom>
              <a:avLst/>
              <a:gdLst>
                <a:gd name="T0" fmla="*/ 32 w 65"/>
                <a:gd name="T1" fmla="*/ 980 h 69"/>
                <a:gd name="T2" fmla="*/ 79 w 65"/>
                <a:gd name="T3" fmla="*/ 980 h 69"/>
                <a:gd name="T4" fmla="*/ 111 w 65"/>
                <a:gd name="T5" fmla="*/ 889 h 69"/>
                <a:gd name="T6" fmla="*/ 157 w 65"/>
                <a:gd name="T7" fmla="*/ 889 h 69"/>
                <a:gd name="T8" fmla="*/ 127 w 65"/>
                <a:gd name="T9" fmla="*/ 844 h 69"/>
                <a:gd name="T10" fmla="*/ 157 w 65"/>
                <a:gd name="T11" fmla="*/ 727 h 69"/>
                <a:gd name="T12" fmla="*/ 173 w 65"/>
                <a:gd name="T13" fmla="*/ 664 h 69"/>
                <a:gd name="T14" fmla="*/ 173 w 65"/>
                <a:gd name="T15" fmla="*/ 605 h 69"/>
                <a:gd name="T16" fmla="*/ 204 w 65"/>
                <a:gd name="T17" fmla="*/ 591 h 69"/>
                <a:gd name="T18" fmla="*/ 157 w 65"/>
                <a:gd name="T19" fmla="*/ 512 h 69"/>
                <a:gd name="T20" fmla="*/ 48 w 65"/>
                <a:gd name="T21" fmla="*/ 512 h 69"/>
                <a:gd name="T22" fmla="*/ 64 w 65"/>
                <a:gd name="T23" fmla="*/ 467 h 69"/>
                <a:gd name="T24" fmla="*/ 0 w 65"/>
                <a:gd name="T25" fmla="*/ 451 h 69"/>
                <a:gd name="T26" fmla="*/ 0 w 65"/>
                <a:gd name="T27" fmla="*/ 404 h 69"/>
                <a:gd name="T28" fmla="*/ 48 w 65"/>
                <a:gd name="T29" fmla="*/ 392 h 69"/>
                <a:gd name="T30" fmla="*/ 79 w 65"/>
                <a:gd name="T31" fmla="*/ 376 h 69"/>
                <a:gd name="T32" fmla="*/ 111 w 65"/>
                <a:gd name="T33" fmla="*/ 451 h 69"/>
                <a:gd name="T34" fmla="*/ 189 w 65"/>
                <a:gd name="T35" fmla="*/ 467 h 69"/>
                <a:gd name="T36" fmla="*/ 327 w 65"/>
                <a:gd name="T37" fmla="*/ 436 h 69"/>
                <a:gd name="T38" fmla="*/ 343 w 65"/>
                <a:gd name="T39" fmla="*/ 481 h 69"/>
                <a:gd name="T40" fmla="*/ 437 w 65"/>
                <a:gd name="T41" fmla="*/ 467 h 69"/>
                <a:gd name="T42" fmla="*/ 500 w 65"/>
                <a:gd name="T43" fmla="*/ 544 h 69"/>
                <a:gd name="T44" fmla="*/ 540 w 65"/>
                <a:gd name="T45" fmla="*/ 497 h 69"/>
                <a:gd name="T46" fmla="*/ 728 w 65"/>
                <a:gd name="T47" fmla="*/ 436 h 69"/>
                <a:gd name="T48" fmla="*/ 804 w 65"/>
                <a:gd name="T49" fmla="*/ 420 h 69"/>
                <a:gd name="T50" fmla="*/ 804 w 65"/>
                <a:gd name="T51" fmla="*/ 420 h 69"/>
                <a:gd name="T52" fmla="*/ 804 w 65"/>
                <a:gd name="T53" fmla="*/ 361 h 69"/>
                <a:gd name="T54" fmla="*/ 836 w 65"/>
                <a:gd name="T55" fmla="*/ 300 h 69"/>
                <a:gd name="T56" fmla="*/ 760 w 65"/>
                <a:gd name="T57" fmla="*/ 244 h 69"/>
                <a:gd name="T58" fmla="*/ 788 w 65"/>
                <a:gd name="T59" fmla="*/ 168 h 69"/>
                <a:gd name="T60" fmla="*/ 760 w 65"/>
                <a:gd name="T61" fmla="*/ 168 h 69"/>
                <a:gd name="T62" fmla="*/ 712 w 65"/>
                <a:gd name="T63" fmla="*/ 199 h 69"/>
                <a:gd name="T64" fmla="*/ 744 w 65"/>
                <a:gd name="T65" fmla="*/ 260 h 69"/>
                <a:gd name="T66" fmla="*/ 760 w 65"/>
                <a:gd name="T67" fmla="*/ 300 h 69"/>
                <a:gd name="T68" fmla="*/ 744 w 65"/>
                <a:gd name="T69" fmla="*/ 260 h 69"/>
                <a:gd name="T70" fmla="*/ 681 w 65"/>
                <a:gd name="T71" fmla="*/ 244 h 69"/>
                <a:gd name="T72" fmla="*/ 712 w 65"/>
                <a:gd name="T73" fmla="*/ 183 h 69"/>
                <a:gd name="T74" fmla="*/ 681 w 65"/>
                <a:gd name="T75" fmla="*/ 136 h 69"/>
                <a:gd name="T76" fmla="*/ 712 w 65"/>
                <a:gd name="T77" fmla="*/ 77 h 69"/>
                <a:gd name="T78" fmla="*/ 772 w 65"/>
                <a:gd name="T79" fmla="*/ 16 h 69"/>
                <a:gd name="T80" fmla="*/ 820 w 65"/>
                <a:gd name="T81" fmla="*/ 16 h 69"/>
                <a:gd name="T82" fmla="*/ 883 w 65"/>
                <a:gd name="T83" fmla="*/ 0 h 69"/>
                <a:gd name="T84" fmla="*/ 929 w 65"/>
                <a:gd name="T85" fmla="*/ 77 h 69"/>
                <a:gd name="T86" fmla="*/ 961 w 65"/>
                <a:gd name="T87" fmla="*/ 136 h 69"/>
                <a:gd name="T88" fmla="*/ 1008 w 65"/>
                <a:gd name="T89" fmla="*/ 168 h 69"/>
                <a:gd name="T90" fmla="*/ 961 w 65"/>
                <a:gd name="T91" fmla="*/ 199 h 69"/>
                <a:gd name="T92" fmla="*/ 913 w 65"/>
                <a:gd name="T93" fmla="*/ 199 h 69"/>
                <a:gd name="T94" fmla="*/ 913 w 65"/>
                <a:gd name="T95" fmla="*/ 136 h 69"/>
                <a:gd name="T96" fmla="*/ 883 w 65"/>
                <a:gd name="T97" fmla="*/ 136 h 69"/>
                <a:gd name="T98" fmla="*/ 883 w 65"/>
                <a:gd name="T99" fmla="*/ 199 h 69"/>
                <a:gd name="T100" fmla="*/ 976 w 65"/>
                <a:gd name="T101" fmla="*/ 331 h 69"/>
                <a:gd name="T102" fmla="*/ 976 w 65"/>
                <a:gd name="T103" fmla="*/ 404 h 69"/>
                <a:gd name="T104" fmla="*/ 992 w 65"/>
                <a:gd name="T105" fmla="*/ 467 h 69"/>
                <a:gd name="T106" fmla="*/ 976 w 65"/>
                <a:gd name="T107" fmla="*/ 512 h 69"/>
                <a:gd name="T108" fmla="*/ 728 w 65"/>
                <a:gd name="T109" fmla="*/ 576 h 69"/>
                <a:gd name="T110" fmla="*/ 540 w 65"/>
                <a:gd name="T111" fmla="*/ 696 h 69"/>
                <a:gd name="T112" fmla="*/ 468 w 65"/>
                <a:gd name="T113" fmla="*/ 696 h 69"/>
                <a:gd name="T114" fmla="*/ 375 w 65"/>
                <a:gd name="T115" fmla="*/ 741 h 69"/>
                <a:gd name="T116" fmla="*/ 280 w 65"/>
                <a:gd name="T117" fmla="*/ 796 h 69"/>
                <a:gd name="T118" fmla="*/ 236 w 65"/>
                <a:gd name="T119" fmla="*/ 859 h 69"/>
                <a:gd name="T120" fmla="*/ 157 w 65"/>
                <a:gd name="T121" fmla="*/ 995 h 69"/>
                <a:gd name="T122" fmla="*/ 64 w 65"/>
                <a:gd name="T123" fmla="*/ 1009 h 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5" h="69">
                  <a:moveTo>
                    <a:pt x="3" y="68"/>
                  </a:moveTo>
                  <a:lnTo>
                    <a:pt x="3" y="68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3" y="68"/>
                  </a:lnTo>
                  <a:close/>
                  <a:moveTo>
                    <a:pt x="3" y="68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3" y="68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7"/>
                  </a:lnTo>
                  <a:lnTo>
                    <a:pt x="3" y="67"/>
                  </a:lnTo>
                  <a:lnTo>
                    <a:pt x="2" y="67"/>
                  </a:lnTo>
                  <a:close/>
                  <a:moveTo>
                    <a:pt x="2" y="67"/>
                  </a:moveTo>
                  <a:lnTo>
                    <a:pt x="2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" y="67"/>
                  </a:lnTo>
                  <a:close/>
                  <a:moveTo>
                    <a:pt x="2" y="66"/>
                  </a:moveTo>
                  <a:lnTo>
                    <a:pt x="2" y="66"/>
                  </a:lnTo>
                  <a:lnTo>
                    <a:pt x="3" y="66"/>
                  </a:lnTo>
                  <a:lnTo>
                    <a:pt x="2" y="66"/>
                  </a:lnTo>
                  <a:close/>
                  <a:moveTo>
                    <a:pt x="2" y="66"/>
                  </a:moveTo>
                  <a:lnTo>
                    <a:pt x="2" y="65"/>
                  </a:lnTo>
                  <a:lnTo>
                    <a:pt x="5" y="66"/>
                  </a:lnTo>
                  <a:lnTo>
                    <a:pt x="2" y="66"/>
                  </a:lnTo>
                  <a:close/>
                  <a:moveTo>
                    <a:pt x="2" y="65"/>
                  </a:moveTo>
                  <a:lnTo>
                    <a:pt x="2" y="65"/>
                  </a:lnTo>
                  <a:lnTo>
                    <a:pt x="3" y="65"/>
                  </a:lnTo>
                  <a:lnTo>
                    <a:pt x="2" y="65"/>
                  </a:lnTo>
                  <a:close/>
                  <a:moveTo>
                    <a:pt x="2" y="65"/>
                  </a:moveTo>
                  <a:lnTo>
                    <a:pt x="2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2" y="65"/>
                  </a:lnTo>
                  <a:close/>
                  <a:moveTo>
                    <a:pt x="2" y="64"/>
                  </a:moveTo>
                  <a:lnTo>
                    <a:pt x="3" y="64"/>
                  </a:lnTo>
                  <a:lnTo>
                    <a:pt x="4" y="65"/>
                  </a:lnTo>
                  <a:lnTo>
                    <a:pt x="2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3" y="64"/>
                  </a:lnTo>
                  <a:lnTo>
                    <a:pt x="4" y="64"/>
                  </a:lnTo>
                  <a:lnTo>
                    <a:pt x="3" y="64"/>
                  </a:lnTo>
                  <a:close/>
                  <a:moveTo>
                    <a:pt x="3" y="64"/>
                  </a:moveTo>
                  <a:lnTo>
                    <a:pt x="4" y="62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3" y="64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5" y="63"/>
                  </a:lnTo>
                  <a:lnTo>
                    <a:pt x="4" y="62"/>
                  </a:lnTo>
                  <a:close/>
                  <a:moveTo>
                    <a:pt x="4" y="62"/>
                  </a:moveTo>
                  <a:lnTo>
                    <a:pt x="5" y="61"/>
                  </a:lnTo>
                  <a:lnTo>
                    <a:pt x="7" y="63"/>
                  </a:lnTo>
                  <a:lnTo>
                    <a:pt x="6" y="64"/>
                  </a:lnTo>
                  <a:lnTo>
                    <a:pt x="4" y="62"/>
                  </a:lnTo>
                  <a:close/>
                  <a:moveTo>
                    <a:pt x="5" y="61"/>
                  </a:moveTo>
                  <a:lnTo>
                    <a:pt x="5" y="61"/>
                  </a:lnTo>
                  <a:lnTo>
                    <a:pt x="6" y="62"/>
                  </a:lnTo>
                  <a:lnTo>
                    <a:pt x="5" y="61"/>
                  </a:lnTo>
                  <a:close/>
                  <a:moveTo>
                    <a:pt x="5" y="61"/>
                  </a:moveTo>
                  <a:lnTo>
                    <a:pt x="6" y="60"/>
                  </a:lnTo>
                  <a:lnTo>
                    <a:pt x="8" y="62"/>
                  </a:lnTo>
                  <a:lnTo>
                    <a:pt x="7" y="63"/>
                  </a:lnTo>
                  <a:lnTo>
                    <a:pt x="5" y="61"/>
                  </a:lnTo>
                  <a:close/>
                  <a:moveTo>
                    <a:pt x="6" y="60"/>
                  </a:moveTo>
                  <a:lnTo>
                    <a:pt x="6" y="60"/>
                  </a:lnTo>
                  <a:lnTo>
                    <a:pt x="7" y="61"/>
                  </a:lnTo>
                  <a:lnTo>
                    <a:pt x="6" y="60"/>
                  </a:lnTo>
                  <a:close/>
                  <a:moveTo>
                    <a:pt x="6" y="60"/>
                  </a:moveTo>
                  <a:lnTo>
                    <a:pt x="7" y="59"/>
                  </a:lnTo>
                  <a:lnTo>
                    <a:pt x="8" y="61"/>
                  </a:lnTo>
                  <a:lnTo>
                    <a:pt x="8" y="62"/>
                  </a:lnTo>
                  <a:lnTo>
                    <a:pt x="6" y="60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7" y="60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7" y="59"/>
                  </a:lnTo>
                  <a:close/>
                  <a:moveTo>
                    <a:pt x="9" y="61"/>
                  </a:moveTo>
                  <a:lnTo>
                    <a:pt x="9" y="61"/>
                  </a:lnTo>
                  <a:lnTo>
                    <a:pt x="8" y="60"/>
                  </a:lnTo>
                  <a:lnTo>
                    <a:pt x="9" y="61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7" y="59"/>
                  </a:moveTo>
                  <a:lnTo>
                    <a:pt x="7" y="59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7" y="59"/>
                  </a:lnTo>
                  <a:close/>
                  <a:moveTo>
                    <a:pt x="10" y="60"/>
                  </a:moveTo>
                  <a:lnTo>
                    <a:pt x="9" y="60"/>
                  </a:lnTo>
                  <a:lnTo>
                    <a:pt x="8" y="60"/>
                  </a:lnTo>
                  <a:lnTo>
                    <a:pt x="10" y="60"/>
                  </a:lnTo>
                  <a:close/>
                  <a:moveTo>
                    <a:pt x="7" y="59"/>
                  </a:moveTo>
                  <a:lnTo>
                    <a:pt x="7" y="58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7" y="59"/>
                  </a:lnTo>
                  <a:close/>
                  <a:moveTo>
                    <a:pt x="10" y="59"/>
                  </a:moveTo>
                  <a:lnTo>
                    <a:pt x="10" y="59"/>
                  </a:lnTo>
                  <a:lnTo>
                    <a:pt x="9" y="59"/>
                  </a:lnTo>
                  <a:lnTo>
                    <a:pt x="10" y="59"/>
                  </a:lnTo>
                  <a:close/>
                  <a:moveTo>
                    <a:pt x="7" y="58"/>
                  </a:moveTo>
                  <a:lnTo>
                    <a:pt x="8" y="57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7" y="58"/>
                  </a:lnTo>
                  <a:close/>
                  <a:moveTo>
                    <a:pt x="8" y="57"/>
                  </a:moveTo>
                  <a:lnTo>
                    <a:pt x="8" y="57"/>
                  </a:lnTo>
                  <a:lnTo>
                    <a:pt x="9" y="57"/>
                  </a:lnTo>
                  <a:lnTo>
                    <a:pt x="8" y="57"/>
                  </a:lnTo>
                  <a:close/>
                  <a:moveTo>
                    <a:pt x="8" y="57"/>
                  </a:moveTo>
                  <a:lnTo>
                    <a:pt x="8" y="56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8" y="57"/>
                  </a:lnTo>
                  <a:close/>
                  <a:moveTo>
                    <a:pt x="8" y="56"/>
                  </a:moveTo>
                  <a:lnTo>
                    <a:pt x="8" y="56"/>
                  </a:lnTo>
                  <a:lnTo>
                    <a:pt x="9" y="56"/>
                  </a:lnTo>
                  <a:lnTo>
                    <a:pt x="8" y="56"/>
                  </a:lnTo>
                  <a:close/>
                  <a:moveTo>
                    <a:pt x="8" y="56"/>
                  </a:moveTo>
                  <a:lnTo>
                    <a:pt x="8" y="54"/>
                  </a:lnTo>
                  <a:lnTo>
                    <a:pt x="11" y="55"/>
                  </a:lnTo>
                  <a:lnTo>
                    <a:pt x="10" y="57"/>
                  </a:lnTo>
                  <a:lnTo>
                    <a:pt x="8" y="56"/>
                  </a:lnTo>
                  <a:close/>
                  <a:moveTo>
                    <a:pt x="8" y="54"/>
                  </a:moveTo>
                  <a:lnTo>
                    <a:pt x="8" y="54"/>
                  </a:lnTo>
                  <a:lnTo>
                    <a:pt x="10" y="55"/>
                  </a:lnTo>
                  <a:lnTo>
                    <a:pt x="8" y="54"/>
                  </a:lnTo>
                  <a:close/>
                  <a:moveTo>
                    <a:pt x="8" y="54"/>
                  </a:moveTo>
                  <a:lnTo>
                    <a:pt x="9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4"/>
                  </a:lnTo>
                  <a:close/>
                  <a:moveTo>
                    <a:pt x="11" y="54"/>
                  </a:moveTo>
                  <a:lnTo>
                    <a:pt x="11" y="54"/>
                  </a:lnTo>
                  <a:lnTo>
                    <a:pt x="10" y="53"/>
                  </a:lnTo>
                  <a:lnTo>
                    <a:pt x="11" y="54"/>
                  </a:lnTo>
                  <a:close/>
                  <a:moveTo>
                    <a:pt x="9" y="53"/>
                  </a:moveTo>
                  <a:lnTo>
                    <a:pt x="9" y="51"/>
                  </a:lnTo>
                  <a:lnTo>
                    <a:pt x="12" y="52"/>
                  </a:lnTo>
                  <a:lnTo>
                    <a:pt x="11" y="54"/>
                  </a:lnTo>
                  <a:lnTo>
                    <a:pt x="9" y="53"/>
                  </a:lnTo>
                  <a:close/>
                  <a:moveTo>
                    <a:pt x="12" y="52"/>
                  </a:moveTo>
                  <a:lnTo>
                    <a:pt x="12" y="52"/>
                  </a:lnTo>
                  <a:lnTo>
                    <a:pt x="10" y="52"/>
                  </a:lnTo>
                  <a:lnTo>
                    <a:pt x="12" y="52"/>
                  </a:lnTo>
                  <a:close/>
                  <a:moveTo>
                    <a:pt x="9" y="51"/>
                  </a:moveTo>
                  <a:lnTo>
                    <a:pt x="10" y="48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9" y="51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1" y="49"/>
                  </a:lnTo>
                  <a:lnTo>
                    <a:pt x="10" y="48"/>
                  </a:lnTo>
                  <a:close/>
                  <a:moveTo>
                    <a:pt x="10" y="48"/>
                  </a:moveTo>
                  <a:lnTo>
                    <a:pt x="10" y="47"/>
                  </a:lnTo>
                  <a:lnTo>
                    <a:pt x="13" y="47"/>
                  </a:lnTo>
                  <a:lnTo>
                    <a:pt x="12" y="49"/>
                  </a:lnTo>
                  <a:lnTo>
                    <a:pt x="10" y="48"/>
                  </a:lnTo>
                  <a:close/>
                  <a:moveTo>
                    <a:pt x="13" y="47"/>
                  </a:moveTo>
                  <a:lnTo>
                    <a:pt x="13" y="47"/>
                  </a:lnTo>
                  <a:lnTo>
                    <a:pt x="12" y="47"/>
                  </a:lnTo>
                  <a:lnTo>
                    <a:pt x="13" y="47"/>
                  </a:lnTo>
                  <a:close/>
                  <a:moveTo>
                    <a:pt x="10" y="47"/>
                  </a:moveTo>
                  <a:lnTo>
                    <a:pt x="11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0" y="47"/>
                  </a:lnTo>
                  <a:close/>
                  <a:moveTo>
                    <a:pt x="13" y="46"/>
                  </a:moveTo>
                  <a:lnTo>
                    <a:pt x="13" y="46"/>
                  </a:lnTo>
                  <a:lnTo>
                    <a:pt x="12" y="46"/>
                  </a:lnTo>
                  <a:lnTo>
                    <a:pt x="13" y="46"/>
                  </a:lnTo>
                  <a:close/>
                  <a:moveTo>
                    <a:pt x="11" y="45"/>
                  </a:move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5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11" y="44"/>
                  </a:moveTo>
                  <a:lnTo>
                    <a:pt x="11" y="43"/>
                  </a:lnTo>
                  <a:lnTo>
                    <a:pt x="14" y="43"/>
                  </a:lnTo>
                  <a:lnTo>
                    <a:pt x="13" y="44"/>
                  </a:lnTo>
                  <a:lnTo>
                    <a:pt x="11" y="44"/>
                  </a:lnTo>
                  <a:close/>
                  <a:moveTo>
                    <a:pt x="14" y="43"/>
                  </a:moveTo>
                  <a:lnTo>
                    <a:pt x="14" y="43"/>
                  </a:lnTo>
                  <a:lnTo>
                    <a:pt x="12" y="43"/>
                  </a:lnTo>
                  <a:lnTo>
                    <a:pt x="14" y="43"/>
                  </a:lnTo>
                  <a:close/>
                  <a:moveTo>
                    <a:pt x="11" y="43"/>
                  </a:moveTo>
                  <a:lnTo>
                    <a:pt x="11" y="41"/>
                  </a:lnTo>
                  <a:lnTo>
                    <a:pt x="14" y="42"/>
                  </a:lnTo>
                  <a:lnTo>
                    <a:pt x="14" y="43"/>
                  </a:lnTo>
                  <a:lnTo>
                    <a:pt x="11" y="43"/>
                  </a:lnTo>
                  <a:close/>
                  <a:moveTo>
                    <a:pt x="14" y="42"/>
                  </a:moveTo>
                  <a:lnTo>
                    <a:pt x="14" y="42"/>
                  </a:lnTo>
                  <a:lnTo>
                    <a:pt x="12" y="42"/>
                  </a:lnTo>
                  <a:lnTo>
                    <a:pt x="14" y="42"/>
                  </a:lnTo>
                  <a:close/>
                  <a:moveTo>
                    <a:pt x="11" y="42"/>
                  </a:moveTo>
                  <a:lnTo>
                    <a:pt x="11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1" y="42"/>
                  </a:lnTo>
                  <a:close/>
                  <a:moveTo>
                    <a:pt x="14" y="40"/>
                  </a:moveTo>
                  <a:lnTo>
                    <a:pt x="14" y="40"/>
                  </a:lnTo>
                  <a:lnTo>
                    <a:pt x="12" y="40"/>
                  </a:lnTo>
                  <a:lnTo>
                    <a:pt x="14" y="40"/>
                  </a:lnTo>
                  <a:close/>
                  <a:moveTo>
                    <a:pt x="11" y="41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1" y="41"/>
                  </a:lnTo>
                  <a:close/>
                  <a:moveTo>
                    <a:pt x="14" y="39"/>
                  </a:moveTo>
                  <a:lnTo>
                    <a:pt x="14" y="39"/>
                  </a:lnTo>
                  <a:lnTo>
                    <a:pt x="12" y="40"/>
                  </a:lnTo>
                  <a:lnTo>
                    <a:pt x="14" y="39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2" y="40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40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1" y="40"/>
                  </a:lnTo>
                  <a:close/>
                  <a:moveTo>
                    <a:pt x="11" y="40"/>
                  </a:moveTo>
                  <a:lnTo>
                    <a:pt x="11" y="39"/>
                  </a:lnTo>
                  <a:lnTo>
                    <a:pt x="12" y="39"/>
                  </a:lnTo>
                  <a:lnTo>
                    <a:pt x="11" y="40"/>
                  </a:lnTo>
                  <a:close/>
                  <a:moveTo>
                    <a:pt x="11" y="39"/>
                  </a:moveTo>
                  <a:lnTo>
                    <a:pt x="11" y="36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1" y="39"/>
                  </a:lnTo>
                  <a:close/>
                  <a:moveTo>
                    <a:pt x="13" y="35"/>
                  </a:moveTo>
                  <a:lnTo>
                    <a:pt x="13" y="36"/>
                  </a:lnTo>
                  <a:lnTo>
                    <a:pt x="12" y="36"/>
                  </a:lnTo>
                  <a:lnTo>
                    <a:pt x="13" y="35"/>
                  </a:lnTo>
                  <a:close/>
                  <a:moveTo>
                    <a:pt x="11" y="38"/>
                  </a:moveTo>
                  <a:lnTo>
                    <a:pt x="11" y="37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1" y="38"/>
                  </a:lnTo>
                  <a:close/>
                  <a:moveTo>
                    <a:pt x="11" y="37"/>
                  </a:moveTo>
                  <a:lnTo>
                    <a:pt x="10" y="36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1" y="37"/>
                  </a:lnTo>
                  <a:close/>
                  <a:moveTo>
                    <a:pt x="11" y="34"/>
                  </a:move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close/>
                  <a:moveTo>
                    <a:pt x="10" y="37"/>
                  </a:moveTo>
                  <a:lnTo>
                    <a:pt x="9" y="36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7"/>
                  </a:lnTo>
                  <a:close/>
                  <a:moveTo>
                    <a:pt x="10" y="34"/>
                  </a:moveTo>
                  <a:lnTo>
                    <a:pt x="10" y="34"/>
                  </a:lnTo>
                  <a:lnTo>
                    <a:pt x="10" y="35"/>
                  </a:lnTo>
                  <a:lnTo>
                    <a:pt x="10" y="34"/>
                  </a:lnTo>
                  <a:close/>
                  <a:moveTo>
                    <a:pt x="9" y="36"/>
                  </a:moveTo>
                  <a:lnTo>
                    <a:pt x="8" y="36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9" y="36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5"/>
                  </a:lnTo>
                  <a:lnTo>
                    <a:pt x="9" y="33"/>
                  </a:lnTo>
                  <a:close/>
                  <a:moveTo>
                    <a:pt x="8" y="36"/>
                  </a:moveTo>
                  <a:lnTo>
                    <a:pt x="6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8" y="36"/>
                  </a:lnTo>
                  <a:close/>
                  <a:moveTo>
                    <a:pt x="6" y="36"/>
                  </a:moveTo>
                  <a:lnTo>
                    <a:pt x="6" y="36"/>
                  </a:lnTo>
                  <a:lnTo>
                    <a:pt x="7" y="34"/>
                  </a:lnTo>
                  <a:lnTo>
                    <a:pt x="6" y="36"/>
                  </a:lnTo>
                  <a:close/>
                  <a:moveTo>
                    <a:pt x="6" y="36"/>
                  </a:moveTo>
                  <a:lnTo>
                    <a:pt x="4" y="35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6" y="36"/>
                  </a:lnTo>
                  <a:close/>
                  <a:moveTo>
                    <a:pt x="4" y="35"/>
                  </a:moveTo>
                  <a:lnTo>
                    <a:pt x="4" y="35"/>
                  </a:lnTo>
                  <a:lnTo>
                    <a:pt x="5" y="34"/>
                  </a:lnTo>
                  <a:lnTo>
                    <a:pt x="4" y="35"/>
                  </a:lnTo>
                  <a:close/>
                  <a:moveTo>
                    <a:pt x="4" y="35"/>
                  </a:moveTo>
                  <a:lnTo>
                    <a:pt x="3" y="34"/>
                  </a:lnTo>
                  <a:lnTo>
                    <a:pt x="5" y="32"/>
                  </a:lnTo>
                  <a:lnTo>
                    <a:pt x="4" y="35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3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3" y="34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3" y="34"/>
                  </a:lnTo>
                  <a:close/>
                  <a:moveTo>
                    <a:pt x="3" y="34"/>
                  </a:moveTo>
                  <a:lnTo>
                    <a:pt x="2" y="34"/>
                  </a:lnTo>
                  <a:lnTo>
                    <a:pt x="3" y="33"/>
                  </a:lnTo>
                  <a:lnTo>
                    <a:pt x="3" y="34"/>
                  </a:lnTo>
                  <a:close/>
                  <a:moveTo>
                    <a:pt x="2" y="34"/>
                  </a:moveTo>
                  <a:lnTo>
                    <a:pt x="2" y="33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2" y="34"/>
                  </a:lnTo>
                  <a:close/>
                  <a:moveTo>
                    <a:pt x="2" y="33"/>
                  </a:moveTo>
                  <a:lnTo>
                    <a:pt x="1" y="33"/>
                  </a:lnTo>
                  <a:lnTo>
                    <a:pt x="2" y="32"/>
                  </a:lnTo>
                  <a:lnTo>
                    <a:pt x="2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1" y="33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0" y="31"/>
                  </a:lnTo>
                  <a:lnTo>
                    <a:pt x="2" y="31"/>
                  </a:lnTo>
                  <a:lnTo>
                    <a:pt x="1" y="32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0" y="31"/>
                  </a:lnTo>
                  <a:close/>
                  <a:moveTo>
                    <a:pt x="0" y="31"/>
                  </a:moveTo>
                  <a:lnTo>
                    <a:pt x="0" y="30"/>
                  </a:lnTo>
                  <a:lnTo>
                    <a:pt x="3" y="30"/>
                  </a:lnTo>
                  <a:lnTo>
                    <a:pt x="0" y="31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30"/>
                  </a:lnTo>
                  <a:close/>
                  <a:moveTo>
                    <a:pt x="0" y="30"/>
                  </a:moveTo>
                  <a:lnTo>
                    <a:pt x="0" y="29"/>
                  </a:lnTo>
                  <a:lnTo>
                    <a:pt x="1" y="29"/>
                  </a:lnTo>
                  <a:lnTo>
                    <a:pt x="0" y="30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0" y="29"/>
                  </a:lnTo>
                  <a:close/>
                  <a:moveTo>
                    <a:pt x="3" y="29"/>
                  </a:move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close/>
                  <a:moveTo>
                    <a:pt x="0" y="29"/>
                  </a:moveTo>
                  <a:lnTo>
                    <a:pt x="0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0" y="29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2" y="28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28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0" y="27"/>
                  </a:lnTo>
                  <a:close/>
                  <a:moveTo>
                    <a:pt x="1" y="26"/>
                  </a:moveTo>
                  <a:lnTo>
                    <a:pt x="1" y="25"/>
                  </a:lnTo>
                  <a:lnTo>
                    <a:pt x="2" y="26"/>
                  </a:lnTo>
                  <a:lnTo>
                    <a:pt x="1" y="26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7"/>
                  </a:lnTo>
                  <a:lnTo>
                    <a:pt x="1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6"/>
                  </a:lnTo>
                  <a:lnTo>
                    <a:pt x="2" y="25"/>
                  </a:lnTo>
                  <a:close/>
                  <a:moveTo>
                    <a:pt x="2" y="25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2" y="25"/>
                  </a:lnTo>
                  <a:close/>
                  <a:moveTo>
                    <a:pt x="2" y="24"/>
                  </a:moveTo>
                  <a:lnTo>
                    <a:pt x="3" y="24"/>
                  </a:lnTo>
                  <a:lnTo>
                    <a:pt x="3" y="26"/>
                  </a:lnTo>
                  <a:lnTo>
                    <a:pt x="2" y="24"/>
                  </a:lnTo>
                  <a:close/>
                  <a:moveTo>
                    <a:pt x="3" y="24"/>
                  </a:moveTo>
                  <a:lnTo>
                    <a:pt x="3" y="24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3" y="24"/>
                  </a:moveTo>
                  <a:lnTo>
                    <a:pt x="4" y="24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4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6"/>
                  </a:lnTo>
                  <a:lnTo>
                    <a:pt x="4" y="24"/>
                  </a:lnTo>
                  <a:close/>
                  <a:moveTo>
                    <a:pt x="4" y="24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4" y="24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6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4" y="27"/>
                  </a:lnTo>
                  <a:lnTo>
                    <a:pt x="5" y="25"/>
                  </a:lnTo>
                  <a:close/>
                  <a:moveTo>
                    <a:pt x="5" y="25"/>
                  </a:moveTo>
                  <a:lnTo>
                    <a:pt x="6" y="25"/>
                  </a:lnTo>
                  <a:lnTo>
                    <a:pt x="5" y="26"/>
                  </a:lnTo>
                  <a:lnTo>
                    <a:pt x="5" y="25"/>
                  </a:lnTo>
                  <a:close/>
                  <a:moveTo>
                    <a:pt x="6" y="25"/>
                  </a:moveTo>
                  <a:lnTo>
                    <a:pt x="7" y="26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6" y="25"/>
                  </a:lnTo>
                  <a:close/>
                  <a:moveTo>
                    <a:pt x="7" y="26"/>
                  </a:move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close/>
                  <a:moveTo>
                    <a:pt x="7" y="26"/>
                  </a:moveTo>
                  <a:lnTo>
                    <a:pt x="8" y="27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7" y="26"/>
                  </a:lnTo>
                  <a:close/>
                  <a:moveTo>
                    <a:pt x="6" y="29"/>
                  </a:moveTo>
                  <a:lnTo>
                    <a:pt x="6" y="29"/>
                  </a:lnTo>
                  <a:lnTo>
                    <a:pt x="7" y="28"/>
                  </a:lnTo>
                  <a:lnTo>
                    <a:pt x="6" y="29"/>
                  </a:lnTo>
                  <a:close/>
                  <a:moveTo>
                    <a:pt x="8" y="27"/>
                  </a:moveTo>
                  <a:lnTo>
                    <a:pt x="9" y="27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8" y="27"/>
                  </a:lnTo>
                  <a:close/>
                  <a:moveTo>
                    <a:pt x="7" y="30"/>
                  </a:moveTo>
                  <a:lnTo>
                    <a:pt x="7" y="30"/>
                  </a:lnTo>
                  <a:lnTo>
                    <a:pt x="8" y="28"/>
                  </a:lnTo>
                  <a:lnTo>
                    <a:pt x="7" y="30"/>
                  </a:lnTo>
                  <a:close/>
                  <a:moveTo>
                    <a:pt x="9" y="27"/>
                  </a:moveTo>
                  <a:lnTo>
                    <a:pt x="10" y="28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9" y="27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9" y="29"/>
                  </a:lnTo>
                  <a:lnTo>
                    <a:pt x="8" y="30"/>
                  </a:lnTo>
                  <a:close/>
                  <a:moveTo>
                    <a:pt x="10" y="28"/>
                  </a:moveTo>
                  <a:lnTo>
                    <a:pt x="11" y="29"/>
                  </a:lnTo>
                  <a:lnTo>
                    <a:pt x="10" y="31"/>
                  </a:lnTo>
                  <a:lnTo>
                    <a:pt x="8" y="30"/>
                  </a:lnTo>
                  <a:lnTo>
                    <a:pt x="10" y="28"/>
                  </a:lnTo>
                  <a:close/>
                  <a:moveTo>
                    <a:pt x="10" y="31"/>
                  </a:moveTo>
                  <a:lnTo>
                    <a:pt x="10" y="31"/>
                  </a:lnTo>
                  <a:lnTo>
                    <a:pt x="10" y="30"/>
                  </a:lnTo>
                  <a:lnTo>
                    <a:pt x="10" y="31"/>
                  </a:lnTo>
                  <a:close/>
                  <a:moveTo>
                    <a:pt x="10" y="29"/>
                  </a:moveTo>
                  <a:lnTo>
                    <a:pt x="12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29"/>
                  </a:lnTo>
                  <a:close/>
                  <a:moveTo>
                    <a:pt x="12" y="31"/>
                  </a:moveTo>
                  <a:lnTo>
                    <a:pt x="12" y="31"/>
                  </a:lnTo>
                  <a:lnTo>
                    <a:pt x="12" y="30"/>
                  </a:lnTo>
                  <a:lnTo>
                    <a:pt x="12" y="31"/>
                  </a:lnTo>
                  <a:close/>
                  <a:moveTo>
                    <a:pt x="12" y="29"/>
                  </a:moveTo>
                  <a:lnTo>
                    <a:pt x="13" y="29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29"/>
                  </a:lnTo>
                  <a:close/>
                  <a:moveTo>
                    <a:pt x="13" y="29"/>
                  </a:move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close/>
                  <a:moveTo>
                    <a:pt x="13" y="29"/>
                  </a:moveTo>
                  <a:lnTo>
                    <a:pt x="16" y="29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3" y="29"/>
                  </a:lnTo>
                  <a:close/>
                  <a:moveTo>
                    <a:pt x="16" y="31"/>
                  </a:move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close/>
                  <a:moveTo>
                    <a:pt x="16" y="29"/>
                  </a:moveTo>
                  <a:lnTo>
                    <a:pt x="18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9"/>
                  </a:lnTo>
                  <a:close/>
                  <a:moveTo>
                    <a:pt x="18" y="29"/>
                  </a:moveTo>
                  <a:lnTo>
                    <a:pt x="18" y="29"/>
                  </a:lnTo>
                  <a:lnTo>
                    <a:pt x="18" y="30"/>
                  </a:lnTo>
                  <a:lnTo>
                    <a:pt x="18" y="29"/>
                  </a:lnTo>
                  <a:close/>
                  <a:moveTo>
                    <a:pt x="18" y="29"/>
                  </a:moveTo>
                  <a:lnTo>
                    <a:pt x="21" y="29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29"/>
                  </a:lnTo>
                  <a:close/>
                  <a:moveTo>
                    <a:pt x="21" y="29"/>
                  </a:move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close/>
                  <a:moveTo>
                    <a:pt x="21" y="29"/>
                  </a:moveTo>
                  <a:lnTo>
                    <a:pt x="22" y="29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1" y="29"/>
                  </a:lnTo>
                  <a:close/>
                  <a:moveTo>
                    <a:pt x="22" y="32"/>
                  </a:moveTo>
                  <a:lnTo>
                    <a:pt x="22" y="31"/>
                  </a:lnTo>
                  <a:lnTo>
                    <a:pt x="22" y="30"/>
                  </a:lnTo>
                  <a:lnTo>
                    <a:pt x="22" y="32"/>
                  </a:lnTo>
                  <a:close/>
                  <a:moveTo>
                    <a:pt x="22" y="29"/>
                  </a:move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30"/>
                  </a:lnTo>
                  <a:lnTo>
                    <a:pt x="23" y="29"/>
                  </a:lnTo>
                  <a:close/>
                  <a:moveTo>
                    <a:pt x="23" y="29"/>
                  </a:moveTo>
                  <a:lnTo>
                    <a:pt x="24" y="29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3" y="29"/>
                  </a:lnTo>
                  <a:close/>
                  <a:moveTo>
                    <a:pt x="24" y="29"/>
                  </a:moveTo>
                  <a:lnTo>
                    <a:pt x="24" y="29"/>
                  </a:lnTo>
                  <a:lnTo>
                    <a:pt x="24" y="31"/>
                  </a:lnTo>
                  <a:lnTo>
                    <a:pt x="24" y="29"/>
                  </a:lnTo>
                  <a:close/>
                  <a:moveTo>
                    <a:pt x="24" y="29"/>
                  </a:moveTo>
                  <a:lnTo>
                    <a:pt x="26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29"/>
                  </a:lnTo>
                  <a:close/>
                  <a:moveTo>
                    <a:pt x="26" y="30"/>
                  </a:moveTo>
                  <a:lnTo>
                    <a:pt x="26" y="30"/>
                  </a:lnTo>
                  <a:lnTo>
                    <a:pt x="25" y="31"/>
                  </a:lnTo>
                  <a:lnTo>
                    <a:pt x="26" y="30"/>
                  </a:lnTo>
                  <a:close/>
                  <a:moveTo>
                    <a:pt x="26" y="30"/>
                  </a:moveTo>
                  <a:lnTo>
                    <a:pt x="27" y="30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6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6" y="32"/>
                  </a:lnTo>
                  <a:lnTo>
                    <a:pt x="27" y="30"/>
                  </a:lnTo>
                  <a:close/>
                  <a:moveTo>
                    <a:pt x="27" y="30"/>
                  </a:moveTo>
                  <a:lnTo>
                    <a:pt x="28" y="31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7" y="30"/>
                  </a:lnTo>
                  <a:close/>
                  <a:moveTo>
                    <a:pt x="28" y="31"/>
                  </a:moveTo>
                  <a:lnTo>
                    <a:pt x="29" y="32"/>
                  </a:lnTo>
                  <a:lnTo>
                    <a:pt x="28" y="34"/>
                  </a:lnTo>
                  <a:lnTo>
                    <a:pt x="27" y="33"/>
                  </a:lnTo>
                  <a:lnTo>
                    <a:pt x="28" y="31"/>
                  </a:lnTo>
                  <a:close/>
                  <a:moveTo>
                    <a:pt x="29" y="32"/>
                  </a:moveTo>
                  <a:lnTo>
                    <a:pt x="29" y="32"/>
                  </a:lnTo>
                  <a:lnTo>
                    <a:pt x="29" y="33"/>
                  </a:lnTo>
                  <a:lnTo>
                    <a:pt x="29" y="32"/>
                  </a:lnTo>
                  <a:close/>
                  <a:moveTo>
                    <a:pt x="29" y="32"/>
                  </a:moveTo>
                  <a:lnTo>
                    <a:pt x="31" y="33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9" y="32"/>
                  </a:lnTo>
                  <a:close/>
                  <a:moveTo>
                    <a:pt x="30" y="35"/>
                  </a:moveTo>
                  <a:lnTo>
                    <a:pt x="29" y="35"/>
                  </a:lnTo>
                  <a:lnTo>
                    <a:pt x="30" y="34"/>
                  </a:lnTo>
                  <a:lnTo>
                    <a:pt x="30" y="35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3"/>
                  </a:lnTo>
                  <a:close/>
                  <a:moveTo>
                    <a:pt x="31" y="35"/>
                  </a:moveTo>
                  <a:lnTo>
                    <a:pt x="31" y="35"/>
                  </a:lnTo>
                  <a:lnTo>
                    <a:pt x="31" y="34"/>
                  </a:lnTo>
                  <a:lnTo>
                    <a:pt x="31" y="35"/>
                  </a:lnTo>
                  <a:close/>
                  <a:moveTo>
                    <a:pt x="31" y="33"/>
                  </a:moveTo>
                  <a:lnTo>
                    <a:pt x="33" y="33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1" y="33"/>
                  </a:lnTo>
                  <a:close/>
                  <a:moveTo>
                    <a:pt x="33" y="36"/>
                  </a:moveTo>
                  <a:lnTo>
                    <a:pt x="32" y="36"/>
                  </a:lnTo>
                  <a:lnTo>
                    <a:pt x="33" y="34"/>
                  </a:lnTo>
                  <a:lnTo>
                    <a:pt x="33" y="36"/>
                  </a:lnTo>
                  <a:close/>
                  <a:moveTo>
                    <a:pt x="33" y="33"/>
                  </a:moveTo>
                  <a:lnTo>
                    <a:pt x="34" y="33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3"/>
                  </a:lnTo>
                  <a:close/>
                  <a:moveTo>
                    <a:pt x="34" y="36"/>
                  </a:moveTo>
                  <a:lnTo>
                    <a:pt x="34" y="36"/>
                  </a:lnTo>
                  <a:lnTo>
                    <a:pt x="34" y="34"/>
                  </a:lnTo>
                  <a:lnTo>
                    <a:pt x="34" y="36"/>
                  </a:lnTo>
                  <a:close/>
                  <a:moveTo>
                    <a:pt x="34" y="33"/>
                  </a:moveTo>
                  <a:lnTo>
                    <a:pt x="35" y="33"/>
                  </a:lnTo>
                  <a:lnTo>
                    <a:pt x="36" y="35"/>
                  </a:lnTo>
                  <a:lnTo>
                    <a:pt x="34" y="36"/>
                  </a:lnTo>
                  <a:lnTo>
                    <a:pt x="34" y="33"/>
                  </a:lnTo>
                  <a:close/>
                  <a:moveTo>
                    <a:pt x="36" y="35"/>
                  </a:moveTo>
                  <a:lnTo>
                    <a:pt x="36" y="35"/>
                  </a:lnTo>
                  <a:lnTo>
                    <a:pt x="36" y="34"/>
                  </a:lnTo>
                  <a:lnTo>
                    <a:pt x="36" y="35"/>
                  </a:lnTo>
                  <a:close/>
                  <a:moveTo>
                    <a:pt x="35" y="33"/>
                  </a:moveTo>
                  <a:lnTo>
                    <a:pt x="37" y="33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5" y="33"/>
                  </a:lnTo>
                  <a:close/>
                  <a:moveTo>
                    <a:pt x="37" y="35"/>
                  </a:moveTo>
                  <a:lnTo>
                    <a:pt x="37" y="35"/>
                  </a:lnTo>
                  <a:lnTo>
                    <a:pt x="37" y="34"/>
                  </a:lnTo>
                  <a:lnTo>
                    <a:pt x="37" y="35"/>
                  </a:lnTo>
                  <a:close/>
                  <a:moveTo>
                    <a:pt x="37" y="33"/>
                  </a:moveTo>
                  <a:lnTo>
                    <a:pt x="38" y="32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7" y="33"/>
                  </a:lnTo>
                  <a:close/>
                  <a:moveTo>
                    <a:pt x="38" y="32"/>
                  </a:moveTo>
                  <a:lnTo>
                    <a:pt x="40" y="32"/>
                  </a:lnTo>
                  <a:lnTo>
                    <a:pt x="40" y="34"/>
                  </a:lnTo>
                  <a:lnTo>
                    <a:pt x="39" y="35"/>
                  </a:lnTo>
                  <a:lnTo>
                    <a:pt x="38" y="32"/>
                  </a:lnTo>
                  <a:close/>
                  <a:moveTo>
                    <a:pt x="41" y="34"/>
                  </a:moveTo>
                  <a:lnTo>
                    <a:pt x="40" y="34"/>
                  </a:lnTo>
                  <a:lnTo>
                    <a:pt x="40" y="33"/>
                  </a:lnTo>
                  <a:lnTo>
                    <a:pt x="41" y="34"/>
                  </a:lnTo>
                  <a:close/>
                  <a:moveTo>
                    <a:pt x="40" y="32"/>
                  </a:moveTo>
                  <a:lnTo>
                    <a:pt x="41" y="31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0" y="32"/>
                  </a:lnTo>
                  <a:close/>
                  <a:moveTo>
                    <a:pt x="41" y="31"/>
                  </a:moveTo>
                  <a:lnTo>
                    <a:pt x="41" y="31"/>
                  </a:lnTo>
                  <a:lnTo>
                    <a:pt x="42" y="32"/>
                  </a:lnTo>
                  <a:lnTo>
                    <a:pt x="41" y="31"/>
                  </a:lnTo>
                  <a:close/>
                  <a:moveTo>
                    <a:pt x="41" y="31"/>
                  </a:moveTo>
                  <a:lnTo>
                    <a:pt x="47" y="29"/>
                  </a:lnTo>
                  <a:lnTo>
                    <a:pt x="48" y="31"/>
                  </a:lnTo>
                  <a:lnTo>
                    <a:pt x="42" y="34"/>
                  </a:lnTo>
                  <a:lnTo>
                    <a:pt x="41" y="31"/>
                  </a:lnTo>
                  <a:close/>
                  <a:moveTo>
                    <a:pt x="48" y="31"/>
                  </a:moveTo>
                  <a:lnTo>
                    <a:pt x="48" y="31"/>
                  </a:lnTo>
                  <a:lnTo>
                    <a:pt x="48" y="30"/>
                  </a:lnTo>
                  <a:lnTo>
                    <a:pt x="48" y="31"/>
                  </a:lnTo>
                  <a:close/>
                  <a:moveTo>
                    <a:pt x="47" y="29"/>
                  </a:moveTo>
                  <a:lnTo>
                    <a:pt x="49" y="28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7" y="29"/>
                  </a:ln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29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50" y="28"/>
                  </a:lnTo>
                  <a:lnTo>
                    <a:pt x="51" y="30"/>
                  </a:lnTo>
                  <a:lnTo>
                    <a:pt x="50" y="31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2" y="27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28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8"/>
                  </a:lnTo>
                  <a:lnTo>
                    <a:pt x="52" y="27"/>
                  </a:lnTo>
                  <a:close/>
                  <a:moveTo>
                    <a:pt x="52" y="27"/>
                  </a:moveTo>
                  <a:lnTo>
                    <a:pt x="53" y="27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2" y="27"/>
                  </a:lnTo>
                  <a:close/>
                  <a:moveTo>
                    <a:pt x="55" y="29"/>
                  </a:moveTo>
                  <a:lnTo>
                    <a:pt x="54" y="29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5" y="29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9"/>
                  </a:lnTo>
                  <a:lnTo>
                    <a:pt x="52" y="28"/>
                  </a:lnTo>
                  <a:close/>
                  <a:moveTo>
                    <a:pt x="55" y="28"/>
                  </a:moveTo>
                  <a:lnTo>
                    <a:pt x="55" y="29"/>
                  </a:lnTo>
                  <a:lnTo>
                    <a:pt x="54" y="28"/>
                  </a:lnTo>
                  <a:lnTo>
                    <a:pt x="55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4" y="28"/>
                  </a:lnTo>
                  <a:lnTo>
                    <a:pt x="52" y="28"/>
                  </a:lnTo>
                  <a:close/>
                  <a:moveTo>
                    <a:pt x="52" y="28"/>
                  </a:moveTo>
                  <a:lnTo>
                    <a:pt x="53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2" y="28"/>
                  </a:lnTo>
                  <a:close/>
                  <a:moveTo>
                    <a:pt x="55" y="27"/>
                  </a:moveTo>
                  <a:lnTo>
                    <a:pt x="55" y="27"/>
                  </a:lnTo>
                  <a:lnTo>
                    <a:pt x="54" y="27"/>
                  </a:lnTo>
                  <a:lnTo>
                    <a:pt x="55" y="27"/>
                  </a:lnTo>
                  <a:close/>
                  <a:moveTo>
                    <a:pt x="53" y="27"/>
                  </a:moveTo>
                  <a:lnTo>
                    <a:pt x="52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3" y="27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lnTo>
                    <a:pt x="54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5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2" y="26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4" y="25"/>
                  </a:lnTo>
                  <a:lnTo>
                    <a:pt x="55" y="25"/>
                  </a:lnTo>
                  <a:close/>
                  <a:moveTo>
                    <a:pt x="52" y="25"/>
                  </a:moveTo>
                  <a:lnTo>
                    <a:pt x="52" y="24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2" y="25"/>
                  </a:lnTo>
                  <a:close/>
                  <a:moveTo>
                    <a:pt x="52" y="24"/>
                  </a:moveTo>
                  <a:lnTo>
                    <a:pt x="52" y="24"/>
                  </a:lnTo>
                  <a:lnTo>
                    <a:pt x="53" y="24"/>
                  </a:lnTo>
                  <a:lnTo>
                    <a:pt x="52" y="24"/>
                  </a:lnTo>
                  <a:close/>
                  <a:moveTo>
                    <a:pt x="52" y="24"/>
                  </a:moveTo>
                  <a:lnTo>
                    <a:pt x="52" y="23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2" y="24"/>
                  </a:lnTo>
                  <a:close/>
                  <a:moveTo>
                    <a:pt x="54" y="22"/>
                  </a:moveTo>
                  <a:lnTo>
                    <a:pt x="54" y="22"/>
                  </a:lnTo>
                  <a:lnTo>
                    <a:pt x="53" y="23"/>
                  </a:lnTo>
                  <a:lnTo>
                    <a:pt x="54" y="22"/>
                  </a:lnTo>
                  <a:close/>
                  <a:moveTo>
                    <a:pt x="52" y="23"/>
                  </a:moveTo>
                  <a:lnTo>
                    <a:pt x="51" y="21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3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lnTo>
                    <a:pt x="52" y="20"/>
                  </a:lnTo>
                  <a:lnTo>
                    <a:pt x="54" y="20"/>
                  </a:lnTo>
                  <a:close/>
                  <a:moveTo>
                    <a:pt x="51" y="21"/>
                  </a:moveTo>
                  <a:lnTo>
                    <a:pt x="51" y="20"/>
                  </a:lnTo>
                  <a:lnTo>
                    <a:pt x="53" y="18"/>
                  </a:lnTo>
                  <a:lnTo>
                    <a:pt x="54" y="20"/>
                  </a:lnTo>
                  <a:lnTo>
                    <a:pt x="51" y="21"/>
                  </a:lnTo>
                  <a:close/>
                  <a:moveTo>
                    <a:pt x="51" y="20"/>
                  </a:moveTo>
                  <a:lnTo>
                    <a:pt x="51" y="19"/>
                  </a:lnTo>
                  <a:lnTo>
                    <a:pt x="52" y="19"/>
                  </a:lnTo>
                  <a:lnTo>
                    <a:pt x="51" y="20"/>
                  </a:lnTo>
                  <a:close/>
                  <a:moveTo>
                    <a:pt x="51" y="19"/>
                  </a:moveTo>
                  <a:lnTo>
                    <a:pt x="50" y="18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1" y="19"/>
                  </a:lnTo>
                  <a:close/>
                  <a:moveTo>
                    <a:pt x="50" y="18"/>
                  </a:moveTo>
                  <a:lnTo>
                    <a:pt x="50" y="17"/>
                  </a:lnTo>
                  <a:lnTo>
                    <a:pt x="52" y="16"/>
                  </a:lnTo>
                  <a:lnTo>
                    <a:pt x="53" y="17"/>
                  </a:lnTo>
                  <a:lnTo>
                    <a:pt x="50" y="18"/>
                  </a:lnTo>
                  <a:close/>
                  <a:moveTo>
                    <a:pt x="52" y="16"/>
                  </a:moveTo>
                  <a:lnTo>
                    <a:pt x="52" y="16"/>
                  </a:lnTo>
                  <a:lnTo>
                    <a:pt x="51" y="16"/>
                  </a:lnTo>
                  <a:lnTo>
                    <a:pt x="52" y="16"/>
                  </a:lnTo>
                  <a:close/>
                  <a:moveTo>
                    <a:pt x="50" y="17"/>
                  </a:moveTo>
                  <a:lnTo>
                    <a:pt x="49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0" y="17"/>
                  </a:lnTo>
                  <a:close/>
                  <a:moveTo>
                    <a:pt x="49" y="16"/>
                  </a:moveTo>
                  <a:lnTo>
                    <a:pt x="49" y="16"/>
                  </a:lnTo>
                  <a:lnTo>
                    <a:pt x="50" y="15"/>
                  </a:lnTo>
                  <a:lnTo>
                    <a:pt x="49" y="16"/>
                  </a:lnTo>
                  <a:close/>
                  <a:moveTo>
                    <a:pt x="49" y="16"/>
                  </a:moveTo>
                  <a:lnTo>
                    <a:pt x="49" y="15"/>
                  </a:lnTo>
                  <a:lnTo>
                    <a:pt x="51" y="14"/>
                  </a:lnTo>
                  <a:lnTo>
                    <a:pt x="52" y="15"/>
                  </a:lnTo>
                  <a:lnTo>
                    <a:pt x="49" y="16"/>
                  </a:lnTo>
                  <a:close/>
                  <a:moveTo>
                    <a:pt x="49" y="15"/>
                  </a:moveTo>
                  <a:lnTo>
                    <a:pt x="49" y="14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5"/>
                  </a:lnTo>
                  <a:close/>
                  <a:moveTo>
                    <a:pt x="51" y="13"/>
                  </a:move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close/>
                  <a:moveTo>
                    <a:pt x="49" y="14"/>
                  </a:moveTo>
                  <a:lnTo>
                    <a:pt x="48" y="13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49" y="14"/>
                  </a:lnTo>
                  <a:close/>
                  <a:moveTo>
                    <a:pt x="48" y="13"/>
                  </a:moveTo>
                  <a:lnTo>
                    <a:pt x="48" y="12"/>
                  </a:lnTo>
                  <a:lnTo>
                    <a:pt x="50" y="12"/>
                  </a:lnTo>
                  <a:lnTo>
                    <a:pt x="48" y="13"/>
                  </a:lnTo>
                  <a:close/>
                  <a:moveTo>
                    <a:pt x="48" y="12"/>
                  </a:moveTo>
                  <a:lnTo>
                    <a:pt x="48" y="12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48" y="12"/>
                  </a:lnTo>
                  <a:close/>
                  <a:moveTo>
                    <a:pt x="50" y="10"/>
                  </a:moveTo>
                  <a:lnTo>
                    <a:pt x="51" y="11"/>
                  </a:lnTo>
                  <a:lnTo>
                    <a:pt x="49" y="12"/>
                  </a:lnTo>
                  <a:lnTo>
                    <a:pt x="50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50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50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9" y="13"/>
                  </a:lnTo>
                  <a:lnTo>
                    <a:pt x="49" y="11"/>
                  </a:lnTo>
                  <a:lnTo>
                    <a:pt x="49" y="13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9" y="10"/>
                  </a:moveTo>
                  <a:lnTo>
                    <a:pt x="49" y="10"/>
                  </a:lnTo>
                  <a:lnTo>
                    <a:pt x="49" y="11"/>
                  </a:lnTo>
                  <a:lnTo>
                    <a:pt x="49" y="10"/>
                  </a:lnTo>
                  <a:close/>
                  <a:moveTo>
                    <a:pt x="49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13"/>
                  </a:lnTo>
                  <a:close/>
                  <a:moveTo>
                    <a:pt x="48" y="13"/>
                  </a:moveTo>
                  <a:lnTo>
                    <a:pt x="48" y="13"/>
                  </a:lnTo>
                  <a:lnTo>
                    <a:pt x="48" y="10"/>
                  </a:lnTo>
                  <a:lnTo>
                    <a:pt x="48" y="13"/>
                  </a:lnTo>
                  <a:close/>
                  <a:moveTo>
                    <a:pt x="46" y="11"/>
                  </a:moveTo>
                  <a:lnTo>
                    <a:pt x="46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6" y="11"/>
                  </a:lnTo>
                  <a:close/>
                  <a:moveTo>
                    <a:pt x="49" y="11"/>
                  </a:moveTo>
                  <a:lnTo>
                    <a:pt x="49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9" y="11"/>
                  </a:lnTo>
                  <a:close/>
                  <a:moveTo>
                    <a:pt x="46" y="13"/>
                  </a:moveTo>
                  <a:lnTo>
                    <a:pt x="46" y="12"/>
                  </a:lnTo>
                  <a:lnTo>
                    <a:pt x="48" y="12"/>
                  </a:lnTo>
                  <a:lnTo>
                    <a:pt x="46" y="13"/>
                  </a:lnTo>
                  <a:close/>
                  <a:moveTo>
                    <a:pt x="49" y="12"/>
                  </a:moveTo>
                  <a:lnTo>
                    <a:pt x="49" y="13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9" y="12"/>
                  </a:lnTo>
                  <a:close/>
                  <a:moveTo>
                    <a:pt x="47" y="14"/>
                  </a:moveTo>
                  <a:lnTo>
                    <a:pt x="47" y="14"/>
                  </a:lnTo>
                  <a:lnTo>
                    <a:pt x="48" y="13"/>
                  </a:lnTo>
                  <a:lnTo>
                    <a:pt x="47" y="14"/>
                  </a:lnTo>
                  <a:close/>
                  <a:moveTo>
                    <a:pt x="49" y="13"/>
                  </a:moveTo>
                  <a:lnTo>
                    <a:pt x="49" y="14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9" y="13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8" y="14"/>
                  </a:lnTo>
                  <a:lnTo>
                    <a:pt x="47" y="15"/>
                  </a:lnTo>
                  <a:close/>
                  <a:moveTo>
                    <a:pt x="49" y="14"/>
                  </a:moveTo>
                  <a:lnTo>
                    <a:pt x="50" y="15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9" y="14"/>
                  </a:lnTo>
                  <a:close/>
                  <a:moveTo>
                    <a:pt x="50" y="15"/>
                  </a:moveTo>
                  <a:lnTo>
                    <a:pt x="50" y="15"/>
                  </a:lnTo>
                  <a:lnTo>
                    <a:pt x="49" y="15"/>
                  </a:lnTo>
                  <a:lnTo>
                    <a:pt x="50" y="15"/>
                  </a:lnTo>
                  <a:close/>
                  <a:moveTo>
                    <a:pt x="50" y="15"/>
                  </a:moveTo>
                  <a:lnTo>
                    <a:pt x="50" y="16"/>
                  </a:lnTo>
                  <a:lnTo>
                    <a:pt x="48" y="17"/>
                  </a:lnTo>
                  <a:lnTo>
                    <a:pt x="47" y="16"/>
                  </a:lnTo>
                  <a:lnTo>
                    <a:pt x="50" y="15"/>
                  </a:lnTo>
                  <a:close/>
                  <a:moveTo>
                    <a:pt x="48" y="17"/>
                  </a:moveTo>
                  <a:lnTo>
                    <a:pt x="48" y="17"/>
                  </a:lnTo>
                  <a:lnTo>
                    <a:pt x="49" y="16"/>
                  </a:lnTo>
                  <a:lnTo>
                    <a:pt x="48" y="17"/>
                  </a:lnTo>
                  <a:close/>
                  <a:moveTo>
                    <a:pt x="50" y="16"/>
                  </a:moveTo>
                  <a:lnTo>
                    <a:pt x="50" y="17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6"/>
                  </a:lnTo>
                  <a:close/>
                  <a:moveTo>
                    <a:pt x="50" y="17"/>
                  </a:moveTo>
                  <a:lnTo>
                    <a:pt x="50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0" y="17"/>
                  </a:moveTo>
                  <a:lnTo>
                    <a:pt x="51" y="18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7"/>
                  </a:lnTo>
                  <a:close/>
                  <a:moveTo>
                    <a:pt x="51" y="18"/>
                  </a:moveTo>
                  <a:lnTo>
                    <a:pt x="51" y="18"/>
                  </a:lnTo>
                  <a:lnTo>
                    <a:pt x="49" y="18"/>
                  </a:lnTo>
                  <a:lnTo>
                    <a:pt x="51" y="18"/>
                  </a:lnTo>
                  <a:close/>
                  <a:moveTo>
                    <a:pt x="51" y="18"/>
                  </a:moveTo>
                  <a:lnTo>
                    <a:pt x="51" y="19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51" y="18"/>
                  </a:lnTo>
                  <a:close/>
                  <a:moveTo>
                    <a:pt x="51" y="19"/>
                  </a:moveTo>
                  <a:lnTo>
                    <a:pt x="51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1" y="19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48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8" y="19"/>
                  </a:lnTo>
                  <a:lnTo>
                    <a:pt x="47" y="20"/>
                  </a:lnTo>
                  <a:close/>
                  <a:moveTo>
                    <a:pt x="47" y="20"/>
                  </a:moveTo>
                  <a:lnTo>
                    <a:pt x="46" y="19"/>
                  </a:lnTo>
                  <a:lnTo>
                    <a:pt x="48" y="17"/>
                  </a:lnTo>
                  <a:lnTo>
                    <a:pt x="47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7" y="18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8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6" y="19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5" y="18"/>
                  </a:lnTo>
                  <a:lnTo>
                    <a:pt x="46" y="17"/>
                  </a:lnTo>
                  <a:lnTo>
                    <a:pt x="45" y="18"/>
                  </a:lnTo>
                  <a:close/>
                  <a:moveTo>
                    <a:pt x="45" y="18"/>
                  </a:moveTo>
                  <a:lnTo>
                    <a:pt x="44" y="17"/>
                  </a:lnTo>
                  <a:lnTo>
                    <a:pt x="47" y="16"/>
                  </a:lnTo>
                  <a:lnTo>
                    <a:pt x="45" y="18"/>
                  </a:lnTo>
                  <a:close/>
                  <a:moveTo>
                    <a:pt x="44" y="17"/>
                  </a:moveTo>
                  <a:lnTo>
                    <a:pt x="44" y="17"/>
                  </a:lnTo>
                  <a:lnTo>
                    <a:pt x="45" y="16"/>
                  </a:lnTo>
                  <a:lnTo>
                    <a:pt x="44" y="17"/>
                  </a:lnTo>
                  <a:close/>
                  <a:moveTo>
                    <a:pt x="44" y="17"/>
                  </a:moveTo>
                  <a:lnTo>
                    <a:pt x="44" y="16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4" y="17"/>
                  </a:lnTo>
                  <a:close/>
                  <a:moveTo>
                    <a:pt x="44" y="16"/>
                  </a:moveTo>
                  <a:lnTo>
                    <a:pt x="44" y="16"/>
                  </a:lnTo>
                  <a:lnTo>
                    <a:pt x="45" y="15"/>
                  </a:lnTo>
                  <a:lnTo>
                    <a:pt x="44" y="16"/>
                  </a:lnTo>
                  <a:close/>
                  <a:moveTo>
                    <a:pt x="44" y="16"/>
                  </a:moveTo>
                  <a:lnTo>
                    <a:pt x="44" y="15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4" y="16"/>
                  </a:lnTo>
                  <a:close/>
                  <a:moveTo>
                    <a:pt x="44" y="15"/>
                  </a:moveTo>
                  <a:lnTo>
                    <a:pt x="44" y="15"/>
                  </a:lnTo>
                  <a:lnTo>
                    <a:pt x="45" y="15"/>
                  </a:lnTo>
                  <a:lnTo>
                    <a:pt x="44" y="15"/>
                  </a:lnTo>
                  <a:close/>
                  <a:moveTo>
                    <a:pt x="44" y="15"/>
                  </a:moveTo>
                  <a:lnTo>
                    <a:pt x="43" y="14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4" y="15"/>
                  </a:lnTo>
                  <a:close/>
                  <a:moveTo>
                    <a:pt x="43" y="14"/>
                  </a:moveTo>
                  <a:lnTo>
                    <a:pt x="43" y="14"/>
                  </a:lnTo>
                  <a:lnTo>
                    <a:pt x="45" y="14"/>
                  </a:lnTo>
                  <a:lnTo>
                    <a:pt x="43" y="14"/>
                  </a:lnTo>
                  <a:close/>
                  <a:moveTo>
                    <a:pt x="43" y="14"/>
                  </a:moveTo>
                  <a:lnTo>
                    <a:pt x="43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3" y="14"/>
                  </a:lnTo>
                  <a:close/>
                  <a:moveTo>
                    <a:pt x="43" y="13"/>
                  </a:moveTo>
                  <a:lnTo>
                    <a:pt x="43" y="13"/>
                  </a:lnTo>
                  <a:lnTo>
                    <a:pt x="45" y="13"/>
                  </a:lnTo>
                  <a:lnTo>
                    <a:pt x="43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3" y="13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5" y="12"/>
                  </a:lnTo>
                  <a:lnTo>
                    <a:pt x="43" y="12"/>
                  </a:lnTo>
                  <a:close/>
                  <a:moveTo>
                    <a:pt x="43" y="12"/>
                  </a:moveTo>
                  <a:lnTo>
                    <a:pt x="43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3" y="12"/>
                  </a:lnTo>
                  <a:close/>
                  <a:moveTo>
                    <a:pt x="43" y="11"/>
                  </a:moveTo>
                  <a:lnTo>
                    <a:pt x="43" y="11"/>
                  </a:lnTo>
                  <a:lnTo>
                    <a:pt x="45" y="11"/>
                  </a:lnTo>
                  <a:lnTo>
                    <a:pt x="43" y="11"/>
                  </a:lnTo>
                  <a:close/>
                  <a:moveTo>
                    <a:pt x="43" y="11"/>
                  </a:moveTo>
                  <a:lnTo>
                    <a:pt x="44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3" y="11"/>
                  </a:lnTo>
                  <a:close/>
                  <a:moveTo>
                    <a:pt x="44" y="10"/>
                  </a:moveTo>
                  <a:lnTo>
                    <a:pt x="44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4" y="10"/>
                  </a:lnTo>
                  <a:close/>
                  <a:moveTo>
                    <a:pt x="44" y="9"/>
                  </a:move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close/>
                  <a:moveTo>
                    <a:pt x="44" y="9"/>
                  </a:moveTo>
                  <a:lnTo>
                    <a:pt x="44" y="8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9"/>
                  </a:lnTo>
                  <a:close/>
                  <a:moveTo>
                    <a:pt x="44" y="8"/>
                  </a:moveTo>
                  <a:lnTo>
                    <a:pt x="45" y="7"/>
                  </a:lnTo>
                  <a:lnTo>
                    <a:pt x="47" y="8"/>
                  </a:lnTo>
                  <a:lnTo>
                    <a:pt x="47" y="9"/>
                  </a:lnTo>
                  <a:lnTo>
                    <a:pt x="44" y="8"/>
                  </a:lnTo>
                  <a:close/>
                  <a:moveTo>
                    <a:pt x="45" y="7"/>
                  </a:moveTo>
                  <a:lnTo>
                    <a:pt x="45" y="6"/>
                  </a:lnTo>
                  <a:lnTo>
                    <a:pt x="46" y="7"/>
                  </a:lnTo>
                  <a:lnTo>
                    <a:pt x="45" y="7"/>
                  </a:lnTo>
                  <a:close/>
                  <a:moveTo>
                    <a:pt x="45" y="6"/>
                  </a:moveTo>
                  <a:lnTo>
                    <a:pt x="45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5" y="6"/>
                  </a:lnTo>
                  <a:close/>
                  <a:moveTo>
                    <a:pt x="45" y="6"/>
                  </a:moveTo>
                  <a:lnTo>
                    <a:pt x="46" y="5"/>
                  </a:lnTo>
                  <a:lnTo>
                    <a:pt x="48" y="6"/>
                  </a:lnTo>
                  <a:lnTo>
                    <a:pt x="47" y="7"/>
                  </a:lnTo>
                  <a:lnTo>
                    <a:pt x="45" y="6"/>
                  </a:lnTo>
                  <a:close/>
                  <a:moveTo>
                    <a:pt x="46" y="5"/>
                  </a:moveTo>
                  <a:lnTo>
                    <a:pt x="46" y="4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5"/>
                  </a:lnTo>
                  <a:close/>
                  <a:moveTo>
                    <a:pt x="46" y="4"/>
                  </a:moveTo>
                  <a:lnTo>
                    <a:pt x="46" y="4"/>
                  </a:lnTo>
                  <a:lnTo>
                    <a:pt x="47" y="5"/>
                  </a:lnTo>
                  <a:lnTo>
                    <a:pt x="46" y="4"/>
                  </a:lnTo>
                  <a:close/>
                  <a:moveTo>
                    <a:pt x="46" y="4"/>
                  </a:moveTo>
                  <a:lnTo>
                    <a:pt x="47" y="3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6" y="4"/>
                  </a:lnTo>
                  <a:close/>
                  <a:moveTo>
                    <a:pt x="47" y="3"/>
                  </a:moveTo>
                  <a:lnTo>
                    <a:pt x="48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7" y="3"/>
                  </a:lnTo>
                  <a:close/>
                  <a:moveTo>
                    <a:pt x="48" y="2"/>
                  </a:moveTo>
                  <a:lnTo>
                    <a:pt x="48" y="2"/>
                  </a:lnTo>
                  <a:lnTo>
                    <a:pt x="49" y="3"/>
                  </a:lnTo>
                  <a:lnTo>
                    <a:pt x="48" y="2"/>
                  </a:lnTo>
                  <a:close/>
                  <a:moveTo>
                    <a:pt x="48" y="2"/>
                  </a:moveTo>
                  <a:lnTo>
                    <a:pt x="49" y="2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2"/>
                  </a:lnTo>
                  <a:close/>
                  <a:moveTo>
                    <a:pt x="49" y="2"/>
                  </a:moveTo>
                  <a:lnTo>
                    <a:pt x="50" y="1"/>
                  </a:lnTo>
                  <a:lnTo>
                    <a:pt x="51" y="3"/>
                  </a:lnTo>
                  <a:lnTo>
                    <a:pt x="50" y="4"/>
                  </a:lnTo>
                  <a:lnTo>
                    <a:pt x="49" y="2"/>
                  </a:ln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2"/>
                  </a:lnTo>
                  <a:lnTo>
                    <a:pt x="50" y="1"/>
                  </a:lnTo>
                  <a:close/>
                  <a:moveTo>
                    <a:pt x="50" y="1"/>
                  </a:moveTo>
                  <a:lnTo>
                    <a:pt x="51" y="1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1"/>
                  </a:lnTo>
                  <a:close/>
                  <a:moveTo>
                    <a:pt x="51" y="1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51" y="1"/>
                  </a:lnTo>
                  <a:close/>
                  <a:moveTo>
                    <a:pt x="51" y="0"/>
                  </a:moveTo>
                  <a:lnTo>
                    <a:pt x="52" y="0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1" y="0"/>
                  </a:lnTo>
                  <a:close/>
                  <a:moveTo>
                    <a:pt x="52" y="0"/>
                  </a:moveTo>
                  <a:lnTo>
                    <a:pt x="52" y="0"/>
                  </a:lnTo>
                  <a:lnTo>
                    <a:pt x="52" y="1"/>
                  </a:lnTo>
                  <a:lnTo>
                    <a:pt x="52" y="0"/>
                  </a:lnTo>
                  <a:close/>
                  <a:moveTo>
                    <a:pt x="52" y="0"/>
                  </a:moveTo>
                  <a:lnTo>
                    <a:pt x="53" y="0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53" y="1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4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0"/>
                  </a:lnTo>
                  <a:close/>
                  <a:moveTo>
                    <a:pt x="54" y="0"/>
                  </a:moveTo>
                  <a:lnTo>
                    <a:pt x="55" y="0"/>
                  </a:lnTo>
                  <a:lnTo>
                    <a:pt x="54" y="1"/>
                  </a:lnTo>
                  <a:lnTo>
                    <a:pt x="54" y="0"/>
                  </a:lnTo>
                  <a:close/>
                  <a:moveTo>
                    <a:pt x="55" y="0"/>
                  </a:moveTo>
                  <a:lnTo>
                    <a:pt x="56" y="0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5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7" y="0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6" y="0"/>
                  </a:lnTo>
                  <a:close/>
                  <a:moveTo>
                    <a:pt x="57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7" y="0"/>
                  </a:lnTo>
                  <a:close/>
                  <a:moveTo>
                    <a:pt x="57" y="0"/>
                  </a:moveTo>
                  <a:lnTo>
                    <a:pt x="58" y="1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7" y="0"/>
                  </a:lnTo>
                  <a:close/>
                  <a:moveTo>
                    <a:pt x="58" y="1"/>
                  </a:moveTo>
                  <a:lnTo>
                    <a:pt x="59" y="1"/>
                  </a:lnTo>
                  <a:lnTo>
                    <a:pt x="58" y="2"/>
                  </a:lnTo>
                  <a:lnTo>
                    <a:pt x="58" y="1"/>
                  </a:lnTo>
                  <a:close/>
                  <a:moveTo>
                    <a:pt x="59" y="1"/>
                  </a:moveTo>
                  <a:lnTo>
                    <a:pt x="60" y="1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9" y="1"/>
                  </a:lnTo>
                  <a:close/>
                  <a:moveTo>
                    <a:pt x="60" y="1"/>
                  </a:moveTo>
                  <a:lnTo>
                    <a:pt x="60" y="1"/>
                  </a:lnTo>
                  <a:lnTo>
                    <a:pt x="59" y="3"/>
                  </a:lnTo>
                  <a:lnTo>
                    <a:pt x="60" y="1"/>
                  </a:lnTo>
                  <a:close/>
                  <a:moveTo>
                    <a:pt x="60" y="1"/>
                  </a:moveTo>
                  <a:lnTo>
                    <a:pt x="61" y="2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60" y="1"/>
                  </a:lnTo>
                  <a:close/>
                  <a:moveTo>
                    <a:pt x="61" y="2"/>
                  </a:moveTo>
                  <a:lnTo>
                    <a:pt x="62" y="3"/>
                  </a:lnTo>
                  <a:lnTo>
                    <a:pt x="61" y="3"/>
                  </a:lnTo>
                  <a:lnTo>
                    <a:pt x="61" y="2"/>
                  </a:lnTo>
                  <a:close/>
                  <a:moveTo>
                    <a:pt x="62" y="3"/>
                  </a:moveTo>
                  <a:lnTo>
                    <a:pt x="63" y="4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2" y="3"/>
                  </a:lnTo>
                  <a:close/>
                  <a:moveTo>
                    <a:pt x="63" y="4"/>
                  </a:moveTo>
                  <a:lnTo>
                    <a:pt x="63" y="4"/>
                  </a:lnTo>
                  <a:lnTo>
                    <a:pt x="62" y="5"/>
                  </a:lnTo>
                  <a:lnTo>
                    <a:pt x="63" y="4"/>
                  </a:lnTo>
                  <a:close/>
                  <a:moveTo>
                    <a:pt x="63" y="4"/>
                  </a:moveTo>
                  <a:lnTo>
                    <a:pt x="64" y="5"/>
                  </a:lnTo>
                  <a:lnTo>
                    <a:pt x="61" y="7"/>
                  </a:lnTo>
                  <a:lnTo>
                    <a:pt x="60" y="5"/>
                  </a:lnTo>
                  <a:lnTo>
                    <a:pt x="63" y="4"/>
                  </a:lnTo>
                  <a:close/>
                  <a:moveTo>
                    <a:pt x="64" y="5"/>
                  </a:moveTo>
                  <a:lnTo>
                    <a:pt x="64" y="7"/>
                  </a:lnTo>
                  <a:lnTo>
                    <a:pt x="62" y="8"/>
                  </a:lnTo>
                  <a:lnTo>
                    <a:pt x="61" y="7"/>
                  </a:lnTo>
                  <a:lnTo>
                    <a:pt x="64" y="5"/>
                  </a:lnTo>
                  <a:close/>
                  <a:moveTo>
                    <a:pt x="64" y="7"/>
                  </a:moveTo>
                  <a:lnTo>
                    <a:pt x="64" y="7"/>
                  </a:lnTo>
                  <a:lnTo>
                    <a:pt x="63" y="7"/>
                  </a:lnTo>
                  <a:lnTo>
                    <a:pt x="64" y="7"/>
                  </a:lnTo>
                  <a:close/>
                  <a:moveTo>
                    <a:pt x="64" y="7"/>
                  </a:moveTo>
                  <a:lnTo>
                    <a:pt x="65" y="8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4" y="7"/>
                  </a:lnTo>
                  <a:close/>
                  <a:moveTo>
                    <a:pt x="65" y="8"/>
                  </a:moveTo>
                  <a:lnTo>
                    <a:pt x="65" y="9"/>
                  </a:lnTo>
                  <a:lnTo>
                    <a:pt x="62" y="9"/>
                  </a:lnTo>
                  <a:lnTo>
                    <a:pt x="65" y="8"/>
                  </a:lnTo>
                  <a:close/>
                  <a:moveTo>
                    <a:pt x="65" y="9"/>
                  </a:moveTo>
                  <a:lnTo>
                    <a:pt x="65" y="9"/>
                  </a:lnTo>
                  <a:lnTo>
                    <a:pt x="64" y="9"/>
                  </a:lnTo>
                  <a:lnTo>
                    <a:pt x="65" y="9"/>
                  </a:lnTo>
                  <a:close/>
                  <a:moveTo>
                    <a:pt x="65" y="9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5" y="9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lnTo>
                    <a:pt x="62" y="10"/>
                  </a:lnTo>
                  <a:lnTo>
                    <a:pt x="65" y="10"/>
                  </a:lnTo>
                  <a:close/>
                  <a:moveTo>
                    <a:pt x="65" y="10"/>
                  </a:moveTo>
                  <a:lnTo>
                    <a:pt x="65" y="11"/>
                  </a:lnTo>
                  <a:lnTo>
                    <a:pt x="64" y="10"/>
                  </a:lnTo>
                  <a:lnTo>
                    <a:pt x="65" y="10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1"/>
                  </a:lnTo>
                  <a:lnTo>
                    <a:pt x="64" y="11"/>
                  </a:lnTo>
                  <a:lnTo>
                    <a:pt x="65" y="11"/>
                  </a:lnTo>
                  <a:close/>
                  <a:moveTo>
                    <a:pt x="65" y="11"/>
                  </a:moveTo>
                  <a:lnTo>
                    <a:pt x="65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5" y="11"/>
                  </a:lnTo>
                  <a:close/>
                  <a:moveTo>
                    <a:pt x="65" y="12"/>
                  </a:moveTo>
                  <a:lnTo>
                    <a:pt x="64" y="12"/>
                  </a:lnTo>
                  <a:lnTo>
                    <a:pt x="63" y="12"/>
                  </a:lnTo>
                  <a:lnTo>
                    <a:pt x="65" y="12"/>
                  </a:lnTo>
                  <a:close/>
                  <a:moveTo>
                    <a:pt x="64" y="12"/>
                  </a:moveTo>
                  <a:lnTo>
                    <a:pt x="64" y="13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4" y="12"/>
                  </a:lnTo>
                  <a:close/>
                  <a:moveTo>
                    <a:pt x="64" y="13"/>
                  </a:move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close/>
                  <a:moveTo>
                    <a:pt x="64" y="13"/>
                  </a:moveTo>
                  <a:lnTo>
                    <a:pt x="63" y="14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4" y="13"/>
                  </a:lnTo>
                  <a:close/>
                  <a:moveTo>
                    <a:pt x="63" y="14"/>
                  </a:moveTo>
                  <a:lnTo>
                    <a:pt x="63" y="14"/>
                  </a:lnTo>
                  <a:lnTo>
                    <a:pt x="62" y="13"/>
                  </a:lnTo>
                  <a:lnTo>
                    <a:pt x="63" y="14"/>
                  </a:lnTo>
                  <a:close/>
                  <a:moveTo>
                    <a:pt x="63" y="14"/>
                  </a:moveTo>
                  <a:lnTo>
                    <a:pt x="63" y="15"/>
                  </a:lnTo>
                  <a:lnTo>
                    <a:pt x="61" y="13"/>
                  </a:lnTo>
                  <a:lnTo>
                    <a:pt x="62" y="12"/>
                  </a:lnTo>
                  <a:lnTo>
                    <a:pt x="63" y="14"/>
                  </a:lnTo>
                  <a:close/>
                  <a:moveTo>
                    <a:pt x="63" y="15"/>
                  </a:moveTo>
                  <a:lnTo>
                    <a:pt x="63" y="15"/>
                  </a:lnTo>
                  <a:lnTo>
                    <a:pt x="62" y="14"/>
                  </a:lnTo>
                  <a:lnTo>
                    <a:pt x="63" y="15"/>
                  </a:lnTo>
                  <a:close/>
                  <a:moveTo>
                    <a:pt x="63" y="15"/>
                  </a:moveTo>
                  <a:lnTo>
                    <a:pt x="62" y="15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3" y="15"/>
                  </a:lnTo>
                  <a:close/>
                  <a:moveTo>
                    <a:pt x="62" y="15"/>
                  </a:moveTo>
                  <a:lnTo>
                    <a:pt x="61" y="17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2" y="15"/>
                  </a:lnTo>
                  <a:close/>
                  <a:moveTo>
                    <a:pt x="60" y="15"/>
                  </a:moveTo>
                  <a:lnTo>
                    <a:pt x="59" y="13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5"/>
                  </a:lnTo>
                  <a:close/>
                  <a:moveTo>
                    <a:pt x="59" y="13"/>
                  </a:moveTo>
                  <a:lnTo>
                    <a:pt x="59" y="13"/>
                  </a:lnTo>
                  <a:lnTo>
                    <a:pt x="60" y="13"/>
                  </a:lnTo>
                  <a:lnTo>
                    <a:pt x="59" y="13"/>
                  </a:lnTo>
                  <a:close/>
                  <a:moveTo>
                    <a:pt x="59" y="13"/>
                  </a:moveTo>
                  <a:lnTo>
                    <a:pt x="59" y="12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59" y="13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1" y="11"/>
                  </a:lnTo>
                  <a:lnTo>
                    <a:pt x="59" y="12"/>
                  </a:lnTo>
                  <a:close/>
                  <a:moveTo>
                    <a:pt x="61" y="10"/>
                  </a:moveTo>
                  <a:lnTo>
                    <a:pt x="61" y="11"/>
                  </a:lnTo>
                  <a:lnTo>
                    <a:pt x="60" y="11"/>
                  </a:lnTo>
                  <a:lnTo>
                    <a:pt x="61" y="10"/>
                  </a:lnTo>
                  <a:close/>
                  <a:moveTo>
                    <a:pt x="59" y="12"/>
                  </a:moveTo>
                  <a:lnTo>
                    <a:pt x="58" y="12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59" y="12"/>
                  </a:lnTo>
                  <a:close/>
                  <a:moveTo>
                    <a:pt x="60" y="10"/>
                  </a:moveTo>
                  <a:lnTo>
                    <a:pt x="60" y="10"/>
                  </a:lnTo>
                  <a:lnTo>
                    <a:pt x="59" y="11"/>
                  </a:lnTo>
                  <a:lnTo>
                    <a:pt x="60" y="10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58" y="12"/>
                  </a:lnTo>
                  <a:close/>
                  <a:moveTo>
                    <a:pt x="59" y="9"/>
                  </a:moveTo>
                  <a:lnTo>
                    <a:pt x="60" y="9"/>
                  </a:lnTo>
                  <a:lnTo>
                    <a:pt x="59" y="10"/>
                  </a:lnTo>
                  <a:lnTo>
                    <a:pt x="59" y="9"/>
                  </a:lnTo>
                  <a:close/>
                  <a:moveTo>
                    <a:pt x="58" y="12"/>
                  </a:moveTo>
                  <a:lnTo>
                    <a:pt x="58" y="11"/>
                  </a:lnTo>
                  <a:lnTo>
                    <a:pt x="59" y="9"/>
                  </a:lnTo>
                  <a:lnTo>
                    <a:pt x="58" y="12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10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8" y="11"/>
                  </a:lnTo>
                  <a:close/>
                  <a:moveTo>
                    <a:pt x="58" y="9"/>
                  </a:moveTo>
                  <a:lnTo>
                    <a:pt x="58" y="9"/>
                  </a:lnTo>
                  <a:lnTo>
                    <a:pt x="58" y="10"/>
                  </a:lnTo>
                  <a:lnTo>
                    <a:pt x="58" y="9"/>
                  </a:lnTo>
                  <a:close/>
                  <a:moveTo>
                    <a:pt x="58" y="11"/>
                  </a:moveTo>
                  <a:lnTo>
                    <a:pt x="58" y="11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8" y="11"/>
                  </a:moveTo>
                  <a:lnTo>
                    <a:pt x="57" y="11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58" y="11"/>
                  </a:lnTo>
                  <a:close/>
                  <a:moveTo>
                    <a:pt x="56" y="10"/>
                  </a:move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6" y="10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9" y="10"/>
                  </a:lnTo>
                  <a:close/>
                  <a:moveTo>
                    <a:pt x="56" y="12"/>
                  </a:moveTo>
                  <a:lnTo>
                    <a:pt x="56" y="12"/>
                  </a:lnTo>
                  <a:lnTo>
                    <a:pt x="58" y="11"/>
                  </a:lnTo>
                  <a:lnTo>
                    <a:pt x="56" y="12"/>
                  </a:lnTo>
                  <a:close/>
                  <a:moveTo>
                    <a:pt x="59" y="11"/>
                  </a:moveTo>
                  <a:lnTo>
                    <a:pt x="59" y="13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9" y="11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close/>
                  <a:moveTo>
                    <a:pt x="59" y="12"/>
                  </a:moveTo>
                  <a:lnTo>
                    <a:pt x="60" y="14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9" y="12"/>
                  </a:lnTo>
                  <a:close/>
                  <a:moveTo>
                    <a:pt x="57" y="15"/>
                  </a:moveTo>
                  <a:lnTo>
                    <a:pt x="57" y="15"/>
                  </a:lnTo>
                  <a:lnTo>
                    <a:pt x="58" y="14"/>
                  </a:lnTo>
                  <a:lnTo>
                    <a:pt x="57" y="15"/>
                  </a:lnTo>
                  <a:close/>
                  <a:moveTo>
                    <a:pt x="60" y="14"/>
                  </a:moveTo>
                  <a:lnTo>
                    <a:pt x="60" y="15"/>
                  </a:lnTo>
                  <a:lnTo>
                    <a:pt x="58" y="16"/>
                  </a:lnTo>
                  <a:lnTo>
                    <a:pt x="57" y="15"/>
                  </a:lnTo>
                  <a:lnTo>
                    <a:pt x="60" y="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close/>
                  <a:moveTo>
                    <a:pt x="60" y="15"/>
                  </a:moveTo>
                  <a:lnTo>
                    <a:pt x="61" y="18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60" y="15"/>
                  </a:lnTo>
                  <a:close/>
                  <a:moveTo>
                    <a:pt x="59" y="19"/>
                  </a:moveTo>
                  <a:lnTo>
                    <a:pt x="59" y="19"/>
                  </a:lnTo>
                  <a:lnTo>
                    <a:pt x="60" y="19"/>
                  </a:lnTo>
                  <a:lnTo>
                    <a:pt x="59" y="19"/>
                  </a:lnTo>
                  <a:close/>
                  <a:moveTo>
                    <a:pt x="61" y="18"/>
                  </a:moveTo>
                  <a:lnTo>
                    <a:pt x="63" y="22"/>
                  </a:lnTo>
                  <a:lnTo>
                    <a:pt x="60" y="23"/>
                  </a:lnTo>
                  <a:lnTo>
                    <a:pt x="59" y="19"/>
                  </a:lnTo>
                  <a:lnTo>
                    <a:pt x="61" y="18"/>
                  </a:lnTo>
                  <a:close/>
                  <a:moveTo>
                    <a:pt x="63" y="22"/>
                  </a:moveTo>
                  <a:lnTo>
                    <a:pt x="63" y="22"/>
                  </a:lnTo>
                  <a:lnTo>
                    <a:pt x="61" y="22"/>
                  </a:lnTo>
                  <a:lnTo>
                    <a:pt x="63" y="22"/>
                  </a:lnTo>
                  <a:close/>
                  <a:moveTo>
                    <a:pt x="63" y="22"/>
                  </a:moveTo>
                  <a:lnTo>
                    <a:pt x="63" y="23"/>
                  </a:lnTo>
                  <a:lnTo>
                    <a:pt x="61" y="24"/>
                  </a:lnTo>
                  <a:lnTo>
                    <a:pt x="60" y="23"/>
                  </a:lnTo>
                  <a:lnTo>
                    <a:pt x="63" y="22"/>
                  </a:lnTo>
                  <a:close/>
                  <a:moveTo>
                    <a:pt x="63" y="23"/>
                  </a:moveTo>
                  <a:lnTo>
                    <a:pt x="63" y="23"/>
                  </a:lnTo>
                  <a:lnTo>
                    <a:pt x="62" y="24"/>
                  </a:lnTo>
                  <a:lnTo>
                    <a:pt x="63" y="23"/>
                  </a:lnTo>
                  <a:close/>
                  <a:moveTo>
                    <a:pt x="63" y="23"/>
                  </a:moveTo>
                  <a:lnTo>
                    <a:pt x="64" y="25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3" y="23"/>
                  </a:lnTo>
                  <a:close/>
                  <a:moveTo>
                    <a:pt x="64" y="25"/>
                  </a:move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close/>
                  <a:moveTo>
                    <a:pt x="64" y="25"/>
                  </a:moveTo>
                  <a:lnTo>
                    <a:pt x="64" y="27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4" y="25"/>
                  </a:lnTo>
                  <a:close/>
                  <a:moveTo>
                    <a:pt x="64" y="27"/>
                  </a:moveTo>
                  <a:lnTo>
                    <a:pt x="64" y="27"/>
                  </a:lnTo>
                  <a:lnTo>
                    <a:pt x="63" y="27"/>
                  </a:lnTo>
                  <a:lnTo>
                    <a:pt x="64" y="27"/>
                  </a:lnTo>
                  <a:close/>
                  <a:moveTo>
                    <a:pt x="64" y="27"/>
                  </a:moveTo>
                  <a:lnTo>
                    <a:pt x="64" y="28"/>
                  </a:lnTo>
                  <a:lnTo>
                    <a:pt x="62" y="29"/>
                  </a:lnTo>
                  <a:lnTo>
                    <a:pt x="61" y="27"/>
                  </a:lnTo>
                  <a:lnTo>
                    <a:pt x="64" y="27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3" y="28"/>
                  </a:lnTo>
                  <a:lnTo>
                    <a:pt x="64" y="28"/>
                  </a:lnTo>
                  <a:close/>
                  <a:moveTo>
                    <a:pt x="64" y="28"/>
                  </a:moveTo>
                  <a:lnTo>
                    <a:pt x="64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4" y="28"/>
                  </a:lnTo>
                  <a:close/>
                  <a:moveTo>
                    <a:pt x="64" y="30"/>
                  </a:moveTo>
                  <a:lnTo>
                    <a:pt x="64" y="30"/>
                  </a:lnTo>
                  <a:lnTo>
                    <a:pt x="63" y="30"/>
                  </a:lnTo>
                  <a:lnTo>
                    <a:pt x="64" y="30"/>
                  </a:lnTo>
                  <a:close/>
                  <a:moveTo>
                    <a:pt x="64" y="30"/>
                  </a:moveTo>
                  <a:lnTo>
                    <a:pt x="64" y="31"/>
                  </a:lnTo>
                  <a:lnTo>
                    <a:pt x="62" y="30"/>
                  </a:lnTo>
                  <a:lnTo>
                    <a:pt x="64" y="30"/>
                  </a:lnTo>
                  <a:close/>
                  <a:moveTo>
                    <a:pt x="61" y="31"/>
                  </a:moveTo>
                  <a:lnTo>
                    <a:pt x="62" y="30"/>
                  </a:lnTo>
                  <a:lnTo>
                    <a:pt x="63" y="31"/>
                  </a:lnTo>
                  <a:lnTo>
                    <a:pt x="61" y="31"/>
                  </a:lnTo>
                  <a:close/>
                  <a:moveTo>
                    <a:pt x="64" y="31"/>
                  </a:moveTo>
                  <a:lnTo>
                    <a:pt x="64" y="32"/>
                  </a:lnTo>
                  <a:lnTo>
                    <a:pt x="61" y="31"/>
                  </a:lnTo>
                  <a:lnTo>
                    <a:pt x="64" y="31"/>
                  </a:lnTo>
                  <a:close/>
                  <a:moveTo>
                    <a:pt x="64" y="32"/>
                  </a:moveTo>
                  <a:lnTo>
                    <a:pt x="64" y="32"/>
                  </a:lnTo>
                  <a:lnTo>
                    <a:pt x="63" y="31"/>
                  </a:lnTo>
                  <a:lnTo>
                    <a:pt x="64" y="32"/>
                  </a:lnTo>
                  <a:close/>
                  <a:moveTo>
                    <a:pt x="64" y="32"/>
                  </a:moveTo>
                  <a:lnTo>
                    <a:pt x="64" y="33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4" y="32"/>
                  </a:lnTo>
                  <a:close/>
                  <a:moveTo>
                    <a:pt x="64" y="33"/>
                  </a:moveTo>
                  <a:lnTo>
                    <a:pt x="63" y="33"/>
                  </a:lnTo>
                  <a:lnTo>
                    <a:pt x="61" y="32"/>
                  </a:lnTo>
                  <a:lnTo>
                    <a:pt x="64" y="33"/>
                  </a:lnTo>
                  <a:close/>
                  <a:moveTo>
                    <a:pt x="63" y="33"/>
                  </a:moveTo>
                  <a:lnTo>
                    <a:pt x="63" y="34"/>
                  </a:lnTo>
                  <a:lnTo>
                    <a:pt x="62" y="33"/>
                  </a:lnTo>
                  <a:lnTo>
                    <a:pt x="63" y="33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3" y="34"/>
                  </a:lnTo>
                  <a:lnTo>
                    <a:pt x="62" y="34"/>
                  </a:lnTo>
                  <a:lnTo>
                    <a:pt x="63" y="34"/>
                  </a:lnTo>
                  <a:close/>
                  <a:moveTo>
                    <a:pt x="63" y="34"/>
                  </a:moveTo>
                  <a:lnTo>
                    <a:pt x="62" y="35"/>
                  </a:lnTo>
                  <a:lnTo>
                    <a:pt x="60" y="34"/>
                  </a:lnTo>
                  <a:lnTo>
                    <a:pt x="61" y="33"/>
                  </a:lnTo>
                  <a:lnTo>
                    <a:pt x="63" y="34"/>
                  </a:lnTo>
                  <a:close/>
                  <a:moveTo>
                    <a:pt x="62" y="35"/>
                  </a:moveTo>
                  <a:lnTo>
                    <a:pt x="62" y="36"/>
                  </a:lnTo>
                  <a:lnTo>
                    <a:pt x="61" y="34"/>
                  </a:lnTo>
                  <a:lnTo>
                    <a:pt x="62" y="35"/>
                  </a:lnTo>
                  <a:close/>
                  <a:moveTo>
                    <a:pt x="62" y="36"/>
                  </a:moveTo>
                  <a:lnTo>
                    <a:pt x="57" y="37"/>
                  </a:lnTo>
                  <a:lnTo>
                    <a:pt x="56" y="35"/>
                  </a:lnTo>
                  <a:lnTo>
                    <a:pt x="61" y="33"/>
                  </a:lnTo>
                  <a:lnTo>
                    <a:pt x="62" y="36"/>
                  </a:lnTo>
                  <a:close/>
                  <a:moveTo>
                    <a:pt x="57" y="37"/>
                  </a:moveTo>
                  <a:lnTo>
                    <a:pt x="57" y="37"/>
                  </a:lnTo>
                  <a:lnTo>
                    <a:pt x="57" y="36"/>
                  </a:lnTo>
                  <a:lnTo>
                    <a:pt x="57" y="37"/>
                  </a:lnTo>
                  <a:close/>
                  <a:moveTo>
                    <a:pt x="57" y="37"/>
                  </a:moveTo>
                  <a:lnTo>
                    <a:pt x="48" y="40"/>
                  </a:lnTo>
                  <a:lnTo>
                    <a:pt x="47" y="38"/>
                  </a:lnTo>
                  <a:lnTo>
                    <a:pt x="56" y="35"/>
                  </a:lnTo>
                  <a:lnTo>
                    <a:pt x="57" y="37"/>
                  </a:lnTo>
                  <a:close/>
                  <a:moveTo>
                    <a:pt x="47" y="38"/>
                  </a:moveTo>
                  <a:lnTo>
                    <a:pt x="47" y="38"/>
                  </a:lnTo>
                  <a:lnTo>
                    <a:pt x="48" y="39"/>
                  </a:lnTo>
                  <a:lnTo>
                    <a:pt x="47" y="38"/>
                  </a:lnTo>
                  <a:close/>
                  <a:moveTo>
                    <a:pt x="48" y="40"/>
                  </a:moveTo>
                  <a:lnTo>
                    <a:pt x="44" y="42"/>
                  </a:lnTo>
                  <a:lnTo>
                    <a:pt x="43" y="40"/>
                  </a:lnTo>
                  <a:lnTo>
                    <a:pt x="47" y="38"/>
                  </a:lnTo>
                  <a:lnTo>
                    <a:pt x="48" y="40"/>
                  </a:lnTo>
                  <a:close/>
                  <a:moveTo>
                    <a:pt x="43" y="40"/>
                  </a:moveTo>
                  <a:lnTo>
                    <a:pt x="43" y="40"/>
                  </a:lnTo>
                  <a:lnTo>
                    <a:pt x="43" y="41"/>
                  </a:lnTo>
                  <a:lnTo>
                    <a:pt x="43" y="40"/>
                  </a:lnTo>
                  <a:close/>
                  <a:moveTo>
                    <a:pt x="44" y="42"/>
                  </a:moveTo>
                  <a:lnTo>
                    <a:pt x="39" y="44"/>
                  </a:lnTo>
                  <a:lnTo>
                    <a:pt x="38" y="41"/>
                  </a:lnTo>
                  <a:lnTo>
                    <a:pt x="43" y="40"/>
                  </a:lnTo>
                  <a:lnTo>
                    <a:pt x="44" y="42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39" y="43"/>
                  </a:lnTo>
                  <a:lnTo>
                    <a:pt x="38" y="41"/>
                  </a:lnTo>
                  <a:close/>
                  <a:moveTo>
                    <a:pt x="39" y="44"/>
                  </a:moveTo>
                  <a:lnTo>
                    <a:pt x="37" y="45"/>
                  </a:lnTo>
                  <a:lnTo>
                    <a:pt x="36" y="42"/>
                  </a:lnTo>
                  <a:lnTo>
                    <a:pt x="38" y="41"/>
                  </a:lnTo>
                  <a:lnTo>
                    <a:pt x="39" y="44"/>
                  </a:lnTo>
                  <a:close/>
                  <a:moveTo>
                    <a:pt x="36" y="42"/>
                  </a:moveTo>
                  <a:lnTo>
                    <a:pt x="36" y="42"/>
                  </a:lnTo>
                  <a:lnTo>
                    <a:pt x="37" y="44"/>
                  </a:lnTo>
                  <a:lnTo>
                    <a:pt x="36" y="42"/>
                  </a:lnTo>
                  <a:close/>
                  <a:moveTo>
                    <a:pt x="37" y="45"/>
                  </a:moveTo>
                  <a:lnTo>
                    <a:pt x="35" y="46"/>
                  </a:lnTo>
                  <a:lnTo>
                    <a:pt x="34" y="43"/>
                  </a:lnTo>
                  <a:lnTo>
                    <a:pt x="36" y="42"/>
                  </a:lnTo>
                  <a:lnTo>
                    <a:pt x="37" y="45"/>
                  </a:lnTo>
                  <a:close/>
                  <a:moveTo>
                    <a:pt x="34" y="43"/>
                  </a:moveTo>
                  <a:lnTo>
                    <a:pt x="34" y="43"/>
                  </a:lnTo>
                  <a:lnTo>
                    <a:pt x="35" y="45"/>
                  </a:lnTo>
                  <a:lnTo>
                    <a:pt x="34" y="43"/>
                  </a:lnTo>
                  <a:close/>
                  <a:moveTo>
                    <a:pt x="35" y="46"/>
                  </a:moveTo>
                  <a:lnTo>
                    <a:pt x="33" y="47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5" y="46"/>
                  </a:lnTo>
                  <a:close/>
                  <a:moveTo>
                    <a:pt x="32" y="45"/>
                  </a:moveTo>
                  <a:lnTo>
                    <a:pt x="32" y="45"/>
                  </a:lnTo>
                  <a:lnTo>
                    <a:pt x="33" y="46"/>
                  </a:lnTo>
                  <a:lnTo>
                    <a:pt x="32" y="45"/>
                  </a:lnTo>
                  <a:close/>
                  <a:moveTo>
                    <a:pt x="33" y="47"/>
                  </a:moveTo>
                  <a:lnTo>
                    <a:pt x="31" y="48"/>
                  </a:lnTo>
                  <a:lnTo>
                    <a:pt x="30" y="46"/>
                  </a:lnTo>
                  <a:lnTo>
                    <a:pt x="32" y="45"/>
                  </a:lnTo>
                  <a:lnTo>
                    <a:pt x="33" y="47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1" y="47"/>
                  </a:lnTo>
                  <a:lnTo>
                    <a:pt x="31" y="48"/>
                  </a:lnTo>
                  <a:close/>
                  <a:moveTo>
                    <a:pt x="31" y="48"/>
                  </a:moveTo>
                  <a:lnTo>
                    <a:pt x="29" y="49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1" y="48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9" y="48"/>
                  </a:lnTo>
                  <a:lnTo>
                    <a:pt x="28" y="47"/>
                  </a:lnTo>
                  <a:close/>
                  <a:moveTo>
                    <a:pt x="30" y="49"/>
                  </a:moveTo>
                  <a:lnTo>
                    <a:pt x="28" y="51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30" y="49"/>
                  </a:lnTo>
                  <a:close/>
                  <a:moveTo>
                    <a:pt x="28" y="51"/>
                  </a:moveTo>
                  <a:lnTo>
                    <a:pt x="27" y="51"/>
                  </a:lnTo>
                  <a:lnTo>
                    <a:pt x="27" y="50"/>
                  </a:lnTo>
                  <a:lnTo>
                    <a:pt x="28" y="51"/>
                  </a:lnTo>
                  <a:close/>
                  <a:moveTo>
                    <a:pt x="27" y="51"/>
                  </a:moveTo>
                  <a:lnTo>
                    <a:pt x="26" y="51"/>
                  </a:lnTo>
                  <a:lnTo>
                    <a:pt x="26" y="49"/>
                  </a:lnTo>
                  <a:lnTo>
                    <a:pt x="27" y="51"/>
                  </a:lnTo>
                  <a:close/>
                  <a:moveTo>
                    <a:pt x="25" y="49"/>
                  </a:moveTo>
                  <a:lnTo>
                    <a:pt x="26" y="49"/>
                  </a:lnTo>
                  <a:lnTo>
                    <a:pt x="26" y="50"/>
                  </a:lnTo>
                  <a:lnTo>
                    <a:pt x="25" y="49"/>
                  </a:lnTo>
                  <a:close/>
                  <a:moveTo>
                    <a:pt x="26" y="51"/>
                  </a:moveTo>
                  <a:lnTo>
                    <a:pt x="25" y="52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51"/>
                  </a:lnTo>
                  <a:close/>
                  <a:moveTo>
                    <a:pt x="24" y="49"/>
                  </a:moveTo>
                  <a:lnTo>
                    <a:pt x="24" y="49"/>
                  </a:lnTo>
                  <a:lnTo>
                    <a:pt x="25" y="51"/>
                  </a:lnTo>
                  <a:lnTo>
                    <a:pt x="24" y="49"/>
                  </a:lnTo>
                  <a:close/>
                  <a:moveTo>
                    <a:pt x="26" y="52"/>
                  </a:moveTo>
                  <a:lnTo>
                    <a:pt x="24" y="53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6" y="52"/>
                  </a:lnTo>
                  <a:close/>
                  <a:moveTo>
                    <a:pt x="22" y="50"/>
                  </a:moveTo>
                  <a:lnTo>
                    <a:pt x="23" y="50"/>
                  </a:lnTo>
                  <a:lnTo>
                    <a:pt x="23" y="51"/>
                  </a:lnTo>
                  <a:lnTo>
                    <a:pt x="22" y="50"/>
                  </a:lnTo>
                  <a:close/>
                  <a:moveTo>
                    <a:pt x="24" y="53"/>
                  </a:moveTo>
                  <a:lnTo>
                    <a:pt x="22" y="53"/>
                  </a:lnTo>
                  <a:lnTo>
                    <a:pt x="21" y="51"/>
                  </a:lnTo>
                  <a:lnTo>
                    <a:pt x="22" y="50"/>
                  </a:lnTo>
                  <a:lnTo>
                    <a:pt x="24" y="53"/>
                  </a:lnTo>
                  <a:close/>
                  <a:moveTo>
                    <a:pt x="22" y="53"/>
                  </a:moveTo>
                  <a:lnTo>
                    <a:pt x="21" y="54"/>
                  </a:lnTo>
                  <a:lnTo>
                    <a:pt x="19" y="52"/>
                  </a:lnTo>
                  <a:lnTo>
                    <a:pt x="21" y="51"/>
                  </a:lnTo>
                  <a:lnTo>
                    <a:pt x="22" y="53"/>
                  </a:lnTo>
                  <a:close/>
                  <a:moveTo>
                    <a:pt x="19" y="52"/>
                  </a:moveTo>
                  <a:lnTo>
                    <a:pt x="19" y="52"/>
                  </a:lnTo>
                  <a:lnTo>
                    <a:pt x="20" y="53"/>
                  </a:lnTo>
                  <a:lnTo>
                    <a:pt x="19" y="52"/>
                  </a:lnTo>
                  <a:close/>
                  <a:moveTo>
                    <a:pt x="21" y="54"/>
                  </a:moveTo>
                  <a:lnTo>
                    <a:pt x="20" y="55"/>
                  </a:lnTo>
                  <a:lnTo>
                    <a:pt x="18" y="53"/>
                  </a:lnTo>
                  <a:lnTo>
                    <a:pt x="19" y="52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9" y="54"/>
                  </a:lnTo>
                  <a:lnTo>
                    <a:pt x="18" y="53"/>
                  </a:lnTo>
                  <a:close/>
                  <a:moveTo>
                    <a:pt x="20" y="55"/>
                  </a:moveTo>
                  <a:lnTo>
                    <a:pt x="19" y="56"/>
                  </a:lnTo>
                  <a:lnTo>
                    <a:pt x="17" y="55"/>
                  </a:lnTo>
                  <a:lnTo>
                    <a:pt x="18" y="53"/>
                  </a:lnTo>
                  <a:lnTo>
                    <a:pt x="20" y="55"/>
                  </a:lnTo>
                  <a:close/>
                  <a:moveTo>
                    <a:pt x="19" y="56"/>
                  </a:moveTo>
                  <a:lnTo>
                    <a:pt x="18" y="57"/>
                  </a:lnTo>
                  <a:lnTo>
                    <a:pt x="16" y="56"/>
                  </a:lnTo>
                  <a:lnTo>
                    <a:pt x="17" y="55"/>
                  </a:lnTo>
                  <a:lnTo>
                    <a:pt x="19" y="56"/>
                  </a:lnTo>
                  <a:close/>
                  <a:moveTo>
                    <a:pt x="16" y="56"/>
                  </a:moveTo>
                  <a:lnTo>
                    <a:pt x="16" y="56"/>
                  </a:lnTo>
                  <a:lnTo>
                    <a:pt x="17" y="57"/>
                  </a:lnTo>
                  <a:lnTo>
                    <a:pt x="16" y="56"/>
                  </a:lnTo>
                  <a:close/>
                  <a:moveTo>
                    <a:pt x="18" y="57"/>
                  </a:moveTo>
                  <a:lnTo>
                    <a:pt x="17" y="59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8" y="57"/>
                  </a:lnTo>
                  <a:close/>
                  <a:moveTo>
                    <a:pt x="17" y="59"/>
                  </a:moveTo>
                  <a:lnTo>
                    <a:pt x="14" y="61"/>
                  </a:lnTo>
                  <a:lnTo>
                    <a:pt x="12" y="59"/>
                  </a:lnTo>
                  <a:lnTo>
                    <a:pt x="15" y="57"/>
                  </a:lnTo>
                  <a:lnTo>
                    <a:pt x="17" y="59"/>
                  </a:lnTo>
                  <a:close/>
                  <a:moveTo>
                    <a:pt x="12" y="59"/>
                  </a:moveTo>
                  <a:lnTo>
                    <a:pt x="12" y="59"/>
                  </a:lnTo>
                  <a:lnTo>
                    <a:pt x="13" y="60"/>
                  </a:lnTo>
                  <a:lnTo>
                    <a:pt x="12" y="59"/>
                  </a:lnTo>
                  <a:close/>
                  <a:moveTo>
                    <a:pt x="14" y="61"/>
                  </a:moveTo>
                  <a:lnTo>
                    <a:pt x="12" y="63"/>
                  </a:lnTo>
                  <a:lnTo>
                    <a:pt x="10" y="62"/>
                  </a:lnTo>
                  <a:lnTo>
                    <a:pt x="12" y="59"/>
                  </a:lnTo>
                  <a:lnTo>
                    <a:pt x="14" y="61"/>
                  </a:lnTo>
                  <a:close/>
                  <a:moveTo>
                    <a:pt x="12" y="63"/>
                  </a:moveTo>
                  <a:lnTo>
                    <a:pt x="12" y="63"/>
                  </a:lnTo>
                  <a:lnTo>
                    <a:pt x="11" y="63"/>
                  </a:lnTo>
                  <a:lnTo>
                    <a:pt x="12" y="63"/>
                  </a:lnTo>
                  <a:close/>
                  <a:moveTo>
                    <a:pt x="12" y="63"/>
                  </a:moveTo>
                  <a:lnTo>
                    <a:pt x="11" y="65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2" y="63"/>
                  </a:lnTo>
                  <a:close/>
                  <a:moveTo>
                    <a:pt x="11" y="65"/>
                  </a:moveTo>
                  <a:lnTo>
                    <a:pt x="11" y="65"/>
                  </a:lnTo>
                  <a:lnTo>
                    <a:pt x="10" y="64"/>
                  </a:lnTo>
                  <a:lnTo>
                    <a:pt x="11" y="65"/>
                  </a:lnTo>
                  <a:close/>
                  <a:moveTo>
                    <a:pt x="11" y="65"/>
                  </a:moveTo>
                  <a:lnTo>
                    <a:pt x="10" y="66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1" y="65"/>
                  </a:lnTo>
                  <a:close/>
                  <a:moveTo>
                    <a:pt x="10" y="66"/>
                  </a:moveTo>
                  <a:lnTo>
                    <a:pt x="10" y="66"/>
                  </a:lnTo>
                  <a:lnTo>
                    <a:pt x="9" y="65"/>
                  </a:lnTo>
                  <a:lnTo>
                    <a:pt x="10" y="66"/>
                  </a:lnTo>
                  <a:close/>
                  <a:moveTo>
                    <a:pt x="10" y="66"/>
                  </a:moveTo>
                  <a:lnTo>
                    <a:pt x="8" y="67"/>
                  </a:lnTo>
                  <a:lnTo>
                    <a:pt x="6" y="65"/>
                  </a:lnTo>
                  <a:lnTo>
                    <a:pt x="8" y="64"/>
                  </a:lnTo>
                  <a:lnTo>
                    <a:pt x="10" y="66"/>
                  </a:lnTo>
                  <a:close/>
                  <a:moveTo>
                    <a:pt x="8" y="67"/>
                  </a:moveTo>
                  <a:lnTo>
                    <a:pt x="8" y="67"/>
                  </a:lnTo>
                  <a:lnTo>
                    <a:pt x="7" y="66"/>
                  </a:lnTo>
                  <a:lnTo>
                    <a:pt x="8" y="67"/>
                  </a:lnTo>
                  <a:close/>
                  <a:moveTo>
                    <a:pt x="8" y="67"/>
                  </a:moveTo>
                  <a:lnTo>
                    <a:pt x="7" y="68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8" y="67"/>
                  </a:lnTo>
                  <a:close/>
                  <a:moveTo>
                    <a:pt x="7" y="68"/>
                  </a:moveTo>
                  <a:lnTo>
                    <a:pt x="6" y="69"/>
                  </a:lnTo>
                  <a:lnTo>
                    <a:pt x="6" y="67"/>
                  </a:lnTo>
                  <a:lnTo>
                    <a:pt x="7" y="68"/>
                  </a:lnTo>
                  <a:close/>
                  <a:moveTo>
                    <a:pt x="6" y="69"/>
                  </a:moveTo>
                  <a:lnTo>
                    <a:pt x="4" y="69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9"/>
                  </a:lnTo>
                  <a:close/>
                  <a:moveTo>
                    <a:pt x="4" y="69"/>
                  </a:moveTo>
                  <a:lnTo>
                    <a:pt x="3" y="68"/>
                  </a:lnTo>
                  <a:lnTo>
                    <a:pt x="4" y="67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63">
              <a:extLst>
                <a:ext uri="{FF2B5EF4-FFF2-40B4-BE49-F238E27FC236}">
                  <a16:creationId xmlns:a16="http://schemas.microsoft.com/office/drawing/2014/main" id="{038D3568-25A0-4A01-9FEB-5E2BBA532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" y="1261"/>
              <a:ext cx="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3" name="Rectangle 164">
              <a:extLst>
                <a:ext uri="{FF2B5EF4-FFF2-40B4-BE49-F238E27FC236}">
                  <a16:creationId xmlns:a16="http://schemas.microsoft.com/office/drawing/2014/main" id="{4EEA41C9-7844-452A-B6B8-230F74E0F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249"/>
              <a:ext cx="21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14" name="Text Box 165">
            <a:extLst>
              <a:ext uri="{FF2B5EF4-FFF2-40B4-BE49-F238E27FC236}">
                <a16:creationId xmlns:a16="http://schemas.microsoft.com/office/drawing/2014/main" id="{A3DAD3DC-1E1D-4CBF-BEDC-CDD0307EF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646" y="1152197"/>
            <a:ext cx="50322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5000 + 200 + 40 + 7</a:t>
            </a:r>
          </a:p>
        </p:txBody>
      </p:sp>
      <p:sp>
        <p:nvSpPr>
          <p:cNvPr id="115" name="Text Box 166">
            <a:extLst>
              <a:ext uri="{FF2B5EF4-FFF2-40B4-BE49-F238E27FC236}">
                <a16:creationId xmlns:a16="http://schemas.microsoft.com/office/drawing/2014/main" id="{467C967F-BB57-43F3-A092-8DA5D2D04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348" y="1761796"/>
            <a:ext cx="65726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9683 =   …      +  …    + …  + …  </a:t>
            </a:r>
          </a:p>
        </p:txBody>
      </p:sp>
      <p:sp>
        <p:nvSpPr>
          <p:cNvPr id="116" name="Rectangle 172">
            <a:extLst>
              <a:ext uri="{FF2B5EF4-FFF2-40B4-BE49-F238E27FC236}">
                <a16:creationId xmlns:a16="http://schemas.microsoft.com/office/drawing/2014/main" id="{BC93F0CB-293A-483B-BBC9-1268E24BC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621" y="1890674"/>
            <a:ext cx="1026984" cy="3048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9000</a:t>
            </a:r>
          </a:p>
        </p:txBody>
      </p:sp>
      <p:sp>
        <p:nvSpPr>
          <p:cNvPr id="117" name="Text Box 173">
            <a:extLst>
              <a:ext uri="{FF2B5EF4-FFF2-40B4-BE49-F238E27FC236}">
                <a16:creationId xmlns:a16="http://schemas.microsoft.com/office/drawing/2014/main" id="{1D583623-5B05-42EA-A1CF-F4C382495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348" y="1130260"/>
            <a:ext cx="12323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5247</a:t>
            </a:r>
          </a:p>
        </p:txBody>
      </p:sp>
      <p:sp>
        <p:nvSpPr>
          <p:cNvPr id="118" name="Rectangle 174">
            <a:extLst>
              <a:ext uri="{FF2B5EF4-FFF2-40B4-BE49-F238E27FC236}">
                <a16:creationId xmlns:a16="http://schemas.microsoft.com/office/drawing/2014/main" id="{96DBA9EA-DF6F-4813-A9EA-BB362D6D1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169" y="1898896"/>
            <a:ext cx="821587" cy="3048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600</a:t>
            </a:r>
          </a:p>
        </p:txBody>
      </p:sp>
      <p:sp>
        <p:nvSpPr>
          <p:cNvPr id="119" name="Rectangle 175">
            <a:extLst>
              <a:ext uri="{FF2B5EF4-FFF2-40B4-BE49-F238E27FC236}">
                <a16:creationId xmlns:a16="http://schemas.microsoft.com/office/drawing/2014/main" id="{CF5418D7-4B4B-4747-9AD5-245CE9C4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036" y="1911309"/>
            <a:ext cx="513492" cy="3048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20" name="Rectangle 176">
            <a:extLst>
              <a:ext uri="{FF2B5EF4-FFF2-40B4-BE49-F238E27FC236}">
                <a16:creationId xmlns:a16="http://schemas.microsoft.com/office/drawing/2014/main" id="{5E3038BE-62B0-4145-859C-BD557EB21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3683" y="1884325"/>
            <a:ext cx="513492" cy="3048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1" name="Text Box 177">
            <a:extLst>
              <a:ext uri="{FF2B5EF4-FFF2-40B4-BE49-F238E27FC236}">
                <a16:creationId xmlns:a16="http://schemas.microsoft.com/office/drawing/2014/main" id="{B8D499D2-ABE7-444B-98C4-CC39E35ED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348" y="2394559"/>
            <a:ext cx="12323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3095</a:t>
            </a:r>
          </a:p>
        </p:txBody>
      </p:sp>
      <p:sp>
        <p:nvSpPr>
          <p:cNvPr id="122" name="Text Box 178">
            <a:extLst>
              <a:ext uri="{FF2B5EF4-FFF2-40B4-BE49-F238E27FC236}">
                <a16:creationId xmlns:a16="http://schemas.microsoft.com/office/drawing/2014/main" id="{06A37ABE-F6C6-493D-BD5D-AA0C24B31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68" y="2428834"/>
            <a:ext cx="43133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3000 + 0 + 90 + 5</a:t>
            </a:r>
          </a:p>
        </p:txBody>
      </p:sp>
      <p:sp>
        <p:nvSpPr>
          <p:cNvPr id="123" name="Text Box 180">
            <a:extLst>
              <a:ext uri="{FF2B5EF4-FFF2-40B4-BE49-F238E27FC236}">
                <a16:creationId xmlns:a16="http://schemas.microsoft.com/office/drawing/2014/main" id="{2E6357D4-5594-4AE3-8E1B-5884191F3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713" y="2444422"/>
            <a:ext cx="3562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3000 + 90 + 5</a:t>
            </a:r>
          </a:p>
        </p:txBody>
      </p:sp>
      <p:sp>
        <p:nvSpPr>
          <p:cNvPr id="124" name="Text Box 181">
            <a:extLst>
              <a:ext uri="{FF2B5EF4-FFF2-40B4-BE49-F238E27FC236}">
                <a16:creationId xmlns:a16="http://schemas.microsoft.com/office/drawing/2014/main" id="{1833235F-14A0-411D-BA62-7D391A8FF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348" y="3065822"/>
            <a:ext cx="16431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7070 =</a:t>
            </a:r>
          </a:p>
        </p:txBody>
      </p:sp>
      <p:sp>
        <p:nvSpPr>
          <p:cNvPr id="125" name="Text Box 182">
            <a:extLst>
              <a:ext uri="{FF2B5EF4-FFF2-40B4-BE49-F238E27FC236}">
                <a16:creationId xmlns:a16="http://schemas.microsoft.com/office/drawing/2014/main" id="{371B4585-CC5F-4B39-AFEB-8BC21A2DB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20" y="3777339"/>
            <a:ext cx="16431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8102 =</a:t>
            </a:r>
          </a:p>
        </p:txBody>
      </p:sp>
      <p:sp>
        <p:nvSpPr>
          <p:cNvPr id="126" name="Text Box 183">
            <a:extLst>
              <a:ext uri="{FF2B5EF4-FFF2-40B4-BE49-F238E27FC236}">
                <a16:creationId xmlns:a16="http://schemas.microsoft.com/office/drawing/2014/main" id="{4B1EC413-6556-4536-A588-AAD6ED71B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20" y="4493784"/>
            <a:ext cx="16431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6790 =</a:t>
            </a:r>
          </a:p>
        </p:txBody>
      </p:sp>
      <p:sp>
        <p:nvSpPr>
          <p:cNvPr id="127" name="Text Box 184">
            <a:extLst>
              <a:ext uri="{FF2B5EF4-FFF2-40B4-BE49-F238E27FC236}">
                <a16:creationId xmlns:a16="http://schemas.microsoft.com/office/drawing/2014/main" id="{5C46B013-3007-4DE3-9183-137CD5B57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20" y="5208107"/>
            <a:ext cx="16431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4400 =</a:t>
            </a:r>
          </a:p>
        </p:txBody>
      </p:sp>
      <p:sp>
        <p:nvSpPr>
          <p:cNvPr id="128" name="Text Box 185">
            <a:extLst>
              <a:ext uri="{FF2B5EF4-FFF2-40B4-BE49-F238E27FC236}">
                <a16:creationId xmlns:a16="http://schemas.microsoft.com/office/drawing/2014/main" id="{B0961586-B638-4ACB-9ED0-AF7C14A11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20" y="5874570"/>
            <a:ext cx="16431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2005 =</a:t>
            </a:r>
          </a:p>
        </p:txBody>
      </p:sp>
      <p:sp>
        <p:nvSpPr>
          <p:cNvPr id="129" name="Rectangle 191">
            <a:extLst>
              <a:ext uri="{FF2B5EF4-FFF2-40B4-BE49-F238E27FC236}">
                <a16:creationId xmlns:a16="http://schemas.microsoft.com/office/drawing/2014/main" id="{426171F7-5359-4FA0-BA42-CA1CC9FA4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585" y="3184283"/>
            <a:ext cx="3632954" cy="3810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7000 + 0 + 70 + 0</a:t>
            </a:r>
          </a:p>
        </p:txBody>
      </p:sp>
      <p:sp>
        <p:nvSpPr>
          <p:cNvPr id="130" name="Rectangle 198">
            <a:extLst>
              <a:ext uri="{FF2B5EF4-FFF2-40B4-BE49-F238E27FC236}">
                <a16:creationId xmlns:a16="http://schemas.microsoft.com/office/drawing/2014/main" id="{D2AB3BCC-E996-4B9C-AB54-33F2AF35C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374" y="3195884"/>
            <a:ext cx="2682995" cy="3810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7000 + 70</a:t>
            </a: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1" name="Rectangle 199">
            <a:extLst>
              <a:ext uri="{FF2B5EF4-FFF2-40B4-BE49-F238E27FC236}">
                <a16:creationId xmlns:a16="http://schemas.microsoft.com/office/drawing/2014/main" id="{A12F9A96-B3D9-4D18-BD21-9271BD797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621" y="3883918"/>
            <a:ext cx="3902538" cy="3810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8000 + 100 + 0 + 2</a:t>
            </a:r>
          </a:p>
        </p:txBody>
      </p:sp>
      <p:sp>
        <p:nvSpPr>
          <p:cNvPr id="132" name="Rectangle 200">
            <a:extLst>
              <a:ext uri="{FF2B5EF4-FFF2-40B4-BE49-F238E27FC236}">
                <a16:creationId xmlns:a16="http://schemas.microsoft.com/office/drawing/2014/main" id="{5A59CA29-EB19-4571-B65A-17FE2641A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070" y="3870282"/>
            <a:ext cx="3491744" cy="3810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8000 + 100 + 2</a:t>
            </a:r>
          </a:p>
        </p:txBody>
      </p:sp>
      <p:sp>
        <p:nvSpPr>
          <p:cNvPr id="133" name="Rectangle 201">
            <a:extLst>
              <a:ext uri="{FF2B5EF4-FFF2-40B4-BE49-F238E27FC236}">
                <a16:creationId xmlns:a16="http://schemas.microsoft.com/office/drawing/2014/main" id="{5457813A-E422-4CC5-8B12-CC4ED8CFB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312" y="4592784"/>
            <a:ext cx="4107934" cy="3810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6000 + 700 + 90 + 0</a:t>
            </a:r>
          </a:p>
        </p:txBody>
      </p:sp>
      <p:sp>
        <p:nvSpPr>
          <p:cNvPr id="134" name="Rectangle 202">
            <a:extLst>
              <a:ext uri="{FF2B5EF4-FFF2-40B4-BE49-F238E27FC236}">
                <a16:creationId xmlns:a16="http://schemas.microsoft.com/office/drawing/2014/main" id="{98565667-2B6E-4438-847B-550009B63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597" y="4598945"/>
            <a:ext cx="3697141" cy="3810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6000 + 700 + 90</a:t>
            </a:r>
          </a:p>
        </p:txBody>
      </p:sp>
      <p:sp>
        <p:nvSpPr>
          <p:cNvPr id="135" name="Rectangle 203">
            <a:extLst>
              <a:ext uri="{FF2B5EF4-FFF2-40B4-BE49-F238E27FC236}">
                <a16:creationId xmlns:a16="http://schemas.microsoft.com/office/drawing/2014/main" id="{138D6D44-0F03-4A3C-B7AC-0EF95BA0F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738" y="5289795"/>
            <a:ext cx="3902538" cy="3810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4000 + 700 + 0 + 0</a:t>
            </a:r>
          </a:p>
        </p:txBody>
      </p:sp>
      <p:sp>
        <p:nvSpPr>
          <p:cNvPr id="136" name="Rectangle 204">
            <a:extLst>
              <a:ext uri="{FF2B5EF4-FFF2-40B4-BE49-F238E27FC236}">
                <a16:creationId xmlns:a16="http://schemas.microsoft.com/office/drawing/2014/main" id="{C6E25FCA-A8E8-4C38-9BE5-3D6F24E77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276" y="5251119"/>
            <a:ext cx="2605971" cy="3810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4000 + 400</a:t>
            </a:r>
          </a:p>
        </p:txBody>
      </p:sp>
      <p:sp>
        <p:nvSpPr>
          <p:cNvPr id="137" name="Rectangle 205">
            <a:extLst>
              <a:ext uri="{FF2B5EF4-FFF2-40B4-BE49-F238E27FC236}">
                <a16:creationId xmlns:a16="http://schemas.microsoft.com/office/drawing/2014/main" id="{8E76FB34-BF16-4649-849E-43F1E02FA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281" y="5918393"/>
            <a:ext cx="3389046" cy="3810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2000 + 0 + 0 + 5</a:t>
            </a:r>
          </a:p>
        </p:txBody>
      </p:sp>
      <p:sp>
        <p:nvSpPr>
          <p:cNvPr id="138" name="Rectangle 206">
            <a:extLst>
              <a:ext uri="{FF2B5EF4-FFF2-40B4-BE49-F238E27FC236}">
                <a16:creationId xmlns:a16="http://schemas.microsoft.com/office/drawing/2014/main" id="{9205F28C-A0BA-47DC-9AF8-DB7CC8F1D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997" y="5903293"/>
            <a:ext cx="2362062" cy="3810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2000 + 5</a:t>
            </a: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4" grpId="0"/>
      <p:bldP spid="115" grpId="0"/>
      <p:bldP spid="116" grpId="0" animBg="1"/>
      <p:bldP spid="117" grpId="0"/>
      <p:bldP spid="118" grpId="0" animBg="1"/>
      <p:bldP spid="119" grpId="0" animBg="1"/>
      <p:bldP spid="120" grpId="0" animBg="1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899298"/>
            <a:ext cx="12187592" cy="45708"/>
          </a:xfrm>
          <a:prstGeom prst="rect">
            <a:avLst/>
          </a:prstGeom>
          <a:solidFill>
            <a:srgbClr val="EC8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grpSp>
        <p:nvGrpSpPr>
          <p:cNvPr id="33" name="Group 5">
            <a:extLst>
              <a:ext uri="{FF2B5EF4-FFF2-40B4-BE49-F238E27FC236}">
                <a16:creationId xmlns:a16="http://schemas.microsoft.com/office/drawing/2014/main" id="{FB9DC53F-392D-423B-871B-E28283392427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293688"/>
            <a:ext cx="5886450" cy="639763"/>
            <a:chOff x="336" y="1104"/>
            <a:chExt cx="2784" cy="403"/>
          </a:xfrm>
        </p:grpSpPr>
        <p:sp>
          <p:nvSpPr>
            <p:cNvPr id="34" name="Text Box 6">
              <a:extLst>
                <a:ext uri="{FF2B5EF4-FFF2-40B4-BE49-F238E27FC236}">
                  <a16:creationId xmlns:a16="http://schemas.microsoft.com/office/drawing/2014/main" id="{29C59EA6-4187-4B41-BE7C-63F738295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" y="1104"/>
              <a:ext cx="234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Viết các số (theo mẫu):</a:t>
              </a:r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B6839C7D-41B6-4A44-BC88-89DB80BDB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104"/>
              <a:ext cx="384" cy="403"/>
            </a:xfrm>
            <a:prstGeom prst="ellipse">
              <a:avLst/>
            </a:prstGeom>
            <a:solidFill>
              <a:srgbClr val="A2EDFC"/>
            </a:solidFill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6" name="Text Box 8">
            <a:extLst>
              <a:ext uri="{FF2B5EF4-FFF2-40B4-BE49-F238E27FC236}">
                <a16:creationId xmlns:a16="http://schemas.microsoft.com/office/drawing/2014/main" id="{DC18DB2A-754E-46E3-A517-9606FC568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262" y="1476374"/>
            <a:ext cx="84615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9731 ; 1952 ; 6845 ; 5757 ; 9999.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17E7B53A-E4CC-46EB-808D-AA77CCA99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262" y="2241768"/>
            <a:ext cx="13656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Mẫu:</a:t>
            </a: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E1320A9C-6B59-455A-8A8F-FFFCE063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832" y="2198906"/>
            <a:ext cx="5111968" cy="5334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9731 = 9000 + 700 + 30 + 1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7F7BCE0E-0FF7-4F83-B065-556C5D9A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261" y="3063984"/>
            <a:ext cx="17826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1952 =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D43E462F-867D-4E76-9BFE-37F59A353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261" y="3676979"/>
            <a:ext cx="14945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6845 =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E926F82C-44C6-44E4-BE13-ACAC376E3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467" y="4289974"/>
            <a:ext cx="15684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5757 =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01C90B92-6CAF-4DE2-997C-7CCBAED50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947" y="4961422"/>
            <a:ext cx="16102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9999 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D38D6D-F54F-448E-BBF5-94EC518B45D2}"/>
              </a:ext>
            </a:extLst>
          </p:cNvPr>
          <p:cNvSpPr txBox="1"/>
          <p:nvPr/>
        </p:nvSpPr>
        <p:spPr>
          <a:xfrm>
            <a:off x="2776842" y="3016017"/>
            <a:ext cx="6441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1000 + 900 + 50 + 2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B1DDFB-5982-47EF-A501-923B1DB008A7}"/>
              </a:ext>
            </a:extLst>
          </p:cNvPr>
          <p:cNvSpPr txBox="1"/>
          <p:nvPr/>
        </p:nvSpPr>
        <p:spPr>
          <a:xfrm>
            <a:off x="2812832" y="3691089"/>
            <a:ext cx="7020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6000 + 800 + 40 + 5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F7E086-E4EA-40D3-98BA-600D87DDA5C5}"/>
              </a:ext>
            </a:extLst>
          </p:cNvPr>
          <p:cNvSpPr txBox="1"/>
          <p:nvPr/>
        </p:nvSpPr>
        <p:spPr>
          <a:xfrm>
            <a:off x="2829734" y="4284013"/>
            <a:ext cx="78855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5000 + 700 + 50 + 7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35EE3D-4421-4580-A871-E30EF00FEF2B}"/>
              </a:ext>
            </a:extLst>
          </p:cNvPr>
          <p:cNvSpPr txBox="1"/>
          <p:nvPr/>
        </p:nvSpPr>
        <p:spPr>
          <a:xfrm>
            <a:off x="2829734" y="4897008"/>
            <a:ext cx="8799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9000 + 900 + 90 + 9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6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899298"/>
            <a:ext cx="12187592" cy="45708"/>
          </a:xfrm>
          <a:prstGeom prst="rect">
            <a:avLst/>
          </a:prstGeom>
          <a:solidFill>
            <a:srgbClr val="EC8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43" name="Group 5">
            <a:extLst>
              <a:ext uri="{FF2B5EF4-FFF2-40B4-BE49-F238E27FC236}">
                <a16:creationId xmlns:a16="http://schemas.microsoft.com/office/drawing/2014/main" id="{F880C2E6-85EC-4065-8C2B-849CC9664D7C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293688"/>
            <a:ext cx="5886450" cy="639763"/>
            <a:chOff x="336" y="1104"/>
            <a:chExt cx="2784" cy="403"/>
          </a:xfrm>
        </p:grpSpPr>
        <p:sp>
          <p:nvSpPr>
            <p:cNvPr id="44" name="Text Box 6">
              <a:extLst>
                <a:ext uri="{FF2B5EF4-FFF2-40B4-BE49-F238E27FC236}">
                  <a16:creationId xmlns:a16="http://schemas.microsoft.com/office/drawing/2014/main" id="{CA2B920F-E0FA-488E-AF11-BA14AA640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" y="1104"/>
              <a:ext cx="234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Viết các số (theo mẫu):</a:t>
              </a:r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id="{1F0806A5-4E5F-4AA3-BC4A-D57DEE0C1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104"/>
              <a:ext cx="384" cy="403"/>
            </a:xfrm>
            <a:prstGeom prst="ellipse">
              <a:avLst/>
            </a:prstGeom>
            <a:solidFill>
              <a:srgbClr val="A2EDFC"/>
            </a:solidFill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6" name="Text Box 11">
            <a:extLst>
              <a:ext uri="{FF2B5EF4-FFF2-40B4-BE49-F238E27FC236}">
                <a16:creationId xmlns:a16="http://schemas.microsoft.com/office/drawing/2014/main" id="{22371BAD-92BB-42E2-9E32-1442373A4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262" y="1385296"/>
            <a:ext cx="85606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6006 ; 2002 ; 4700 ; 8010 ; 7508.</a:t>
            </a: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A8E983E9-4839-45D0-AE08-2B019897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175" y="2227574"/>
            <a:ext cx="1646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i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Mẫu:</a:t>
            </a:r>
          </a:p>
        </p:txBody>
      </p:sp>
      <p:sp>
        <p:nvSpPr>
          <p:cNvPr id="48" name="Rectangle 13">
            <a:extLst>
              <a:ext uri="{FF2B5EF4-FFF2-40B4-BE49-F238E27FC236}">
                <a16:creationId xmlns:a16="http://schemas.microsoft.com/office/drawing/2014/main" id="{01FB23F0-2F73-4A0B-A43D-4D71F1DD2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057" y="2304697"/>
            <a:ext cx="3779017" cy="5334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6006 = 6000 + 6</a:t>
            </a:r>
          </a:p>
        </p:txBody>
      </p:sp>
      <p:sp>
        <p:nvSpPr>
          <p:cNvPr id="49" name="Text Box 14">
            <a:extLst>
              <a:ext uri="{FF2B5EF4-FFF2-40B4-BE49-F238E27FC236}">
                <a16:creationId xmlns:a16="http://schemas.microsoft.com/office/drawing/2014/main" id="{F8EEDB26-B280-4E5D-A900-00AE4244A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9" y="3158664"/>
            <a:ext cx="17430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2002 =</a:t>
            </a:r>
          </a:p>
        </p:txBody>
      </p:sp>
      <p:sp>
        <p:nvSpPr>
          <p:cNvPr id="50" name="Text Box 15">
            <a:extLst>
              <a:ext uri="{FF2B5EF4-FFF2-40B4-BE49-F238E27FC236}">
                <a16:creationId xmlns:a16="http://schemas.microsoft.com/office/drawing/2014/main" id="{30B3CDE3-A56B-42DF-ADBF-C63F609FA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9" y="3802395"/>
            <a:ext cx="1943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4700  =</a:t>
            </a:r>
          </a:p>
        </p:txBody>
      </p:sp>
      <p:sp>
        <p:nvSpPr>
          <p:cNvPr id="51" name="Text Box 16">
            <a:extLst>
              <a:ext uri="{FF2B5EF4-FFF2-40B4-BE49-F238E27FC236}">
                <a16:creationId xmlns:a16="http://schemas.microsoft.com/office/drawing/2014/main" id="{4F18BC85-3BE2-4828-B8CD-0EA9AE21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878" y="4478558"/>
            <a:ext cx="20812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8010  =</a:t>
            </a: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5A0FDBC5-D219-4726-8857-E0186F3CF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176" y="5089858"/>
            <a:ext cx="1827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7508 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CC6F0A9-3F24-4E62-9D41-A3841054C484}"/>
              </a:ext>
            </a:extLst>
          </p:cNvPr>
          <p:cNvSpPr txBox="1"/>
          <p:nvPr/>
        </p:nvSpPr>
        <p:spPr>
          <a:xfrm>
            <a:off x="3293269" y="314022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2000 + 2</a:t>
            </a:r>
            <a:endParaRPr lang="en-US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7DDEB5-1A7D-46C0-A663-E7EE984641BB}"/>
              </a:ext>
            </a:extLst>
          </p:cNvPr>
          <p:cNvSpPr txBox="1"/>
          <p:nvPr/>
        </p:nvSpPr>
        <p:spPr>
          <a:xfrm>
            <a:off x="3443288" y="381695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4000 + 700 </a:t>
            </a:r>
            <a:endParaRPr lang="en-US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32C618-6C64-4897-BFFF-42C2DA8BE597}"/>
              </a:ext>
            </a:extLst>
          </p:cNvPr>
          <p:cNvSpPr txBox="1"/>
          <p:nvPr/>
        </p:nvSpPr>
        <p:spPr>
          <a:xfrm>
            <a:off x="3431978" y="450414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8000 + 10 </a:t>
            </a:r>
            <a:endParaRPr lang="en-US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1863B9F-21E1-404F-97EC-18041BEE3951}"/>
              </a:ext>
            </a:extLst>
          </p:cNvPr>
          <p:cNvSpPr txBox="1"/>
          <p:nvPr/>
        </p:nvSpPr>
        <p:spPr>
          <a:xfrm>
            <a:off x="3343275" y="5104413"/>
            <a:ext cx="6457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7000 + 500 + 8</a:t>
            </a:r>
            <a:endParaRPr lang="en-US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7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899298"/>
            <a:ext cx="12187592" cy="45708"/>
          </a:xfrm>
          <a:prstGeom prst="rect">
            <a:avLst/>
          </a:prstGeom>
          <a:solidFill>
            <a:srgbClr val="EC8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89" name="Group 15">
            <a:extLst>
              <a:ext uri="{FF2B5EF4-FFF2-40B4-BE49-F238E27FC236}">
                <a16:creationId xmlns:a16="http://schemas.microsoft.com/office/drawing/2014/main" id="{C52B507C-E0B8-4371-8BF1-C8EE0BDE7CD9}"/>
              </a:ext>
            </a:extLst>
          </p:cNvPr>
          <p:cNvGrpSpPr>
            <a:grpSpLocks/>
          </p:cNvGrpSpPr>
          <p:nvPr/>
        </p:nvGrpSpPr>
        <p:grpSpPr bwMode="auto">
          <a:xfrm>
            <a:off x="1047749" y="353444"/>
            <a:ext cx="5819775" cy="1077913"/>
            <a:chOff x="336" y="960"/>
            <a:chExt cx="3072" cy="679"/>
          </a:xfrm>
        </p:grpSpPr>
        <p:sp>
          <p:nvSpPr>
            <p:cNvPr id="90" name="Text Box 6">
              <a:extLst>
                <a:ext uri="{FF2B5EF4-FFF2-40B4-BE49-F238E27FC236}">
                  <a16:creationId xmlns:a16="http://schemas.microsoft.com/office/drawing/2014/main" id="{6CCB4FDC-CAC9-47F9-B081-FCE124E88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" y="960"/>
              <a:ext cx="2637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 i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Viết các tổng (theo mẫu):</a:t>
              </a:r>
            </a:p>
          </p:txBody>
        </p:sp>
        <p:sp>
          <p:nvSpPr>
            <p:cNvPr id="91" name="Oval 7">
              <a:extLst>
                <a:ext uri="{FF2B5EF4-FFF2-40B4-BE49-F238E27FC236}">
                  <a16:creationId xmlns:a16="http://schemas.microsoft.com/office/drawing/2014/main" id="{3DE85D1B-D6D7-458D-80D0-76CA02D1E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960"/>
              <a:ext cx="384" cy="336"/>
            </a:xfrm>
            <a:prstGeom prst="ellipse">
              <a:avLst/>
            </a:prstGeom>
            <a:solidFill>
              <a:srgbClr val="A2EDFC"/>
            </a:solidFill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600" b="1" i="1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2" name="Text Box 9">
            <a:extLst>
              <a:ext uri="{FF2B5EF4-FFF2-40B4-BE49-F238E27FC236}">
                <a16:creationId xmlns:a16="http://schemas.microsoft.com/office/drawing/2014/main" id="{4A3584B6-6BB6-4A5B-BA6E-677C4A6E7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180737"/>
            <a:ext cx="14090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Mẫu:</a:t>
            </a:r>
          </a:p>
        </p:txBody>
      </p:sp>
      <p:sp>
        <p:nvSpPr>
          <p:cNvPr id="93" name="Rectangle 10">
            <a:extLst>
              <a:ext uri="{FF2B5EF4-FFF2-40B4-BE49-F238E27FC236}">
                <a16:creationId xmlns:a16="http://schemas.microsoft.com/office/drawing/2014/main" id="{884C5624-2DE7-4AE0-AB95-E0A227C3E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579" y="5206425"/>
            <a:ext cx="5639471" cy="5334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4000 + 500 + 60 + 7 = 4567</a:t>
            </a:r>
          </a:p>
        </p:txBody>
      </p:sp>
      <p:sp>
        <p:nvSpPr>
          <p:cNvPr id="94" name="Text Box 11">
            <a:extLst>
              <a:ext uri="{FF2B5EF4-FFF2-40B4-BE49-F238E27FC236}">
                <a16:creationId xmlns:a16="http://schemas.microsoft.com/office/drawing/2014/main" id="{8DEE3BC4-DD8D-4BCA-97BF-0BFAEBC19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49" y="1424760"/>
            <a:ext cx="67145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4000 + 500 + 60 + 7</a:t>
            </a:r>
          </a:p>
        </p:txBody>
      </p:sp>
      <p:sp>
        <p:nvSpPr>
          <p:cNvPr id="95" name="Text Box 12">
            <a:extLst>
              <a:ext uri="{FF2B5EF4-FFF2-40B4-BE49-F238E27FC236}">
                <a16:creationId xmlns:a16="http://schemas.microsoft.com/office/drawing/2014/main" id="{92E93CB3-82BB-47F9-BF2B-74C022CD4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912" y="2044738"/>
            <a:ext cx="5395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3000 + 600 + 10 + 2</a:t>
            </a:r>
          </a:p>
        </p:txBody>
      </p:sp>
      <p:sp>
        <p:nvSpPr>
          <p:cNvPr id="96" name="Text Box 13">
            <a:extLst>
              <a:ext uri="{FF2B5EF4-FFF2-40B4-BE49-F238E27FC236}">
                <a16:creationId xmlns:a16="http://schemas.microsoft.com/office/drawing/2014/main" id="{951F0416-DA48-48F4-BDA5-A4F17291A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178" y="2755641"/>
            <a:ext cx="52757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7000 + 900 + 90 + 9</a:t>
            </a:r>
          </a:p>
        </p:txBody>
      </p:sp>
      <p:sp>
        <p:nvSpPr>
          <p:cNvPr id="97" name="Text Box 14">
            <a:extLst>
              <a:ext uri="{FF2B5EF4-FFF2-40B4-BE49-F238E27FC236}">
                <a16:creationId xmlns:a16="http://schemas.microsoft.com/office/drawing/2014/main" id="{DBE5F853-D9F9-4C05-AFCC-0BFEA9CB8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3" y="1421224"/>
            <a:ext cx="20383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4567</a:t>
            </a:r>
          </a:p>
        </p:txBody>
      </p:sp>
      <p:sp>
        <p:nvSpPr>
          <p:cNvPr id="98" name="Text Box 16">
            <a:extLst>
              <a:ext uri="{FF2B5EF4-FFF2-40B4-BE49-F238E27FC236}">
                <a16:creationId xmlns:a16="http://schemas.microsoft.com/office/drawing/2014/main" id="{B177DA66-B803-4099-8630-E7302563D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3" y="2071604"/>
            <a:ext cx="20383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3612</a:t>
            </a:r>
          </a:p>
        </p:txBody>
      </p:sp>
      <p:sp>
        <p:nvSpPr>
          <p:cNvPr id="99" name="Text Box 17">
            <a:extLst>
              <a:ext uri="{FF2B5EF4-FFF2-40B4-BE49-F238E27FC236}">
                <a16:creationId xmlns:a16="http://schemas.microsoft.com/office/drawing/2014/main" id="{10D730A2-DA58-4BF8-B42F-406B8D25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3" y="2755641"/>
            <a:ext cx="20383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7999</a:t>
            </a:r>
          </a:p>
        </p:txBody>
      </p:sp>
      <p:sp>
        <p:nvSpPr>
          <p:cNvPr id="100" name="Text Box 13">
            <a:extLst>
              <a:ext uri="{FF2B5EF4-FFF2-40B4-BE49-F238E27FC236}">
                <a16:creationId xmlns:a16="http://schemas.microsoft.com/office/drawing/2014/main" id="{EA019CDF-B398-43F8-AD73-E00A061F7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178" y="3466544"/>
            <a:ext cx="52757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8000 + 100 + 50 + 9</a:t>
            </a:r>
          </a:p>
        </p:txBody>
      </p:sp>
      <p:sp>
        <p:nvSpPr>
          <p:cNvPr id="101" name="Text Box 17">
            <a:extLst>
              <a:ext uri="{FF2B5EF4-FFF2-40B4-BE49-F238E27FC236}">
                <a16:creationId xmlns:a16="http://schemas.microsoft.com/office/drawing/2014/main" id="{1194C852-82D6-42FC-8C9D-EBF6DB192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2" y="3439678"/>
            <a:ext cx="20383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8159</a:t>
            </a:r>
          </a:p>
        </p:txBody>
      </p:sp>
      <p:sp>
        <p:nvSpPr>
          <p:cNvPr id="102" name="Text Box 13">
            <a:extLst>
              <a:ext uri="{FF2B5EF4-FFF2-40B4-BE49-F238E27FC236}">
                <a16:creationId xmlns:a16="http://schemas.microsoft.com/office/drawing/2014/main" id="{99009BDB-921E-4316-A3EE-82E6190F9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3" y="4078185"/>
            <a:ext cx="52757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5000 + 500 + 50 + 5</a:t>
            </a:r>
          </a:p>
        </p:txBody>
      </p:sp>
      <p:sp>
        <p:nvSpPr>
          <p:cNvPr id="103" name="Text Box 17">
            <a:extLst>
              <a:ext uri="{FF2B5EF4-FFF2-40B4-BE49-F238E27FC236}">
                <a16:creationId xmlns:a16="http://schemas.microsoft.com/office/drawing/2014/main" id="{A71D2919-C7EA-457B-8147-ACFE82E9C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163" y="4124868"/>
            <a:ext cx="20383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5555</a:t>
            </a:r>
          </a:p>
        </p:txBody>
      </p:sp>
    </p:spTree>
    <p:extLst>
      <p:ext uri="{BB962C8B-B14F-4D97-AF65-F5344CB8AC3E}">
        <p14:creationId xmlns:p14="http://schemas.microsoft.com/office/powerpoint/2010/main" val="268297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1" grpId="0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899298"/>
            <a:ext cx="12187592" cy="45708"/>
          </a:xfrm>
          <a:prstGeom prst="rect">
            <a:avLst/>
          </a:prstGeom>
          <a:solidFill>
            <a:srgbClr val="EC8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grpSp>
        <p:nvGrpSpPr>
          <p:cNvPr id="32" name="Group 5">
            <a:extLst>
              <a:ext uri="{FF2B5EF4-FFF2-40B4-BE49-F238E27FC236}">
                <a16:creationId xmlns:a16="http://schemas.microsoft.com/office/drawing/2014/main" id="{941CE59C-23C5-4A04-8DA8-E37518C5F743}"/>
              </a:ext>
            </a:extLst>
          </p:cNvPr>
          <p:cNvGrpSpPr>
            <a:grpSpLocks/>
          </p:cNvGrpSpPr>
          <p:nvPr/>
        </p:nvGrpSpPr>
        <p:grpSpPr bwMode="auto">
          <a:xfrm>
            <a:off x="1066799" y="351611"/>
            <a:ext cx="6153151" cy="584200"/>
            <a:chOff x="336" y="960"/>
            <a:chExt cx="3072" cy="368"/>
          </a:xfrm>
        </p:grpSpPr>
        <p:sp>
          <p:nvSpPr>
            <p:cNvPr id="33" name="Text Box 6">
              <a:extLst>
                <a:ext uri="{FF2B5EF4-FFF2-40B4-BE49-F238E27FC236}">
                  <a16:creationId xmlns:a16="http://schemas.microsoft.com/office/drawing/2014/main" id="{803CF676-B1F8-4F49-8260-2014AC868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" y="960"/>
              <a:ext cx="263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Viết các tổng (theo mẫu):</a:t>
              </a:r>
            </a:p>
          </p:txBody>
        </p:sp>
        <p:sp>
          <p:nvSpPr>
            <p:cNvPr id="34" name="Oval 7">
              <a:extLst>
                <a:ext uri="{FF2B5EF4-FFF2-40B4-BE49-F238E27FC236}">
                  <a16:creationId xmlns:a16="http://schemas.microsoft.com/office/drawing/2014/main" id="{5CAB4316-776E-4299-987E-E1C740621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960"/>
              <a:ext cx="384" cy="336"/>
            </a:xfrm>
            <a:prstGeom prst="ellipse">
              <a:avLst/>
            </a:prstGeom>
            <a:solidFill>
              <a:srgbClr val="A2EDFC"/>
            </a:solidFill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600" b="1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Text Box 8">
            <a:extLst>
              <a:ext uri="{FF2B5EF4-FFF2-40B4-BE49-F238E27FC236}">
                <a16:creationId xmlns:a16="http://schemas.microsoft.com/office/drawing/2014/main" id="{4E9FCA58-62D9-47BA-8178-121B925E1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383" y="4954784"/>
            <a:ext cx="17590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i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Mẫu:</a:t>
            </a: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D8989076-6858-4517-A861-DC0D71FD3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191" y="5011249"/>
            <a:ext cx="7287468" cy="53340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9000 + 10 + 5 = 9015</a:t>
            </a: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2315BD4C-0CFF-4AC0-B7FD-F7A448DF7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318" y="1387477"/>
            <a:ext cx="4523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9000 + 10 + 5</a:t>
            </a: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EA867EC5-4A98-4902-AA61-8DD6F5F7E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09" y="2058208"/>
            <a:ext cx="4271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4000 + 400 + 5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8B5287E4-0D7D-49E1-B7FC-AE7FDD387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2773894"/>
            <a:ext cx="37693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6000 + 10 + 2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33FEC024-9CE7-434D-905A-3CBA6D017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02" y="1422154"/>
            <a:ext cx="2135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9015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6C89A8CA-62EC-48BF-9640-D5957B28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02" y="2080231"/>
            <a:ext cx="2135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4405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A580C411-1249-498D-B12D-1267C12F1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5583" y="2726562"/>
            <a:ext cx="2135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6012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FD54743C-9F3A-416E-9FF9-BB0710D45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943" y="3359853"/>
            <a:ext cx="3141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2000 + 20 </a:t>
            </a: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99BDEA5D-6846-46EF-B2A9-583E37E54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424" y="3940544"/>
            <a:ext cx="3141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5000 + 9 </a:t>
            </a:r>
          </a:p>
        </p:txBody>
      </p:sp>
      <p:sp>
        <p:nvSpPr>
          <p:cNvPr id="45" name="Text Box 18">
            <a:extLst>
              <a:ext uri="{FF2B5EF4-FFF2-40B4-BE49-F238E27FC236}">
                <a16:creationId xmlns:a16="http://schemas.microsoft.com/office/drawing/2014/main" id="{3F10C6D7-0543-4411-84D7-7B002F88F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493" y="3344366"/>
            <a:ext cx="2135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2020</a:t>
            </a:r>
          </a:p>
        </p:txBody>
      </p:sp>
      <p:sp>
        <p:nvSpPr>
          <p:cNvPr id="46" name="Text Box 19">
            <a:extLst>
              <a:ext uri="{FF2B5EF4-FFF2-40B4-BE49-F238E27FC236}">
                <a16:creationId xmlns:a16="http://schemas.microsoft.com/office/drawing/2014/main" id="{A4BBECC7-593C-4DA0-BD78-F0C8641BF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02" y="3933644"/>
            <a:ext cx="2135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5009</a:t>
            </a:r>
          </a:p>
        </p:txBody>
      </p:sp>
    </p:spTree>
    <p:extLst>
      <p:ext uri="{BB962C8B-B14F-4D97-AF65-F5344CB8AC3E}">
        <p14:creationId xmlns:p14="http://schemas.microsoft.com/office/powerpoint/2010/main" val="349058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 animBg="1"/>
      <p:bldP spid="36" grpId="1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4E52BE8-559D-4C79-98C5-FE6F27032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071428-9424-49DC-B4A9-E7EC7E646B9D}"/>
              </a:ext>
            </a:extLst>
          </p:cNvPr>
          <p:cNvSpPr txBox="1"/>
          <p:nvPr/>
        </p:nvSpPr>
        <p:spPr>
          <a:xfrm>
            <a:off x="2406035" y="1975794"/>
            <a:ext cx="7633821" cy="106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299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Chào</a:t>
            </a:r>
            <a:r>
              <a:rPr kumimoji="0" lang="en-US" altLang="zh-CN" sz="6299" b="0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tạm biệt các con</a:t>
            </a:r>
            <a:endParaRPr kumimoji="0" lang="en-US" altLang="zh-CN" sz="6299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80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411</Words>
  <Application>Microsoft Office PowerPoint</Application>
  <PresentationFormat>Widescreen</PresentationFormat>
  <Paragraphs>97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Arial</vt:lpstr>
      <vt:lpstr>Calibri</vt:lpstr>
      <vt:lpstr>Cambria</vt:lpstr>
      <vt:lpstr>HP001 4 hàng</vt:lpstr>
      <vt:lpstr>ITC Avant Garde Std Bk</vt:lpstr>
      <vt:lpstr>Times New Roman</vt:lpstr>
      <vt:lpstr>3_Default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2022-01-15T03:26:42Z</dcterms:created>
  <dcterms:modified xsi:type="dcterms:W3CDTF">2022-01-15T03:53:40Z</dcterms:modified>
</cp:coreProperties>
</file>