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6"/>
  </p:notesMasterIdLst>
  <p:sldIdLst>
    <p:sldId id="256" r:id="rId4"/>
    <p:sldId id="313" r:id="rId5"/>
    <p:sldId id="257" r:id="rId6"/>
    <p:sldId id="258" r:id="rId7"/>
    <p:sldId id="259" r:id="rId8"/>
    <p:sldId id="260" r:id="rId9"/>
    <p:sldId id="317" r:id="rId10"/>
    <p:sldId id="318" r:id="rId11"/>
    <p:sldId id="261" r:id="rId12"/>
    <p:sldId id="342" r:id="rId13"/>
    <p:sldId id="343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272F-6455-4D6D-998B-7E2417CD3A3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AE56-4845-4693-810D-6DC748A44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DCEF7-8C16-44D0-ABE1-9934B3615D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335B-1D92-47B1-8263-0C5ADABC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F8ED7-D543-4D13-B856-C4DDAC67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4619-4B4E-40BB-968F-15896D0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4BA47-A5EB-4B08-8DF9-9D4C0451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3AF0-6428-44DD-B1A7-E72C2498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3B86-649A-4BA7-B247-AF611D2D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B4E3C-22E9-4DD2-A7E4-FB6B1204F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67AB-13B9-4D3F-B6AE-CFD52988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A50D3-D0C1-4899-94CB-CAAA6164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B41F2-2C28-46B7-BB9A-BD8EBCB7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DCE3C-8E09-4F4C-9C17-C7BA2BE55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D86AD-9082-4CE6-8E04-C8E5D8CD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8828-6605-4B06-A86B-4B6730B8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2B21-F6CC-4BC6-BCF1-769A332B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2405-E2D1-4976-9298-5F50F6F5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1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72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6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1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9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83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BA7B-13F3-4783-BA50-1036AB26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5561-ABD7-41E5-9791-9F56C27BF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B731-D074-4651-90FD-56F74611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A5AD8-4026-4D64-8DA6-013BC0AD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4354-F924-4F15-B807-80666BEA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005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85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7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A960221-0387-4E66-A9F7-DE204E50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79686C2-A589-46FF-A975-C79299B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265AC08-FAA6-41E5-B11C-C0BD2F15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B672-5816-47C4-9C68-07BAAF33C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8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8492A2D-A464-49B0-B40B-AB9517E7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E989284-9547-4D34-BF34-DA0EF15E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0A28E765-02C9-4487-AE4B-724251FB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B2F5-B94C-4E42-80D0-3ED976B05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2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35D7D86-2526-4F63-BAE7-985B1022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C7BC87D-B4EA-42D0-8B94-0B5262EF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B9CDB97-3AA8-4117-8181-B610A3D0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8291-7294-4C7B-8844-72F8D001F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651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9D752A7-A617-4468-A811-E111890C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E038E16E-B4E1-48E0-A126-8D216EC9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20607BC-D91D-4EA9-A713-8299284C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84312-9FD4-4FA2-965F-5A620264D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309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20E8108D-040B-45AE-8D5C-2C6E629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02A3F7BF-0800-4198-B2B6-452DDF36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FA2CA9DF-ECFA-4572-AC24-26901CBD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A1656-2E7E-4D5E-86FF-44FD51F35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95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9B369BE4-49A6-411F-995C-3523A6B7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468B89D9-BEE3-4F50-AAD6-2BF266D8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A3ADD4EC-F57F-482F-9A19-F4EE48DC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0511-6C00-4288-96D5-247D0C996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4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5A322110-F65A-4D7B-A270-1A537511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32E75896-50F7-44F8-BC6D-2D546E05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970F58AA-E9AB-4C8B-AB7B-4C7A90BC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74F73-5073-490D-A287-F1D3920ED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30A5-ADCE-4378-8853-717EDDCD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FA799-5744-4888-AE45-9AD76A4F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A2C58-58CD-4F37-96FB-00AFE269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FFF6-CE7F-43FD-8542-84491A58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7153-AEC0-4B37-8288-B850D9AA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1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61C2387B-4BBE-4853-8660-91DDD062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3F470A62-9A9D-446A-8CD7-C9F36B46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35C77AF6-C5EE-4E1D-B751-0D5B0360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70A02-AD33-4F45-B5DC-F9CF5342C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17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D83D79B1-1256-464E-8ACC-3AB2D573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D6AEAD3B-D38C-4C4D-8CF6-8C5DCB3E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D98115C4-2C95-4373-B6B4-032F63FA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C7295-82FA-46AF-B33D-BA16CC6AA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57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101918-DCD9-4236-9470-C43F3136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828F7C4F-EDE8-4F1C-A4B3-275225DC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9B68C6C4-A495-4859-A622-2A1CD964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4766E-8F89-4F8A-8D3B-D3CBF5C5B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93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420D608F-897E-43EB-8388-11E19174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3AABBB48-4A7C-42F0-8BEC-8CED6872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04C87E58-D837-434C-BF5A-73485AB7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4F78-8BE5-47B0-A803-769C9F5B7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9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C338-D113-46AC-B2F9-99D8471F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E3FD-DDEA-4CE5-AE70-EE572540E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01B18-E75B-4045-9422-4B735E68B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EE51-D2E5-47A1-91CF-CBE25E66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E21F0-BE1F-4A05-935B-EEE5AA07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C91E6-D319-4ECD-A8E0-76DE2D68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670C-8134-493A-A49E-338E44F8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52BEE-6558-46AB-81FF-94C213B1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E3617-1436-4BF7-9E12-294DC1E9B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DEA24-97E1-46A4-8EAA-F9913BBDF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F7699-69CA-45A4-93C8-63693D4E8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63D7E-77A6-4EEE-8BEC-A6FE87E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11349-4CA4-4E43-9EA4-A73B3E35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8EDF7-6952-431A-B977-191F98EB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8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8815-1464-40A5-8F8C-6829CAFF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B3495-8367-4720-8F24-15CBF7BF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28BB3-1E08-465C-975B-E1F444E2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138F8-F59A-416C-AC4F-3BA42A39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55670-95FC-4C45-AAF3-FBCC6458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FB28D-5C50-46AC-BC34-655A614D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240A7-CAAA-4672-AEA9-01F58D32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9DCC-B576-4F8D-BCAD-9444CB35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2D1C-9FD1-48FF-A3F8-B4428154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C77FB-5399-49FA-84C4-033A87104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2CC34-E9B3-46E4-8B1D-A35B8DEE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6D516-F1A2-4FD8-9715-B0EB3547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609C8-1795-4107-B05C-EB9F2877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4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30D6-2157-46AA-AD99-EAD489AC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34FD-ED63-4ECA-A741-082E1C26C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239CE-FF13-4288-848D-7881EA9BD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5641-1535-4EFD-BD9D-A4F83B09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CF102-39E7-4DB2-8532-E877293A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A7476-EA19-4303-876C-3675EC87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891B8-31CB-4AB3-BB52-4B298E3A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5735D-BE76-419F-8F5A-BB9FBA9A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2098-7AED-409E-A37A-233846807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66EE-92B6-43B3-A790-BAB068A8B8A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1DB32-CF0D-44F8-861B-94F15B077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507D3-DDC6-4EB5-AF20-A3370A80A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19B8-C4D3-40D7-A19A-23AA2FBF3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74F4F82F-56A3-4639-9F05-51468BBA6B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44B8653F-10EA-4BBB-ADD2-00A8394CA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3BEFF69-0799-4719-8536-F7DEAC25D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44227B0-5862-40FA-8938-2EB185B8E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D81B283C-2F4F-4AB3-B527-30CE13E6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24E9CD-AB5A-4A46-A288-DB7D99910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3C3E2E-F98C-467E-8D44-6F7937C4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12001500" cy="674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3CFC6-0DBA-4B5F-B499-1D9B599B970F}"/>
              </a:ext>
            </a:extLst>
          </p:cNvPr>
          <p:cNvSpPr txBox="1"/>
          <p:nvPr/>
        </p:nvSpPr>
        <p:spPr>
          <a:xfrm>
            <a:off x="3505200" y="841088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CAE28-5F1D-4B4A-8ECC-B54588C8DD7B}"/>
              </a:ext>
            </a:extLst>
          </p:cNvPr>
          <p:cNvSpPr txBox="1"/>
          <p:nvPr/>
        </p:nvSpPr>
        <p:spPr>
          <a:xfrm>
            <a:off x="2028826" y="1971675"/>
            <a:ext cx="789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CHÀO MỪNG CÁC CON </a:t>
            </a:r>
          </a:p>
          <a:p>
            <a:pPr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ĐẾN VỚI LỚP HỌC TRỰC TUYẾN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TOÁN – LỚP 3</a:t>
            </a:r>
          </a:p>
        </p:txBody>
      </p:sp>
    </p:spTree>
    <p:extLst>
      <p:ext uri="{BB962C8B-B14F-4D97-AF65-F5344CB8AC3E}">
        <p14:creationId xmlns:p14="http://schemas.microsoft.com/office/powerpoint/2010/main" val="6326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EEC9CE-1205-4E96-979D-3D49468E03AF}"/>
              </a:ext>
            </a:extLst>
          </p:cNvPr>
          <p:cNvCxnSpPr/>
          <p:nvPr/>
        </p:nvCxnSpPr>
        <p:spPr>
          <a:xfrm>
            <a:off x="2057400" y="76200"/>
            <a:ext cx="0" cy="6781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E63505-5FD3-4ECC-A218-E2829C2C55EA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BEEC1F-94F1-4F83-B5A0-2D2D565F1D58}"/>
              </a:ext>
            </a:extLst>
          </p:cNvPr>
          <p:cNvCxnSpPr>
            <a:cxnSpLocks/>
          </p:cNvCxnSpPr>
          <p:nvPr/>
        </p:nvCxnSpPr>
        <p:spPr>
          <a:xfrm>
            <a:off x="2202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E79CC8-0BFC-4BD9-8125-D482A1F51E9D}"/>
              </a:ext>
            </a:extLst>
          </p:cNvPr>
          <p:cNvCxnSpPr>
            <a:cxnSpLocks/>
          </p:cNvCxnSpPr>
          <p:nvPr/>
        </p:nvCxnSpPr>
        <p:spPr>
          <a:xfrm>
            <a:off x="2355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A9ED53-13C3-4A3C-A140-105A067E8037}"/>
              </a:ext>
            </a:extLst>
          </p:cNvPr>
          <p:cNvCxnSpPr>
            <a:cxnSpLocks/>
          </p:cNvCxnSpPr>
          <p:nvPr/>
        </p:nvCxnSpPr>
        <p:spPr>
          <a:xfrm>
            <a:off x="2507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0B8E144-0E70-48F2-A170-8DE0872047E3}"/>
              </a:ext>
            </a:extLst>
          </p:cNvPr>
          <p:cNvCxnSpPr/>
          <p:nvPr/>
        </p:nvCxnSpPr>
        <p:spPr>
          <a:xfrm>
            <a:off x="2667000" y="1143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912CDC2-7346-496C-851B-B32252D87062}"/>
              </a:ext>
            </a:extLst>
          </p:cNvPr>
          <p:cNvCxnSpPr>
            <a:cxnSpLocks/>
          </p:cNvCxnSpPr>
          <p:nvPr/>
        </p:nvCxnSpPr>
        <p:spPr>
          <a:xfrm>
            <a:off x="2812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5F3C2B3-DB13-43CD-B74B-06CFB70556E8}"/>
              </a:ext>
            </a:extLst>
          </p:cNvPr>
          <p:cNvCxnSpPr>
            <a:cxnSpLocks/>
          </p:cNvCxnSpPr>
          <p:nvPr/>
        </p:nvCxnSpPr>
        <p:spPr>
          <a:xfrm>
            <a:off x="2964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2E76B70-61DF-4FDF-B2CF-E2100783CE48}"/>
              </a:ext>
            </a:extLst>
          </p:cNvPr>
          <p:cNvCxnSpPr>
            <a:cxnSpLocks/>
          </p:cNvCxnSpPr>
          <p:nvPr/>
        </p:nvCxnSpPr>
        <p:spPr>
          <a:xfrm>
            <a:off x="3117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E50AE1B-856F-4EA1-A7E0-351F2FC625F1}"/>
              </a:ext>
            </a:extLst>
          </p:cNvPr>
          <p:cNvCxnSpPr/>
          <p:nvPr/>
        </p:nvCxnSpPr>
        <p:spPr>
          <a:xfrm>
            <a:off x="3276600" y="1143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4D9AA03-D12C-4E9A-A018-EC3EDFA04B00}"/>
              </a:ext>
            </a:extLst>
          </p:cNvPr>
          <p:cNvCxnSpPr>
            <a:cxnSpLocks/>
          </p:cNvCxnSpPr>
          <p:nvPr/>
        </p:nvCxnSpPr>
        <p:spPr>
          <a:xfrm>
            <a:off x="3421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BAB3F5B-C11F-4A5A-B2FC-17829EED0B91}"/>
              </a:ext>
            </a:extLst>
          </p:cNvPr>
          <p:cNvCxnSpPr>
            <a:cxnSpLocks/>
          </p:cNvCxnSpPr>
          <p:nvPr/>
        </p:nvCxnSpPr>
        <p:spPr>
          <a:xfrm>
            <a:off x="3574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6250C88-4EDC-4E7D-865A-CECA70DFA7A5}"/>
              </a:ext>
            </a:extLst>
          </p:cNvPr>
          <p:cNvCxnSpPr>
            <a:cxnSpLocks/>
          </p:cNvCxnSpPr>
          <p:nvPr/>
        </p:nvCxnSpPr>
        <p:spPr>
          <a:xfrm>
            <a:off x="3726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EB479F3-813A-4D2D-B26E-3DA5CAC5DEB2}"/>
              </a:ext>
            </a:extLst>
          </p:cNvPr>
          <p:cNvCxnSpPr/>
          <p:nvPr/>
        </p:nvCxnSpPr>
        <p:spPr>
          <a:xfrm>
            <a:off x="3886200" y="1143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F715E66-F670-4A6D-93FF-D08B2823CBCB}"/>
              </a:ext>
            </a:extLst>
          </p:cNvPr>
          <p:cNvCxnSpPr>
            <a:cxnSpLocks/>
          </p:cNvCxnSpPr>
          <p:nvPr/>
        </p:nvCxnSpPr>
        <p:spPr>
          <a:xfrm>
            <a:off x="4031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8962376-4341-422E-A48E-1D4D5CCBF781}"/>
              </a:ext>
            </a:extLst>
          </p:cNvPr>
          <p:cNvCxnSpPr>
            <a:cxnSpLocks/>
          </p:cNvCxnSpPr>
          <p:nvPr/>
        </p:nvCxnSpPr>
        <p:spPr>
          <a:xfrm>
            <a:off x="4183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4540230-2CC2-4662-B7AF-392DDDB35555}"/>
              </a:ext>
            </a:extLst>
          </p:cNvPr>
          <p:cNvCxnSpPr>
            <a:cxnSpLocks/>
          </p:cNvCxnSpPr>
          <p:nvPr/>
        </p:nvCxnSpPr>
        <p:spPr>
          <a:xfrm>
            <a:off x="4336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14FC2DF-E116-46AB-8791-241F2C0D7A2D}"/>
              </a:ext>
            </a:extLst>
          </p:cNvPr>
          <p:cNvCxnSpPr/>
          <p:nvPr/>
        </p:nvCxnSpPr>
        <p:spPr>
          <a:xfrm>
            <a:off x="44958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AAEC5F9-8B6D-4A8E-B3E3-828D01D0C6EE}"/>
              </a:ext>
            </a:extLst>
          </p:cNvPr>
          <p:cNvCxnSpPr>
            <a:cxnSpLocks/>
          </p:cNvCxnSpPr>
          <p:nvPr/>
        </p:nvCxnSpPr>
        <p:spPr>
          <a:xfrm>
            <a:off x="4641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E42E904-4B7E-4B72-8BBA-A9595B45D882}"/>
              </a:ext>
            </a:extLst>
          </p:cNvPr>
          <p:cNvCxnSpPr>
            <a:cxnSpLocks/>
          </p:cNvCxnSpPr>
          <p:nvPr/>
        </p:nvCxnSpPr>
        <p:spPr>
          <a:xfrm>
            <a:off x="4793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B22BE6D-C715-4509-A56C-631E7EAF5E6A}"/>
              </a:ext>
            </a:extLst>
          </p:cNvPr>
          <p:cNvCxnSpPr>
            <a:cxnSpLocks/>
          </p:cNvCxnSpPr>
          <p:nvPr/>
        </p:nvCxnSpPr>
        <p:spPr>
          <a:xfrm>
            <a:off x="4945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86F3737-DD9A-4A97-87F3-3FB9528F378A}"/>
              </a:ext>
            </a:extLst>
          </p:cNvPr>
          <p:cNvCxnSpPr/>
          <p:nvPr/>
        </p:nvCxnSpPr>
        <p:spPr>
          <a:xfrm>
            <a:off x="51054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9848852-D104-4F8A-83A9-1945331377F2}"/>
              </a:ext>
            </a:extLst>
          </p:cNvPr>
          <p:cNvCxnSpPr>
            <a:cxnSpLocks/>
          </p:cNvCxnSpPr>
          <p:nvPr/>
        </p:nvCxnSpPr>
        <p:spPr>
          <a:xfrm>
            <a:off x="5250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DF9ADFB-38EC-48AD-BD29-9BF7A02E99EF}"/>
              </a:ext>
            </a:extLst>
          </p:cNvPr>
          <p:cNvCxnSpPr>
            <a:cxnSpLocks/>
          </p:cNvCxnSpPr>
          <p:nvPr/>
        </p:nvCxnSpPr>
        <p:spPr>
          <a:xfrm>
            <a:off x="5403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750DE62-2B40-499B-B0A2-648E7EDCCBCB}"/>
              </a:ext>
            </a:extLst>
          </p:cNvPr>
          <p:cNvCxnSpPr>
            <a:cxnSpLocks/>
          </p:cNvCxnSpPr>
          <p:nvPr/>
        </p:nvCxnSpPr>
        <p:spPr>
          <a:xfrm>
            <a:off x="5555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113A578-4A34-4970-8025-A49A4CCE5BE7}"/>
              </a:ext>
            </a:extLst>
          </p:cNvPr>
          <p:cNvCxnSpPr/>
          <p:nvPr/>
        </p:nvCxnSpPr>
        <p:spPr>
          <a:xfrm>
            <a:off x="57150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B709172-1DAB-45C7-B0CF-0F241C72DD53}"/>
              </a:ext>
            </a:extLst>
          </p:cNvPr>
          <p:cNvCxnSpPr>
            <a:cxnSpLocks/>
          </p:cNvCxnSpPr>
          <p:nvPr/>
        </p:nvCxnSpPr>
        <p:spPr>
          <a:xfrm>
            <a:off x="5860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66B1972-5126-46F7-86CC-348BC9EDBF3C}"/>
              </a:ext>
            </a:extLst>
          </p:cNvPr>
          <p:cNvCxnSpPr>
            <a:cxnSpLocks/>
          </p:cNvCxnSpPr>
          <p:nvPr/>
        </p:nvCxnSpPr>
        <p:spPr>
          <a:xfrm>
            <a:off x="6012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6D2E8F3-B947-4353-9C7E-73EA0456972A}"/>
              </a:ext>
            </a:extLst>
          </p:cNvPr>
          <p:cNvCxnSpPr>
            <a:cxnSpLocks/>
          </p:cNvCxnSpPr>
          <p:nvPr/>
        </p:nvCxnSpPr>
        <p:spPr>
          <a:xfrm>
            <a:off x="6165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469645C-21B1-4AD2-BAD1-9BC9747018AC}"/>
              </a:ext>
            </a:extLst>
          </p:cNvPr>
          <p:cNvCxnSpPr>
            <a:cxnSpLocks/>
          </p:cNvCxnSpPr>
          <p:nvPr/>
        </p:nvCxnSpPr>
        <p:spPr>
          <a:xfrm>
            <a:off x="63246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6E30909-7FAB-416A-8FE3-813D59F54762}"/>
              </a:ext>
            </a:extLst>
          </p:cNvPr>
          <p:cNvCxnSpPr>
            <a:cxnSpLocks/>
          </p:cNvCxnSpPr>
          <p:nvPr/>
        </p:nvCxnSpPr>
        <p:spPr>
          <a:xfrm>
            <a:off x="6469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7A7A7BD-28F2-498A-A43A-E29DA784F496}"/>
              </a:ext>
            </a:extLst>
          </p:cNvPr>
          <p:cNvCxnSpPr>
            <a:cxnSpLocks/>
          </p:cNvCxnSpPr>
          <p:nvPr/>
        </p:nvCxnSpPr>
        <p:spPr>
          <a:xfrm>
            <a:off x="6622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A1D967C-4A6C-49DE-AD08-87003AC15B68}"/>
              </a:ext>
            </a:extLst>
          </p:cNvPr>
          <p:cNvCxnSpPr>
            <a:cxnSpLocks/>
          </p:cNvCxnSpPr>
          <p:nvPr/>
        </p:nvCxnSpPr>
        <p:spPr>
          <a:xfrm>
            <a:off x="6774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EBD2C21-7EBA-4F81-BF26-431CD134616E}"/>
              </a:ext>
            </a:extLst>
          </p:cNvPr>
          <p:cNvCxnSpPr/>
          <p:nvPr/>
        </p:nvCxnSpPr>
        <p:spPr>
          <a:xfrm>
            <a:off x="69342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49AB6CE-85FB-4FF2-9219-63631544F8C8}"/>
              </a:ext>
            </a:extLst>
          </p:cNvPr>
          <p:cNvCxnSpPr>
            <a:cxnSpLocks/>
          </p:cNvCxnSpPr>
          <p:nvPr/>
        </p:nvCxnSpPr>
        <p:spPr>
          <a:xfrm>
            <a:off x="7079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14BF71-D94A-4EA1-887E-B9EDBBA1A53B}"/>
              </a:ext>
            </a:extLst>
          </p:cNvPr>
          <p:cNvCxnSpPr>
            <a:cxnSpLocks/>
          </p:cNvCxnSpPr>
          <p:nvPr/>
        </p:nvCxnSpPr>
        <p:spPr>
          <a:xfrm>
            <a:off x="7231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7D4E2DB-E96C-41EB-BE2F-E8EC89F57B10}"/>
              </a:ext>
            </a:extLst>
          </p:cNvPr>
          <p:cNvCxnSpPr>
            <a:cxnSpLocks/>
          </p:cNvCxnSpPr>
          <p:nvPr/>
        </p:nvCxnSpPr>
        <p:spPr>
          <a:xfrm>
            <a:off x="7384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775E132-3430-4F57-AFE2-49AC45EB0CC4}"/>
              </a:ext>
            </a:extLst>
          </p:cNvPr>
          <p:cNvCxnSpPr/>
          <p:nvPr/>
        </p:nvCxnSpPr>
        <p:spPr>
          <a:xfrm>
            <a:off x="75438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44CAA4D-F4FD-4C9A-9390-2087C1F8D06D}"/>
              </a:ext>
            </a:extLst>
          </p:cNvPr>
          <p:cNvCxnSpPr>
            <a:cxnSpLocks/>
          </p:cNvCxnSpPr>
          <p:nvPr/>
        </p:nvCxnSpPr>
        <p:spPr>
          <a:xfrm>
            <a:off x="7689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3AB78AE-FF69-4E59-8E4D-4520F960AC85}"/>
              </a:ext>
            </a:extLst>
          </p:cNvPr>
          <p:cNvCxnSpPr>
            <a:cxnSpLocks/>
          </p:cNvCxnSpPr>
          <p:nvPr/>
        </p:nvCxnSpPr>
        <p:spPr>
          <a:xfrm>
            <a:off x="7841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11CFA86-4DAB-47AF-A175-0C19690639FE}"/>
              </a:ext>
            </a:extLst>
          </p:cNvPr>
          <p:cNvCxnSpPr>
            <a:cxnSpLocks/>
          </p:cNvCxnSpPr>
          <p:nvPr/>
        </p:nvCxnSpPr>
        <p:spPr>
          <a:xfrm>
            <a:off x="7993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6206FC4-8178-49EC-83B2-595594333255}"/>
              </a:ext>
            </a:extLst>
          </p:cNvPr>
          <p:cNvCxnSpPr>
            <a:cxnSpLocks/>
          </p:cNvCxnSpPr>
          <p:nvPr/>
        </p:nvCxnSpPr>
        <p:spPr>
          <a:xfrm>
            <a:off x="81534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3E4C8D0-CF37-47CB-AA85-810B58BB717E}"/>
              </a:ext>
            </a:extLst>
          </p:cNvPr>
          <p:cNvCxnSpPr>
            <a:cxnSpLocks/>
          </p:cNvCxnSpPr>
          <p:nvPr/>
        </p:nvCxnSpPr>
        <p:spPr>
          <a:xfrm>
            <a:off x="8298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62DA4D6-18EF-4D1F-B863-D85E15862ABF}"/>
              </a:ext>
            </a:extLst>
          </p:cNvPr>
          <p:cNvCxnSpPr>
            <a:cxnSpLocks/>
          </p:cNvCxnSpPr>
          <p:nvPr/>
        </p:nvCxnSpPr>
        <p:spPr>
          <a:xfrm>
            <a:off x="8451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B8165A0-77DE-4FDE-85A1-7107A385F318}"/>
              </a:ext>
            </a:extLst>
          </p:cNvPr>
          <p:cNvCxnSpPr>
            <a:cxnSpLocks/>
          </p:cNvCxnSpPr>
          <p:nvPr/>
        </p:nvCxnSpPr>
        <p:spPr>
          <a:xfrm>
            <a:off x="8603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5B81D3E-B714-48F4-BB40-E705CAD5DE35}"/>
              </a:ext>
            </a:extLst>
          </p:cNvPr>
          <p:cNvCxnSpPr/>
          <p:nvPr/>
        </p:nvCxnSpPr>
        <p:spPr>
          <a:xfrm>
            <a:off x="8763000" y="8063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7D085DF-1CB1-4C10-A8B2-C17FBEAE24A4}"/>
              </a:ext>
            </a:extLst>
          </p:cNvPr>
          <p:cNvCxnSpPr>
            <a:cxnSpLocks/>
          </p:cNvCxnSpPr>
          <p:nvPr/>
        </p:nvCxnSpPr>
        <p:spPr>
          <a:xfrm>
            <a:off x="8908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F16065A-7312-479D-BBE8-F3376F1C85CB}"/>
              </a:ext>
            </a:extLst>
          </p:cNvPr>
          <p:cNvCxnSpPr>
            <a:cxnSpLocks/>
          </p:cNvCxnSpPr>
          <p:nvPr/>
        </p:nvCxnSpPr>
        <p:spPr>
          <a:xfrm>
            <a:off x="9060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A1083A1-1A02-4273-83B4-5DF3305093F8}"/>
              </a:ext>
            </a:extLst>
          </p:cNvPr>
          <p:cNvCxnSpPr>
            <a:cxnSpLocks/>
          </p:cNvCxnSpPr>
          <p:nvPr/>
        </p:nvCxnSpPr>
        <p:spPr>
          <a:xfrm>
            <a:off x="92131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0F27BC1-0AB6-48E4-8EA7-98A0822EE584}"/>
              </a:ext>
            </a:extLst>
          </p:cNvPr>
          <p:cNvCxnSpPr/>
          <p:nvPr/>
        </p:nvCxnSpPr>
        <p:spPr>
          <a:xfrm>
            <a:off x="93726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961BCC4-2C0E-4D5B-94F2-2998D7C75BCE}"/>
              </a:ext>
            </a:extLst>
          </p:cNvPr>
          <p:cNvCxnSpPr>
            <a:cxnSpLocks/>
          </p:cNvCxnSpPr>
          <p:nvPr/>
        </p:nvCxnSpPr>
        <p:spPr>
          <a:xfrm>
            <a:off x="9517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BE7A4A8-7DBE-49D1-A15F-544349DB381C}"/>
              </a:ext>
            </a:extLst>
          </p:cNvPr>
          <p:cNvCxnSpPr>
            <a:cxnSpLocks/>
          </p:cNvCxnSpPr>
          <p:nvPr/>
        </p:nvCxnSpPr>
        <p:spPr>
          <a:xfrm>
            <a:off x="9670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BC06190-16A5-4F0B-9FD7-B6D0D2DBAC24}"/>
              </a:ext>
            </a:extLst>
          </p:cNvPr>
          <p:cNvCxnSpPr>
            <a:cxnSpLocks/>
          </p:cNvCxnSpPr>
          <p:nvPr/>
        </p:nvCxnSpPr>
        <p:spPr>
          <a:xfrm>
            <a:off x="98227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9D986C5-F2B3-4EE7-94E4-921DFD5C6FC6}"/>
              </a:ext>
            </a:extLst>
          </p:cNvPr>
          <p:cNvCxnSpPr/>
          <p:nvPr/>
        </p:nvCxnSpPr>
        <p:spPr>
          <a:xfrm>
            <a:off x="99822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CD7852E-B590-4BD9-99DA-6CB9E4481354}"/>
              </a:ext>
            </a:extLst>
          </p:cNvPr>
          <p:cNvCxnSpPr>
            <a:cxnSpLocks/>
          </p:cNvCxnSpPr>
          <p:nvPr/>
        </p:nvCxnSpPr>
        <p:spPr>
          <a:xfrm>
            <a:off x="101275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67916A8-BDCB-4C28-A295-DAFFD958C5A7}"/>
              </a:ext>
            </a:extLst>
          </p:cNvPr>
          <p:cNvCxnSpPr>
            <a:cxnSpLocks/>
          </p:cNvCxnSpPr>
          <p:nvPr/>
        </p:nvCxnSpPr>
        <p:spPr>
          <a:xfrm>
            <a:off x="102799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43ABFE8-2C1D-4B1A-A615-D7EADACE7162}"/>
              </a:ext>
            </a:extLst>
          </p:cNvPr>
          <p:cNvCxnSpPr>
            <a:cxnSpLocks/>
          </p:cNvCxnSpPr>
          <p:nvPr/>
        </p:nvCxnSpPr>
        <p:spPr>
          <a:xfrm>
            <a:off x="10432312" y="609600"/>
            <a:ext cx="0" cy="548640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19596C4-0B9E-4AC0-BEEA-3FA8A58AA453}"/>
              </a:ext>
            </a:extLst>
          </p:cNvPr>
          <p:cNvCxnSpPr>
            <a:cxnSpLocks/>
          </p:cNvCxnSpPr>
          <p:nvPr/>
        </p:nvCxnSpPr>
        <p:spPr>
          <a:xfrm>
            <a:off x="10591800" y="76200"/>
            <a:ext cx="0" cy="6781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64E2F1B-3DE6-4D1A-A568-7CE7A8092560}"/>
              </a:ext>
            </a:extLst>
          </p:cNvPr>
          <p:cNvCxnSpPr>
            <a:cxnSpLocks/>
          </p:cNvCxnSpPr>
          <p:nvPr/>
        </p:nvCxnSpPr>
        <p:spPr>
          <a:xfrm>
            <a:off x="2057400" y="762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C7066C1-7F9A-4512-AC5E-438A5A78B7EB}"/>
              </a:ext>
            </a:extLst>
          </p:cNvPr>
          <p:cNvCxnSpPr>
            <a:cxnSpLocks/>
          </p:cNvCxnSpPr>
          <p:nvPr/>
        </p:nvCxnSpPr>
        <p:spPr>
          <a:xfrm>
            <a:off x="2057400" y="914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8718988-A33D-48AC-A3F4-E00E868D882A}"/>
              </a:ext>
            </a:extLst>
          </p:cNvPr>
          <p:cNvCxnSpPr>
            <a:cxnSpLocks/>
          </p:cNvCxnSpPr>
          <p:nvPr/>
        </p:nvCxnSpPr>
        <p:spPr>
          <a:xfrm>
            <a:off x="2057400" y="1066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9589C67-B0C3-401F-A734-E4A2995E0628}"/>
              </a:ext>
            </a:extLst>
          </p:cNvPr>
          <p:cNvCxnSpPr>
            <a:cxnSpLocks/>
          </p:cNvCxnSpPr>
          <p:nvPr/>
        </p:nvCxnSpPr>
        <p:spPr>
          <a:xfrm>
            <a:off x="0" y="12192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ECB9112-95F7-4AF2-A83F-2BAC0E7CD6B8}"/>
              </a:ext>
            </a:extLst>
          </p:cNvPr>
          <p:cNvCxnSpPr>
            <a:cxnSpLocks/>
          </p:cNvCxnSpPr>
          <p:nvPr/>
        </p:nvCxnSpPr>
        <p:spPr>
          <a:xfrm>
            <a:off x="2057400" y="1371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B581F79-8D6A-4755-8321-506A80BA9285}"/>
              </a:ext>
            </a:extLst>
          </p:cNvPr>
          <p:cNvCxnSpPr>
            <a:cxnSpLocks/>
          </p:cNvCxnSpPr>
          <p:nvPr/>
        </p:nvCxnSpPr>
        <p:spPr>
          <a:xfrm>
            <a:off x="2057400" y="1524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CCD661C-EF54-47F2-B47A-46DB9CBBE475}"/>
              </a:ext>
            </a:extLst>
          </p:cNvPr>
          <p:cNvCxnSpPr>
            <a:cxnSpLocks/>
          </p:cNvCxnSpPr>
          <p:nvPr/>
        </p:nvCxnSpPr>
        <p:spPr>
          <a:xfrm>
            <a:off x="2057400" y="1676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BD033F1-5E06-4771-9640-97BE634193A3}"/>
              </a:ext>
            </a:extLst>
          </p:cNvPr>
          <p:cNvCxnSpPr>
            <a:cxnSpLocks/>
          </p:cNvCxnSpPr>
          <p:nvPr/>
        </p:nvCxnSpPr>
        <p:spPr>
          <a:xfrm>
            <a:off x="0" y="18288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2AE89D4-8635-4EFB-B1E5-16638DB2D1AE}"/>
              </a:ext>
            </a:extLst>
          </p:cNvPr>
          <p:cNvCxnSpPr>
            <a:cxnSpLocks/>
          </p:cNvCxnSpPr>
          <p:nvPr/>
        </p:nvCxnSpPr>
        <p:spPr>
          <a:xfrm>
            <a:off x="2057400" y="1981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8FECC30-DF81-4FC2-9D11-43564C79D3FA}"/>
              </a:ext>
            </a:extLst>
          </p:cNvPr>
          <p:cNvCxnSpPr>
            <a:cxnSpLocks/>
          </p:cNvCxnSpPr>
          <p:nvPr/>
        </p:nvCxnSpPr>
        <p:spPr>
          <a:xfrm>
            <a:off x="2057400" y="2133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8687E8B-1C2C-4CA5-8683-3BAAE45458A0}"/>
              </a:ext>
            </a:extLst>
          </p:cNvPr>
          <p:cNvCxnSpPr>
            <a:cxnSpLocks/>
          </p:cNvCxnSpPr>
          <p:nvPr/>
        </p:nvCxnSpPr>
        <p:spPr>
          <a:xfrm>
            <a:off x="2057400" y="2286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7EDFB8AA-342A-498D-96D8-D96EFA3FB76C}"/>
              </a:ext>
            </a:extLst>
          </p:cNvPr>
          <p:cNvCxnSpPr>
            <a:cxnSpLocks/>
          </p:cNvCxnSpPr>
          <p:nvPr/>
        </p:nvCxnSpPr>
        <p:spPr>
          <a:xfrm>
            <a:off x="0" y="24384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0DBA338-2E42-46C0-8D2C-0538D82FD431}"/>
              </a:ext>
            </a:extLst>
          </p:cNvPr>
          <p:cNvCxnSpPr>
            <a:cxnSpLocks/>
          </p:cNvCxnSpPr>
          <p:nvPr/>
        </p:nvCxnSpPr>
        <p:spPr>
          <a:xfrm>
            <a:off x="2057400" y="2590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B129D3F-0D3F-4FA9-A5CC-C0CF5171829C}"/>
              </a:ext>
            </a:extLst>
          </p:cNvPr>
          <p:cNvCxnSpPr>
            <a:cxnSpLocks/>
          </p:cNvCxnSpPr>
          <p:nvPr/>
        </p:nvCxnSpPr>
        <p:spPr>
          <a:xfrm>
            <a:off x="2057400" y="2743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E45F562-EC76-4543-905B-9BBD427A5619}"/>
              </a:ext>
            </a:extLst>
          </p:cNvPr>
          <p:cNvCxnSpPr>
            <a:cxnSpLocks/>
          </p:cNvCxnSpPr>
          <p:nvPr/>
        </p:nvCxnSpPr>
        <p:spPr>
          <a:xfrm>
            <a:off x="2057400" y="2895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9F97F0A8-8D9D-4DE8-B581-D46DBD3E5560}"/>
              </a:ext>
            </a:extLst>
          </p:cNvPr>
          <p:cNvCxnSpPr>
            <a:cxnSpLocks/>
          </p:cNvCxnSpPr>
          <p:nvPr/>
        </p:nvCxnSpPr>
        <p:spPr>
          <a:xfrm>
            <a:off x="0" y="30480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73442A82-2209-47E9-A9A4-0070B141ADE7}"/>
              </a:ext>
            </a:extLst>
          </p:cNvPr>
          <p:cNvCxnSpPr>
            <a:cxnSpLocks/>
          </p:cNvCxnSpPr>
          <p:nvPr/>
        </p:nvCxnSpPr>
        <p:spPr>
          <a:xfrm>
            <a:off x="2057400" y="3200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297D99C5-4D11-4AC7-A130-4B9E591465DE}"/>
              </a:ext>
            </a:extLst>
          </p:cNvPr>
          <p:cNvCxnSpPr>
            <a:cxnSpLocks/>
          </p:cNvCxnSpPr>
          <p:nvPr/>
        </p:nvCxnSpPr>
        <p:spPr>
          <a:xfrm>
            <a:off x="2057400" y="3352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8AB0A83-2262-4694-B8C0-816CA4758B94}"/>
              </a:ext>
            </a:extLst>
          </p:cNvPr>
          <p:cNvCxnSpPr>
            <a:cxnSpLocks/>
          </p:cNvCxnSpPr>
          <p:nvPr/>
        </p:nvCxnSpPr>
        <p:spPr>
          <a:xfrm>
            <a:off x="2057400" y="3505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3F32FE21-48A2-4B83-B0B8-FEBF78D3C815}"/>
              </a:ext>
            </a:extLst>
          </p:cNvPr>
          <p:cNvCxnSpPr>
            <a:cxnSpLocks/>
          </p:cNvCxnSpPr>
          <p:nvPr/>
        </p:nvCxnSpPr>
        <p:spPr>
          <a:xfrm>
            <a:off x="0" y="36576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A651CC9-D5F2-4D2D-827E-FF42AEE66268}"/>
              </a:ext>
            </a:extLst>
          </p:cNvPr>
          <p:cNvCxnSpPr>
            <a:cxnSpLocks/>
          </p:cNvCxnSpPr>
          <p:nvPr/>
        </p:nvCxnSpPr>
        <p:spPr>
          <a:xfrm>
            <a:off x="2057400" y="38100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B6CF8702-BB3D-4A9B-8E91-AACC0E2FCB1D}"/>
              </a:ext>
            </a:extLst>
          </p:cNvPr>
          <p:cNvCxnSpPr>
            <a:cxnSpLocks/>
          </p:cNvCxnSpPr>
          <p:nvPr/>
        </p:nvCxnSpPr>
        <p:spPr>
          <a:xfrm>
            <a:off x="2057400" y="39624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B6110BD6-9E7A-4510-84DC-7F9ED6813690}"/>
              </a:ext>
            </a:extLst>
          </p:cNvPr>
          <p:cNvCxnSpPr>
            <a:cxnSpLocks/>
          </p:cNvCxnSpPr>
          <p:nvPr/>
        </p:nvCxnSpPr>
        <p:spPr>
          <a:xfrm>
            <a:off x="2057400" y="41148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3738377-C2A0-49A3-B936-F772793C4CEB}"/>
              </a:ext>
            </a:extLst>
          </p:cNvPr>
          <p:cNvCxnSpPr>
            <a:cxnSpLocks/>
          </p:cNvCxnSpPr>
          <p:nvPr/>
        </p:nvCxnSpPr>
        <p:spPr>
          <a:xfrm>
            <a:off x="0" y="42672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EF62C86-C9BD-40C2-B92B-7DEA639E0870}"/>
              </a:ext>
            </a:extLst>
          </p:cNvPr>
          <p:cNvCxnSpPr>
            <a:cxnSpLocks/>
          </p:cNvCxnSpPr>
          <p:nvPr/>
        </p:nvCxnSpPr>
        <p:spPr>
          <a:xfrm>
            <a:off x="2057400" y="44196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ECA0740-465A-4BA3-BDB1-42DD07E6FA63}"/>
              </a:ext>
            </a:extLst>
          </p:cNvPr>
          <p:cNvCxnSpPr>
            <a:cxnSpLocks/>
          </p:cNvCxnSpPr>
          <p:nvPr/>
        </p:nvCxnSpPr>
        <p:spPr>
          <a:xfrm>
            <a:off x="2057400" y="45720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65C5FB7-0024-42A6-B1CD-40B5C16D703C}"/>
              </a:ext>
            </a:extLst>
          </p:cNvPr>
          <p:cNvCxnSpPr>
            <a:cxnSpLocks/>
          </p:cNvCxnSpPr>
          <p:nvPr/>
        </p:nvCxnSpPr>
        <p:spPr>
          <a:xfrm>
            <a:off x="2057400" y="47244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B092B17C-BCD1-42B8-BD56-3773911114EE}"/>
              </a:ext>
            </a:extLst>
          </p:cNvPr>
          <p:cNvCxnSpPr>
            <a:cxnSpLocks/>
          </p:cNvCxnSpPr>
          <p:nvPr/>
        </p:nvCxnSpPr>
        <p:spPr>
          <a:xfrm>
            <a:off x="0" y="48768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D846C5C-0C65-4BAA-944D-B52581DCF3E5}"/>
              </a:ext>
            </a:extLst>
          </p:cNvPr>
          <p:cNvCxnSpPr>
            <a:cxnSpLocks/>
          </p:cNvCxnSpPr>
          <p:nvPr/>
        </p:nvCxnSpPr>
        <p:spPr>
          <a:xfrm>
            <a:off x="2057400" y="5029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D2EDF271-D832-439F-97D3-8F41A7FD8BA3}"/>
              </a:ext>
            </a:extLst>
          </p:cNvPr>
          <p:cNvCxnSpPr>
            <a:cxnSpLocks/>
          </p:cNvCxnSpPr>
          <p:nvPr/>
        </p:nvCxnSpPr>
        <p:spPr>
          <a:xfrm>
            <a:off x="2057400" y="5181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51D450DD-DA5C-4CDD-9883-16BA69BCFDBA}"/>
              </a:ext>
            </a:extLst>
          </p:cNvPr>
          <p:cNvCxnSpPr>
            <a:cxnSpLocks/>
          </p:cNvCxnSpPr>
          <p:nvPr/>
        </p:nvCxnSpPr>
        <p:spPr>
          <a:xfrm>
            <a:off x="2057400" y="5334000"/>
            <a:ext cx="8489212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145AC25D-595D-47C7-82FC-48391AA22120}"/>
              </a:ext>
            </a:extLst>
          </p:cNvPr>
          <p:cNvCxnSpPr>
            <a:cxnSpLocks/>
          </p:cNvCxnSpPr>
          <p:nvPr/>
        </p:nvCxnSpPr>
        <p:spPr>
          <a:xfrm>
            <a:off x="0" y="54864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217EB687-B621-4BA0-87F9-201098289B80}"/>
              </a:ext>
            </a:extLst>
          </p:cNvPr>
          <p:cNvCxnSpPr>
            <a:cxnSpLocks/>
          </p:cNvCxnSpPr>
          <p:nvPr/>
        </p:nvCxnSpPr>
        <p:spPr>
          <a:xfrm>
            <a:off x="2057400" y="56388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24F8AFE6-F4B2-4B2A-B878-DEE472D83054}"/>
              </a:ext>
            </a:extLst>
          </p:cNvPr>
          <p:cNvCxnSpPr>
            <a:cxnSpLocks/>
          </p:cNvCxnSpPr>
          <p:nvPr/>
        </p:nvCxnSpPr>
        <p:spPr>
          <a:xfrm>
            <a:off x="2057400" y="57912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3F43B3C3-1241-4346-803A-4D6BFEBE6711}"/>
              </a:ext>
            </a:extLst>
          </p:cNvPr>
          <p:cNvCxnSpPr>
            <a:cxnSpLocks/>
          </p:cNvCxnSpPr>
          <p:nvPr/>
        </p:nvCxnSpPr>
        <p:spPr>
          <a:xfrm>
            <a:off x="2057400" y="5943600"/>
            <a:ext cx="8534400" cy="0"/>
          </a:xfrm>
          <a:prstGeom prst="line">
            <a:avLst/>
          </a:prstGeom>
          <a:ln w="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BE0F5598-6B5B-4613-B19D-06DCD509E840}"/>
              </a:ext>
            </a:extLst>
          </p:cNvPr>
          <p:cNvCxnSpPr>
            <a:cxnSpLocks/>
          </p:cNvCxnSpPr>
          <p:nvPr/>
        </p:nvCxnSpPr>
        <p:spPr>
          <a:xfrm>
            <a:off x="0" y="6096000"/>
            <a:ext cx="10591800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6C96119-80EC-4DB4-81CD-5D9C36CB4BAD}"/>
              </a:ext>
            </a:extLst>
          </p:cNvPr>
          <p:cNvCxnSpPr>
            <a:cxnSpLocks/>
          </p:cNvCxnSpPr>
          <p:nvPr/>
        </p:nvCxnSpPr>
        <p:spPr>
          <a:xfrm>
            <a:off x="2057400" y="1828800"/>
            <a:ext cx="853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6778A10-2B85-4EA9-9F35-143EEA6661D5}"/>
              </a:ext>
            </a:extLst>
          </p:cNvPr>
          <p:cNvCxnSpPr/>
          <p:nvPr/>
        </p:nvCxnSpPr>
        <p:spPr>
          <a:xfrm>
            <a:off x="7543800" y="1866900"/>
            <a:ext cx="0" cy="426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641BB4E4-B3B2-4686-8068-D709BFC57EC6}"/>
              </a:ext>
            </a:extLst>
          </p:cNvPr>
          <p:cNvSpPr txBox="1"/>
          <p:nvPr/>
        </p:nvSpPr>
        <p:spPr>
          <a:xfrm>
            <a:off x="2600016" y="2093365"/>
            <a:ext cx="231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 liền trước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4A07F6E-0E5F-441B-924F-FC7D92163DF4}"/>
              </a:ext>
            </a:extLst>
          </p:cNvPr>
          <p:cNvSpPr txBox="1"/>
          <p:nvPr/>
        </p:nvSpPr>
        <p:spPr>
          <a:xfrm>
            <a:off x="5527725" y="2101564"/>
            <a:ext cx="249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Số đã cho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78815C4-95A1-4DC5-AACD-2AD12F882275}"/>
              </a:ext>
            </a:extLst>
          </p:cNvPr>
          <p:cNvSpPr txBox="1"/>
          <p:nvPr/>
        </p:nvSpPr>
        <p:spPr>
          <a:xfrm>
            <a:off x="8038836" y="2084223"/>
            <a:ext cx="223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 liền sau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FAF5A11-3B9A-47CB-9BB5-502EF6A45710}"/>
              </a:ext>
            </a:extLst>
          </p:cNvPr>
          <p:cNvCxnSpPr/>
          <p:nvPr/>
        </p:nvCxnSpPr>
        <p:spPr>
          <a:xfrm>
            <a:off x="5102130" y="1840396"/>
            <a:ext cx="0" cy="426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C9C8523B-8FFD-49B0-8DBF-25F03F11305B}"/>
              </a:ext>
            </a:extLst>
          </p:cNvPr>
          <p:cNvSpPr txBox="1"/>
          <p:nvPr/>
        </p:nvSpPr>
        <p:spPr>
          <a:xfrm>
            <a:off x="1984749" y="856928"/>
            <a:ext cx="761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Bài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3737D-6BF6-4508-8510-83E5E9731786}"/>
              </a:ext>
            </a:extLst>
          </p:cNvPr>
          <p:cNvSpPr txBox="1"/>
          <p:nvPr/>
        </p:nvSpPr>
        <p:spPr>
          <a:xfrm>
            <a:off x="5693904" y="2693202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2665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10ACFC7-ECDF-4753-9527-03CF62DEF756}"/>
              </a:ext>
            </a:extLst>
          </p:cNvPr>
          <p:cNvSpPr txBox="1"/>
          <p:nvPr/>
        </p:nvSpPr>
        <p:spPr>
          <a:xfrm>
            <a:off x="5665067" y="3293189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2002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0BC41CA-CFFD-4EBF-A399-7023DF0A5BFC}"/>
              </a:ext>
            </a:extLst>
          </p:cNvPr>
          <p:cNvSpPr txBox="1"/>
          <p:nvPr/>
        </p:nvSpPr>
        <p:spPr>
          <a:xfrm>
            <a:off x="5656914" y="3903309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1999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D9343DD-F6F6-4B0E-8438-132B108C3E60}"/>
              </a:ext>
            </a:extLst>
          </p:cNvPr>
          <p:cNvSpPr txBox="1"/>
          <p:nvPr/>
        </p:nvSpPr>
        <p:spPr>
          <a:xfrm>
            <a:off x="5628077" y="4531274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9999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DA33E82-541F-4C91-BEC2-AF6F30BA81F8}"/>
              </a:ext>
            </a:extLst>
          </p:cNvPr>
          <p:cNvSpPr txBox="1"/>
          <p:nvPr/>
        </p:nvSpPr>
        <p:spPr>
          <a:xfrm>
            <a:off x="5686945" y="5122509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  <a:ea typeface="Cambria" panose="02040503050406030204" pitchFamily="18" charset="0"/>
              </a:rPr>
              <a:t>6890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01C4B33-E0E6-408E-B67F-D05A1BDB9F79}"/>
              </a:ext>
            </a:extLst>
          </p:cNvPr>
          <p:cNvSpPr txBox="1"/>
          <p:nvPr/>
        </p:nvSpPr>
        <p:spPr>
          <a:xfrm>
            <a:off x="8409182" y="2684109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2666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E593FE3-F501-446A-A1C8-996E0C6C6A47}"/>
              </a:ext>
            </a:extLst>
          </p:cNvPr>
          <p:cNvSpPr txBox="1"/>
          <p:nvPr/>
        </p:nvSpPr>
        <p:spPr>
          <a:xfrm>
            <a:off x="8366320" y="3293189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2003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BCA253C-24EC-489B-B227-B47158210042}"/>
              </a:ext>
            </a:extLst>
          </p:cNvPr>
          <p:cNvSpPr txBox="1"/>
          <p:nvPr/>
        </p:nvSpPr>
        <p:spPr>
          <a:xfrm>
            <a:off x="8344334" y="3903309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2000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22157E1-3793-452E-9E29-8ADECC290BCC}"/>
              </a:ext>
            </a:extLst>
          </p:cNvPr>
          <p:cNvSpPr txBox="1"/>
          <p:nvPr/>
        </p:nvSpPr>
        <p:spPr>
          <a:xfrm>
            <a:off x="8319187" y="4531274"/>
            <a:ext cx="188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1DAC251-20C4-46C6-850C-B83A2CDB9740}"/>
              </a:ext>
            </a:extLst>
          </p:cNvPr>
          <p:cNvSpPr txBox="1"/>
          <p:nvPr/>
        </p:nvSpPr>
        <p:spPr>
          <a:xfrm>
            <a:off x="8351424" y="5137813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6891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DAC9838-06DD-4F21-ACC9-C7DCE89D3065}"/>
              </a:ext>
            </a:extLst>
          </p:cNvPr>
          <p:cNvSpPr txBox="1"/>
          <p:nvPr/>
        </p:nvSpPr>
        <p:spPr>
          <a:xfrm>
            <a:off x="2900269" y="2684108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2664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9CD46BA-925E-4633-A98A-C31D05E60E2C}"/>
              </a:ext>
            </a:extLst>
          </p:cNvPr>
          <p:cNvSpPr txBox="1"/>
          <p:nvPr/>
        </p:nvSpPr>
        <p:spPr>
          <a:xfrm>
            <a:off x="2942524" y="3282510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2001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3C01629-C55B-4510-8303-82DF85A7C4AA}"/>
              </a:ext>
            </a:extLst>
          </p:cNvPr>
          <p:cNvSpPr txBox="1"/>
          <p:nvPr/>
        </p:nvSpPr>
        <p:spPr>
          <a:xfrm>
            <a:off x="2872831" y="3923178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1998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4FC7F90-3620-41C9-BDA0-9AC6C986B98C}"/>
              </a:ext>
            </a:extLst>
          </p:cNvPr>
          <p:cNvSpPr txBox="1"/>
          <p:nvPr/>
        </p:nvSpPr>
        <p:spPr>
          <a:xfrm>
            <a:off x="2925192" y="4519724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9998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B271AA4-723C-427F-A11F-945377054E1C}"/>
              </a:ext>
            </a:extLst>
          </p:cNvPr>
          <p:cNvSpPr txBox="1"/>
          <p:nvPr/>
        </p:nvSpPr>
        <p:spPr>
          <a:xfrm>
            <a:off x="2905254" y="5137812"/>
            <a:ext cx="14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6889</a:t>
            </a:r>
          </a:p>
        </p:txBody>
      </p:sp>
    </p:spTree>
    <p:extLst>
      <p:ext uri="{BB962C8B-B14F-4D97-AF65-F5344CB8AC3E}">
        <p14:creationId xmlns:p14="http://schemas.microsoft.com/office/powerpoint/2010/main" val="22536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5" grpId="0"/>
      <p:bldP spid="116" grpId="0"/>
      <p:bldP spid="117" grpId="0"/>
      <p:bldP spid="118" grpId="0"/>
      <p:bldP spid="167" grpId="0"/>
      <p:bldP spid="168" grpId="0"/>
      <p:bldP spid="169" grpId="0"/>
      <p:bldP spid="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77DB6F-763E-4F4C-8E74-9E747CA4B262}"/>
              </a:ext>
            </a:extLst>
          </p:cNvPr>
          <p:cNvGrpSpPr>
            <a:grpSpLocks/>
          </p:cNvGrpSpPr>
          <p:nvPr/>
        </p:nvGrpSpPr>
        <p:grpSpPr bwMode="auto">
          <a:xfrm>
            <a:off x="1276313" y="2167116"/>
            <a:ext cx="9144000" cy="313268"/>
            <a:chOff x="2160" y="12317"/>
            <a:chExt cx="9163" cy="259"/>
          </a:xfrm>
        </p:grpSpPr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id="{81B27CF3-AE18-411D-9064-B4451107D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AutoShape 12">
              <a:extLst>
                <a:ext uri="{FF2B5EF4-FFF2-40B4-BE49-F238E27FC236}">
                  <a16:creationId xmlns:a16="http://schemas.microsoft.com/office/drawing/2014/main" id="{31048A6F-EAB5-44C8-A314-D57A35E33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AutoShape 11">
              <a:extLst>
                <a:ext uri="{FF2B5EF4-FFF2-40B4-BE49-F238E27FC236}">
                  <a16:creationId xmlns:a16="http://schemas.microsoft.com/office/drawing/2014/main" id="{EE6D75D9-3CC3-4B0D-82E8-D81DB32B1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E9DC3C9D-5633-4DE8-A126-4CAB6E91D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65E29527-4B59-4A41-880C-5A6D42EC7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F1E8E8B2-DFD9-49BA-995D-41E2B26BA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DB5274E0-FFD6-4B65-8D87-441F8FF45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D3218EDE-EE14-48F2-890E-A396E6078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3AA6CD7C-EE5D-42F9-803E-4C14EE291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187A9746-FA79-4AD5-9739-3DE423F21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9CEE00FA-2620-4352-984B-FEB8AEAEB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A52E732D-909D-431A-9479-BB7EE6736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F1CF1861-5C1A-4450-AE60-91298496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2074785"/>
            <a:ext cx="11338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</a:pPr>
            <a:b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endParaRPr lang="en-US" sz="2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</a:pPr>
            <a:r>
              <a:rPr lang="vi-VN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9990 </a:t>
            </a:r>
            <a:r>
              <a:rPr lang="en-US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vi-VN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9991    </a:t>
            </a:r>
            <a:r>
              <a:rPr lang="en-US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                        </a:t>
            </a:r>
            <a:r>
              <a:rPr lang="vi-VN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</a:t>
            </a:r>
            <a:r>
              <a:rPr lang="en-US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</a:t>
            </a:r>
            <a:r>
              <a:rPr lang="vi-VN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vi-VN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                            </a:t>
            </a:r>
            <a:r>
              <a:rPr lang="vi-VN" sz="2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 </a:t>
            </a:r>
            <a:r>
              <a:rPr lang="vi-VN" sz="2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000</a:t>
            </a:r>
            <a:endParaRPr lang="en-US" sz="2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</a:pPr>
            <a:endParaRPr lang="en-US" sz="2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70876475-7FCA-4A07-B310-F22771D79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866" y="863820"/>
            <a:ext cx="9292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6: </a:t>
            </a:r>
            <a:r>
              <a:rPr lang="en-US" altLang="en-US" sz="32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vạch</a:t>
            </a:r>
            <a:r>
              <a:rPr lang="en-US" altLang="en-US" sz="32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D0B388-9939-4974-91CD-CCA09D4B24DA}"/>
              </a:ext>
            </a:extLst>
          </p:cNvPr>
          <p:cNvSpPr txBox="1"/>
          <p:nvPr/>
        </p:nvSpPr>
        <p:spPr>
          <a:xfrm>
            <a:off x="2770847" y="2770421"/>
            <a:ext cx="130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E4FC32-8FCD-45E9-AD96-503053E73E63}"/>
              </a:ext>
            </a:extLst>
          </p:cNvPr>
          <p:cNvSpPr txBox="1"/>
          <p:nvPr/>
        </p:nvSpPr>
        <p:spPr>
          <a:xfrm>
            <a:off x="3697725" y="2770421"/>
            <a:ext cx="1383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B6B36D-4211-4739-8D7B-23B6EECFA374}"/>
              </a:ext>
            </a:extLst>
          </p:cNvPr>
          <p:cNvSpPr txBox="1"/>
          <p:nvPr/>
        </p:nvSpPr>
        <p:spPr>
          <a:xfrm>
            <a:off x="4607793" y="2758326"/>
            <a:ext cx="107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AD4E8A-2C36-4EFD-BDDC-C2898FAF7EE8}"/>
              </a:ext>
            </a:extLst>
          </p:cNvPr>
          <p:cNvSpPr txBox="1"/>
          <p:nvPr/>
        </p:nvSpPr>
        <p:spPr>
          <a:xfrm>
            <a:off x="6422454" y="2726434"/>
            <a:ext cx="1546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C29D28-6361-4024-AFFA-FEADBE739D55}"/>
              </a:ext>
            </a:extLst>
          </p:cNvPr>
          <p:cNvSpPr txBox="1"/>
          <p:nvPr/>
        </p:nvSpPr>
        <p:spPr>
          <a:xfrm>
            <a:off x="8116404" y="2758324"/>
            <a:ext cx="119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1F9347-0785-46DF-8BA8-A15E8C80A631}"/>
              </a:ext>
            </a:extLst>
          </p:cNvPr>
          <p:cNvSpPr txBox="1"/>
          <p:nvPr/>
        </p:nvSpPr>
        <p:spPr>
          <a:xfrm>
            <a:off x="7244947" y="2758325"/>
            <a:ext cx="1020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7" name="Text Box 237">
            <a:extLst>
              <a:ext uri="{FF2B5EF4-FFF2-40B4-BE49-F238E27FC236}">
                <a16:creationId xmlns:a16="http://schemas.microsoft.com/office/drawing/2014/main" id="{63951B2D-D424-4ABF-9378-E7CAD50A9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802" y="2753282"/>
            <a:ext cx="1219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9999  </a:t>
            </a:r>
          </a:p>
        </p:txBody>
      </p:sp>
    </p:spTree>
    <p:extLst>
      <p:ext uri="{BB962C8B-B14F-4D97-AF65-F5344CB8AC3E}">
        <p14:creationId xmlns:p14="http://schemas.microsoft.com/office/powerpoint/2010/main" val="9165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8AA42-6FFF-4832-BD22-794C2FDB2715}"/>
              </a:ext>
            </a:extLst>
          </p:cNvPr>
          <p:cNvSpPr txBox="1"/>
          <p:nvPr/>
        </p:nvSpPr>
        <p:spPr>
          <a:xfrm>
            <a:off x="2661920" y="2580640"/>
            <a:ext cx="649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ambria" panose="02040503050406030204" pitchFamily="18" charset="0"/>
                <a:ea typeface="Cambria" panose="02040503050406030204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230727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112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s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áu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21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tháng 1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125" y="240016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Số 10 000 – Luyện tập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1A3E1-44E5-4930-A342-F9824A8D153F}"/>
              </a:ext>
            </a:extLst>
          </p:cNvPr>
          <p:cNvSpPr/>
          <p:nvPr/>
        </p:nvSpPr>
        <p:spPr>
          <a:xfrm>
            <a:off x="1338640" y="642392"/>
            <a:ext cx="2664296" cy="3744416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5EA74-70E5-4601-B339-F68A1AA1895A}"/>
              </a:ext>
            </a:extLst>
          </p:cNvPr>
          <p:cNvSpPr/>
          <p:nvPr/>
        </p:nvSpPr>
        <p:spPr>
          <a:xfrm>
            <a:off x="4290968" y="627615"/>
            <a:ext cx="2664296" cy="3744416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377BF-2C74-43D7-B479-793AA4BDD401}"/>
              </a:ext>
            </a:extLst>
          </p:cNvPr>
          <p:cNvSpPr/>
          <p:nvPr/>
        </p:nvSpPr>
        <p:spPr>
          <a:xfrm>
            <a:off x="7293956" y="627615"/>
            <a:ext cx="2664296" cy="3744416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04FA5-C52C-4EA7-8806-D77CF427319A}"/>
              </a:ext>
            </a:extLst>
          </p:cNvPr>
          <p:cNvSpPr/>
          <p:nvPr/>
        </p:nvSpPr>
        <p:spPr>
          <a:xfrm>
            <a:off x="1396082" y="2946648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EDC71-A6E6-4B13-90F5-628ADE332654}"/>
              </a:ext>
            </a:extLst>
          </p:cNvPr>
          <p:cNvSpPr/>
          <p:nvPr/>
        </p:nvSpPr>
        <p:spPr>
          <a:xfrm>
            <a:off x="1410649" y="786408"/>
            <a:ext cx="1094687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87A08B-1281-48E9-A55D-7B4AAC05B344}"/>
              </a:ext>
            </a:extLst>
          </p:cNvPr>
          <p:cNvSpPr/>
          <p:nvPr/>
        </p:nvSpPr>
        <p:spPr>
          <a:xfrm>
            <a:off x="1410649" y="1506488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A07259-5A01-42C7-8CD6-69DF29BB942F}"/>
              </a:ext>
            </a:extLst>
          </p:cNvPr>
          <p:cNvSpPr/>
          <p:nvPr/>
        </p:nvSpPr>
        <p:spPr>
          <a:xfrm>
            <a:off x="1393404" y="2211791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C568C-866F-4BB9-A118-2FE4E79267C2}"/>
              </a:ext>
            </a:extLst>
          </p:cNvPr>
          <p:cNvSpPr/>
          <p:nvPr/>
        </p:nvSpPr>
        <p:spPr>
          <a:xfrm>
            <a:off x="2772911" y="2226568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BAA6B-9A31-4892-8F80-6828854E8466}"/>
              </a:ext>
            </a:extLst>
          </p:cNvPr>
          <p:cNvSpPr/>
          <p:nvPr/>
        </p:nvSpPr>
        <p:spPr>
          <a:xfrm>
            <a:off x="2772911" y="1506488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30ACF-F88C-47F7-8F5D-DAC615128EBA}"/>
              </a:ext>
            </a:extLst>
          </p:cNvPr>
          <p:cNvSpPr/>
          <p:nvPr/>
        </p:nvSpPr>
        <p:spPr>
          <a:xfrm>
            <a:off x="2769762" y="786408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BBD223-B34E-4BF8-BB85-C034879958D1}"/>
              </a:ext>
            </a:extLst>
          </p:cNvPr>
          <p:cNvSpPr/>
          <p:nvPr/>
        </p:nvSpPr>
        <p:spPr>
          <a:xfrm>
            <a:off x="1396082" y="3666728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EAD2B-3385-4FC6-A1E8-9BE677158522}"/>
              </a:ext>
            </a:extLst>
          </p:cNvPr>
          <p:cNvSpPr/>
          <p:nvPr/>
        </p:nvSpPr>
        <p:spPr>
          <a:xfrm>
            <a:off x="4408020" y="3009706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FD2C9B-68A9-4115-BC25-6224EBE26F5E}"/>
              </a:ext>
            </a:extLst>
          </p:cNvPr>
          <p:cNvSpPr/>
          <p:nvPr/>
        </p:nvSpPr>
        <p:spPr>
          <a:xfrm>
            <a:off x="4422587" y="849466"/>
            <a:ext cx="1094687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1A047-0EF9-480F-8546-1657258AEE7B}"/>
              </a:ext>
            </a:extLst>
          </p:cNvPr>
          <p:cNvSpPr/>
          <p:nvPr/>
        </p:nvSpPr>
        <p:spPr>
          <a:xfrm>
            <a:off x="4422587" y="1569546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48815-9F17-4B8B-AC1A-E504FC27454B}"/>
              </a:ext>
            </a:extLst>
          </p:cNvPr>
          <p:cNvSpPr/>
          <p:nvPr/>
        </p:nvSpPr>
        <p:spPr>
          <a:xfrm>
            <a:off x="4405342" y="2274849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4B4FC-D16B-49D2-9A63-9AD01529D5BD}"/>
              </a:ext>
            </a:extLst>
          </p:cNvPr>
          <p:cNvSpPr/>
          <p:nvPr/>
        </p:nvSpPr>
        <p:spPr>
          <a:xfrm>
            <a:off x="5784849" y="2289626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6C2D44-B7FE-4238-9463-E2044DDBE4DC}"/>
              </a:ext>
            </a:extLst>
          </p:cNvPr>
          <p:cNvSpPr/>
          <p:nvPr/>
        </p:nvSpPr>
        <p:spPr>
          <a:xfrm>
            <a:off x="5784849" y="1569546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5AF06E-CE53-4AE4-A189-8C93759CAAA4}"/>
              </a:ext>
            </a:extLst>
          </p:cNvPr>
          <p:cNvSpPr/>
          <p:nvPr/>
        </p:nvSpPr>
        <p:spPr>
          <a:xfrm>
            <a:off x="5781700" y="849466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1F6FFA-83A7-48E8-83E6-88A6338D8C01}"/>
              </a:ext>
            </a:extLst>
          </p:cNvPr>
          <p:cNvSpPr/>
          <p:nvPr/>
        </p:nvSpPr>
        <p:spPr>
          <a:xfrm>
            <a:off x="4408020" y="3729786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0D01B2-D0F9-42CA-9996-3F3DF5FE09DB}"/>
              </a:ext>
            </a:extLst>
          </p:cNvPr>
          <p:cNvSpPr/>
          <p:nvPr/>
        </p:nvSpPr>
        <p:spPr>
          <a:xfrm>
            <a:off x="7389991" y="2929492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59F2A6-52E2-449A-B69D-7A96B1BCEA93}"/>
              </a:ext>
            </a:extLst>
          </p:cNvPr>
          <p:cNvSpPr/>
          <p:nvPr/>
        </p:nvSpPr>
        <p:spPr>
          <a:xfrm>
            <a:off x="7404558" y="769252"/>
            <a:ext cx="1094687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929C9-A21F-42A8-84AF-4CFF922C3C1F}"/>
              </a:ext>
            </a:extLst>
          </p:cNvPr>
          <p:cNvSpPr/>
          <p:nvPr/>
        </p:nvSpPr>
        <p:spPr>
          <a:xfrm>
            <a:off x="7404558" y="1489332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31562F-D045-4D82-9A2D-E256F55C63F8}"/>
              </a:ext>
            </a:extLst>
          </p:cNvPr>
          <p:cNvSpPr/>
          <p:nvPr/>
        </p:nvSpPr>
        <p:spPr>
          <a:xfrm>
            <a:off x="7387313" y="2194635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85678B-ABC5-4C13-BC70-322C8C773FFB}"/>
              </a:ext>
            </a:extLst>
          </p:cNvPr>
          <p:cNvSpPr/>
          <p:nvPr/>
        </p:nvSpPr>
        <p:spPr>
          <a:xfrm>
            <a:off x="8766820" y="2209412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4737AA-75F8-4C5E-8DF9-C4D95F98A06E}"/>
              </a:ext>
            </a:extLst>
          </p:cNvPr>
          <p:cNvSpPr/>
          <p:nvPr/>
        </p:nvSpPr>
        <p:spPr>
          <a:xfrm>
            <a:off x="8766820" y="1489332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228591-0484-4179-A2ED-483D1F5AE8E7}"/>
              </a:ext>
            </a:extLst>
          </p:cNvPr>
          <p:cNvSpPr/>
          <p:nvPr/>
        </p:nvSpPr>
        <p:spPr>
          <a:xfrm>
            <a:off x="8763671" y="769252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F92ACE-0DC4-4424-A7A3-BA50B9064694}"/>
              </a:ext>
            </a:extLst>
          </p:cNvPr>
          <p:cNvSpPr/>
          <p:nvPr/>
        </p:nvSpPr>
        <p:spPr>
          <a:xfrm>
            <a:off x="7389991" y="3649572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4625B0-1467-487F-BC22-3D915B5FB809}"/>
              </a:ext>
            </a:extLst>
          </p:cNvPr>
          <p:cNvSpPr/>
          <p:nvPr/>
        </p:nvSpPr>
        <p:spPr>
          <a:xfrm>
            <a:off x="5790854" y="3026830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8758D0-83EC-4691-A7C8-E40786F8017E}"/>
              </a:ext>
            </a:extLst>
          </p:cNvPr>
          <p:cNvSpPr/>
          <p:nvPr/>
        </p:nvSpPr>
        <p:spPr>
          <a:xfrm>
            <a:off x="8718806" y="3660869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6DA1AA-1EAF-4189-B642-4D12597A6EF7}"/>
              </a:ext>
            </a:extLst>
          </p:cNvPr>
          <p:cNvSpPr/>
          <p:nvPr/>
        </p:nvSpPr>
        <p:spPr>
          <a:xfrm>
            <a:off x="8766820" y="2929492"/>
            <a:ext cx="1094687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883E2B-5A25-4F8C-BB97-726D726A4039}"/>
              </a:ext>
            </a:extLst>
          </p:cNvPr>
          <p:cNvSpPr/>
          <p:nvPr/>
        </p:nvSpPr>
        <p:spPr>
          <a:xfrm>
            <a:off x="1885984" y="4530824"/>
            <a:ext cx="1540889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90C21A-AB12-4EE9-9061-A0213170B28F}"/>
              </a:ext>
            </a:extLst>
          </p:cNvPr>
          <p:cNvSpPr/>
          <p:nvPr/>
        </p:nvSpPr>
        <p:spPr>
          <a:xfrm>
            <a:off x="4955363" y="4530824"/>
            <a:ext cx="1540889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440014-B7D2-4969-AB95-90A275AFFA20}"/>
              </a:ext>
            </a:extLst>
          </p:cNvPr>
          <p:cNvSpPr/>
          <p:nvPr/>
        </p:nvSpPr>
        <p:spPr>
          <a:xfrm>
            <a:off x="7996375" y="4461939"/>
            <a:ext cx="1540889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E705DD-CB2E-4695-B7A2-67D8D5A25681}"/>
              </a:ext>
            </a:extLst>
          </p:cNvPr>
          <p:cNvSpPr/>
          <p:nvPr/>
        </p:nvSpPr>
        <p:spPr>
          <a:xfrm>
            <a:off x="1410649" y="5322912"/>
            <a:ext cx="7775109" cy="57606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6927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552A19-A28A-44ED-AB55-3FF30DD94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51810"/>
              </p:ext>
            </p:extLst>
          </p:nvPr>
        </p:nvGraphicFramePr>
        <p:xfrm>
          <a:off x="1666240" y="1676400"/>
          <a:ext cx="8153400" cy="3505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0BDB366-1235-4694-87E5-9285E0ED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248" y="609303"/>
            <a:ext cx="64978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432D2-3AA7-49C3-AAC3-BD782409FCD0}"/>
              </a:ext>
            </a:extLst>
          </p:cNvPr>
          <p:cNvSpPr txBox="1"/>
          <p:nvPr/>
        </p:nvSpPr>
        <p:spPr>
          <a:xfrm>
            <a:off x="7087295" y="2474893"/>
            <a:ext cx="1148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9000</a:t>
            </a:r>
          </a:p>
          <a:p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8E39C-654A-411A-A05B-092AD18D830E}"/>
              </a:ext>
            </a:extLst>
          </p:cNvPr>
          <p:cNvSpPr txBox="1"/>
          <p:nvPr/>
        </p:nvSpPr>
        <p:spPr>
          <a:xfrm>
            <a:off x="7101709" y="3162751"/>
            <a:ext cx="10667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7000</a:t>
            </a:r>
          </a:p>
          <a:p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08316-444A-4C7F-B81C-1E565F6CDF48}"/>
              </a:ext>
            </a:extLst>
          </p:cNvPr>
          <p:cNvSpPr txBox="1"/>
          <p:nvPr/>
        </p:nvSpPr>
        <p:spPr>
          <a:xfrm>
            <a:off x="7112008" y="3809421"/>
            <a:ext cx="1503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5000</a:t>
            </a:r>
          </a:p>
          <a:p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978EC-1825-42A5-98D9-1544C75731B2}"/>
              </a:ext>
            </a:extLst>
          </p:cNvPr>
          <p:cNvSpPr txBox="1"/>
          <p:nvPr/>
        </p:nvSpPr>
        <p:spPr>
          <a:xfrm>
            <a:off x="7099651" y="4458149"/>
            <a:ext cx="106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4000</a:t>
            </a:r>
          </a:p>
        </p:txBody>
      </p:sp>
    </p:spTree>
    <p:extLst>
      <p:ext uri="{BB962C8B-B14F-4D97-AF65-F5344CB8AC3E}">
        <p14:creationId xmlns:p14="http://schemas.microsoft.com/office/powerpoint/2010/main" val="14980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773C88-D8B2-4BC6-BFB9-E4487DCD35E0}"/>
              </a:ext>
            </a:extLst>
          </p:cNvPr>
          <p:cNvSpPr txBox="1">
            <a:spLocks/>
          </p:cNvSpPr>
          <p:nvPr/>
        </p:nvSpPr>
        <p:spPr>
          <a:xfrm>
            <a:off x="981191" y="840748"/>
            <a:ext cx="91440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3200" b="1" u="sng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Viết các số tròn nghìn từ 1000 đến 10 000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8A284CA6-CE10-41DE-B224-0D8E9F3F544B}"/>
              </a:ext>
            </a:extLst>
          </p:cNvPr>
          <p:cNvSpPr/>
          <p:nvPr/>
        </p:nvSpPr>
        <p:spPr>
          <a:xfrm>
            <a:off x="1559560" y="2324304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4673430F-D315-450D-841D-6016E6A9A61F}"/>
              </a:ext>
            </a:extLst>
          </p:cNvPr>
          <p:cNvSpPr/>
          <p:nvPr/>
        </p:nvSpPr>
        <p:spPr>
          <a:xfrm>
            <a:off x="3221545" y="2346960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2878875B-0D84-4495-823F-1B5E53844BFB}"/>
              </a:ext>
            </a:extLst>
          </p:cNvPr>
          <p:cNvSpPr/>
          <p:nvPr/>
        </p:nvSpPr>
        <p:spPr>
          <a:xfrm>
            <a:off x="4881472" y="3702087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96960263-CB5A-4240-B648-E33365E280A4}"/>
              </a:ext>
            </a:extLst>
          </p:cNvPr>
          <p:cNvSpPr/>
          <p:nvPr/>
        </p:nvSpPr>
        <p:spPr>
          <a:xfrm>
            <a:off x="6607300" y="3702087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7103F2E2-1D6D-46C7-A65D-AC0E57CC3D1E}"/>
              </a:ext>
            </a:extLst>
          </p:cNvPr>
          <p:cNvSpPr/>
          <p:nvPr/>
        </p:nvSpPr>
        <p:spPr>
          <a:xfrm>
            <a:off x="4869115" y="2346960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88DD0B85-3EDA-432E-A7DB-F71FFDF34F50}"/>
              </a:ext>
            </a:extLst>
          </p:cNvPr>
          <p:cNvSpPr/>
          <p:nvPr/>
        </p:nvSpPr>
        <p:spPr>
          <a:xfrm>
            <a:off x="8271343" y="3704145"/>
            <a:ext cx="1584176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638614D7-C9EC-475B-8873-2D6E75421319}"/>
              </a:ext>
            </a:extLst>
          </p:cNvPr>
          <p:cNvSpPr/>
          <p:nvPr/>
        </p:nvSpPr>
        <p:spPr>
          <a:xfrm>
            <a:off x="8298115" y="2346960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1E5E7870-F1CD-487D-9701-C92F19B36BAD}"/>
              </a:ext>
            </a:extLst>
          </p:cNvPr>
          <p:cNvSpPr/>
          <p:nvPr/>
        </p:nvSpPr>
        <p:spPr>
          <a:xfrm>
            <a:off x="6553756" y="2346960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104068F4-B2B6-4632-BFF4-11EFEB4FFC87}"/>
              </a:ext>
            </a:extLst>
          </p:cNvPr>
          <p:cNvSpPr/>
          <p:nvPr/>
        </p:nvSpPr>
        <p:spPr>
          <a:xfrm>
            <a:off x="1559560" y="3714444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A1C63F39-F61A-4B07-85BA-E4429219F862}"/>
              </a:ext>
            </a:extLst>
          </p:cNvPr>
          <p:cNvSpPr/>
          <p:nvPr/>
        </p:nvSpPr>
        <p:spPr>
          <a:xfrm>
            <a:off x="3233902" y="3675315"/>
            <a:ext cx="1368152" cy="792088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6093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Parchment">
            <a:extLst>
              <a:ext uri="{FF2B5EF4-FFF2-40B4-BE49-F238E27FC236}">
                <a16:creationId xmlns:a16="http://schemas.microsoft.com/office/drawing/2014/main" id="{48942E37-31CD-405E-9791-D7362C97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18" y="2136429"/>
            <a:ext cx="10472882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9300 ; 9400 ; 9500 ; 9600 ; 9700 ; 9800 ; 9900.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42F0B57F-C87F-45D8-88CA-789C9F7F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" y="878205"/>
            <a:ext cx="10353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2: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Viết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9300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9900.</a:t>
            </a:r>
          </a:p>
        </p:txBody>
      </p:sp>
    </p:spTree>
    <p:extLst>
      <p:ext uri="{BB962C8B-B14F-4D97-AF65-F5344CB8AC3E}">
        <p14:creationId xmlns:p14="http://schemas.microsoft.com/office/powerpoint/2010/main" val="32896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Parchment">
            <a:extLst>
              <a:ext uri="{FF2B5EF4-FFF2-40B4-BE49-F238E27FC236}">
                <a16:creationId xmlns:a16="http://schemas.microsoft.com/office/drawing/2014/main" id="{48942E37-31CD-405E-9791-D7362C97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118" y="2187229"/>
            <a:ext cx="9131762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9940 ; 9950 ; 9960 ; 9970 ; 9980 ; 9990.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42F0B57F-C87F-45D8-88CA-789C9F7F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" y="878205"/>
            <a:ext cx="10353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Viết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vi-V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vi-VN" sz="36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vi-VN" sz="3600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vi-VN" sz="36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9940 </a:t>
            </a:r>
            <a:r>
              <a:rPr kumimoji="0" lang="en-US" altLang="vi-VN" sz="36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9990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3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Parchment">
            <a:extLst>
              <a:ext uri="{FF2B5EF4-FFF2-40B4-BE49-F238E27FC236}">
                <a16:creationId xmlns:a16="http://schemas.microsoft.com/office/drawing/2014/main" id="{48942E37-31CD-405E-9791-D7362C97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18" y="2258349"/>
            <a:ext cx="9131762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9995 ; 9996 ; 9997 ; 9998 ; 9999 ; </a:t>
            </a:r>
            <a:r>
              <a:rPr lang="en-US" altLang="vi-VN" sz="3600" ker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42F0B57F-C87F-45D8-88CA-789C9F7F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" y="878205"/>
            <a:ext cx="10353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4: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Viết </a:t>
            </a:r>
            <a:r>
              <a:rPr kumimoji="0" lang="en-US" altLang="vi-VN" sz="36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 từ 9995 đến 10 000 </a:t>
            </a:r>
            <a:endParaRPr kumimoji="0" lang="en-US" altLang="vi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5">
            <a:extLst>
              <a:ext uri="{FF2B5EF4-FFF2-40B4-BE49-F238E27FC236}">
                <a16:creationId xmlns:a16="http://schemas.microsoft.com/office/drawing/2014/main" id="{28C26226-A05B-48D3-9522-0E5C9B4C2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" y="1045846"/>
            <a:ext cx="957072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5:</a:t>
            </a: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Viết 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2665 ; 2002 ; 1999 ; 9999 ; 6890.</a:t>
            </a:r>
            <a:endParaRPr kumimoji="0" lang="en-US" altLang="vi-VN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DB4B819D-E47D-42F2-A252-EB657A90D88E}"/>
              </a:ext>
            </a:extLst>
          </p:cNvPr>
          <p:cNvSpPr/>
          <p:nvPr/>
        </p:nvSpPr>
        <p:spPr>
          <a:xfrm>
            <a:off x="1686560" y="3032760"/>
            <a:ext cx="9123680" cy="205740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CAA36-9F50-4541-BD07-ECBFC65F6301}"/>
              </a:ext>
            </a:extLst>
          </p:cNvPr>
          <p:cNvSpPr txBox="1"/>
          <p:nvPr/>
        </p:nvSpPr>
        <p:spPr>
          <a:xfrm>
            <a:off x="1804324" y="3445907"/>
            <a:ext cx="9203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322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HP001 4 hàng</vt:lpstr>
      <vt:lpstr>HP001 4H</vt:lpstr>
      <vt:lpstr>Times New Roman</vt:lpstr>
      <vt:lpstr>Wingdings 2</vt:lpstr>
      <vt:lpstr>Office Theme</vt:lpstr>
      <vt:lpstr>3_Default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2022-01-15T04:22:48Z</dcterms:created>
  <dcterms:modified xsi:type="dcterms:W3CDTF">2022-01-15T05:43:01Z</dcterms:modified>
</cp:coreProperties>
</file>