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11" r:id="rId3"/>
    <p:sldId id="312" r:id="rId4"/>
    <p:sldId id="324" r:id="rId5"/>
    <p:sldId id="335" r:id="rId6"/>
    <p:sldId id="330" r:id="rId7"/>
    <p:sldId id="333" r:id="rId8"/>
    <p:sldId id="334" r:id="rId9"/>
    <p:sldId id="340" r:id="rId10"/>
    <p:sldId id="331" r:id="rId11"/>
    <p:sldId id="341" r:id="rId12"/>
    <p:sldId id="284"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910" autoAdjust="0"/>
    <p:restoredTop sz="94660"/>
  </p:normalViewPr>
  <p:slideViewPr>
    <p:cSldViewPr snapToGrid="0">
      <p:cViewPr varScale="1">
        <p:scale>
          <a:sx n="69" d="100"/>
          <a:sy n="69" d="100"/>
        </p:scale>
        <p:origin x="90"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86F2C-A752-C346-9867-18B5087C1BC4}" type="datetimeFigureOut">
              <a:rPr lang="x-none" smtClean="0"/>
              <a:t>1/24/2022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9C180-79BF-FE4B-A158-5320C1461CFD}" type="slidenum">
              <a:rPr lang="x-none" smtClean="0"/>
              <a:t>‹#›</a:t>
            </a:fld>
            <a:endParaRPr lang="x-none"/>
          </a:p>
        </p:txBody>
      </p:sp>
    </p:spTree>
    <p:extLst>
      <p:ext uri="{BB962C8B-B14F-4D97-AF65-F5344CB8AC3E}">
        <p14:creationId xmlns:p14="http://schemas.microsoft.com/office/powerpoint/2010/main" val="7231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xmlns=""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xmlns=""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xmlns=""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2</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665316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xmlns=""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xmlns=""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xmlns=""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11</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49556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xmlns=""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xmlns=""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xmlns=""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3</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78445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xmlns=""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xmlns=""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xmlns=""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4</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59069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xmlns=""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xmlns=""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xmlns=""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5</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81935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xmlns=""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xmlns=""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xmlns=""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6</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85580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xmlns=""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xmlns=""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xmlns=""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7</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06904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xmlns=""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xmlns=""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xmlns=""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8</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78900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xmlns=""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xmlns=""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xmlns=""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9</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442010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xmlns="" id="{2EF34148-A26B-9049-B352-52DD19EEAC5D}"/>
              </a:ext>
            </a:extLst>
          </p:cNvPr>
          <p:cNvSpPr>
            <a:spLocks noGrp="1" noRot="1" noChangeAspect="1" noChangeArrowheads="1" noTextEdit="1"/>
          </p:cNvSpPr>
          <p:nvPr>
            <p:ph type="sldImg"/>
          </p:nvPr>
        </p:nvSpPr>
        <p:spPr>
          <a:ln/>
        </p:spPr>
      </p:sp>
      <p:sp>
        <p:nvSpPr>
          <p:cNvPr id="103426" name="Notes Placeholder 2">
            <a:extLst>
              <a:ext uri="{FF2B5EF4-FFF2-40B4-BE49-F238E27FC236}">
                <a16:creationId xmlns:a16="http://schemas.microsoft.com/office/drawing/2014/main" xmlns="" id="{0B4FCAD9-5EDD-FF46-8B6F-D2F2F1BBE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103427" name="Slide Number Placeholder 3">
            <a:extLst>
              <a:ext uri="{FF2B5EF4-FFF2-40B4-BE49-F238E27FC236}">
                <a16:creationId xmlns:a16="http://schemas.microsoft.com/office/drawing/2014/main" xmlns="" id="{2F8ECCF6-6744-6E46-965D-DADCD82AB9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Times New Roman" panose="02020603050405020304" pitchFamily="18" charset="0"/>
              </a:defRPr>
            </a:lvl1pPr>
            <a:lvl2pPr marL="742950" indent="-285750">
              <a:defRPr sz="2800">
                <a:solidFill>
                  <a:schemeClr val="tx2"/>
                </a:solidFill>
                <a:latin typeface="Times New Roman" panose="02020603050405020304" pitchFamily="18" charset="0"/>
              </a:defRPr>
            </a:lvl2pPr>
            <a:lvl3pPr marL="1143000" indent="-228600">
              <a:defRPr sz="2800">
                <a:solidFill>
                  <a:schemeClr val="tx2"/>
                </a:solidFill>
                <a:latin typeface="Times New Roman" panose="02020603050405020304" pitchFamily="18" charset="0"/>
              </a:defRPr>
            </a:lvl3pPr>
            <a:lvl4pPr marL="1600200" indent="-228600">
              <a:defRPr sz="2800">
                <a:solidFill>
                  <a:schemeClr val="tx2"/>
                </a:solidFill>
                <a:latin typeface="Times New Roman" panose="02020603050405020304" pitchFamily="18" charset="0"/>
              </a:defRPr>
            </a:lvl4pPr>
            <a:lvl5pPr marL="2057400" indent="-228600">
              <a:defRPr sz="2800">
                <a:solidFill>
                  <a:schemeClr val="tx2"/>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2"/>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2"/>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2"/>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2"/>
                </a:solidFill>
                <a:latin typeface="Times New Roman" panose="02020603050405020304" pitchFamily="18" charset="0"/>
              </a:defRPr>
            </a:lvl9pPr>
          </a:lstStyle>
          <a:p>
            <a:fld id="{10CAB309-38D3-5A48-A2C8-B7F3BB8E70D7}" type="slidenum">
              <a:rPr lang="en-US" altLang="x-none" sz="1200">
                <a:solidFill>
                  <a:srgbClr val="000000"/>
                </a:solidFill>
                <a:latin typeface="Calibri" panose="020F0502020204030204" pitchFamily="34" charset="0"/>
              </a:rPr>
              <a:pPr/>
              <a:t>10</a:t>
            </a:fld>
            <a:endParaRPr lang="en-US" altLang="x-none"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12336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24/01/2022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41214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24/01/2022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58341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24/01/2022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58719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85468DE-626E-4A2F-8C14-3660EB679812}" type="datetimeFigureOut">
              <a:rPr lang="vi-VN" smtClean="0"/>
              <a:t>24/01/2022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41699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5468DE-626E-4A2F-8C14-3660EB679812}" type="datetimeFigureOut">
              <a:rPr lang="vi-VN" smtClean="0"/>
              <a:t>24/01/2022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33420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85468DE-626E-4A2F-8C14-3660EB679812}" type="datetimeFigureOut">
              <a:rPr lang="vi-VN" smtClean="0"/>
              <a:t>24/01/2022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38623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85468DE-626E-4A2F-8C14-3660EB679812}" type="datetimeFigureOut">
              <a:rPr lang="vi-VN" smtClean="0"/>
              <a:t>24/01/2022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74695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85468DE-626E-4A2F-8C14-3660EB679812}" type="datetimeFigureOut">
              <a:rPr lang="vi-VN" smtClean="0"/>
              <a:t>24/01/2022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287786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468DE-626E-4A2F-8C14-3660EB679812}" type="datetimeFigureOut">
              <a:rPr lang="vi-VN" smtClean="0"/>
              <a:t>24/01/2022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263034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5468DE-626E-4A2F-8C14-3660EB679812}" type="datetimeFigureOut">
              <a:rPr lang="vi-VN" smtClean="0"/>
              <a:t>24/01/2022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151600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5468DE-626E-4A2F-8C14-3660EB679812}" type="datetimeFigureOut">
              <a:rPr lang="vi-VN" smtClean="0"/>
              <a:t>24/01/2022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BD1AD3-ED76-4C99-8736-D5FBAB4854FE}" type="slidenum">
              <a:rPr lang="vi-VN" smtClean="0"/>
              <a:t>‹#›</a:t>
            </a:fld>
            <a:endParaRPr lang="vi-VN"/>
          </a:p>
        </p:txBody>
      </p:sp>
    </p:spTree>
    <p:extLst>
      <p:ext uri="{BB962C8B-B14F-4D97-AF65-F5344CB8AC3E}">
        <p14:creationId xmlns:p14="http://schemas.microsoft.com/office/powerpoint/2010/main" val="41442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468DE-626E-4A2F-8C14-3660EB679812}" type="datetimeFigureOut">
              <a:rPr lang="vi-VN" smtClean="0"/>
              <a:t>24/01/2022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D1AD3-ED76-4C99-8736-D5FBAB4854FE}" type="slidenum">
              <a:rPr lang="vi-VN" smtClean="0"/>
              <a:t>‹#›</a:t>
            </a:fld>
            <a:endParaRPr lang="vi-VN"/>
          </a:p>
        </p:txBody>
      </p:sp>
    </p:spTree>
    <p:extLst>
      <p:ext uri="{BB962C8B-B14F-4D97-AF65-F5344CB8AC3E}">
        <p14:creationId xmlns:p14="http://schemas.microsoft.com/office/powerpoint/2010/main" val="333534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9.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10.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8.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xmlns="" id="{E44A4014-B205-C349-8109-0F167A5B494A}"/>
              </a:ext>
            </a:extLst>
          </p:cNvPr>
          <p:cNvSpPr txBox="1">
            <a:spLocks noChangeArrowheads="1"/>
          </p:cNvSpPr>
          <p:nvPr/>
        </p:nvSpPr>
        <p:spPr bwMode="auto">
          <a:xfrm>
            <a:off x="2526506" y="1168400"/>
            <a:ext cx="7088187" cy="358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50000"/>
              </a:spcBef>
              <a:buFontTx/>
              <a:buNone/>
            </a:pPr>
            <a:r>
              <a:rPr lang="en-US" altLang="x-none" sz="4800" b="1" dirty="0" err="1">
                <a:latin typeface="HP001 5 hàng" panose="020B0603050302020204" pitchFamily="34" charset="77"/>
                <a:cs typeface="Times New Roman" panose="02020603050405020304" pitchFamily="18" charset="0"/>
              </a:rPr>
              <a:t>Luyện</a:t>
            </a:r>
            <a:r>
              <a:rPr lang="en-US" altLang="x-none" sz="4800" b="1" dirty="0">
                <a:latin typeface="HP001 5 hàng" panose="020B0603050302020204" pitchFamily="34" charset="77"/>
                <a:cs typeface="Times New Roman" panose="02020603050405020304" pitchFamily="18" charset="0"/>
              </a:rPr>
              <a:t> </a:t>
            </a:r>
            <a:r>
              <a:rPr lang="en-US" altLang="x-none" sz="4800" b="1" dirty="0" err="1">
                <a:latin typeface="HP001 5 hàng" panose="020B0603050302020204" pitchFamily="34" charset="77"/>
                <a:cs typeface="Times New Roman" panose="02020603050405020304" pitchFamily="18" charset="0"/>
              </a:rPr>
              <a:t>từ</a:t>
            </a:r>
            <a:r>
              <a:rPr lang="en-US" altLang="x-none" sz="4800" b="1" dirty="0">
                <a:latin typeface="HP001 5 hàng" panose="020B0603050302020204" pitchFamily="34" charset="77"/>
                <a:cs typeface="Times New Roman" panose="02020603050405020304" pitchFamily="18" charset="0"/>
              </a:rPr>
              <a:t> </a:t>
            </a:r>
            <a:r>
              <a:rPr lang="en-US" altLang="x-none" sz="4800" b="1" dirty="0" err="1">
                <a:latin typeface="HP001 5 hàng" panose="020B0603050302020204" pitchFamily="34" charset="77"/>
                <a:cs typeface="Times New Roman" panose="02020603050405020304" pitchFamily="18" charset="0"/>
              </a:rPr>
              <a:t>và</a:t>
            </a:r>
            <a:r>
              <a:rPr lang="en-US" altLang="x-none" sz="4800" b="1" dirty="0">
                <a:latin typeface="HP001 5 hàng" panose="020B0603050302020204" pitchFamily="34" charset="77"/>
                <a:cs typeface="Times New Roman" panose="02020603050405020304" pitchFamily="18" charset="0"/>
              </a:rPr>
              <a:t> </a:t>
            </a:r>
            <a:r>
              <a:rPr lang="en-US" altLang="x-none" sz="4800" b="1" dirty="0" err="1">
                <a:latin typeface="HP001 5 hàng" panose="020B0603050302020204" pitchFamily="34" charset="77"/>
                <a:cs typeface="Times New Roman" panose="02020603050405020304" pitchFamily="18" charset="0"/>
              </a:rPr>
              <a:t>câu</a:t>
            </a:r>
            <a:r>
              <a:rPr lang="en-US" altLang="x-none" sz="4800" b="1" dirty="0">
                <a:latin typeface="HP001 5 hàng" panose="020B0603050302020204" pitchFamily="34" charset="77"/>
                <a:cs typeface="Times New Roman" panose="02020603050405020304" pitchFamily="18" charset="0"/>
              </a:rPr>
              <a:t/>
            </a:r>
            <a:br>
              <a:rPr lang="en-US" altLang="x-none" sz="4800" b="1" dirty="0">
                <a:latin typeface="HP001 5 hàng" panose="020B0603050302020204" pitchFamily="34" charset="77"/>
                <a:cs typeface="Times New Roman" panose="02020603050405020304" pitchFamily="18" charset="0"/>
              </a:rPr>
            </a:br>
            <a:r>
              <a:rPr lang="en-US" altLang="x-none" sz="5400" b="1" dirty="0" err="1">
                <a:solidFill>
                  <a:srgbClr val="FF0000"/>
                </a:solidFill>
                <a:latin typeface="HP001 5 hàng" panose="020B0603050302020204" pitchFamily="34" charset="77"/>
                <a:cs typeface="Times New Roman" panose="02020603050405020304" pitchFamily="18" charset="0"/>
              </a:rPr>
              <a:t>Luyện</a:t>
            </a:r>
            <a:r>
              <a:rPr lang="en-US" altLang="x-none" sz="5400" b="1" dirty="0">
                <a:solidFill>
                  <a:srgbClr val="FF0000"/>
                </a:solidFill>
                <a:latin typeface="HP001 5 hàng" panose="020B0603050302020204" pitchFamily="34" charset="77"/>
                <a:cs typeface="Times New Roman" panose="02020603050405020304" pitchFamily="18" charset="0"/>
              </a:rPr>
              <a:t> </a:t>
            </a:r>
            <a:r>
              <a:rPr lang="en-US" altLang="x-none" sz="5400" b="1" dirty="0" err="1">
                <a:solidFill>
                  <a:srgbClr val="FF0000"/>
                </a:solidFill>
                <a:latin typeface="HP001 5 hàng" panose="020B0603050302020204" pitchFamily="34" charset="77"/>
                <a:cs typeface="Times New Roman" panose="02020603050405020304" pitchFamily="18" charset="0"/>
              </a:rPr>
              <a:t>tập</a:t>
            </a:r>
            <a:r>
              <a:rPr lang="en-US" altLang="x-none" sz="5400" b="1" dirty="0">
                <a:solidFill>
                  <a:srgbClr val="FF0000"/>
                </a:solidFill>
                <a:latin typeface="HP001 5 hàng" panose="020B0603050302020204" pitchFamily="34" charset="77"/>
                <a:cs typeface="Times New Roman" panose="02020603050405020304" pitchFamily="18" charset="0"/>
              </a:rPr>
              <a:t> </a:t>
            </a:r>
            <a:r>
              <a:rPr lang="en-US" altLang="x-none" sz="5400" b="1" dirty="0" err="1">
                <a:solidFill>
                  <a:srgbClr val="FF0000"/>
                </a:solidFill>
                <a:latin typeface="HP001 5 hàng" panose="020B0603050302020204" pitchFamily="34" charset="77"/>
                <a:cs typeface="Times New Roman" panose="02020603050405020304" pitchFamily="18" charset="0"/>
              </a:rPr>
              <a:t>về</a:t>
            </a:r>
            <a:r>
              <a:rPr lang="en-US" altLang="x-none" sz="5400" b="1" dirty="0">
                <a:solidFill>
                  <a:srgbClr val="FF0000"/>
                </a:solidFill>
                <a:latin typeface="HP001 5 hàng" panose="020B0603050302020204" pitchFamily="34" charset="77"/>
                <a:cs typeface="Times New Roman" panose="02020603050405020304" pitchFamily="18" charset="0"/>
              </a:rPr>
              <a:t> </a:t>
            </a:r>
            <a:r>
              <a:rPr lang="en-US" altLang="x-none" sz="5400" b="1" dirty="0" err="1">
                <a:solidFill>
                  <a:srgbClr val="FF0000"/>
                </a:solidFill>
                <a:latin typeface="HP001 5 hàng" panose="020B0603050302020204" pitchFamily="34" charset="77"/>
                <a:cs typeface="Times New Roman" panose="02020603050405020304" pitchFamily="18" charset="0"/>
              </a:rPr>
              <a:t>câu</a:t>
            </a:r>
            <a:r>
              <a:rPr lang="en-US" altLang="x-none" sz="5400" b="1" dirty="0">
                <a:solidFill>
                  <a:srgbClr val="FF0000"/>
                </a:solidFill>
                <a:latin typeface="HP001 5 hàng" panose="020B0603050302020204" pitchFamily="34" charset="77"/>
                <a:cs typeface="Times New Roman" panose="02020603050405020304" pitchFamily="18" charset="0"/>
              </a:rPr>
              <a:t> </a:t>
            </a:r>
            <a:r>
              <a:rPr lang="en-US" altLang="x-none" sz="5400" b="1" dirty="0" err="1">
                <a:solidFill>
                  <a:srgbClr val="FF0000"/>
                </a:solidFill>
                <a:latin typeface="HP001 5 hàng" panose="020B0603050302020204" pitchFamily="34" charset="77"/>
                <a:cs typeface="Times New Roman" panose="02020603050405020304" pitchFamily="18" charset="0"/>
              </a:rPr>
              <a:t>kể</a:t>
            </a:r>
            <a:r>
              <a:rPr lang="en-US" altLang="x-none" sz="5400" b="1" dirty="0">
                <a:solidFill>
                  <a:srgbClr val="FF0000"/>
                </a:solidFill>
                <a:latin typeface="HP001 5 hàng" panose="020B0603050302020204" pitchFamily="34" charset="77"/>
                <a:cs typeface="Times New Roman" panose="02020603050405020304" pitchFamily="18" charset="0"/>
              </a:rPr>
              <a:t> Ai </a:t>
            </a:r>
            <a:r>
              <a:rPr lang="en-US" altLang="x-none" sz="5400" b="1" dirty="0" err="1">
                <a:solidFill>
                  <a:srgbClr val="FF0000"/>
                </a:solidFill>
                <a:latin typeface="HP001 5 hàng" panose="020B0603050302020204" pitchFamily="34" charset="77"/>
                <a:cs typeface="Times New Roman" panose="02020603050405020304" pitchFamily="18" charset="0"/>
              </a:rPr>
              <a:t>làm</a:t>
            </a:r>
            <a:r>
              <a:rPr lang="en-US" altLang="x-none" sz="5400" b="1" dirty="0">
                <a:solidFill>
                  <a:srgbClr val="FF0000"/>
                </a:solidFill>
                <a:latin typeface="HP001 5 hàng" panose="020B0603050302020204" pitchFamily="34" charset="77"/>
                <a:cs typeface="Times New Roman" panose="02020603050405020304" pitchFamily="18" charset="0"/>
              </a:rPr>
              <a:t> </a:t>
            </a:r>
            <a:r>
              <a:rPr lang="en-US" altLang="x-none" sz="5400" b="1" dirty="0" err="1">
                <a:solidFill>
                  <a:srgbClr val="FF0000"/>
                </a:solidFill>
                <a:latin typeface="HP001 5 hàng" panose="020B0603050302020204" pitchFamily="34" charset="77"/>
                <a:cs typeface="Times New Roman" panose="02020603050405020304" pitchFamily="18" charset="0"/>
              </a:rPr>
              <a:t>gì</a:t>
            </a:r>
            <a:r>
              <a:rPr lang="en-US" altLang="x-none" sz="5400" b="1" dirty="0">
                <a:solidFill>
                  <a:srgbClr val="FF0000"/>
                </a:solidFill>
                <a:latin typeface="HP001 5 hàng" panose="020B0603050302020204" pitchFamily="34" charset="77"/>
                <a:cs typeface="Times New Roman" panose="02020603050405020304" pitchFamily="18" charset="0"/>
              </a:rPr>
              <a:t>?</a:t>
            </a:r>
          </a:p>
        </p:txBody>
      </p:sp>
    </p:spTree>
    <p:extLst>
      <p:ext uri="{BB962C8B-B14F-4D97-AF65-F5344CB8AC3E}">
        <p14:creationId xmlns:p14="http://schemas.microsoft.com/office/powerpoint/2010/main" val="108026207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xmlns=""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xmlns=""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xmlns="" id="{96095443-6E35-CA4E-9B51-E287AEA15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5518" y="2510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xmlns="" id="{F3B57378-ACAD-A844-9479-AA7AE1969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xmlns="" id="{0E3530C9-3932-6849-8EFF-887636822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xmlns="" id="{DEF453BC-45B5-024A-971A-98555B8DE4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xmlns="" id="{F571013A-C97F-E344-A1A0-FFE7DA1DCC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4725" y="63355"/>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xmlns="" id="{0B40DDC1-2FD3-A341-BE39-88D2BE81B3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805" y="4075907"/>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xmlns=""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xmlns=""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xmlns="" id="{F351388F-5827-2A47-B973-B2BE36C5CC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659438"/>
            <a:ext cx="12192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xmlns="" id="{079878B2-3047-B54A-913D-F254330ABF42}"/>
              </a:ext>
            </a:extLst>
          </p:cNvPr>
          <p:cNvSpPr/>
          <p:nvPr/>
        </p:nvSpPr>
        <p:spPr>
          <a:xfrm>
            <a:off x="992187" y="539749"/>
            <a:ext cx="9959975" cy="5226051"/>
          </a:xfrm>
          <a:prstGeom prst="roundRect">
            <a:avLst/>
          </a:prstGeom>
          <a:ln w="63500">
            <a:solidFill>
              <a:srgbClr val="4FCDFB"/>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x-none" sz="4200" dirty="0">
                <a:solidFill>
                  <a:srgbClr val="00B050"/>
                </a:solidFill>
                <a:latin typeface="Times New Roman" panose="02020603050405020304" pitchFamily="18" charset="0"/>
                <a:cs typeface="Times New Roman" panose="02020603050405020304" pitchFamily="18" charset="0"/>
              </a:rPr>
              <a:t>Ví dụ: </a:t>
            </a:r>
            <a:r>
              <a:rPr lang="vi-VN" sz="4200" dirty="0">
                <a:solidFill>
                  <a:srgbClr val="00B050"/>
                </a:solidFill>
                <a:latin typeface="Times New Roman" panose="02020603050405020304" pitchFamily="18" charset="0"/>
                <a:cs typeface="Times New Roman" panose="02020603050405020304" pitchFamily="18" charset="0"/>
              </a:rPr>
              <a:t>Sáng nay, tổ em làm trực nhật lớp học. Em cầm chổi quét lớp thật nhẹ nhàng và dồn rác vào góc lớp để hót đi. Minh và Quang khỏe hơn thì kê lại bàn ghế. Hương giặt giẻ lau, lau bàn cô giáo và bảng lớp. Mỗi người một việc thật là vui. Các bạn vào lớp ai cũng thích vì lớp sạch sẽ.</a:t>
            </a:r>
            <a:r>
              <a:rPr lang="x-none" sz="4200" dirty="0">
                <a:solidFill>
                  <a:srgbClr val="00B050"/>
                </a:solidFill>
                <a:latin typeface="Times New Roman" panose="02020603050405020304" pitchFamily="18" charset="0"/>
                <a:cs typeface="Times New Roman" panose="02020603050405020304" pitchFamily="18" charset="0"/>
              </a:rPr>
              <a:t>.</a:t>
            </a:r>
          </a:p>
        </p:txBody>
      </p:sp>
      <p:pic>
        <p:nvPicPr>
          <p:cNvPr id="25" name="图片 23">
            <a:extLst>
              <a:ext uri="{FF2B5EF4-FFF2-40B4-BE49-F238E27FC236}">
                <a16:creationId xmlns:a16="http://schemas.microsoft.com/office/drawing/2014/main" xmlns="" id="{11B0A962-9EE1-BF4E-9196-B18502D180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10042" y="4495800"/>
            <a:ext cx="1778001" cy="231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7781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xmlns=""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xmlns=""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xmlns="" id="{96095443-6E35-CA4E-9B51-E287AEA15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5518" y="2510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xmlns="" id="{F3B57378-ACAD-A844-9479-AA7AE1969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xmlns="" id="{0E3530C9-3932-6849-8EFF-887636822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xmlns="" id="{DEF453BC-45B5-024A-971A-98555B8DE4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xmlns="" id="{F571013A-C97F-E344-A1A0-FFE7DA1DCC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4725" y="63355"/>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xmlns="" id="{0B40DDC1-2FD3-A341-BE39-88D2BE81B3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805" y="4075907"/>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xmlns=""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xmlns=""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xmlns="" id="{F351388F-5827-2A47-B973-B2BE36C5CC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659438"/>
            <a:ext cx="12192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xmlns="" id="{079878B2-3047-B54A-913D-F254330ABF42}"/>
              </a:ext>
            </a:extLst>
          </p:cNvPr>
          <p:cNvSpPr/>
          <p:nvPr/>
        </p:nvSpPr>
        <p:spPr>
          <a:xfrm>
            <a:off x="992187" y="539749"/>
            <a:ext cx="9959975" cy="5226051"/>
          </a:xfrm>
          <a:prstGeom prst="roundRect">
            <a:avLst/>
          </a:prstGeom>
          <a:ln w="63500">
            <a:solidFill>
              <a:srgbClr val="4FCDFB"/>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x-none" sz="4200" dirty="0">
                <a:solidFill>
                  <a:srgbClr val="00B050"/>
                </a:solidFill>
                <a:latin typeface="Times New Roman" panose="02020603050405020304" pitchFamily="18" charset="0"/>
                <a:cs typeface="Times New Roman" panose="02020603050405020304" pitchFamily="18" charset="0"/>
              </a:rPr>
              <a:t>Ví dụ: </a:t>
            </a:r>
            <a:r>
              <a:rPr lang="vi-VN" sz="4200" dirty="0">
                <a:solidFill>
                  <a:srgbClr val="00B050"/>
                </a:solidFill>
                <a:latin typeface="Times New Roman" panose="02020603050405020304" pitchFamily="18" charset="0"/>
                <a:cs typeface="Times New Roman" panose="02020603050405020304" pitchFamily="18" charset="0"/>
              </a:rPr>
              <a:t>Hôm nay, tổ em được phân công trực nhật lớp. Mọi người trong tổ đều đến trường sớm hơn mọi ngày. Chúng em chia nhau mỗi người một việc: người thì lau bảng, người thì lau bàn ghế, người thì quét lớp, .... Khi tiếng trống trường vang lên báo hiệu giờ vào học thì cũng là lúc công việc trực nhật của tổ em hoàn tất.</a:t>
            </a:r>
            <a:endParaRPr lang="x-none" sz="4200" dirty="0">
              <a:solidFill>
                <a:srgbClr val="00B050"/>
              </a:solidFill>
              <a:latin typeface="Times New Roman" panose="02020603050405020304" pitchFamily="18" charset="0"/>
              <a:cs typeface="Times New Roman" panose="02020603050405020304" pitchFamily="18" charset="0"/>
            </a:endParaRPr>
          </a:p>
        </p:txBody>
      </p:sp>
      <p:pic>
        <p:nvPicPr>
          <p:cNvPr id="25" name="图片 23">
            <a:extLst>
              <a:ext uri="{FF2B5EF4-FFF2-40B4-BE49-F238E27FC236}">
                <a16:creationId xmlns:a16="http://schemas.microsoft.com/office/drawing/2014/main" xmlns="" id="{11B0A962-9EE1-BF4E-9196-B18502D180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10042" y="4495800"/>
            <a:ext cx="1778001" cy="231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772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2" action="ppaction://hlinksldjump"/>
          </p:cNvPr>
          <p:cNvSpPr/>
          <p:nvPr/>
        </p:nvSpPr>
        <p:spPr>
          <a:xfrm flipH="1">
            <a:off x="8375904" y="59618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2" y="-453928"/>
            <a:ext cx="12749724" cy="7171720"/>
          </a:xfrm>
          <a:prstGeom prst="rect">
            <a:avLst/>
          </a:prstGeom>
        </p:spPr>
      </p:pic>
      <p:sp>
        <p:nvSpPr>
          <p:cNvPr id="10" name="Pentagon 9">
            <a:hlinkClick r:id="" action="ppaction://noaction"/>
          </p:cNvPr>
          <p:cNvSpPr/>
          <p:nvPr/>
        </p:nvSpPr>
        <p:spPr>
          <a:xfrm flipH="1">
            <a:off x="8528304" y="6114288"/>
            <a:ext cx="1999488" cy="755904"/>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Content Placeholder 2">
            <a:extLst>
              <a:ext uri="{FF2B5EF4-FFF2-40B4-BE49-F238E27FC236}">
                <a16:creationId xmlns:a16="http://schemas.microsoft.com/office/drawing/2014/main" xmlns="" id="{5CE56C9F-8E99-004C-8AEB-5ACC21713F6A}"/>
              </a:ext>
            </a:extLst>
          </p:cNvPr>
          <p:cNvSpPr>
            <a:spLocks noGrp="1"/>
          </p:cNvSpPr>
          <p:nvPr>
            <p:ph idx="1"/>
          </p:nvPr>
        </p:nvSpPr>
        <p:spPr>
          <a:xfrm>
            <a:off x="3748006" y="1890798"/>
            <a:ext cx="5444121" cy="1538202"/>
          </a:xfrm>
          <a:noFill/>
        </p:spPr>
        <p:txBody>
          <a:bodyPr>
            <a:normAutofit lnSpcReduction="10000"/>
          </a:bodyPr>
          <a:lstStyle/>
          <a:p>
            <a:pPr marL="0" indent="0">
              <a:buNone/>
            </a:pPr>
            <a:r>
              <a:rPr lang="en-US" sz="11500" b="1" dirty="0" err="1">
                <a:ln w="22225">
                  <a:solidFill>
                    <a:schemeClr val="accent2"/>
                  </a:solidFill>
                  <a:prstDash val="solid"/>
                </a:ln>
                <a:solidFill>
                  <a:schemeClr val="accent2">
                    <a:lumMod val="40000"/>
                    <a:lumOff val="60000"/>
                  </a:schemeClr>
                </a:solidFill>
              </a:rPr>
              <a:t>Dặn</a:t>
            </a:r>
            <a:r>
              <a:rPr lang="en-US" sz="11500" b="1" dirty="0">
                <a:ln w="22225">
                  <a:solidFill>
                    <a:schemeClr val="accent2"/>
                  </a:solidFill>
                  <a:prstDash val="solid"/>
                </a:ln>
                <a:solidFill>
                  <a:schemeClr val="accent2">
                    <a:lumMod val="40000"/>
                    <a:lumOff val="60000"/>
                  </a:schemeClr>
                </a:solidFill>
              </a:rPr>
              <a:t> </a:t>
            </a:r>
            <a:r>
              <a:rPr lang="en-US" sz="11500" b="1" dirty="0" err="1">
                <a:ln w="22225">
                  <a:solidFill>
                    <a:schemeClr val="accent2"/>
                  </a:solidFill>
                  <a:prstDash val="solid"/>
                </a:ln>
                <a:solidFill>
                  <a:schemeClr val="accent2">
                    <a:lumMod val="40000"/>
                    <a:lumOff val="60000"/>
                  </a:schemeClr>
                </a:solidFill>
              </a:rPr>
              <a:t>dò</a:t>
            </a:r>
            <a:endParaRPr lang="vi-VN" sz="115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1752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图片 3">
            <a:extLst>
              <a:ext uri="{FF2B5EF4-FFF2-40B4-BE49-F238E27FC236}">
                <a16:creationId xmlns:a16="http://schemas.microsoft.com/office/drawing/2014/main" xmlns="" id="{0D5E7F1D-1853-5C46-8D25-10B6273D7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240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2" name="图片 4">
            <a:extLst>
              <a:ext uri="{FF2B5EF4-FFF2-40B4-BE49-F238E27FC236}">
                <a16:creationId xmlns:a16="http://schemas.microsoft.com/office/drawing/2014/main" xmlns="" id="{10A5226A-AEFA-CC48-B38E-9EF3E50C61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xmlns="" id="{8E88A242-D01F-3D4A-A096-80B00DB5A6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xmlns="" id="{96095443-6E35-CA4E-9B51-E287AEA15E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3575" y="55403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xmlns="" id="{F3B57378-ACAD-A844-9479-AA7AE19693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99813" y="145573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xmlns="" id="{0E3530C9-3932-6849-8EFF-887636822D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100" y="457200"/>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xmlns="" id="{DEF453BC-45B5-024A-971A-98555B8DE4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450" y="5011738"/>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xmlns="" id="{F571013A-C97F-E344-A1A0-FFE7DA1DCC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55275" y="493713"/>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xmlns="" id="{0B40DDC1-2FD3-A341-BE39-88D2BE81B3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725" y="4002088"/>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xmlns=""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4" name="任意多边形: 形状 13">
            <a:extLst>
              <a:ext uri="{FF2B5EF4-FFF2-40B4-BE49-F238E27FC236}">
                <a16:creationId xmlns:a16="http://schemas.microsoft.com/office/drawing/2014/main" xmlns="" id="{20EBE02C-FA3D-D14F-B07A-4321EBE72C11}"/>
              </a:ext>
            </a:extLst>
          </p:cNvPr>
          <p:cNvSpPr/>
          <p:nvPr/>
        </p:nvSpPr>
        <p:spPr>
          <a:xfrm>
            <a:off x="10118725" y="1804988"/>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5" name="任意多边形: 形状 14">
            <a:extLst>
              <a:ext uri="{FF2B5EF4-FFF2-40B4-BE49-F238E27FC236}">
                <a16:creationId xmlns:a16="http://schemas.microsoft.com/office/drawing/2014/main" xmlns=""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xmlns=""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xmlns="" id="{F351388F-5827-2A47-B973-B2BE36C5CC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659438"/>
            <a:ext cx="12192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6" name="图片 23">
            <a:extLst>
              <a:ext uri="{FF2B5EF4-FFF2-40B4-BE49-F238E27FC236}">
                <a16:creationId xmlns:a16="http://schemas.microsoft.com/office/drawing/2014/main" xmlns="" id="{C30C0680-FFA5-8C46-A54D-46659B3039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36188" y="4362450"/>
            <a:ext cx="23145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0" name="图片 1">
            <a:extLst>
              <a:ext uri="{FF2B5EF4-FFF2-40B4-BE49-F238E27FC236}">
                <a16:creationId xmlns:a16="http://schemas.microsoft.com/office/drawing/2014/main" xmlns="" id="{303D9F3A-3F33-C441-90D2-2BFBC1C3831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65275" y="1499771"/>
            <a:ext cx="8940299"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a:extLst>
              <a:ext uri="{FF2B5EF4-FFF2-40B4-BE49-F238E27FC236}">
                <a16:creationId xmlns:a16="http://schemas.microsoft.com/office/drawing/2014/main" xmlns="" id="{D1EB99FA-81DA-3143-B82D-1EEF78A987E4}"/>
              </a:ext>
            </a:extLst>
          </p:cNvPr>
          <p:cNvSpPr>
            <a:spLocks noGrp="1"/>
          </p:cNvSpPr>
          <p:nvPr>
            <p:ph idx="1"/>
          </p:nvPr>
        </p:nvSpPr>
        <p:spPr>
          <a:xfrm>
            <a:off x="3338932" y="2232905"/>
            <a:ext cx="6607174" cy="1538202"/>
          </a:xfrm>
          <a:noFill/>
        </p:spPr>
        <p:txBody>
          <a:bodyPr>
            <a:normAutofit lnSpcReduction="10000"/>
          </a:bodyPr>
          <a:lstStyle/>
          <a:p>
            <a:pPr marL="0" indent="0">
              <a:buNone/>
            </a:pPr>
            <a:r>
              <a:rPr lang="en-US" sz="11500" b="1" dirty="0">
                <a:ln w="22225">
                  <a:solidFill>
                    <a:schemeClr val="accent2"/>
                  </a:solidFill>
                  <a:prstDash val="solid"/>
                </a:ln>
                <a:solidFill>
                  <a:schemeClr val="accent2">
                    <a:lumMod val="40000"/>
                    <a:lumOff val="60000"/>
                  </a:schemeClr>
                </a:solidFill>
              </a:rPr>
              <a:t>Khởi động</a:t>
            </a:r>
            <a:endParaRPr lang="vi-VN" sz="11500" b="1" dirty="0">
              <a:ln w="22225">
                <a:solidFill>
                  <a:schemeClr val="accent2"/>
                </a:solidFill>
                <a:prstDash val="solid"/>
              </a:ln>
              <a:solidFill>
                <a:schemeClr val="accent2">
                  <a:lumMod val="40000"/>
                  <a:lumOff val="60000"/>
                </a:schemeClr>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xmlns=""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xmlns=""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xmlns="" id="{96095443-6E35-CA4E-9B51-E287AEA15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3575" y="55403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xmlns="" id="{F3B57378-ACAD-A844-9479-AA7AE1969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xmlns="" id="{0E3530C9-3932-6849-8EFF-887636822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100" y="457200"/>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xmlns="" id="{DEF453BC-45B5-024A-971A-98555B8DE4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xmlns="" id="{F571013A-C97F-E344-A1A0-FFE7DA1DCC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55275" y="493713"/>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xmlns="" id="{0B40DDC1-2FD3-A341-BE39-88D2BE81B3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725" y="4002088"/>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xmlns=""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4" name="任意多边形: 形状 13">
            <a:extLst>
              <a:ext uri="{FF2B5EF4-FFF2-40B4-BE49-F238E27FC236}">
                <a16:creationId xmlns:a16="http://schemas.microsoft.com/office/drawing/2014/main" xmlns="" id="{20EBE02C-FA3D-D14F-B07A-4321EBE72C11}"/>
              </a:ext>
            </a:extLst>
          </p:cNvPr>
          <p:cNvSpPr/>
          <p:nvPr/>
        </p:nvSpPr>
        <p:spPr>
          <a:xfrm>
            <a:off x="10118725" y="1804988"/>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5" name="任意多边形: 形状 14">
            <a:extLst>
              <a:ext uri="{FF2B5EF4-FFF2-40B4-BE49-F238E27FC236}">
                <a16:creationId xmlns:a16="http://schemas.microsoft.com/office/drawing/2014/main" xmlns=""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xmlns=""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xmlns="" id="{F351388F-5827-2A47-B973-B2BE36C5CC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659438"/>
            <a:ext cx="12192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6" name="图片 23">
            <a:extLst>
              <a:ext uri="{FF2B5EF4-FFF2-40B4-BE49-F238E27FC236}">
                <a16:creationId xmlns:a16="http://schemas.microsoft.com/office/drawing/2014/main" xmlns="" id="{C30C0680-FFA5-8C46-A54D-46659B3039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36188" y="4362450"/>
            <a:ext cx="23145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a:extLst>
              <a:ext uri="{FF2B5EF4-FFF2-40B4-BE49-F238E27FC236}">
                <a16:creationId xmlns:a16="http://schemas.microsoft.com/office/drawing/2014/main" xmlns="" id="{AE6F8F98-170A-D345-AEBC-EAAC03AE5F3A}"/>
              </a:ext>
            </a:extLst>
          </p:cNvPr>
          <p:cNvSpPr>
            <a:spLocks noChangeArrowheads="1"/>
          </p:cNvSpPr>
          <p:nvPr/>
        </p:nvSpPr>
        <p:spPr bwMode="auto">
          <a:xfrm>
            <a:off x="1320800" y="1825626"/>
            <a:ext cx="9393239" cy="1438275"/>
          </a:xfrm>
          <a:prstGeom prst="rect">
            <a:avLst/>
          </a:prstGeom>
          <a:noFill/>
          <a:ln>
            <a:noFill/>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defRPr/>
            </a:pPr>
            <a:r>
              <a:rPr lang="en-US" altLang="en-US" sz="4800" kern="0" dirty="0">
                <a:solidFill>
                  <a:srgbClr val="000000"/>
                </a:solidFill>
                <a:latin typeface="Times New Roman" panose="02020603050405020304" pitchFamily="18" charset="0"/>
                <a:cs typeface="Times New Roman" panose="02020603050405020304" pitchFamily="18" charset="0"/>
              </a:rPr>
              <a:t>1. </a:t>
            </a:r>
            <a:r>
              <a:rPr lang="en-US" altLang="en-US" sz="4800" kern="0" dirty="0" err="1">
                <a:solidFill>
                  <a:srgbClr val="000000"/>
                </a:solidFill>
                <a:latin typeface="Times New Roman" panose="02020603050405020304" pitchFamily="18" charset="0"/>
                <a:cs typeface="Times New Roman" panose="02020603050405020304" pitchFamily="18" charset="0"/>
              </a:rPr>
              <a:t>Câu</a:t>
            </a:r>
            <a:r>
              <a:rPr lang="en-US" altLang="en-US" sz="4800" kern="0" dirty="0">
                <a:solidFill>
                  <a:srgbClr val="000000"/>
                </a:solidFill>
                <a:latin typeface="Times New Roman" panose="02020603050405020304" pitchFamily="18" charset="0"/>
                <a:cs typeface="Times New Roman" panose="02020603050405020304" pitchFamily="18" charset="0"/>
              </a:rPr>
              <a:t> </a:t>
            </a:r>
            <a:r>
              <a:rPr lang="en-US" altLang="en-US" sz="4800" kern="0" dirty="0" err="1">
                <a:solidFill>
                  <a:srgbClr val="000000"/>
                </a:solidFill>
                <a:latin typeface="Times New Roman" panose="02020603050405020304" pitchFamily="18" charset="0"/>
                <a:cs typeface="Times New Roman" panose="02020603050405020304" pitchFamily="18" charset="0"/>
              </a:rPr>
              <a:t>kể</a:t>
            </a:r>
            <a:r>
              <a:rPr lang="en-US" altLang="en-US" sz="4800" b="1" kern="0" dirty="0">
                <a:solidFill>
                  <a:srgbClr val="000000"/>
                </a:solidFill>
                <a:latin typeface="Times New Roman" panose="02020603050405020304" pitchFamily="18" charset="0"/>
                <a:cs typeface="Times New Roman" panose="02020603050405020304" pitchFamily="18" charset="0"/>
              </a:rPr>
              <a:t> </a:t>
            </a:r>
            <a:r>
              <a:rPr lang="en-US" altLang="en-US" sz="4800" b="1" i="1" kern="0" dirty="0">
                <a:solidFill>
                  <a:srgbClr val="000000"/>
                </a:solidFill>
                <a:latin typeface="Times New Roman" panose="02020603050405020304" pitchFamily="18" charset="0"/>
                <a:cs typeface="Times New Roman" panose="02020603050405020304" pitchFamily="18" charset="0"/>
              </a:rPr>
              <a:t>Ai </a:t>
            </a:r>
            <a:r>
              <a:rPr lang="en-US" altLang="en-US" sz="4800" b="1" i="1" kern="0" dirty="0" err="1">
                <a:solidFill>
                  <a:srgbClr val="000000"/>
                </a:solidFill>
                <a:latin typeface="Times New Roman" panose="02020603050405020304" pitchFamily="18" charset="0"/>
                <a:cs typeface="Times New Roman" panose="02020603050405020304" pitchFamily="18" charset="0"/>
              </a:rPr>
              <a:t>làm</a:t>
            </a:r>
            <a:r>
              <a:rPr lang="en-US" altLang="en-US" sz="4800" b="1" i="1" kern="0" dirty="0">
                <a:solidFill>
                  <a:srgbClr val="000000"/>
                </a:solidFill>
                <a:latin typeface="Times New Roman" panose="02020603050405020304" pitchFamily="18" charset="0"/>
                <a:cs typeface="Times New Roman" panose="02020603050405020304" pitchFamily="18" charset="0"/>
              </a:rPr>
              <a:t> </a:t>
            </a:r>
            <a:r>
              <a:rPr lang="en-US" altLang="en-US" sz="4800" b="1" i="1" kern="0" dirty="0" err="1">
                <a:solidFill>
                  <a:srgbClr val="000000"/>
                </a:solidFill>
                <a:latin typeface="Times New Roman" panose="02020603050405020304" pitchFamily="18" charset="0"/>
                <a:cs typeface="Times New Roman" panose="02020603050405020304" pitchFamily="18" charset="0"/>
              </a:rPr>
              <a:t>gì</a:t>
            </a:r>
            <a:r>
              <a:rPr lang="en-US" altLang="en-US" sz="4800" b="1" i="1" kern="0" dirty="0">
                <a:solidFill>
                  <a:srgbClr val="000000"/>
                </a:solidFill>
                <a:latin typeface="Times New Roman" panose="02020603050405020304" pitchFamily="18" charset="0"/>
                <a:cs typeface="Times New Roman" panose="02020603050405020304" pitchFamily="18" charset="0"/>
              </a:rPr>
              <a:t> </a:t>
            </a:r>
            <a:r>
              <a:rPr lang="en-US" altLang="en-US" sz="4800" kern="0" dirty="0" err="1">
                <a:solidFill>
                  <a:srgbClr val="000000"/>
                </a:solidFill>
                <a:latin typeface="Times New Roman" panose="02020603050405020304" pitchFamily="18" charset="0"/>
                <a:cs typeface="Times New Roman" panose="02020603050405020304" pitchFamily="18" charset="0"/>
              </a:rPr>
              <a:t>thường</a:t>
            </a:r>
            <a:r>
              <a:rPr lang="en-US" altLang="en-US" sz="4800" b="1" i="1" kern="0" dirty="0">
                <a:solidFill>
                  <a:srgbClr val="000000"/>
                </a:solidFill>
                <a:latin typeface="Times New Roman" panose="02020603050405020304" pitchFamily="18" charset="0"/>
                <a:cs typeface="Times New Roman" panose="02020603050405020304" pitchFamily="18" charset="0"/>
              </a:rPr>
              <a:t> </a:t>
            </a:r>
            <a:r>
              <a:rPr lang="en-US" altLang="en-US" sz="4800" kern="0" dirty="0">
                <a:solidFill>
                  <a:srgbClr val="000000"/>
                </a:solidFill>
                <a:latin typeface="Times New Roman" panose="02020603050405020304" pitchFamily="18" charset="0"/>
                <a:cs typeface="Times New Roman" panose="02020603050405020304" pitchFamily="18" charset="0"/>
              </a:rPr>
              <a:t> </a:t>
            </a:r>
            <a:r>
              <a:rPr lang="vi-VN" altLang="en-US" sz="4800" kern="0" dirty="0">
                <a:solidFill>
                  <a:srgbClr val="000000"/>
                </a:solidFill>
                <a:latin typeface="Times New Roman" panose="02020603050405020304" pitchFamily="18" charset="0"/>
                <a:cs typeface="Times New Roman" panose="02020603050405020304" pitchFamily="18" charset="0"/>
              </a:rPr>
              <a:t>có mấy bộ phận</a:t>
            </a:r>
            <a:r>
              <a:rPr lang="en-US" altLang="en-US" sz="4800" kern="0" dirty="0">
                <a:solidFill>
                  <a:srgbClr val="000000"/>
                </a:solidFill>
                <a:latin typeface="Times New Roman" panose="02020603050405020304" pitchFamily="18" charset="0"/>
                <a:cs typeface="Times New Roman" panose="02020603050405020304" pitchFamily="18" charset="0"/>
              </a:rPr>
              <a:t>? </a:t>
            </a:r>
            <a:r>
              <a:rPr lang="vi-VN" altLang="en-US" sz="4800" kern="0" dirty="0">
                <a:solidFill>
                  <a:srgbClr val="000000"/>
                </a:solidFill>
                <a:latin typeface="Times New Roman" panose="02020603050405020304" pitchFamily="18" charset="0"/>
                <a:cs typeface="Times New Roman" panose="02020603050405020304" pitchFamily="18" charset="0"/>
              </a:rPr>
              <a:t>Đó là những bộ phận nào</a:t>
            </a:r>
            <a:endParaRPr lang="en-US" altLang="en-US" sz="4800" kern="0" dirty="0">
              <a:solidFill>
                <a:srgbClr val="000000"/>
              </a:solidFill>
              <a:latin typeface="Times New Roman" panose="02020603050405020304" pitchFamily="18" charset="0"/>
              <a:cs typeface="Times New Roman" panose="02020603050405020304" pitchFamily="18" charset="0"/>
            </a:endParaRPr>
          </a:p>
        </p:txBody>
      </p:sp>
      <p:sp>
        <p:nvSpPr>
          <p:cNvPr id="24" name="Rectangle 5">
            <a:extLst>
              <a:ext uri="{FF2B5EF4-FFF2-40B4-BE49-F238E27FC236}">
                <a16:creationId xmlns:a16="http://schemas.microsoft.com/office/drawing/2014/main" xmlns="" id="{FE39E016-220F-8D42-B3C5-8D09E22A7CC8}"/>
              </a:ext>
            </a:extLst>
          </p:cNvPr>
          <p:cNvSpPr>
            <a:spLocks noChangeArrowheads="1"/>
          </p:cNvSpPr>
          <p:nvPr/>
        </p:nvSpPr>
        <p:spPr bwMode="auto">
          <a:xfrm>
            <a:off x="1320800" y="3494088"/>
            <a:ext cx="6831447" cy="1708150"/>
          </a:xfrm>
          <a:prstGeom prst="rect">
            <a:avLst/>
          </a:prstGeom>
          <a:noFill/>
          <a:ln>
            <a:noFill/>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eaLnBrk="1" fontAlgn="auto" latinLnBrk="0" hangingPunct="1">
              <a:lnSpc>
                <a:spcPct val="80000"/>
              </a:lnSpc>
              <a:spcBef>
                <a:spcPct val="20000"/>
              </a:spcBef>
              <a:spcAft>
                <a:spcPts val="0"/>
              </a:spcAft>
              <a:buClrTx/>
              <a:buSzTx/>
              <a:buFontTx/>
              <a:buNone/>
              <a:tabLst/>
              <a:defRPr/>
            </a:pPr>
            <a:r>
              <a:rPr kumimoji="0" lang="en-US" altLang="en-US" sz="4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 </a:t>
            </a:r>
            <a:r>
              <a:rPr kumimoji="0" lang="en-US" altLang="en-US" sz="4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Em</a:t>
            </a:r>
            <a:r>
              <a:rPr kumimoji="0" lang="en-US" altLang="en-US" sz="4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hãy</a:t>
            </a:r>
            <a:r>
              <a:rPr kumimoji="0" lang="en-US" altLang="en-US" sz="4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lấy</a:t>
            </a:r>
            <a:r>
              <a:rPr kumimoji="0" lang="en-US" altLang="en-US" sz="4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en-US" sz="4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ví</a:t>
            </a:r>
            <a:r>
              <a:rPr kumimoji="0" lang="en-US" altLang="en-US" sz="4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dụ</a:t>
            </a:r>
            <a:r>
              <a:rPr kumimoji="0" lang="en-US" altLang="en-US" sz="4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en-US" sz="4800" b="0" i="0" u="none" strike="noStrike" kern="0" cap="none" spc="0" normalizeH="0" baseline="0" noProof="0" dirty="0">
                <a:ln>
                  <a:noFill/>
                </a:ln>
                <a:solidFill>
                  <a:srgbClr val="000000"/>
                </a:solidFill>
                <a:effectLst/>
                <a:uLnTx/>
                <a:uFillTx/>
                <a:latin typeface="Arial" panose="020B0604020202020204" pitchFamily="34" charset="0"/>
              </a:rPr>
              <a:t> </a:t>
            </a:r>
            <a:r>
              <a:rPr kumimoji="0" lang="en-US" altLang="en-US" sz="4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câu</a:t>
            </a:r>
            <a:r>
              <a:rPr kumimoji="0" lang="en-US" altLang="en-US" sz="4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kể</a:t>
            </a:r>
            <a:r>
              <a:rPr kumimoji="0" lang="en-US" altLang="en-US" sz="4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Ai </a:t>
            </a:r>
            <a:r>
              <a:rPr kumimoji="0" lang="en-US" altLang="en-US" sz="4800" b="1"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en-US" sz="4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800" b="1"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gì</a:t>
            </a:r>
            <a:r>
              <a:rPr kumimoji="0" lang="en-US" altLang="en-US" sz="48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800" b="0" i="0" u="none" strike="noStrike" kern="0" cap="none" spc="0" normalizeH="0" baseline="0" noProof="0" dirty="0">
                <a:ln>
                  <a:noFill/>
                </a:ln>
                <a:solidFill>
                  <a:srgbClr val="000000"/>
                </a:solidFill>
                <a:effectLst/>
                <a:uLnTx/>
                <a:uFillTx/>
                <a:latin typeface="VNI-Times" pitchFamily="2" charset="0"/>
              </a:rPr>
              <a:t>?</a:t>
            </a:r>
          </a:p>
        </p:txBody>
      </p:sp>
    </p:spTree>
    <p:custDataLst>
      <p:tags r:id="rId1"/>
    </p:custDataLst>
    <p:extLst>
      <p:ext uri="{BB962C8B-B14F-4D97-AF65-F5344CB8AC3E}">
        <p14:creationId xmlns:p14="http://schemas.microsoft.com/office/powerpoint/2010/main" val="21795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xmlns=""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xmlns=""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xmlns="" id="{F3B57378-ACAD-A844-9479-AA7AE19693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xmlns="" id="{0E3530C9-3932-6849-8EFF-887636822D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457200"/>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xmlns="" id="{DEF453BC-45B5-024A-971A-98555B8DE4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xmlns="" id="{F571013A-C97F-E344-A1A0-FFE7DA1DCC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55275" y="493713"/>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xmlns="" id="{0B40DDC1-2FD3-A341-BE39-88D2BE81B3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3137" y="223044"/>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任意多边形: 形状 14">
            <a:extLst>
              <a:ext uri="{FF2B5EF4-FFF2-40B4-BE49-F238E27FC236}">
                <a16:creationId xmlns:a16="http://schemas.microsoft.com/office/drawing/2014/main" xmlns=""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xmlns=""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9" name="图片 21">
            <a:extLst>
              <a:ext uri="{FF2B5EF4-FFF2-40B4-BE49-F238E27FC236}">
                <a16:creationId xmlns:a16="http://schemas.microsoft.com/office/drawing/2014/main" xmlns="" id="{0CB69F3E-738A-FD4E-A15D-031EAD6473C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94188" y="5537200"/>
            <a:ext cx="7591425"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5">
            <a:extLst>
              <a:ext uri="{FF2B5EF4-FFF2-40B4-BE49-F238E27FC236}">
                <a16:creationId xmlns:a16="http://schemas.microsoft.com/office/drawing/2014/main" xmlns="" id="{3C060B21-4F7F-F941-990B-DD6FDE21442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75" y="4940300"/>
            <a:ext cx="199548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7">
            <a:extLst>
              <a:ext uri="{FF2B5EF4-FFF2-40B4-BE49-F238E27FC236}">
                <a16:creationId xmlns:a16="http://schemas.microsoft.com/office/drawing/2014/main" xmlns="" id="{F752E9C6-3018-C240-AAF7-8729017D4972}"/>
              </a:ext>
            </a:extLst>
          </p:cNvPr>
          <p:cNvSpPr txBox="1">
            <a:spLocks noChangeArrowheads="1"/>
          </p:cNvSpPr>
          <p:nvPr/>
        </p:nvSpPr>
        <p:spPr bwMode="auto">
          <a:xfrm>
            <a:off x="-76200" y="2386012"/>
            <a:ext cx="12700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x-none" sz="4400" b="1" dirty="0" err="1">
                <a:latin typeface="HP001 5 hàng" panose="020B0603050302020204" pitchFamily="34" charset="77"/>
                <a:cs typeface="Times New Roman" panose="02020603050405020304" pitchFamily="18" charset="0"/>
              </a:rPr>
              <a:t>Luyện</a:t>
            </a:r>
            <a:r>
              <a:rPr lang="en-US" altLang="x-none" sz="4400" b="1" dirty="0">
                <a:latin typeface="HP001 5 hàng" panose="020B0603050302020204" pitchFamily="34" charset="77"/>
                <a:cs typeface="Times New Roman" panose="02020603050405020304" pitchFamily="18" charset="0"/>
              </a:rPr>
              <a:t> </a:t>
            </a:r>
            <a:r>
              <a:rPr lang="en-US" altLang="x-none" sz="4400" b="1" dirty="0" err="1">
                <a:latin typeface="HP001 5 hàng" panose="020B0603050302020204" pitchFamily="34" charset="77"/>
                <a:cs typeface="Times New Roman" panose="02020603050405020304" pitchFamily="18" charset="0"/>
              </a:rPr>
              <a:t>từ</a:t>
            </a:r>
            <a:r>
              <a:rPr lang="en-US" altLang="x-none" sz="4400" b="1" dirty="0">
                <a:latin typeface="HP001 5 hàng" panose="020B0603050302020204" pitchFamily="34" charset="77"/>
                <a:cs typeface="Times New Roman" panose="02020603050405020304" pitchFamily="18" charset="0"/>
              </a:rPr>
              <a:t> </a:t>
            </a:r>
            <a:r>
              <a:rPr lang="en-US" altLang="x-none" sz="4400" b="1" dirty="0" err="1">
                <a:latin typeface="HP001 5 hàng" panose="020B0603050302020204" pitchFamily="34" charset="77"/>
                <a:cs typeface="Times New Roman" panose="02020603050405020304" pitchFamily="18" charset="0"/>
              </a:rPr>
              <a:t>và</a:t>
            </a:r>
            <a:r>
              <a:rPr lang="en-US" altLang="x-none" sz="4400" b="1" dirty="0">
                <a:latin typeface="HP001 5 hàng" panose="020B0603050302020204" pitchFamily="34" charset="77"/>
                <a:cs typeface="Times New Roman" panose="02020603050405020304" pitchFamily="18" charset="0"/>
              </a:rPr>
              <a:t> </a:t>
            </a:r>
            <a:r>
              <a:rPr lang="en-US" altLang="x-none" sz="4400" b="1" dirty="0" err="1">
                <a:latin typeface="HP001 5 hàng" panose="020B0603050302020204" pitchFamily="34" charset="77"/>
                <a:cs typeface="Times New Roman" panose="02020603050405020304" pitchFamily="18" charset="0"/>
              </a:rPr>
              <a:t>câu</a:t>
            </a:r>
            <a:r>
              <a:rPr lang="en-US" altLang="x-none" sz="4400" b="1" dirty="0">
                <a:latin typeface="HP001 5 hàng" panose="020B0603050302020204" pitchFamily="34" charset="77"/>
                <a:cs typeface="Times New Roman" panose="02020603050405020304" pitchFamily="18" charset="0"/>
              </a:rPr>
              <a:t/>
            </a:r>
            <a:br>
              <a:rPr lang="en-US" altLang="x-none" sz="4400" b="1" dirty="0">
                <a:latin typeface="HP001 5 hàng" panose="020B0603050302020204" pitchFamily="34" charset="77"/>
                <a:cs typeface="Times New Roman" panose="02020603050405020304" pitchFamily="18" charset="0"/>
              </a:rPr>
            </a:br>
            <a:r>
              <a:rPr lang="en-US" altLang="x-none" sz="4800" b="1" dirty="0" err="1">
                <a:solidFill>
                  <a:srgbClr val="FF0000"/>
                </a:solidFill>
                <a:latin typeface="HP001 5 hàng" panose="020B0603050302020204" pitchFamily="34" charset="77"/>
                <a:cs typeface="Times New Roman" panose="02020603050405020304" pitchFamily="18" charset="0"/>
              </a:rPr>
              <a:t>Luyện</a:t>
            </a:r>
            <a:r>
              <a:rPr lang="en-US" altLang="x-none" sz="4800" b="1" dirty="0">
                <a:solidFill>
                  <a:srgbClr val="FF0000"/>
                </a:solidFill>
                <a:latin typeface="HP001 5 hàng" panose="020B0603050302020204" pitchFamily="34" charset="77"/>
                <a:cs typeface="Times New Roman" panose="02020603050405020304" pitchFamily="18" charset="0"/>
              </a:rPr>
              <a:t> </a:t>
            </a:r>
            <a:r>
              <a:rPr lang="en-US" altLang="x-none" sz="4800" b="1" dirty="0" err="1">
                <a:solidFill>
                  <a:srgbClr val="FF0000"/>
                </a:solidFill>
                <a:latin typeface="HP001 5 hàng" panose="020B0603050302020204" pitchFamily="34" charset="77"/>
                <a:cs typeface="Times New Roman" panose="02020603050405020304" pitchFamily="18" charset="0"/>
              </a:rPr>
              <a:t>tập</a:t>
            </a:r>
            <a:r>
              <a:rPr lang="en-US" altLang="x-none" sz="4800" b="1" dirty="0">
                <a:solidFill>
                  <a:srgbClr val="FF0000"/>
                </a:solidFill>
                <a:latin typeface="HP001 5 hàng" panose="020B0603050302020204" pitchFamily="34" charset="77"/>
                <a:cs typeface="Times New Roman" panose="02020603050405020304" pitchFamily="18" charset="0"/>
              </a:rPr>
              <a:t> </a:t>
            </a:r>
            <a:r>
              <a:rPr lang="en-US" altLang="x-none" sz="4800" b="1" dirty="0" err="1">
                <a:solidFill>
                  <a:srgbClr val="FF0000"/>
                </a:solidFill>
                <a:latin typeface="HP001 5 hàng" panose="020B0603050302020204" pitchFamily="34" charset="77"/>
                <a:cs typeface="Times New Roman" panose="02020603050405020304" pitchFamily="18" charset="0"/>
              </a:rPr>
              <a:t>về</a:t>
            </a:r>
            <a:r>
              <a:rPr lang="en-US" altLang="x-none" sz="4800" b="1" dirty="0">
                <a:solidFill>
                  <a:srgbClr val="FF0000"/>
                </a:solidFill>
                <a:latin typeface="HP001 5 hàng" panose="020B0603050302020204" pitchFamily="34" charset="77"/>
                <a:cs typeface="Times New Roman" panose="02020603050405020304" pitchFamily="18" charset="0"/>
              </a:rPr>
              <a:t> </a:t>
            </a:r>
            <a:r>
              <a:rPr lang="en-US" altLang="x-none" sz="4800" b="1" dirty="0" err="1">
                <a:solidFill>
                  <a:srgbClr val="FF0000"/>
                </a:solidFill>
                <a:latin typeface="HP001 5 hàng" panose="020B0603050302020204" pitchFamily="34" charset="77"/>
                <a:cs typeface="Times New Roman" panose="02020603050405020304" pitchFamily="18" charset="0"/>
              </a:rPr>
              <a:t>câu</a:t>
            </a:r>
            <a:r>
              <a:rPr lang="en-US" altLang="x-none" sz="4800" b="1" dirty="0">
                <a:solidFill>
                  <a:srgbClr val="FF0000"/>
                </a:solidFill>
                <a:latin typeface="HP001 5 hàng" panose="020B0603050302020204" pitchFamily="34" charset="77"/>
                <a:cs typeface="Times New Roman" panose="02020603050405020304" pitchFamily="18" charset="0"/>
              </a:rPr>
              <a:t> </a:t>
            </a:r>
            <a:r>
              <a:rPr lang="en-US" altLang="x-none" sz="4800" b="1" dirty="0" err="1">
                <a:solidFill>
                  <a:srgbClr val="FF0000"/>
                </a:solidFill>
                <a:latin typeface="HP001 5 hàng" panose="020B0603050302020204" pitchFamily="34" charset="77"/>
                <a:cs typeface="Times New Roman" panose="02020603050405020304" pitchFamily="18" charset="0"/>
              </a:rPr>
              <a:t>kể</a:t>
            </a:r>
            <a:r>
              <a:rPr lang="en-US" altLang="x-none" sz="4800" b="1" dirty="0">
                <a:solidFill>
                  <a:srgbClr val="FF0000"/>
                </a:solidFill>
                <a:latin typeface="HP001 5 hàng" panose="020B0603050302020204" pitchFamily="34" charset="77"/>
                <a:cs typeface="Times New Roman" panose="02020603050405020304" pitchFamily="18" charset="0"/>
              </a:rPr>
              <a:t> Ai </a:t>
            </a:r>
            <a:r>
              <a:rPr lang="en-US" altLang="x-none" sz="4800" b="1" dirty="0" err="1">
                <a:solidFill>
                  <a:srgbClr val="FF0000"/>
                </a:solidFill>
                <a:latin typeface="HP001 5 hàng" panose="020B0603050302020204" pitchFamily="34" charset="77"/>
                <a:cs typeface="Times New Roman" panose="02020603050405020304" pitchFamily="18" charset="0"/>
              </a:rPr>
              <a:t>làm</a:t>
            </a:r>
            <a:r>
              <a:rPr lang="en-US" altLang="x-none" sz="4800" b="1" dirty="0">
                <a:solidFill>
                  <a:srgbClr val="FF0000"/>
                </a:solidFill>
                <a:latin typeface="HP001 5 hàng" panose="020B0603050302020204" pitchFamily="34" charset="77"/>
                <a:cs typeface="Times New Roman" panose="02020603050405020304" pitchFamily="18" charset="0"/>
              </a:rPr>
              <a:t> </a:t>
            </a:r>
            <a:r>
              <a:rPr lang="en-US" altLang="x-none" sz="4800" b="1" dirty="0" err="1">
                <a:solidFill>
                  <a:srgbClr val="FF0000"/>
                </a:solidFill>
                <a:latin typeface="HP001 5 hàng" panose="020B0603050302020204" pitchFamily="34" charset="77"/>
                <a:cs typeface="Times New Roman" panose="02020603050405020304" pitchFamily="18" charset="0"/>
              </a:rPr>
              <a:t>gì</a:t>
            </a:r>
            <a:r>
              <a:rPr lang="en-US" altLang="x-none" sz="4800" b="1" dirty="0">
                <a:solidFill>
                  <a:srgbClr val="FF0000"/>
                </a:solidFill>
                <a:latin typeface="HP001 5 hàng" panose="020B0603050302020204" pitchFamily="34" charset="77"/>
                <a:cs typeface="Times New Roman" panose="02020603050405020304" pitchFamily="18" charset="0"/>
              </a:rPr>
              <a:t>?</a:t>
            </a:r>
          </a:p>
        </p:txBody>
      </p:sp>
    </p:spTree>
    <p:custDataLst>
      <p:tags r:id="rId1"/>
    </p:custDataLst>
    <p:extLst>
      <p:ext uri="{BB962C8B-B14F-4D97-AF65-F5344CB8AC3E}">
        <p14:creationId xmlns:p14="http://schemas.microsoft.com/office/powerpoint/2010/main" val="8263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000"/>
                                        <p:tgtEl>
                                          <p:spTgt spid="20"/>
                                        </p:tgtEl>
                                      </p:cBhvr>
                                    </p:animEffect>
                                  </p:childTnLst>
                                </p:cTn>
                              </p:par>
                              <p:par>
                                <p:cTn id="8" presetID="42" presetClass="entr" presetSubtype="0" fill="hold" nodeType="withEffect">
                                  <p:stCondLst>
                                    <p:cond delay="1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500"/>
                                        <p:tgtEl>
                                          <p:spTgt spid="19"/>
                                        </p:tgtEl>
                                      </p:cBhvr>
                                    </p:animEffect>
                                    <p:anim calcmode="lin" valueType="num">
                                      <p:cBhvr>
                                        <p:cTn id="11" dur="1500" fill="hold"/>
                                        <p:tgtEl>
                                          <p:spTgt spid="19"/>
                                        </p:tgtEl>
                                        <p:attrNameLst>
                                          <p:attrName>ppt_x</p:attrName>
                                        </p:attrNameLst>
                                      </p:cBhvr>
                                      <p:tavLst>
                                        <p:tav tm="0">
                                          <p:val>
                                            <p:strVal val="#ppt_x"/>
                                          </p:val>
                                        </p:tav>
                                        <p:tav tm="100000">
                                          <p:val>
                                            <p:strVal val="#ppt_x"/>
                                          </p:val>
                                        </p:tav>
                                      </p:tavLst>
                                    </p:anim>
                                    <p:anim calcmode="lin" valueType="num">
                                      <p:cBhvr>
                                        <p:cTn id="12" dur="1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图片 3">
            <a:extLst>
              <a:ext uri="{FF2B5EF4-FFF2-40B4-BE49-F238E27FC236}">
                <a16:creationId xmlns:a16="http://schemas.microsoft.com/office/drawing/2014/main" xmlns="" id="{0D5E7F1D-1853-5C46-8D25-10B6273D7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2406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2" name="图片 4">
            <a:extLst>
              <a:ext uri="{FF2B5EF4-FFF2-40B4-BE49-F238E27FC236}">
                <a16:creationId xmlns:a16="http://schemas.microsoft.com/office/drawing/2014/main" xmlns="" id="{10A5226A-AEFA-CC48-B38E-9EF3E50C61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xmlns="" id="{8E88A242-D01F-3D4A-A096-80B00DB5A6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xmlns="" id="{96095443-6E35-CA4E-9B51-E287AEA15E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3575" y="55403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xmlns="" id="{F3B57378-ACAD-A844-9479-AA7AE19693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99813" y="145573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xmlns="" id="{0E3530C9-3932-6849-8EFF-887636822D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100" y="457200"/>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xmlns="" id="{DEF453BC-45B5-024A-971A-98555B8DE4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450" y="5011738"/>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xmlns="" id="{F571013A-C97F-E344-A1A0-FFE7DA1DCC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55275" y="493713"/>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xmlns="" id="{0B40DDC1-2FD3-A341-BE39-88D2BE81B3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725" y="4002088"/>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xmlns=""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4" name="任意多边形: 形状 13">
            <a:extLst>
              <a:ext uri="{FF2B5EF4-FFF2-40B4-BE49-F238E27FC236}">
                <a16:creationId xmlns:a16="http://schemas.microsoft.com/office/drawing/2014/main" xmlns="" id="{20EBE02C-FA3D-D14F-B07A-4321EBE72C11}"/>
              </a:ext>
            </a:extLst>
          </p:cNvPr>
          <p:cNvSpPr/>
          <p:nvPr/>
        </p:nvSpPr>
        <p:spPr>
          <a:xfrm>
            <a:off x="10118725" y="1804988"/>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5" name="任意多边形: 形状 14">
            <a:extLst>
              <a:ext uri="{FF2B5EF4-FFF2-40B4-BE49-F238E27FC236}">
                <a16:creationId xmlns:a16="http://schemas.microsoft.com/office/drawing/2014/main" xmlns=""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xmlns=""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xmlns="" id="{F351388F-5827-2A47-B973-B2BE36C5CC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659438"/>
            <a:ext cx="121920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6" name="图片 23">
            <a:extLst>
              <a:ext uri="{FF2B5EF4-FFF2-40B4-BE49-F238E27FC236}">
                <a16:creationId xmlns:a16="http://schemas.microsoft.com/office/drawing/2014/main" xmlns="" id="{C30C0680-FFA5-8C46-A54D-46659B3039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36188" y="4362450"/>
            <a:ext cx="23145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0" name="图片 1">
            <a:extLst>
              <a:ext uri="{FF2B5EF4-FFF2-40B4-BE49-F238E27FC236}">
                <a16:creationId xmlns:a16="http://schemas.microsoft.com/office/drawing/2014/main" xmlns="" id="{303D9F3A-3F33-C441-90D2-2BFBC1C3831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60095" y="811464"/>
            <a:ext cx="8940299" cy="611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a:extLst>
              <a:ext uri="{FF2B5EF4-FFF2-40B4-BE49-F238E27FC236}">
                <a16:creationId xmlns:a16="http://schemas.microsoft.com/office/drawing/2014/main" xmlns="" id="{D1EB99FA-81DA-3143-B82D-1EEF78A987E4}"/>
              </a:ext>
            </a:extLst>
          </p:cNvPr>
          <p:cNvSpPr>
            <a:spLocks noGrp="1"/>
          </p:cNvSpPr>
          <p:nvPr>
            <p:ph idx="1"/>
          </p:nvPr>
        </p:nvSpPr>
        <p:spPr>
          <a:xfrm>
            <a:off x="3338932" y="2653041"/>
            <a:ext cx="6607174" cy="2778833"/>
          </a:xfrm>
          <a:noFill/>
        </p:spPr>
        <p:txBody>
          <a:bodyPr>
            <a:normAutofit fontScale="92500"/>
          </a:bodyPr>
          <a:lstStyle/>
          <a:p>
            <a:pPr marL="0" indent="0">
              <a:buNone/>
            </a:pPr>
            <a:r>
              <a:rPr lang="en-US" sz="11500" b="1" dirty="0" err="1">
                <a:ln w="22225">
                  <a:solidFill>
                    <a:schemeClr val="accent2"/>
                  </a:solidFill>
                  <a:prstDash val="solid"/>
                </a:ln>
                <a:solidFill>
                  <a:schemeClr val="accent2">
                    <a:lumMod val="40000"/>
                    <a:lumOff val="60000"/>
                  </a:schemeClr>
                </a:solidFill>
              </a:rPr>
              <a:t>Thực</a:t>
            </a:r>
            <a:r>
              <a:rPr lang="en-US" sz="11500" b="1" dirty="0">
                <a:ln w="22225">
                  <a:solidFill>
                    <a:schemeClr val="accent2"/>
                  </a:solidFill>
                  <a:prstDash val="solid"/>
                </a:ln>
                <a:solidFill>
                  <a:schemeClr val="accent2">
                    <a:lumMod val="40000"/>
                    <a:lumOff val="60000"/>
                  </a:schemeClr>
                </a:solidFill>
              </a:rPr>
              <a:t> </a:t>
            </a:r>
            <a:r>
              <a:rPr lang="en-US" sz="11500" b="1" dirty="0" err="1">
                <a:ln w="22225">
                  <a:solidFill>
                    <a:schemeClr val="accent2"/>
                  </a:solidFill>
                  <a:prstDash val="solid"/>
                </a:ln>
                <a:solidFill>
                  <a:schemeClr val="accent2">
                    <a:lumMod val="40000"/>
                    <a:lumOff val="60000"/>
                  </a:schemeClr>
                </a:solidFill>
              </a:rPr>
              <a:t>hành</a:t>
            </a:r>
            <a:endParaRPr lang="vi-VN" sz="11500" b="1" dirty="0">
              <a:ln w="22225">
                <a:solidFill>
                  <a:schemeClr val="accent2"/>
                </a:solidFill>
                <a:prstDash val="solid"/>
              </a:ln>
              <a:solidFill>
                <a:schemeClr val="accent2">
                  <a:lumMod val="40000"/>
                  <a:lumOff val="60000"/>
                </a:schemeClr>
              </a:solidFill>
            </a:endParaRPr>
          </a:p>
        </p:txBody>
      </p:sp>
    </p:spTree>
    <p:custDataLst>
      <p:tags r:id="rId1"/>
    </p:custDataLst>
    <p:extLst>
      <p:ext uri="{BB962C8B-B14F-4D97-AF65-F5344CB8AC3E}">
        <p14:creationId xmlns:p14="http://schemas.microsoft.com/office/powerpoint/2010/main" val="314119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xmlns=""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xmlns=""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xmlns="" id="{96095443-6E35-CA4E-9B51-E287AEA15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5518" y="2510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xmlns="" id="{F3B57378-ACAD-A844-9479-AA7AE1969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xmlns="" id="{0E3530C9-3932-6849-8EFF-887636822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xmlns="" id="{F571013A-C97F-E344-A1A0-FFE7DA1DCC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68793" y="2332505"/>
            <a:ext cx="581978" cy="94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图片 11">
            <a:extLst>
              <a:ext uri="{FF2B5EF4-FFF2-40B4-BE49-F238E27FC236}">
                <a16:creationId xmlns:a16="http://schemas.microsoft.com/office/drawing/2014/main" xmlns="" id="{0B40DDC1-2FD3-A341-BE39-88D2BE81B3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29" y="5519737"/>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xmlns=""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xmlns=""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6" name="图片 23">
            <a:extLst>
              <a:ext uri="{FF2B5EF4-FFF2-40B4-BE49-F238E27FC236}">
                <a16:creationId xmlns:a16="http://schemas.microsoft.com/office/drawing/2014/main" xmlns="" id="{C30C0680-FFA5-8C46-A54D-46659B3039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10042" y="4958942"/>
            <a:ext cx="1778001" cy="178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7">
            <a:extLst>
              <a:ext uri="{FF2B5EF4-FFF2-40B4-BE49-F238E27FC236}">
                <a16:creationId xmlns:a16="http://schemas.microsoft.com/office/drawing/2014/main" xmlns="" id="{77264470-14A8-DF40-B050-4A9B3E9C712C}"/>
              </a:ext>
            </a:extLst>
          </p:cNvPr>
          <p:cNvSpPr txBox="1">
            <a:spLocks noChangeArrowheads="1"/>
          </p:cNvSpPr>
          <p:nvPr/>
        </p:nvSpPr>
        <p:spPr bwMode="auto">
          <a:xfrm>
            <a:off x="233363" y="1143026"/>
            <a:ext cx="117252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i="1" u="sng" dirty="0" err="1">
                <a:solidFill>
                  <a:srgbClr val="0000FF"/>
                </a:solidFill>
                <a:latin typeface="Times New Roman" panose="02020603050405020304" pitchFamily="18" charset="0"/>
              </a:rPr>
              <a:t>Bài</a:t>
            </a:r>
            <a:r>
              <a:rPr lang="en-US" altLang="en-US" sz="4000" b="1" i="1" u="sng" dirty="0">
                <a:solidFill>
                  <a:srgbClr val="0000FF"/>
                </a:solidFill>
                <a:latin typeface="Times New Roman" panose="02020603050405020304" pitchFamily="18" charset="0"/>
              </a:rPr>
              <a:t> 1</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Tìm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các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câu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kể</a:t>
            </a:r>
            <a:r>
              <a:rPr lang="en-US" altLang="en-US" sz="4000" b="1" dirty="0">
                <a:solidFill>
                  <a:srgbClr val="0000FF"/>
                </a:solidFill>
                <a:latin typeface="Times New Roman" panose="02020603050405020304" pitchFamily="18" charset="0"/>
              </a:rPr>
              <a:t> Ai </a:t>
            </a:r>
            <a:r>
              <a:rPr lang="en-US" altLang="en-US" sz="4000" b="1" dirty="0" err="1">
                <a:solidFill>
                  <a:srgbClr val="0000FF"/>
                </a:solidFill>
                <a:latin typeface="Times New Roman" panose="02020603050405020304" pitchFamily="18" charset="0"/>
              </a:rPr>
              <a:t>làm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gì</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đoạn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sau</a:t>
            </a:r>
            <a:r>
              <a:rPr lang="en-US" altLang="en-US" sz="4000" b="1" dirty="0">
                <a:solidFill>
                  <a:srgbClr val="0000FF"/>
                </a:solidFill>
                <a:latin typeface="Times New Roman" panose="02020603050405020304" pitchFamily="18" charset="0"/>
              </a:rPr>
              <a:t>:</a:t>
            </a:r>
          </a:p>
        </p:txBody>
      </p:sp>
      <p:sp>
        <p:nvSpPr>
          <p:cNvPr id="20" name="Text Box 43">
            <a:extLst>
              <a:ext uri="{FF2B5EF4-FFF2-40B4-BE49-F238E27FC236}">
                <a16:creationId xmlns:a16="http://schemas.microsoft.com/office/drawing/2014/main" xmlns="" id="{12C05C09-2D59-704B-921B-85F576A491AC}"/>
              </a:ext>
            </a:extLst>
          </p:cNvPr>
          <p:cNvSpPr txBox="1">
            <a:spLocks noChangeArrowheads="1"/>
          </p:cNvSpPr>
          <p:nvPr/>
        </p:nvSpPr>
        <p:spPr bwMode="auto">
          <a:xfrm>
            <a:off x="466724" y="2034836"/>
            <a:ext cx="11191875"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None/>
            </a:pPr>
            <a:r>
              <a:rPr lang="en-US" altLang="en-US" sz="2800" dirty="0"/>
              <a:t>     </a:t>
            </a:r>
            <a:r>
              <a:rPr lang="vi-VN" altLang="en-US" sz="3600" b="1" i="1" dirty="0">
                <a:latin typeface="Times New Roman" panose="02020603050405020304" pitchFamily="18" charset="0"/>
                <a:cs typeface="Times New Roman" panose="02020603050405020304" pitchFamily="18" charset="0"/>
              </a:rPr>
              <a:t> Đêm trăng. Biển yên tĩnh. Tàu chúng tôi buông neo trong vùng biển Trường Sa.</a:t>
            </a:r>
          </a:p>
          <a:p>
            <a:pPr>
              <a:spcBef>
                <a:spcPts val="600"/>
              </a:spcBef>
              <a:buNone/>
            </a:pPr>
            <a:r>
              <a:rPr lang="vi-VN" altLang="en-US" sz="3600" b="1" i="1" dirty="0">
                <a:latin typeface="Times New Roman" panose="02020603050405020304" pitchFamily="18" charset="0"/>
                <a:cs typeface="Times New Roman" panose="02020603050405020304" pitchFamily="18" charset="0"/>
              </a:rPr>
              <a:t>	Một số chiến sĩ thả câu. Một số khác quây quần trên boong sau, ca hát, thổi sáo. Bỗng biển có tiếng động mạnh. Cá heo gọi nhau quây đến quanh tàu như để chia vui.</a:t>
            </a:r>
            <a:r>
              <a:rPr lang="en-US" altLang="en-US" sz="3600" i="1" dirty="0">
                <a:latin typeface="Times New Roman" panose="02020603050405020304" pitchFamily="18" charset="0"/>
                <a:cs typeface="Times New Roman" panose="02020603050405020304" pitchFamily="18" charset="0"/>
              </a:rPr>
              <a:t>      </a:t>
            </a:r>
          </a:p>
          <a:p>
            <a:pPr>
              <a:spcBef>
                <a:spcPts val="600"/>
              </a:spcBef>
              <a:buNone/>
            </a:pPr>
            <a:r>
              <a:rPr lang="en-US" altLang="en-US" sz="3600" i="1" dirty="0">
                <a:latin typeface="Times New Roman" panose="02020603050405020304" pitchFamily="18" charset="0"/>
                <a:cs typeface="Times New Roman" panose="02020603050405020304" pitchFamily="18" charset="0"/>
              </a:rPr>
              <a:t>                                                     Theo </a:t>
            </a:r>
            <a:r>
              <a:rPr lang="en-US" altLang="en-US" sz="3600" b="1" i="1" dirty="0" err="1">
                <a:latin typeface="Times New Roman" panose="02020603050405020304" pitchFamily="18" charset="0"/>
                <a:cs typeface="Times New Roman" panose="02020603050405020304" pitchFamily="18" charset="0"/>
              </a:rPr>
              <a:t>Đình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Trung</a:t>
            </a:r>
            <a:r>
              <a:rPr lang="en-US" altLang="en-US" sz="3600" b="1" i="1" dirty="0">
                <a:latin typeface="Times New Roman" panose="02020603050405020304" pitchFamily="18" charset="0"/>
                <a:cs typeface="Times New Roman" panose="02020603050405020304" pitchFamily="18" charset="0"/>
              </a:rPr>
              <a:t>.</a:t>
            </a:r>
          </a:p>
          <a:p>
            <a:pPr eaLnBrk="1" hangingPunct="1">
              <a:spcBef>
                <a:spcPts val="600"/>
              </a:spcBef>
              <a:buFontTx/>
              <a:buNone/>
            </a:pPr>
            <a:endParaRPr lang="en-US" altLang="en-US" sz="3600" b="1" dirty="0"/>
          </a:p>
        </p:txBody>
      </p:sp>
    </p:spTree>
    <p:custDataLst>
      <p:tags r:id="rId1"/>
    </p:custDataLst>
    <p:extLst>
      <p:ext uri="{BB962C8B-B14F-4D97-AF65-F5344CB8AC3E}">
        <p14:creationId xmlns:p14="http://schemas.microsoft.com/office/powerpoint/2010/main" val="179217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xmlns=""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3382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xmlns=""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2476500"/>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图片 6">
            <a:extLst>
              <a:ext uri="{FF2B5EF4-FFF2-40B4-BE49-F238E27FC236}">
                <a16:creationId xmlns:a16="http://schemas.microsoft.com/office/drawing/2014/main" xmlns="" id="{96095443-6E35-CA4E-9B51-E287AEA15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5518" y="2510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xmlns="" id="{F3B57378-ACAD-A844-9479-AA7AE19693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xmlns="" id="{0E3530C9-3932-6849-8EFF-887636822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xmlns="" id="{DEF453BC-45B5-024A-971A-98555B8DE4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xmlns="" id="{F571013A-C97F-E344-A1A0-FFE7DA1DCC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4725" y="63355"/>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任意多边形: 形状 12">
            <a:extLst>
              <a:ext uri="{FF2B5EF4-FFF2-40B4-BE49-F238E27FC236}">
                <a16:creationId xmlns:a16="http://schemas.microsoft.com/office/drawing/2014/main" xmlns="" id="{15CE276C-2A26-624A-8882-D5E85A89D671}"/>
              </a:ext>
            </a:extLst>
          </p:cNvPr>
          <p:cNvSpPr/>
          <p:nvPr/>
        </p:nvSpPr>
        <p:spPr>
          <a:xfrm>
            <a:off x="1006475" y="1649413"/>
            <a:ext cx="268288" cy="23336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5" name="任意多边形: 形状 14">
            <a:extLst>
              <a:ext uri="{FF2B5EF4-FFF2-40B4-BE49-F238E27FC236}">
                <a16:creationId xmlns:a16="http://schemas.microsoft.com/office/drawing/2014/main" xmlns=""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xmlns=""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nvGrpSpPr>
          <p:cNvPr id="17" name="Group 17">
            <a:extLst>
              <a:ext uri="{FF2B5EF4-FFF2-40B4-BE49-F238E27FC236}">
                <a16:creationId xmlns:a16="http://schemas.microsoft.com/office/drawing/2014/main" xmlns="" id="{266A9991-8FE7-5848-B527-C604CB93E592}"/>
              </a:ext>
            </a:extLst>
          </p:cNvPr>
          <p:cNvGrpSpPr>
            <a:grpSpLocks/>
          </p:cNvGrpSpPr>
          <p:nvPr/>
        </p:nvGrpSpPr>
        <p:grpSpPr bwMode="auto">
          <a:xfrm>
            <a:off x="1047750" y="285750"/>
            <a:ext cx="12192000" cy="1438275"/>
            <a:chOff x="359" y="44"/>
            <a:chExt cx="5760" cy="906"/>
          </a:xfrm>
        </p:grpSpPr>
        <p:sp>
          <p:nvSpPr>
            <p:cNvPr id="18" name="Text Box 18">
              <a:extLst>
                <a:ext uri="{FF2B5EF4-FFF2-40B4-BE49-F238E27FC236}">
                  <a16:creationId xmlns:a16="http://schemas.microsoft.com/office/drawing/2014/main" xmlns="" id="{EAF21FB4-A1C7-CA41-B018-B02F52F1E872}"/>
                </a:ext>
              </a:extLst>
            </p:cNvPr>
            <p:cNvSpPr txBox="1">
              <a:spLocks noChangeArrowheads="1"/>
            </p:cNvSpPr>
            <p:nvPr/>
          </p:nvSpPr>
          <p:spPr bwMode="auto">
            <a:xfrm>
              <a:off x="761" y="585"/>
              <a:ext cx="4264" cy="365"/>
            </a:xfrm>
            <a:prstGeom prst="rect">
              <a:avLst/>
            </a:prstGeom>
            <a:noFill/>
            <a:ln w="9525">
              <a:noFill/>
              <a:miter lim="800000"/>
              <a:headEnd/>
              <a:tailEnd/>
            </a:ln>
            <a:effectLst/>
          </p:spPr>
          <p:txBody>
            <a:bodyPr>
              <a:spAutoFit/>
            </a:bodyPr>
            <a:lstStyle/>
            <a:p>
              <a:pPr algn="ctr">
                <a:spcBef>
                  <a:spcPct val="50000"/>
                </a:spcBef>
                <a:defRPr/>
              </a:pPr>
              <a:endParaRPr lang="en-US" sz="3200">
                <a:solidFill>
                  <a:srgbClr val="FF0000"/>
                </a:solidFill>
                <a:effectLst>
                  <a:outerShdw blurRad="38100" dist="38100" dir="2700000" algn="tl">
                    <a:srgbClr val="C0C0C0"/>
                  </a:outerShdw>
                </a:effectLst>
                <a:latin typeface="Arial" charset="0"/>
              </a:endParaRPr>
            </a:p>
          </p:txBody>
        </p:sp>
        <p:grpSp>
          <p:nvGrpSpPr>
            <p:cNvPr id="19" name="Group 19">
              <a:extLst>
                <a:ext uri="{FF2B5EF4-FFF2-40B4-BE49-F238E27FC236}">
                  <a16:creationId xmlns:a16="http://schemas.microsoft.com/office/drawing/2014/main" xmlns="" id="{C3D744CE-CD70-C446-90CC-204D6DE1FEA8}"/>
                </a:ext>
              </a:extLst>
            </p:cNvPr>
            <p:cNvGrpSpPr>
              <a:grpSpLocks/>
            </p:cNvGrpSpPr>
            <p:nvPr/>
          </p:nvGrpSpPr>
          <p:grpSpPr bwMode="auto">
            <a:xfrm>
              <a:off x="359" y="44"/>
              <a:ext cx="5760" cy="576"/>
              <a:chOff x="359" y="44"/>
              <a:chExt cx="5760" cy="576"/>
            </a:xfrm>
          </p:grpSpPr>
          <p:sp>
            <p:nvSpPr>
              <p:cNvPr id="20" name="Text Box 20">
                <a:extLst>
                  <a:ext uri="{FF2B5EF4-FFF2-40B4-BE49-F238E27FC236}">
                    <a16:creationId xmlns:a16="http://schemas.microsoft.com/office/drawing/2014/main" xmlns="" id="{D118DDD6-B096-CD42-A73B-D48410AD5086}"/>
                  </a:ext>
                </a:extLst>
              </p:cNvPr>
              <p:cNvSpPr txBox="1">
                <a:spLocks noChangeArrowheads="1"/>
              </p:cNvSpPr>
              <p:nvPr/>
            </p:nvSpPr>
            <p:spPr bwMode="auto">
              <a:xfrm>
                <a:off x="359" y="44"/>
                <a:ext cx="57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x-none" altLang="x-none"/>
              </a:p>
            </p:txBody>
          </p:sp>
          <p:sp>
            <p:nvSpPr>
              <p:cNvPr id="21" name="Text Box 21">
                <a:extLst>
                  <a:ext uri="{FF2B5EF4-FFF2-40B4-BE49-F238E27FC236}">
                    <a16:creationId xmlns:a16="http://schemas.microsoft.com/office/drawing/2014/main" xmlns="" id="{0E5D4AEB-7B47-E84F-9706-245810B12063}"/>
                  </a:ext>
                </a:extLst>
              </p:cNvPr>
              <p:cNvSpPr txBox="1">
                <a:spLocks noChangeArrowheads="1"/>
              </p:cNvSpPr>
              <p:nvPr/>
            </p:nvSpPr>
            <p:spPr bwMode="auto">
              <a:xfrm>
                <a:off x="1726" y="255"/>
                <a:ext cx="221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x-none" altLang="x-none" u="sng">
                  <a:solidFill>
                    <a:srgbClr val="660033"/>
                  </a:solidFill>
                </a:endParaRPr>
              </a:p>
            </p:txBody>
          </p:sp>
        </p:grpSp>
      </p:grpSp>
      <p:sp>
        <p:nvSpPr>
          <p:cNvPr id="23" name="Text Box 11">
            <a:extLst>
              <a:ext uri="{FF2B5EF4-FFF2-40B4-BE49-F238E27FC236}">
                <a16:creationId xmlns:a16="http://schemas.microsoft.com/office/drawing/2014/main" xmlns="" id="{242C512E-5416-D140-B9C8-DD5E5EF70CBC}"/>
              </a:ext>
            </a:extLst>
          </p:cNvPr>
          <p:cNvSpPr txBox="1">
            <a:spLocks noChangeArrowheads="1"/>
          </p:cNvSpPr>
          <p:nvPr/>
        </p:nvSpPr>
        <p:spPr bwMode="auto">
          <a:xfrm>
            <a:off x="517525" y="1390650"/>
            <a:ext cx="3427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800"/>
          </a:p>
        </p:txBody>
      </p:sp>
      <p:pic>
        <p:nvPicPr>
          <p:cNvPr id="33" name="图片 17">
            <a:extLst>
              <a:ext uri="{FF2B5EF4-FFF2-40B4-BE49-F238E27FC236}">
                <a16:creationId xmlns:a16="http://schemas.microsoft.com/office/drawing/2014/main" xmlns="" id="{40992A32-B6A1-4F4A-93AB-37B87AD27B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384926"/>
            <a:ext cx="12192000" cy="4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23">
            <a:extLst>
              <a:ext uri="{FF2B5EF4-FFF2-40B4-BE49-F238E27FC236}">
                <a16:creationId xmlns:a16="http://schemas.microsoft.com/office/drawing/2014/main" xmlns="" id="{1678B6AC-82FD-6E48-AE15-1D2F9361E2C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10042" y="5257006"/>
            <a:ext cx="1778001" cy="148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6">
            <a:extLst>
              <a:ext uri="{FF2B5EF4-FFF2-40B4-BE49-F238E27FC236}">
                <a16:creationId xmlns:a16="http://schemas.microsoft.com/office/drawing/2014/main" xmlns="" id="{93409E97-D534-0E46-9E42-20D450B5792E}"/>
              </a:ext>
            </a:extLst>
          </p:cNvPr>
          <p:cNvSpPr txBox="1">
            <a:spLocks noChangeArrowheads="1"/>
          </p:cNvSpPr>
          <p:nvPr/>
        </p:nvSpPr>
        <p:spPr bwMode="auto">
          <a:xfrm>
            <a:off x="426242" y="582876"/>
            <a:ext cx="10972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Đêm</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trăng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Biển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yên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tĩnh</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Tàu</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chúng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tôi</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buông</a:t>
            </a:r>
            <a:r>
              <a:rPr lang="en-US" altLang="en-US" sz="3600" b="1" dirty="0">
                <a:solidFill>
                  <a:srgbClr val="006600"/>
                </a:solidFill>
                <a:latin typeface="Times New Roman" panose="02020603050405020304" pitchFamily="18" charset="0"/>
                <a:cs typeface="Times New Roman" panose="02020603050405020304" pitchFamily="18" charset="0"/>
              </a:rPr>
              <a:t> neo </a:t>
            </a:r>
            <a:r>
              <a:rPr lang="en-US" altLang="en-US" sz="3600" b="1" dirty="0" err="1">
                <a:solidFill>
                  <a:srgbClr val="006600"/>
                </a:solidFill>
                <a:latin typeface="Times New Roman" panose="02020603050405020304" pitchFamily="18" charset="0"/>
                <a:cs typeface="Times New Roman" panose="02020603050405020304" pitchFamily="18" charset="0"/>
              </a:rPr>
              <a:t>trong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vùng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biển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Trường</a:t>
            </a:r>
            <a:r>
              <a:rPr lang="en-US" altLang="en-US" sz="3600" b="1" dirty="0">
                <a:solidFill>
                  <a:srgbClr val="006600"/>
                </a:solidFill>
                <a:latin typeface="Times New Roman" panose="02020603050405020304" pitchFamily="18" charset="0"/>
                <a:cs typeface="Times New Roman" panose="02020603050405020304" pitchFamily="18" charset="0"/>
              </a:rPr>
              <a:t> Sa.</a:t>
            </a:r>
          </a:p>
          <a:p>
            <a:pPr eaLnBrk="1" hangingPunct="1">
              <a:spcBef>
                <a:spcPct val="0"/>
              </a:spcBef>
              <a:spcAft>
                <a:spcPct val="0"/>
              </a:spcAft>
              <a:buClrTx/>
              <a:buSzTx/>
              <a:buFontTx/>
              <a:buNone/>
            </a:pP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Một</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số</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chiến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sĩ</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thả</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câu</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Một</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số</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khác</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quây</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quần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trên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boong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sau</a:t>
            </a:r>
            <a:r>
              <a:rPr lang="en-US" altLang="en-US" sz="3600" b="1" dirty="0">
                <a:solidFill>
                  <a:srgbClr val="006600"/>
                </a:solidFill>
                <a:latin typeface="Times New Roman" panose="02020603050405020304" pitchFamily="18" charset="0"/>
                <a:cs typeface="Times New Roman" panose="02020603050405020304" pitchFamily="18" charset="0"/>
              </a:rPr>
              <a:t>, ca </a:t>
            </a:r>
            <a:r>
              <a:rPr lang="en-US" altLang="en-US" sz="3600" b="1" dirty="0" err="1">
                <a:solidFill>
                  <a:srgbClr val="006600"/>
                </a:solidFill>
                <a:latin typeface="Times New Roman" panose="02020603050405020304" pitchFamily="18" charset="0"/>
                <a:cs typeface="Times New Roman" panose="02020603050405020304" pitchFamily="18" charset="0"/>
              </a:rPr>
              <a:t>hát</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thổi</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sáo</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Bỗng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biển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có</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tiếng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động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mạnh</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Cá</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heo</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gọi</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nhau</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quây</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đến</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quanh</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tàu</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như</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để</a:t>
            </a:r>
            <a:r>
              <a:rPr lang="en-US" altLang="en-US" sz="3600" b="1" dirty="0">
                <a:solidFill>
                  <a:srgbClr val="006600"/>
                </a:solidFill>
                <a:latin typeface="Times New Roman" panose="02020603050405020304" pitchFamily="18" charset="0"/>
                <a:cs typeface="Times New Roman" panose="02020603050405020304" pitchFamily="18" charset="0"/>
              </a:rPr>
              <a:t> chia </a:t>
            </a:r>
            <a:r>
              <a:rPr lang="en-US" altLang="en-US" sz="3600" b="1" dirty="0" err="1">
                <a:solidFill>
                  <a:srgbClr val="006600"/>
                </a:solidFill>
                <a:latin typeface="Times New Roman" panose="02020603050405020304" pitchFamily="18" charset="0"/>
                <a:cs typeface="Times New Roman" panose="02020603050405020304" pitchFamily="18" charset="0"/>
              </a:rPr>
              <a:t>vui</a:t>
            </a:r>
            <a:r>
              <a:rPr lang="en-US" altLang="en-US" sz="3600" b="1" dirty="0">
                <a:solidFill>
                  <a:srgbClr val="006600"/>
                </a:solidFill>
                <a:latin typeface="Times New Roman" panose="02020603050405020304" pitchFamily="18" charset="0"/>
                <a:cs typeface="Times New Roman" panose="02020603050405020304" pitchFamily="18" charset="0"/>
              </a:rPr>
              <a:t>.			          		</a:t>
            </a:r>
          </a:p>
          <a:p>
            <a:pPr eaLnBrk="1" hangingPunct="1">
              <a:spcBef>
                <a:spcPct val="0"/>
              </a:spcBef>
              <a:spcAft>
                <a:spcPct val="0"/>
              </a:spcAft>
              <a:buClrTx/>
              <a:buSzTx/>
              <a:buFontTx/>
              <a:buNone/>
            </a:pP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200" b="1" dirty="0">
                <a:solidFill>
                  <a:srgbClr val="6600FF"/>
                </a:solidFill>
                <a:latin typeface="Times New Roman" panose="02020603050405020304" pitchFamily="18" charset="0"/>
                <a:cs typeface="Times New Roman" panose="02020603050405020304" pitchFamily="18" charset="0"/>
              </a:rPr>
              <a:t>Theo </a:t>
            </a:r>
            <a:r>
              <a:rPr lang="en-US" altLang="en-US" sz="3200" b="1" dirty="0" err="1">
                <a:solidFill>
                  <a:srgbClr val="6600FF"/>
                </a:solidFill>
                <a:latin typeface="Times New Roman" panose="02020603050405020304" pitchFamily="18" charset="0"/>
                <a:cs typeface="Times New Roman" panose="02020603050405020304" pitchFamily="18" charset="0"/>
              </a:rPr>
              <a:t>Hà</a:t>
            </a:r>
            <a:r>
              <a:rPr lang="en-US" altLang="en-US" sz="3200" b="1" dirty="0">
                <a:solidFill>
                  <a:srgbClr val="6600FF"/>
                </a:solidFill>
                <a:latin typeface="Times New Roman" panose="02020603050405020304" pitchFamily="18" charset="0"/>
                <a:cs typeface="Times New Roman" panose="02020603050405020304" pitchFamily="18" charset="0"/>
              </a:rPr>
              <a:t> </a:t>
            </a:r>
            <a:r>
              <a:rPr lang="en-US" altLang="en-US" sz="3200" b="1" dirty="0" err="1">
                <a:solidFill>
                  <a:srgbClr val="6600FF"/>
                </a:solidFill>
                <a:latin typeface="Times New Roman" panose="02020603050405020304" pitchFamily="18" charset="0"/>
                <a:cs typeface="Times New Roman" panose="02020603050405020304" pitchFamily="18" charset="0"/>
              </a:rPr>
              <a:t>Đình</a:t>
            </a:r>
            <a:r>
              <a:rPr lang="en-US" altLang="en-US" sz="3200" b="1" dirty="0">
                <a:solidFill>
                  <a:srgbClr val="6600FF"/>
                </a:solidFill>
                <a:latin typeface="Times New Roman" panose="02020603050405020304" pitchFamily="18" charset="0"/>
                <a:cs typeface="Times New Roman" panose="02020603050405020304" pitchFamily="18" charset="0"/>
              </a:rPr>
              <a:t> </a:t>
            </a:r>
            <a:r>
              <a:rPr lang="en-US" altLang="en-US" sz="3200" b="1" dirty="0" err="1">
                <a:solidFill>
                  <a:srgbClr val="6600FF"/>
                </a:solidFill>
                <a:latin typeface="Times New Roman" panose="02020603050405020304" pitchFamily="18" charset="0"/>
                <a:cs typeface="Times New Roman" panose="02020603050405020304" pitchFamily="18" charset="0"/>
              </a:rPr>
              <a:t>Cẩn</a:t>
            </a:r>
            <a:endParaRPr lang="en-US" altLang="en-US" sz="2800" dirty="0">
              <a:solidFill>
                <a:srgbClr val="6600FF"/>
              </a:solidFill>
              <a:latin typeface="Times New Roman" panose="02020603050405020304" pitchFamily="18" charset="0"/>
              <a:cs typeface="Times New Roman" panose="02020603050405020304" pitchFamily="18" charset="0"/>
            </a:endParaRPr>
          </a:p>
        </p:txBody>
      </p:sp>
      <p:sp>
        <p:nvSpPr>
          <p:cNvPr id="36" name="Text Box 9">
            <a:extLst>
              <a:ext uri="{FF2B5EF4-FFF2-40B4-BE49-F238E27FC236}">
                <a16:creationId xmlns:a16="http://schemas.microsoft.com/office/drawing/2014/main" xmlns="" id="{5BEB20D8-DF5C-1C41-9235-2CDF89FD3ADC}"/>
              </a:ext>
            </a:extLst>
          </p:cNvPr>
          <p:cNvSpPr txBox="1">
            <a:spLocks noChangeArrowheads="1"/>
          </p:cNvSpPr>
          <p:nvPr/>
        </p:nvSpPr>
        <p:spPr bwMode="auto">
          <a:xfrm>
            <a:off x="988546" y="4549344"/>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00FF"/>
                </a:solidFill>
                <a:latin typeface="Times New Roman" panose="02020603050405020304" pitchFamily="18" charset="0"/>
                <a:cs typeface="Times New Roman" panose="02020603050405020304" pitchFamily="18" charset="0"/>
              </a:rPr>
              <a:t>- Đoạn văn có mấy câu? </a:t>
            </a:r>
          </a:p>
        </p:txBody>
      </p:sp>
      <p:sp>
        <p:nvSpPr>
          <p:cNvPr id="37" name="Text Box 10">
            <a:extLst>
              <a:ext uri="{FF2B5EF4-FFF2-40B4-BE49-F238E27FC236}">
                <a16:creationId xmlns:a16="http://schemas.microsoft.com/office/drawing/2014/main" xmlns="" id="{E4A0BB8D-8B30-5A4D-A32E-289B43FB0D60}"/>
              </a:ext>
            </a:extLst>
          </p:cNvPr>
          <p:cNvSpPr txBox="1">
            <a:spLocks noChangeArrowheads="1"/>
          </p:cNvSpPr>
          <p:nvPr/>
        </p:nvSpPr>
        <p:spPr bwMode="auto">
          <a:xfrm>
            <a:off x="988546" y="4777944"/>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00FF"/>
                </a:solidFill>
                <a:latin typeface="Times New Roman" panose="02020603050405020304" pitchFamily="18" charset="0"/>
                <a:cs typeface="Times New Roman" panose="02020603050405020304" pitchFamily="18" charset="0"/>
              </a:rPr>
              <a:t>* Đoạn văn trên có 7 câu.</a:t>
            </a:r>
          </a:p>
        </p:txBody>
      </p:sp>
      <p:sp>
        <p:nvSpPr>
          <p:cNvPr id="38" name="Text Box 11">
            <a:extLst>
              <a:ext uri="{FF2B5EF4-FFF2-40B4-BE49-F238E27FC236}">
                <a16:creationId xmlns:a16="http://schemas.microsoft.com/office/drawing/2014/main" xmlns="" id="{F66992BC-06E3-224E-A154-F14A263F85F4}"/>
              </a:ext>
            </a:extLst>
          </p:cNvPr>
          <p:cNvSpPr txBox="1">
            <a:spLocks noChangeArrowheads="1"/>
          </p:cNvSpPr>
          <p:nvPr/>
        </p:nvSpPr>
        <p:spPr bwMode="auto">
          <a:xfrm>
            <a:off x="5925670" y="4777944"/>
            <a:ext cx="4369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00FF"/>
                </a:solidFill>
                <a:latin typeface="Times New Roman" panose="02020603050405020304" pitchFamily="18" charset="0"/>
                <a:cs typeface="Times New Roman" panose="02020603050405020304" pitchFamily="18" charset="0"/>
              </a:rPr>
              <a:t>Là những câu nào?</a:t>
            </a:r>
          </a:p>
        </p:txBody>
      </p:sp>
      <p:sp>
        <p:nvSpPr>
          <p:cNvPr id="39" name="Text Box 12">
            <a:extLst>
              <a:ext uri="{FF2B5EF4-FFF2-40B4-BE49-F238E27FC236}">
                <a16:creationId xmlns:a16="http://schemas.microsoft.com/office/drawing/2014/main" xmlns="" id="{1E7C80C3-BCBF-7C47-87A8-8E7DBBC4FAE8}"/>
              </a:ext>
            </a:extLst>
          </p:cNvPr>
          <p:cNvSpPr txBox="1">
            <a:spLocks noChangeArrowheads="1"/>
          </p:cNvSpPr>
          <p:nvPr/>
        </p:nvSpPr>
        <p:spPr bwMode="auto">
          <a:xfrm>
            <a:off x="675803" y="575469"/>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a:solidFill>
                  <a:srgbClr val="FF0000"/>
                </a:solidFill>
                <a:latin typeface="Arial" panose="020B0604020202020204" pitchFamily="34" charset="0"/>
                <a:cs typeface="Arial" panose="020B0604020202020204" pitchFamily="34" charset="0"/>
              </a:rPr>
              <a:t>1</a:t>
            </a:r>
          </a:p>
        </p:txBody>
      </p:sp>
      <p:sp>
        <p:nvSpPr>
          <p:cNvPr id="40" name="Text Box 13">
            <a:extLst>
              <a:ext uri="{FF2B5EF4-FFF2-40B4-BE49-F238E27FC236}">
                <a16:creationId xmlns:a16="http://schemas.microsoft.com/office/drawing/2014/main" xmlns="" id="{FD3FA912-AD6C-F84F-846D-732F578A16F3}"/>
              </a:ext>
            </a:extLst>
          </p:cNvPr>
          <p:cNvSpPr txBox="1">
            <a:spLocks noChangeArrowheads="1"/>
          </p:cNvSpPr>
          <p:nvPr/>
        </p:nvSpPr>
        <p:spPr bwMode="auto">
          <a:xfrm>
            <a:off x="3305466" y="623355"/>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dirty="0">
                <a:solidFill>
                  <a:srgbClr val="FF0000"/>
                </a:solidFill>
                <a:latin typeface="Arial" panose="020B0604020202020204" pitchFamily="34" charset="0"/>
                <a:cs typeface="Arial" panose="020B0604020202020204" pitchFamily="34" charset="0"/>
              </a:rPr>
              <a:t>2</a:t>
            </a:r>
          </a:p>
        </p:txBody>
      </p:sp>
      <p:sp>
        <p:nvSpPr>
          <p:cNvPr id="41" name="Text Box 14">
            <a:extLst>
              <a:ext uri="{FF2B5EF4-FFF2-40B4-BE49-F238E27FC236}">
                <a16:creationId xmlns:a16="http://schemas.microsoft.com/office/drawing/2014/main" xmlns="" id="{326DDED2-6010-CA48-9CF4-43A9CE8DAC21}"/>
              </a:ext>
            </a:extLst>
          </p:cNvPr>
          <p:cNvSpPr txBox="1">
            <a:spLocks noChangeArrowheads="1"/>
          </p:cNvSpPr>
          <p:nvPr/>
        </p:nvSpPr>
        <p:spPr bwMode="auto">
          <a:xfrm>
            <a:off x="6288924" y="598852"/>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dirty="0">
                <a:solidFill>
                  <a:srgbClr val="FF0000"/>
                </a:solidFill>
                <a:latin typeface="Arial" panose="020B0604020202020204" pitchFamily="34" charset="0"/>
                <a:cs typeface="Arial" panose="020B0604020202020204" pitchFamily="34" charset="0"/>
              </a:rPr>
              <a:t>3</a:t>
            </a:r>
          </a:p>
        </p:txBody>
      </p:sp>
      <p:sp>
        <p:nvSpPr>
          <p:cNvPr id="42" name="Text Box 15">
            <a:extLst>
              <a:ext uri="{FF2B5EF4-FFF2-40B4-BE49-F238E27FC236}">
                <a16:creationId xmlns:a16="http://schemas.microsoft.com/office/drawing/2014/main" xmlns="" id="{C837E900-CD03-8A42-ABBE-2B369651A047}"/>
              </a:ext>
            </a:extLst>
          </p:cNvPr>
          <p:cNvSpPr txBox="1">
            <a:spLocks noChangeArrowheads="1"/>
          </p:cNvSpPr>
          <p:nvPr/>
        </p:nvSpPr>
        <p:spPr bwMode="auto">
          <a:xfrm>
            <a:off x="614966" y="1657062"/>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dirty="0">
                <a:solidFill>
                  <a:srgbClr val="FF0000"/>
                </a:solidFill>
                <a:latin typeface="Arial" panose="020B0604020202020204" pitchFamily="34" charset="0"/>
                <a:cs typeface="Arial" panose="020B0604020202020204" pitchFamily="34" charset="0"/>
              </a:rPr>
              <a:t>4</a:t>
            </a:r>
          </a:p>
        </p:txBody>
      </p:sp>
      <p:sp>
        <p:nvSpPr>
          <p:cNvPr id="43" name="Text Box 16">
            <a:extLst>
              <a:ext uri="{FF2B5EF4-FFF2-40B4-BE49-F238E27FC236}">
                <a16:creationId xmlns:a16="http://schemas.microsoft.com/office/drawing/2014/main" xmlns="" id="{401B3A6F-164E-0D40-B6B9-7C262E24EF66}"/>
              </a:ext>
            </a:extLst>
          </p:cNvPr>
          <p:cNvSpPr txBox="1">
            <a:spLocks noChangeArrowheads="1"/>
          </p:cNvSpPr>
          <p:nvPr/>
        </p:nvSpPr>
        <p:spPr bwMode="auto">
          <a:xfrm>
            <a:off x="5455442" y="1662063"/>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dirty="0">
                <a:solidFill>
                  <a:srgbClr val="FF0000"/>
                </a:solidFill>
                <a:latin typeface="Arial" panose="020B0604020202020204" pitchFamily="34" charset="0"/>
                <a:cs typeface="Arial" panose="020B0604020202020204" pitchFamily="34" charset="0"/>
              </a:rPr>
              <a:t>5</a:t>
            </a:r>
          </a:p>
        </p:txBody>
      </p:sp>
      <p:sp>
        <p:nvSpPr>
          <p:cNvPr id="44" name="Text Box 17">
            <a:extLst>
              <a:ext uri="{FF2B5EF4-FFF2-40B4-BE49-F238E27FC236}">
                <a16:creationId xmlns:a16="http://schemas.microsoft.com/office/drawing/2014/main" xmlns="" id="{9938C661-D419-3145-8B93-E2B4C3B0C34A}"/>
              </a:ext>
            </a:extLst>
          </p:cNvPr>
          <p:cNvSpPr txBox="1">
            <a:spLocks noChangeArrowheads="1"/>
          </p:cNvSpPr>
          <p:nvPr/>
        </p:nvSpPr>
        <p:spPr bwMode="auto">
          <a:xfrm>
            <a:off x="5638004" y="2164784"/>
            <a:ext cx="549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a:solidFill>
                  <a:srgbClr val="FF0000"/>
                </a:solidFill>
                <a:latin typeface="Arial" panose="020B0604020202020204" pitchFamily="34" charset="0"/>
                <a:cs typeface="Arial" panose="020B0604020202020204" pitchFamily="34" charset="0"/>
              </a:rPr>
              <a:t>6</a:t>
            </a:r>
          </a:p>
        </p:txBody>
      </p:sp>
      <p:sp>
        <p:nvSpPr>
          <p:cNvPr id="45" name="Text Box 18">
            <a:extLst>
              <a:ext uri="{FF2B5EF4-FFF2-40B4-BE49-F238E27FC236}">
                <a16:creationId xmlns:a16="http://schemas.microsoft.com/office/drawing/2014/main" xmlns="" id="{86945BE5-AD9C-A242-9EB8-8D9B44302978}"/>
              </a:ext>
            </a:extLst>
          </p:cNvPr>
          <p:cNvSpPr txBox="1">
            <a:spLocks noChangeArrowheads="1"/>
          </p:cNvSpPr>
          <p:nvPr/>
        </p:nvSpPr>
        <p:spPr bwMode="auto">
          <a:xfrm>
            <a:off x="1670050" y="2723120"/>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200" b="1">
                <a:solidFill>
                  <a:srgbClr val="FF0000"/>
                </a:solidFill>
                <a:latin typeface="Arial" panose="020B0604020202020204" pitchFamily="34" charset="0"/>
                <a:cs typeface="Arial" panose="020B0604020202020204" pitchFamily="34" charset="0"/>
              </a:rPr>
              <a:t>7</a:t>
            </a:r>
          </a:p>
        </p:txBody>
      </p:sp>
      <p:sp>
        <p:nvSpPr>
          <p:cNvPr id="46" name="Text Box 19">
            <a:extLst>
              <a:ext uri="{FF2B5EF4-FFF2-40B4-BE49-F238E27FC236}">
                <a16:creationId xmlns:a16="http://schemas.microsoft.com/office/drawing/2014/main" xmlns="" id="{D5D79667-A65B-6D47-AC8F-BCDF65134966}"/>
              </a:ext>
            </a:extLst>
          </p:cNvPr>
          <p:cNvSpPr txBox="1">
            <a:spLocks noChangeArrowheads="1"/>
          </p:cNvSpPr>
          <p:nvPr/>
        </p:nvSpPr>
        <p:spPr bwMode="auto">
          <a:xfrm>
            <a:off x="988546" y="5311344"/>
            <a:ext cx="78228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00FF"/>
                </a:solidFill>
                <a:latin typeface="Times New Roman" panose="02020603050405020304" pitchFamily="18" charset="0"/>
                <a:cs typeface="Times New Roman" panose="02020603050405020304" pitchFamily="18" charset="0"/>
              </a:rPr>
              <a:t>- Những câu nào theo mẫu Ai làm gì?</a:t>
            </a:r>
          </a:p>
        </p:txBody>
      </p:sp>
      <p:sp>
        <p:nvSpPr>
          <p:cNvPr id="47" name="Text Box 20">
            <a:extLst>
              <a:ext uri="{FF2B5EF4-FFF2-40B4-BE49-F238E27FC236}">
                <a16:creationId xmlns:a16="http://schemas.microsoft.com/office/drawing/2014/main" xmlns="" id="{AF31BB73-381B-154A-9CD5-545791CFC597}"/>
              </a:ext>
            </a:extLst>
          </p:cNvPr>
          <p:cNvSpPr txBox="1">
            <a:spLocks noChangeArrowheads="1"/>
          </p:cNvSpPr>
          <p:nvPr/>
        </p:nvSpPr>
        <p:spPr bwMode="auto">
          <a:xfrm>
            <a:off x="988545" y="5463744"/>
            <a:ext cx="12191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00FF"/>
                </a:solidFill>
                <a:latin typeface="Times New Roman" panose="02020603050405020304" pitchFamily="18" charset="0"/>
                <a:cs typeface="Times New Roman" panose="02020603050405020304" pitchFamily="18" charset="0"/>
              </a:rPr>
              <a:t>* Những câu theo mẫu Ai làm gì là: 3, 4, 5, 7.</a:t>
            </a:r>
          </a:p>
        </p:txBody>
      </p:sp>
    </p:spTree>
    <p:custDataLst>
      <p:tags r:id="rId1"/>
    </p:custDataLst>
    <p:extLst>
      <p:ext uri="{BB962C8B-B14F-4D97-AF65-F5344CB8AC3E}">
        <p14:creationId xmlns:p14="http://schemas.microsoft.com/office/powerpoint/2010/main" val="356526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
                                        </p:tgtEl>
                                        <p:attrNameLst>
                                          <p:attrName>style.visibility</p:attrName>
                                        </p:attrNameLst>
                                      </p:cBhvr>
                                      <p:to>
                                        <p:strVal val="visible"/>
                                      </p:to>
                                    </p:set>
                                    <p:anim calcmode="discrete" valueType="clr">
                                      <p:cBhvr override="childStyle">
                                        <p:cTn id="7"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
                                        </p:tgtEl>
                                        <p:attrNameLst>
                                          <p:attrName>fillcolor</p:attrName>
                                        </p:attrNameLst>
                                      </p:cBhvr>
                                      <p:tavLst>
                                        <p:tav tm="0">
                                          <p:val>
                                            <p:clrVal>
                                              <a:schemeClr val="accent2"/>
                                            </p:clrVal>
                                          </p:val>
                                        </p:tav>
                                        <p:tav tm="50000">
                                          <p:val>
                                            <p:clrVal>
                                              <a:schemeClr val="hlink"/>
                                            </p:clrVal>
                                          </p:val>
                                        </p:tav>
                                      </p:tavLst>
                                    </p:anim>
                                    <p:set>
                                      <p:cBhvr>
                                        <p:cTn id="9" dur="80"/>
                                        <p:tgtEl>
                                          <p:spTgt spid="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36"/>
                                        </p:tgtEl>
                                        <p:attrNameLst>
                                          <p:attrName>ppt_x</p:attrName>
                                        </p:attrNameLst>
                                      </p:cBhvr>
                                      <p:tavLst>
                                        <p:tav tm="0">
                                          <p:val>
                                            <p:strVal val="ppt_x"/>
                                          </p:val>
                                        </p:tav>
                                        <p:tav tm="100000">
                                          <p:val>
                                            <p:strVal val="ppt_x"/>
                                          </p:val>
                                        </p:tav>
                                      </p:tavLst>
                                    </p:anim>
                                    <p:anim calcmode="lin" valueType="num">
                                      <p:cBhvr additive="base">
                                        <p:cTn id="14" dur="500"/>
                                        <p:tgtEl>
                                          <p:spTgt spid="36"/>
                                        </p:tgtEl>
                                        <p:attrNameLst>
                                          <p:attrName>ppt_y</p:attrName>
                                        </p:attrNameLst>
                                      </p:cBhvr>
                                      <p:tavLst>
                                        <p:tav tm="0">
                                          <p:val>
                                            <p:strVal val="ppt_y"/>
                                          </p:val>
                                        </p:tav>
                                        <p:tav tm="100000">
                                          <p:val>
                                            <p:strVal val="1+ppt_h/2"/>
                                          </p:val>
                                        </p:tav>
                                      </p:tavLst>
                                    </p:anim>
                                    <p:set>
                                      <p:cBhvr>
                                        <p:cTn id="15" dur="1" fill="hold">
                                          <p:stCondLst>
                                            <p:cond delay="499"/>
                                          </p:stCondLst>
                                        </p:cTn>
                                        <p:tgtEl>
                                          <p:spTgt spid="36"/>
                                        </p:tgtEl>
                                        <p:attrNameLst>
                                          <p:attrName>style.visibility</p:attrName>
                                        </p:attrNameLst>
                                      </p:cBhvr>
                                      <p:to>
                                        <p:strVal val="hidden"/>
                                      </p:to>
                                    </p:set>
                                  </p:childTnLst>
                                </p:cTn>
                              </p:par>
                            </p:childTnLst>
                          </p:cTn>
                        </p:par>
                        <p:par>
                          <p:cTn id="16" fill="hold">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7"/>
                                        </p:tgtEl>
                                        <p:attrNameLst>
                                          <p:attrName>style.visibility</p:attrName>
                                        </p:attrNameLst>
                                      </p:cBhvr>
                                      <p:to>
                                        <p:strVal val="visible"/>
                                      </p:to>
                                    </p:set>
                                    <p:anim calcmode="discrete" valueType="clr">
                                      <p:cBhvr override="childStyle">
                                        <p:cTn id="19"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7"/>
                                        </p:tgtEl>
                                        <p:attrNameLst>
                                          <p:attrName>fillcolor</p:attrName>
                                        </p:attrNameLst>
                                      </p:cBhvr>
                                      <p:tavLst>
                                        <p:tav tm="0">
                                          <p:val>
                                            <p:clrVal>
                                              <a:schemeClr val="accent2"/>
                                            </p:clrVal>
                                          </p:val>
                                        </p:tav>
                                        <p:tav tm="50000">
                                          <p:val>
                                            <p:clrVal>
                                              <a:schemeClr val="hlink"/>
                                            </p:clrVal>
                                          </p:val>
                                        </p:tav>
                                      </p:tavLst>
                                    </p:anim>
                                    <p:set>
                                      <p:cBhvr>
                                        <p:cTn id="21" dur="80"/>
                                        <p:tgtEl>
                                          <p:spTgt spid="3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8"/>
                                        </p:tgtEl>
                                        <p:attrNameLst>
                                          <p:attrName>style.visibility</p:attrName>
                                        </p:attrNameLst>
                                      </p:cBhvr>
                                      <p:to>
                                        <p:strVal val="visible"/>
                                      </p:to>
                                    </p:set>
                                    <p:anim calcmode="discrete" valueType="clr">
                                      <p:cBhvr override="childStyle">
                                        <p:cTn id="26"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8"/>
                                        </p:tgtEl>
                                        <p:attrNameLst>
                                          <p:attrName>fillcolor</p:attrName>
                                        </p:attrNameLst>
                                      </p:cBhvr>
                                      <p:tavLst>
                                        <p:tav tm="0">
                                          <p:val>
                                            <p:clrVal>
                                              <a:schemeClr val="accent2"/>
                                            </p:clrVal>
                                          </p:val>
                                        </p:tav>
                                        <p:tav tm="50000">
                                          <p:val>
                                            <p:clrVal>
                                              <a:schemeClr val="hlink"/>
                                            </p:clrVal>
                                          </p:val>
                                        </p:tav>
                                      </p:tavLst>
                                    </p:anim>
                                    <p:set>
                                      <p:cBhvr>
                                        <p:cTn id="28" dur="80"/>
                                        <p:tgtEl>
                                          <p:spTgt spid="3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ppt_x"/>
                                          </p:val>
                                        </p:tav>
                                        <p:tav tm="100000">
                                          <p:val>
                                            <p:strVal val="#ppt_x"/>
                                          </p:val>
                                        </p:tav>
                                      </p:tavLst>
                                    </p:anim>
                                    <p:anim calcmode="lin" valueType="num">
                                      <p:cBhvr additive="base">
                                        <p:cTn id="7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iterate type="lt">
                                    <p:tmPct val="0"/>
                                  </p:iterate>
                                  <p:childTnLst>
                                    <p:anim calcmode="lin" valueType="num">
                                      <p:cBhvr additive="base">
                                        <p:cTn id="74" dur="500"/>
                                        <p:tgtEl>
                                          <p:spTgt spid="38"/>
                                        </p:tgtEl>
                                        <p:attrNameLst>
                                          <p:attrName>ppt_x</p:attrName>
                                        </p:attrNameLst>
                                      </p:cBhvr>
                                      <p:tavLst>
                                        <p:tav tm="0">
                                          <p:val>
                                            <p:strVal val="ppt_x"/>
                                          </p:val>
                                        </p:tav>
                                        <p:tav tm="100000">
                                          <p:val>
                                            <p:strVal val="ppt_x"/>
                                          </p:val>
                                        </p:tav>
                                      </p:tavLst>
                                    </p:anim>
                                    <p:anim calcmode="lin" valueType="num">
                                      <p:cBhvr additive="base">
                                        <p:cTn id="75" dur="500"/>
                                        <p:tgtEl>
                                          <p:spTgt spid="38"/>
                                        </p:tgtEl>
                                        <p:attrNameLst>
                                          <p:attrName>ppt_y</p:attrName>
                                        </p:attrNameLst>
                                      </p:cBhvr>
                                      <p:tavLst>
                                        <p:tav tm="0">
                                          <p:val>
                                            <p:strVal val="ppt_y"/>
                                          </p:val>
                                        </p:tav>
                                        <p:tav tm="100000">
                                          <p:val>
                                            <p:strVal val="1+ppt_h/2"/>
                                          </p:val>
                                        </p:tav>
                                      </p:tavLst>
                                    </p:anim>
                                    <p:set>
                                      <p:cBhvr>
                                        <p:cTn id="76" dur="1" fill="hold">
                                          <p:stCondLst>
                                            <p:cond delay="499"/>
                                          </p:stCondLst>
                                        </p:cTn>
                                        <p:tgtEl>
                                          <p:spTgt spid="38"/>
                                        </p:tgtEl>
                                        <p:attrNameLst>
                                          <p:attrName>style.visibility</p:attrName>
                                        </p:attrNameLst>
                                      </p:cBhvr>
                                      <p:to>
                                        <p:strVal val="hidden"/>
                                      </p:to>
                                    </p:set>
                                  </p:childTnLst>
                                </p:cTn>
                              </p:par>
                            </p:childTnLst>
                          </p:cTn>
                        </p:par>
                        <p:par>
                          <p:cTn id="77" fill="hold">
                            <p:stCondLst>
                              <p:cond delay="500"/>
                            </p:stCondLst>
                            <p:childTnLst>
                              <p:par>
                                <p:cTn id="78" presetID="27" presetClass="entr" presetSubtype="0" fill="hold" grpId="0" nodeType="afterEffect">
                                  <p:stCondLst>
                                    <p:cond delay="0"/>
                                  </p:stCondLst>
                                  <p:iterate type="lt">
                                    <p:tmPct val="50000"/>
                                  </p:iterate>
                                  <p:childTnLst>
                                    <p:set>
                                      <p:cBhvr>
                                        <p:cTn id="79" dur="1" fill="hold">
                                          <p:stCondLst>
                                            <p:cond delay="0"/>
                                          </p:stCondLst>
                                        </p:cTn>
                                        <p:tgtEl>
                                          <p:spTgt spid="46"/>
                                        </p:tgtEl>
                                        <p:attrNameLst>
                                          <p:attrName>style.visibility</p:attrName>
                                        </p:attrNameLst>
                                      </p:cBhvr>
                                      <p:to>
                                        <p:strVal val="visible"/>
                                      </p:to>
                                    </p:set>
                                    <p:anim calcmode="discrete" valueType="clr">
                                      <p:cBhvr override="childStyle">
                                        <p:cTn id="80"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46"/>
                                        </p:tgtEl>
                                        <p:attrNameLst>
                                          <p:attrName>fillcolor</p:attrName>
                                        </p:attrNameLst>
                                      </p:cBhvr>
                                      <p:tavLst>
                                        <p:tav tm="0">
                                          <p:val>
                                            <p:clrVal>
                                              <a:schemeClr val="accent2"/>
                                            </p:clrVal>
                                          </p:val>
                                        </p:tav>
                                        <p:tav tm="50000">
                                          <p:val>
                                            <p:clrVal>
                                              <a:schemeClr val="hlink"/>
                                            </p:clrVal>
                                          </p:val>
                                        </p:tav>
                                      </p:tavLst>
                                    </p:anim>
                                    <p:set>
                                      <p:cBhvr>
                                        <p:cTn id="82" dur="80"/>
                                        <p:tgtEl>
                                          <p:spTgt spid="46"/>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iterate type="lt">
                                    <p:tmPct val="0"/>
                                  </p:iterate>
                                  <p:childTnLst>
                                    <p:anim calcmode="lin" valueType="num">
                                      <p:cBhvr additive="base">
                                        <p:cTn id="86" dur="500"/>
                                        <p:tgtEl>
                                          <p:spTgt spid="46"/>
                                        </p:tgtEl>
                                        <p:attrNameLst>
                                          <p:attrName>ppt_x</p:attrName>
                                        </p:attrNameLst>
                                      </p:cBhvr>
                                      <p:tavLst>
                                        <p:tav tm="0">
                                          <p:val>
                                            <p:strVal val="ppt_x"/>
                                          </p:val>
                                        </p:tav>
                                        <p:tav tm="100000">
                                          <p:val>
                                            <p:strVal val="ppt_x"/>
                                          </p:val>
                                        </p:tav>
                                      </p:tavLst>
                                    </p:anim>
                                    <p:anim calcmode="lin" valueType="num">
                                      <p:cBhvr additive="base">
                                        <p:cTn id="87" dur="500"/>
                                        <p:tgtEl>
                                          <p:spTgt spid="46"/>
                                        </p:tgtEl>
                                        <p:attrNameLst>
                                          <p:attrName>ppt_y</p:attrName>
                                        </p:attrNameLst>
                                      </p:cBhvr>
                                      <p:tavLst>
                                        <p:tav tm="0">
                                          <p:val>
                                            <p:strVal val="ppt_y"/>
                                          </p:val>
                                        </p:tav>
                                        <p:tav tm="100000">
                                          <p:val>
                                            <p:strVal val="1+ppt_h/2"/>
                                          </p:val>
                                        </p:tav>
                                      </p:tavLst>
                                    </p:anim>
                                    <p:set>
                                      <p:cBhvr>
                                        <p:cTn id="88" dur="1" fill="hold">
                                          <p:stCondLst>
                                            <p:cond delay="499"/>
                                          </p:stCondLst>
                                        </p:cTn>
                                        <p:tgtEl>
                                          <p:spTgt spid="46"/>
                                        </p:tgtEl>
                                        <p:attrNameLst>
                                          <p:attrName>style.visibility</p:attrName>
                                        </p:attrNameLst>
                                      </p:cBhvr>
                                      <p:to>
                                        <p:strVal val="hidden"/>
                                      </p:to>
                                    </p:set>
                                  </p:childTnLst>
                                </p:cTn>
                              </p:par>
                            </p:childTnLst>
                          </p:cTn>
                        </p:par>
                        <p:par>
                          <p:cTn id="89" fill="hold">
                            <p:stCondLst>
                              <p:cond delay="500"/>
                            </p:stCondLst>
                            <p:childTnLst>
                              <p:par>
                                <p:cTn id="90" presetID="27" presetClass="entr" presetSubtype="0" fill="hold" grpId="0" nodeType="afterEffect">
                                  <p:stCondLst>
                                    <p:cond delay="0"/>
                                  </p:stCondLst>
                                  <p:iterate type="lt">
                                    <p:tmPct val="50000"/>
                                  </p:iterate>
                                  <p:childTnLst>
                                    <p:set>
                                      <p:cBhvr>
                                        <p:cTn id="91" dur="1" fill="hold">
                                          <p:stCondLst>
                                            <p:cond delay="0"/>
                                          </p:stCondLst>
                                        </p:cTn>
                                        <p:tgtEl>
                                          <p:spTgt spid="47"/>
                                        </p:tgtEl>
                                        <p:attrNameLst>
                                          <p:attrName>style.visibility</p:attrName>
                                        </p:attrNameLst>
                                      </p:cBhvr>
                                      <p:to>
                                        <p:strVal val="visible"/>
                                      </p:to>
                                    </p:set>
                                    <p:anim calcmode="discrete" valueType="clr">
                                      <p:cBhvr override="childStyle">
                                        <p:cTn id="92"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93" dur="80"/>
                                        <p:tgtEl>
                                          <p:spTgt spid="47"/>
                                        </p:tgtEl>
                                        <p:attrNameLst>
                                          <p:attrName>fillcolor</p:attrName>
                                        </p:attrNameLst>
                                      </p:cBhvr>
                                      <p:tavLst>
                                        <p:tav tm="0">
                                          <p:val>
                                            <p:clrVal>
                                              <a:schemeClr val="accent2"/>
                                            </p:clrVal>
                                          </p:val>
                                        </p:tav>
                                        <p:tav tm="50000">
                                          <p:val>
                                            <p:clrVal>
                                              <a:schemeClr val="hlink"/>
                                            </p:clrVal>
                                          </p:val>
                                        </p:tav>
                                      </p:tavLst>
                                    </p:anim>
                                    <p:set>
                                      <p:cBhvr>
                                        <p:cTn id="94" dur="80"/>
                                        <p:tgtEl>
                                          <p:spTgt spid="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7" grpId="0"/>
      <p:bldP spid="38" grpId="0"/>
      <p:bldP spid="38" grpId="1"/>
      <p:bldP spid="39" grpId="0"/>
      <p:bldP spid="40" grpId="0"/>
      <p:bldP spid="41" grpId="0"/>
      <p:bldP spid="42" grpId="0"/>
      <p:bldP spid="43" grpId="0"/>
      <p:bldP spid="44" grpId="0"/>
      <p:bldP spid="45" grpId="0"/>
      <p:bldP spid="46" grpId="0"/>
      <p:bldP spid="46" grpId="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4">
            <a:extLst>
              <a:ext uri="{FF2B5EF4-FFF2-40B4-BE49-F238E27FC236}">
                <a16:creationId xmlns:a16="http://schemas.microsoft.com/office/drawing/2014/main" xmlns="" id="{10A5226A-AEFA-CC48-B38E-9EF3E50C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8" y="1236663"/>
            <a:ext cx="78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图片 5">
            <a:extLst>
              <a:ext uri="{FF2B5EF4-FFF2-40B4-BE49-F238E27FC236}">
                <a16:creationId xmlns:a16="http://schemas.microsoft.com/office/drawing/2014/main" xmlns="" id="{8E88A242-D01F-3D4A-A096-80B00DB5A6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5788" y="1954765"/>
            <a:ext cx="7254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xmlns="" id="{F3B57378-ACAD-A844-9479-AA7AE19693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2762" y="14004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xmlns="" id="{DEF453BC-45B5-024A-971A-98555B8DE4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 y="564343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xmlns="" id="{F571013A-C97F-E344-A1A0-FFE7DA1DCC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4725" y="63355"/>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任意多边形: 形状 14">
            <a:extLst>
              <a:ext uri="{FF2B5EF4-FFF2-40B4-BE49-F238E27FC236}">
                <a16:creationId xmlns:a16="http://schemas.microsoft.com/office/drawing/2014/main" xmlns="" id="{7CD50268-4D34-0E47-9E0B-09EAA02DF227}"/>
              </a:ext>
            </a:extLst>
          </p:cNvPr>
          <p:cNvSpPr/>
          <p:nvPr/>
        </p:nvSpPr>
        <p:spPr>
          <a:xfrm>
            <a:off x="965200" y="525994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xmlns="" id="{2FE129D1-117F-4842-A7E7-AA7C6738C8F5}"/>
              </a:ext>
            </a:extLst>
          </p:cNvPr>
          <p:cNvSpPr/>
          <p:nvPr/>
        </p:nvSpPr>
        <p:spPr>
          <a:xfrm>
            <a:off x="11690350" y="307871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pic>
        <p:nvPicPr>
          <p:cNvPr id="102414" name="图片 17">
            <a:extLst>
              <a:ext uri="{FF2B5EF4-FFF2-40B4-BE49-F238E27FC236}">
                <a16:creationId xmlns:a16="http://schemas.microsoft.com/office/drawing/2014/main" xmlns="" id="{F351388F-5827-2A47-B973-B2BE36C5CC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063000"/>
            <a:ext cx="12192000" cy="79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6" name="图片 23">
            <a:extLst>
              <a:ext uri="{FF2B5EF4-FFF2-40B4-BE49-F238E27FC236}">
                <a16:creationId xmlns:a16="http://schemas.microsoft.com/office/drawing/2014/main" xmlns="" id="{C30C0680-FFA5-8C46-A54D-46659B3039D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6131" y="5457531"/>
            <a:ext cx="1331912" cy="143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a:extLst>
              <a:ext uri="{FF2B5EF4-FFF2-40B4-BE49-F238E27FC236}">
                <a16:creationId xmlns:a16="http://schemas.microsoft.com/office/drawing/2014/main" xmlns="" id="{329D3F8D-623E-6F4F-B492-D51BC0082DC8}"/>
              </a:ext>
            </a:extLst>
          </p:cNvPr>
          <p:cNvSpPr/>
          <p:nvPr/>
        </p:nvSpPr>
        <p:spPr>
          <a:xfrm>
            <a:off x="457200" y="188913"/>
            <a:ext cx="11201400" cy="6456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 name="Text Box 5">
            <a:extLst>
              <a:ext uri="{FF2B5EF4-FFF2-40B4-BE49-F238E27FC236}">
                <a16:creationId xmlns:a16="http://schemas.microsoft.com/office/drawing/2014/main" xmlns="" id="{AA030357-4504-B24B-9630-61928295EDBB}"/>
              </a:ext>
            </a:extLst>
          </p:cNvPr>
          <p:cNvSpPr txBox="1">
            <a:spLocks noChangeArrowheads="1"/>
          </p:cNvSpPr>
          <p:nvPr/>
        </p:nvSpPr>
        <p:spPr bwMode="auto">
          <a:xfrm>
            <a:off x="365125" y="990600"/>
            <a:ext cx="10972800" cy="120032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u="sng" dirty="0" err="1">
                <a:solidFill>
                  <a:srgbClr val="FF0000"/>
                </a:solidFill>
                <a:latin typeface="Times New Roman" panose="02020603050405020304" pitchFamily="18" charset="0"/>
                <a:cs typeface="Arial" panose="020B0604020202020204" pitchFamily="34" charset="0"/>
              </a:rPr>
              <a:t>Bài</a:t>
            </a:r>
            <a:r>
              <a:rPr lang="en-US" altLang="en-US" sz="3600" b="1" u="sng" dirty="0">
                <a:solidFill>
                  <a:srgbClr val="FF0000"/>
                </a:solidFill>
                <a:latin typeface="Times New Roman" panose="02020603050405020304" pitchFamily="18" charset="0"/>
                <a:cs typeface="Arial" panose="020B0604020202020204" pitchFamily="34" charset="0"/>
              </a:rPr>
              <a:t> 2</a:t>
            </a:r>
            <a:r>
              <a:rPr lang="en-US" altLang="en-US" sz="3600"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Xác</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định</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bộ</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phận</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u="sng" dirty="0" err="1">
                <a:solidFill>
                  <a:srgbClr val="FF0000"/>
                </a:solidFill>
                <a:latin typeface="Times New Roman" panose="02020603050405020304" pitchFamily="18" charset="0"/>
                <a:cs typeface="Arial" panose="020B0604020202020204" pitchFamily="34" charset="0"/>
              </a:rPr>
              <a:t>chủ</a:t>
            </a:r>
            <a:r>
              <a:rPr lang="en-US" altLang="en-US" sz="3600" b="1" u="sng" dirty="0">
                <a:solidFill>
                  <a:srgbClr val="FF0000"/>
                </a:solidFill>
                <a:latin typeface="Times New Roman" panose="02020603050405020304" pitchFamily="18" charset="0"/>
                <a:cs typeface="Arial" panose="020B0604020202020204" pitchFamily="34" charset="0"/>
              </a:rPr>
              <a:t> </a:t>
            </a:r>
            <a:r>
              <a:rPr lang="en-US" altLang="en-US" sz="3600" b="1" u="sng" dirty="0" err="1">
                <a:solidFill>
                  <a:srgbClr val="FF0000"/>
                </a:solidFill>
                <a:latin typeface="Times New Roman" panose="02020603050405020304" pitchFamily="18" charset="0"/>
                <a:cs typeface="Arial" panose="020B0604020202020204" pitchFamily="34" charset="0"/>
              </a:rPr>
              <a:t>ngữ</a:t>
            </a:r>
            <a:r>
              <a:rPr lang="en-US" altLang="en-US" sz="3600" b="1" u="sng" dirty="0">
                <a:solidFill>
                  <a:srgbClr val="FF0000"/>
                </a:solidFill>
                <a:latin typeface="Times New Roman" panose="02020603050405020304" pitchFamily="18" charset="0"/>
                <a:cs typeface="Arial" panose="020B0604020202020204" pitchFamily="34" charset="0"/>
              </a:rPr>
              <a:t> </a:t>
            </a:r>
            <a:r>
              <a:rPr lang="en-US" altLang="en-US" sz="3600" b="1" u="sng" dirty="0" err="1">
                <a:solidFill>
                  <a:srgbClr val="FF0000"/>
                </a:solidFill>
                <a:latin typeface="Times New Roman" panose="02020603050405020304" pitchFamily="18" charset="0"/>
                <a:cs typeface="Arial" panose="020B0604020202020204" pitchFamily="34" charset="0"/>
              </a:rPr>
              <a:t>và</a:t>
            </a:r>
            <a:r>
              <a:rPr lang="en-US" altLang="en-US" sz="3600" b="1" u="sng" dirty="0">
                <a:solidFill>
                  <a:srgbClr val="FF0000"/>
                </a:solidFill>
                <a:latin typeface="Times New Roman" panose="02020603050405020304" pitchFamily="18" charset="0"/>
                <a:cs typeface="Arial" panose="020B0604020202020204" pitchFamily="34" charset="0"/>
              </a:rPr>
              <a:t> </a:t>
            </a:r>
            <a:r>
              <a:rPr lang="en-US" altLang="en-US" sz="3600" b="1" u="sng" dirty="0" err="1">
                <a:solidFill>
                  <a:srgbClr val="FF0000"/>
                </a:solidFill>
                <a:latin typeface="Times New Roman" panose="02020603050405020304" pitchFamily="18" charset="0"/>
                <a:cs typeface="Arial" panose="020B0604020202020204" pitchFamily="34" charset="0"/>
              </a:rPr>
              <a:t>vị</a:t>
            </a:r>
            <a:r>
              <a:rPr lang="en-US" altLang="en-US" sz="3600" b="1" u="sng" dirty="0">
                <a:solidFill>
                  <a:srgbClr val="FF0000"/>
                </a:solidFill>
                <a:latin typeface="Times New Roman" panose="02020603050405020304" pitchFamily="18" charset="0"/>
                <a:cs typeface="Arial" panose="020B0604020202020204" pitchFamily="34" charset="0"/>
              </a:rPr>
              <a:t> </a:t>
            </a:r>
            <a:r>
              <a:rPr lang="en-US" altLang="en-US" sz="3600" b="1" u="sng" dirty="0" err="1">
                <a:solidFill>
                  <a:srgbClr val="FF0000"/>
                </a:solidFill>
                <a:latin typeface="Times New Roman" panose="02020603050405020304" pitchFamily="18" charset="0"/>
                <a:cs typeface="Arial" panose="020B0604020202020204" pitchFamily="34" charset="0"/>
              </a:rPr>
              <a:t>ngữ</a:t>
            </a:r>
            <a:r>
              <a:rPr lang="en-US" altLang="en-US" sz="3600" b="1" u="sng"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trong</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các</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câu</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vừa</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tìm</a:t>
            </a:r>
            <a:r>
              <a:rPr lang="en-US" altLang="en-US" sz="3600" b="1" dirty="0">
                <a:solidFill>
                  <a:srgbClr val="FF0000"/>
                </a:solidFill>
                <a:latin typeface="Times New Roman" panose="02020603050405020304" pitchFamily="18" charset="0"/>
                <a:cs typeface="Arial" panose="020B0604020202020204" pitchFamily="34" charset="0"/>
              </a:rPr>
              <a:t> </a:t>
            </a:r>
            <a:r>
              <a:rPr lang="en-US" altLang="en-US" sz="3600" b="1" dirty="0" err="1">
                <a:solidFill>
                  <a:srgbClr val="FF0000"/>
                </a:solidFill>
                <a:latin typeface="Times New Roman" panose="02020603050405020304" pitchFamily="18" charset="0"/>
                <a:cs typeface="Arial" panose="020B0604020202020204" pitchFamily="34" charset="0"/>
              </a:rPr>
              <a:t>được</a:t>
            </a:r>
            <a:r>
              <a:rPr lang="en-US" altLang="en-US" sz="3600" b="1" dirty="0">
                <a:solidFill>
                  <a:srgbClr val="FF0000"/>
                </a:solidFill>
                <a:latin typeface="Times New Roman" panose="02020603050405020304" pitchFamily="18" charset="0"/>
                <a:cs typeface="Arial" panose="020B0604020202020204" pitchFamily="34" charset="0"/>
              </a:rPr>
              <a:t>.</a:t>
            </a:r>
          </a:p>
        </p:txBody>
      </p:sp>
      <p:sp>
        <p:nvSpPr>
          <p:cNvPr id="40" name="Rectangle 6">
            <a:extLst>
              <a:ext uri="{FF2B5EF4-FFF2-40B4-BE49-F238E27FC236}">
                <a16:creationId xmlns:a16="http://schemas.microsoft.com/office/drawing/2014/main" xmlns="" id="{85887079-328F-8841-987C-34DB59E86A89}"/>
              </a:ext>
            </a:extLst>
          </p:cNvPr>
          <p:cNvSpPr>
            <a:spLocks noChangeArrowheads="1"/>
          </p:cNvSpPr>
          <p:nvPr/>
        </p:nvSpPr>
        <p:spPr bwMode="auto">
          <a:xfrm>
            <a:off x="0" y="2246865"/>
            <a:ext cx="112919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a:solidFill>
                  <a:srgbClr val="006600"/>
                </a:solidFill>
                <a:latin typeface="Times New Roman" panose="02020603050405020304" pitchFamily="18" charset="0"/>
                <a:cs typeface="Arial" panose="020B0604020202020204" pitchFamily="34" charset="0"/>
              </a:rPr>
              <a:t>- Tàu chúng tôi  </a:t>
            </a:r>
            <a:r>
              <a:rPr lang="en-US" altLang="en-US" sz="4400" b="1">
                <a:solidFill>
                  <a:srgbClr val="006600"/>
                </a:solidFill>
                <a:latin typeface="Times New Roman" panose="02020603050405020304" pitchFamily="18" charset="0"/>
                <a:cs typeface="Arial" panose="020B0604020202020204" pitchFamily="34" charset="0"/>
              </a:rPr>
              <a:t>/</a:t>
            </a:r>
            <a:r>
              <a:rPr lang="en-US" altLang="en-US" sz="3600" b="1">
                <a:solidFill>
                  <a:srgbClr val="006600"/>
                </a:solidFill>
                <a:latin typeface="Times New Roman" panose="02020603050405020304" pitchFamily="18" charset="0"/>
                <a:cs typeface="Arial" panose="020B0604020202020204" pitchFamily="34" charset="0"/>
              </a:rPr>
              <a:t> buông neo trong vùng biển Trường Sa.</a:t>
            </a:r>
          </a:p>
        </p:txBody>
      </p:sp>
      <p:sp>
        <p:nvSpPr>
          <p:cNvPr id="41" name="Rectangle 7">
            <a:extLst>
              <a:ext uri="{FF2B5EF4-FFF2-40B4-BE49-F238E27FC236}">
                <a16:creationId xmlns:a16="http://schemas.microsoft.com/office/drawing/2014/main" xmlns="" id="{BE45BCAC-320C-2F46-8B6A-3CDC8C601011}"/>
              </a:ext>
            </a:extLst>
          </p:cNvPr>
          <p:cNvSpPr>
            <a:spLocks noChangeArrowheads="1"/>
          </p:cNvSpPr>
          <p:nvPr/>
        </p:nvSpPr>
        <p:spPr bwMode="auto">
          <a:xfrm>
            <a:off x="0" y="2932665"/>
            <a:ext cx="54585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sz="3600" b="1">
                <a:solidFill>
                  <a:srgbClr val="006600"/>
                </a:solidFill>
                <a:latin typeface="Times New Roman" panose="02020603050405020304" pitchFamily="18" charset="0"/>
                <a:cs typeface="Arial" panose="020B0604020202020204" pitchFamily="34" charset="0"/>
              </a:rPr>
              <a:t>- Một số chiến sĩ  </a:t>
            </a:r>
            <a:r>
              <a:rPr lang="en-US" altLang="en-US" sz="4400" b="1">
                <a:solidFill>
                  <a:srgbClr val="006600"/>
                </a:solidFill>
                <a:latin typeface="Times New Roman" panose="02020603050405020304" pitchFamily="18" charset="0"/>
                <a:cs typeface="Arial" panose="020B0604020202020204" pitchFamily="34" charset="0"/>
              </a:rPr>
              <a:t>/</a:t>
            </a:r>
            <a:r>
              <a:rPr lang="en-US" altLang="en-US" sz="3600" b="1">
                <a:solidFill>
                  <a:srgbClr val="006600"/>
                </a:solidFill>
                <a:latin typeface="Times New Roman" panose="02020603050405020304" pitchFamily="18" charset="0"/>
                <a:cs typeface="Arial" panose="020B0604020202020204" pitchFamily="34" charset="0"/>
              </a:rPr>
              <a:t> thả câu.</a:t>
            </a:r>
          </a:p>
        </p:txBody>
      </p:sp>
      <p:sp>
        <p:nvSpPr>
          <p:cNvPr id="42" name="Rectangle 8">
            <a:extLst>
              <a:ext uri="{FF2B5EF4-FFF2-40B4-BE49-F238E27FC236}">
                <a16:creationId xmlns:a16="http://schemas.microsoft.com/office/drawing/2014/main" xmlns="" id="{92FD06EC-A42D-4949-A7D2-CFD181852513}"/>
              </a:ext>
            </a:extLst>
          </p:cNvPr>
          <p:cNvSpPr>
            <a:spLocks noChangeArrowheads="1"/>
          </p:cNvSpPr>
          <p:nvPr/>
        </p:nvSpPr>
        <p:spPr bwMode="auto">
          <a:xfrm>
            <a:off x="0" y="3694665"/>
            <a:ext cx="117936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0"/>
              </a:spcBef>
              <a:spcAft>
                <a:spcPct val="0"/>
              </a:spcAft>
              <a:buClrTx/>
              <a:buSzTx/>
              <a:buFontTx/>
              <a:buNone/>
            </a:pPr>
            <a:r>
              <a:rPr lang="en-US" altLang="en-US" sz="3600" b="1">
                <a:solidFill>
                  <a:srgbClr val="006600"/>
                </a:solidFill>
                <a:latin typeface="Times New Roman" panose="02020603050405020304" pitchFamily="18" charset="0"/>
                <a:cs typeface="Arial" panose="020B0604020202020204" pitchFamily="34" charset="0"/>
              </a:rPr>
              <a:t>- Một số khác  </a:t>
            </a:r>
            <a:r>
              <a:rPr lang="en-US" altLang="en-US" sz="4400" b="1">
                <a:solidFill>
                  <a:srgbClr val="006600"/>
                </a:solidFill>
                <a:latin typeface="Times New Roman" panose="02020603050405020304" pitchFamily="18" charset="0"/>
                <a:cs typeface="Arial" panose="020B0604020202020204" pitchFamily="34" charset="0"/>
              </a:rPr>
              <a:t>/</a:t>
            </a:r>
            <a:r>
              <a:rPr lang="en-US" altLang="en-US" sz="3600" b="1">
                <a:solidFill>
                  <a:srgbClr val="006600"/>
                </a:solidFill>
                <a:latin typeface="Times New Roman" panose="02020603050405020304" pitchFamily="18" charset="0"/>
                <a:cs typeface="Arial" panose="020B0604020202020204" pitchFamily="34" charset="0"/>
              </a:rPr>
              <a:t> quây quần trên boong sau, ca hát, thổi sáo.</a:t>
            </a:r>
          </a:p>
        </p:txBody>
      </p:sp>
      <p:sp>
        <p:nvSpPr>
          <p:cNvPr id="43" name="Rectangle 9">
            <a:extLst>
              <a:ext uri="{FF2B5EF4-FFF2-40B4-BE49-F238E27FC236}">
                <a16:creationId xmlns:a16="http://schemas.microsoft.com/office/drawing/2014/main" xmlns="" id="{F75E7099-B1C8-654B-8C99-BE2733BC1D0C}"/>
              </a:ext>
            </a:extLst>
          </p:cNvPr>
          <p:cNvSpPr>
            <a:spLocks noChangeArrowheads="1"/>
          </p:cNvSpPr>
          <p:nvPr/>
        </p:nvSpPr>
        <p:spPr bwMode="auto">
          <a:xfrm>
            <a:off x="182563" y="4470953"/>
            <a:ext cx="114682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Cá</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heo</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4400" b="1" dirty="0">
                <a:solidFill>
                  <a:srgbClr val="006600"/>
                </a:solidFill>
                <a:latin typeface="Times New Roman" panose="02020603050405020304" pitchFamily="18" charset="0"/>
                <a:cs typeface="Arial" panose="020B0604020202020204" pitchFamily="34" charset="0"/>
              </a:rPr>
              <a:t>/</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gọi</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nhau</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quây</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đến</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quanh</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tàu</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như</a:t>
            </a:r>
            <a:r>
              <a:rPr lang="en-US" altLang="en-US" sz="3600" b="1" dirty="0">
                <a:solidFill>
                  <a:srgbClr val="006600"/>
                </a:solidFill>
                <a:latin typeface="Times New Roman" panose="02020603050405020304" pitchFamily="18" charset="0"/>
                <a:cs typeface="Arial" panose="020B0604020202020204" pitchFamily="34" charset="0"/>
              </a:rPr>
              <a:t> </a:t>
            </a:r>
            <a:r>
              <a:rPr lang="en-US" altLang="en-US" sz="3600" b="1" dirty="0" err="1">
                <a:solidFill>
                  <a:srgbClr val="006600"/>
                </a:solidFill>
                <a:latin typeface="Times New Roman" panose="02020603050405020304" pitchFamily="18" charset="0"/>
                <a:cs typeface="Arial" panose="020B0604020202020204" pitchFamily="34" charset="0"/>
              </a:rPr>
              <a:t>để</a:t>
            </a:r>
            <a:r>
              <a:rPr lang="en-US" altLang="en-US" sz="3600" b="1" dirty="0">
                <a:solidFill>
                  <a:srgbClr val="006600"/>
                </a:solidFill>
                <a:latin typeface="Times New Roman" panose="02020603050405020304" pitchFamily="18" charset="0"/>
                <a:cs typeface="Arial" panose="020B0604020202020204" pitchFamily="34" charset="0"/>
              </a:rPr>
              <a:t> chia </a:t>
            </a:r>
            <a:r>
              <a:rPr lang="en-US" altLang="en-US" sz="3600" b="1" dirty="0" err="1">
                <a:solidFill>
                  <a:srgbClr val="006600"/>
                </a:solidFill>
                <a:latin typeface="Times New Roman" panose="02020603050405020304" pitchFamily="18" charset="0"/>
                <a:cs typeface="Arial" panose="020B0604020202020204" pitchFamily="34" charset="0"/>
              </a:rPr>
              <a:t>vui</a:t>
            </a:r>
            <a:r>
              <a:rPr lang="en-US" altLang="en-US" sz="3600" b="1" dirty="0">
                <a:solidFill>
                  <a:srgbClr val="006600"/>
                </a:solidFill>
                <a:latin typeface="Times New Roman" panose="02020603050405020304" pitchFamily="18" charset="0"/>
                <a:cs typeface="Arial" panose="020B0604020202020204" pitchFamily="34" charset="0"/>
              </a:rPr>
              <a:t>.</a:t>
            </a:r>
          </a:p>
        </p:txBody>
      </p:sp>
      <p:sp>
        <p:nvSpPr>
          <p:cNvPr id="44" name="Line 22">
            <a:extLst>
              <a:ext uri="{FF2B5EF4-FFF2-40B4-BE49-F238E27FC236}">
                <a16:creationId xmlns:a16="http://schemas.microsoft.com/office/drawing/2014/main" xmlns="" id="{2407D2F6-1454-8A4D-894B-6CE56F4DAA03}"/>
              </a:ext>
            </a:extLst>
          </p:cNvPr>
          <p:cNvSpPr>
            <a:spLocks noChangeShapeType="1"/>
          </p:cNvSpPr>
          <p:nvPr/>
        </p:nvSpPr>
        <p:spPr bwMode="auto">
          <a:xfrm>
            <a:off x="453084" y="2928549"/>
            <a:ext cx="2378075"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45" name="Line 23">
            <a:extLst>
              <a:ext uri="{FF2B5EF4-FFF2-40B4-BE49-F238E27FC236}">
                <a16:creationId xmlns:a16="http://schemas.microsoft.com/office/drawing/2014/main" xmlns="" id="{FCB77FBE-85DE-4341-92B0-86036E747349}"/>
              </a:ext>
            </a:extLst>
          </p:cNvPr>
          <p:cNvSpPr>
            <a:spLocks noChangeShapeType="1"/>
          </p:cNvSpPr>
          <p:nvPr/>
        </p:nvSpPr>
        <p:spPr bwMode="auto">
          <a:xfrm>
            <a:off x="453084" y="3612250"/>
            <a:ext cx="2560638"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46" name="Line 24">
            <a:extLst>
              <a:ext uri="{FF2B5EF4-FFF2-40B4-BE49-F238E27FC236}">
                <a16:creationId xmlns:a16="http://schemas.microsoft.com/office/drawing/2014/main" xmlns="" id="{1F96D13B-789D-6542-A6BB-20BDFE9BC6B5}"/>
              </a:ext>
            </a:extLst>
          </p:cNvPr>
          <p:cNvSpPr>
            <a:spLocks noChangeShapeType="1"/>
          </p:cNvSpPr>
          <p:nvPr/>
        </p:nvSpPr>
        <p:spPr bwMode="auto">
          <a:xfrm>
            <a:off x="681831" y="4340536"/>
            <a:ext cx="1676400"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47" name="Line 25">
            <a:extLst>
              <a:ext uri="{FF2B5EF4-FFF2-40B4-BE49-F238E27FC236}">
                <a16:creationId xmlns:a16="http://schemas.microsoft.com/office/drawing/2014/main" xmlns="" id="{31C2DF9E-02AF-EC49-8664-948D38C340AC}"/>
              </a:ext>
            </a:extLst>
          </p:cNvPr>
          <p:cNvSpPr>
            <a:spLocks noChangeShapeType="1"/>
          </p:cNvSpPr>
          <p:nvPr/>
        </p:nvSpPr>
        <p:spPr bwMode="auto">
          <a:xfrm>
            <a:off x="551940" y="5137408"/>
            <a:ext cx="1279525" cy="0"/>
          </a:xfrm>
          <a:prstGeom prst="line">
            <a:avLst/>
          </a:prstGeom>
          <a:noFill/>
          <a:ln w="38100">
            <a:solidFill>
              <a:srgbClr val="6600FF"/>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48" name="Line 26">
            <a:extLst>
              <a:ext uri="{FF2B5EF4-FFF2-40B4-BE49-F238E27FC236}">
                <a16:creationId xmlns:a16="http://schemas.microsoft.com/office/drawing/2014/main" xmlns="" id="{A7AA974A-D295-BF40-89F8-B69A7E86D410}"/>
              </a:ext>
            </a:extLst>
          </p:cNvPr>
          <p:cNvSpPr>
            <a:spLocks noChangeShapeType="1"/>
          </p:cNvSpPr>
          <p:nvPr/>
        </p:nvSpPr>
        <p:spPr bwMode="auto">
          <a:xfrm flipV="1">
            <a:off x="3517561" y="2923393"/>
            <a:ext cx="7438570" cy="515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49" name="Line 27">
            <a:extLst>
              <a:ext uri="{FF2B5EF4-FFF2-40B4-BE49-F238E27FC236}">
                <a16:creationId xmlns:a16="http://schemas.microsoft.com/office/drawing/2014/main" xmlns="" id="{500E4E63-DABA-6E49-B449-7B1BD6B3D460}"/>
              </a:ext>
            </a:extLst>
          </p:cNvPr>
          <p:cNvSpPr>
            <a:spLocks noChangeShapeType="1"/>
          </p:cNvSpPr>
          <p:nvPr/>
        </p:nvSpPr>
        <p:spPr bwMode="auto">
          <a:xfrm>
            <a:off x="3183719" y="4340536"/>
            <a:ext cx="82875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50" name="Line 28">
            <a:extLst>
              <a:ext uri="{FF2B5EF4-FFF2-40B4-BE49-F238E27FC236}">
                <a16:creationId xmlns:a16="http://schemas.microsoft.com/office/drawing/2014/main" xmlns="" id="{2ACF62F8-7871-4D4A-B86B-7A08E458921A}"/>
              </a:ext>
            </a:extLst>
          </p:cNvPr>
          <p:cNvSpPr>
            <a:spLocks noChangeShapeType="1"/>
          </p:cNvSpPr>
          <p:nvPr/>
        </p:nvSpPr>
        <p:spPr bwMode="auto">
          <a:xfrm flipV="1">
            <a:off x="2393091" y="5134691"/>
            <a:ext cx="8898846" cy="294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x-none" sz="2400"/>
          </a:p>
        </p:txBody>
      </p:sp>
      <p:sp>
        <p:nvSpPr>
          <p:cNvPr id="51" name="Line 29">
            <a:extLst>
              <a:ext uri="{FF2B5EF4-FFF2-40B4-BE49-F238E27FC236}">
                <a16:creationId xmlns:a16="http://schemas.microsoft.com/office/drawing/2014/main" xmlns="" id="{F90252BB-1A70-2144-8DD3-AF1C724875C0}"/>
              </a:ext>
            </a:extLst>
          </p:cNvPr>
          <p:cNvSpPr>
            <a:spLocks noChangeShapeType="1"/>
          </p:cNvSpPr>
          <p:nvPr/>
        </p:nvSpPr>
        <p:spPr bwMode="auto">
          <a:xfrm flipV="1">
            <a:off x="3888259" y="3612250"/>
            <a:ext cx="914400" cy="9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x-none" sz="2400"/>
          </a:p>
        </p:txBody>
      </p:sp>
      <p:pic>
        <p:nvPicPr>
          <p:cNvPr id="52" name="图片 11">
            <a:extLst>
              <a:ext uri="{FF2B5EF4-FFF2-40B4-BE49-F238E27FC236}">
                <a16:creationId xmlns:a16="http://schemas.microsoft.com/office/drawing/2014/main" xmlns="" id="{037594DA-0BB0-5749-9BF0-33BEDEA72F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635" y="5514092"/>
            <a:ext cx="73183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8">
            <a:extLst>
              <a:ext uri="{FF2B5EF4-FFF2-40B4-BE49-F238E27FC236}">
                <a16:creationId xmlns:a16="http://schemas.microsoft.com/office/drawing/2014/main" xmlns="" id="{4D7A8977-1D11-F347-A300-C8932FE512F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9122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
                                        </p:tgtEl>
                                        <p:attrNameLst>
                                          <p:attrName>style.visibility</p:attrName>
                                        </p:attrNameLst>
                                      </p:cBhvr>
                                      <p:to>
                                        <p:strVal val="visible"/>
                                      </p:to>
                                    </p:set>
                                    <p:anim calcmode="discrete" valueType="clr">
                                      <p:cBhvr override="childStyle">
                                        <p:cTn id="7"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
                                        </p:tgtEl>
                                        <p:attrNameLst>
                                          <p:attrName>fillcolor</p:attrName>
                                        </p:attrNameLst>
                                      </p:cBhvr>
                                      <p:tavLst>
                                        <p:tav tm="0">
                                          <p:val>
                                            <p:clrVal>
                                              <a:schemeClr val="accent2"/>
                                            </p:clrVal>
                                          </p:val>
                                        </p:tav>
                                        <p:tav tm="50000">
                                          <p:val>
                                            <p:clrVal>
                                              <a:schemeClr val="hlink"/>
                                            </p:clrVal>
                                          </p:val>
                                        </p:tav>
                                      </p:tavLst>
                                    </p:anim>
                                    <p:set>
                                      <p:cBhvr>
                                        <p:cTn id="9" dur="80"/>
                                        <p:tgtEl>
                                          <p:spTgt spid="39"/>
                                        </p:tgtEl>
                                        <p:attrNameLst>
                                          <p:attrName>fill.type</p:attrName>
                                        </p:attrNameLst>
                                      </p:cBhvr>
                                      <p:to>
                                        <p:strVal val="solid"/>
                                      </p:to>
                                    </p:set>
                                  </p:childTnLst>
                                </p:cTn>
                              </p:par>
                            </p:childTnLst>
                          </p:cTn>
                        </p:par>
                        <p:par>
                          <p:cTn id="10" fill="hold">
                            <p:stCondLst>
                              <p:cond delay="21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0"/>
                                        </p:tgtEl>
                                        <p:attrNameLst>
                                          <p:attrName>style.visibility</p:attrName>
                                        </p:attrNameLst>
                                      </p:cBhvr>
                                      <p:to>
                                        <p:strVal val="visible"/>
                                      </p:to>
                                    </p:set>
                                    <p:anim calcmode="discrete" valueType="clr">
                                      <p:cBhvr override="childStyle">
                                        <p:cTn id="13"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0"/>
                                        </p:tgtEl>
                                        <p:attrNameLst>
                                          <p:attrName>fillcolor</p:attrName>
                                        </p:attrNameLst>
                                      </p:cBhvr>
                                      <p:tavLst>
                                        <p:tav tm="0">
                                          <p:val>
                                            <p:clrVal>
                                              <a:schemeClr val="accent2"/>
                                            </p:clrVal>
                                          </p:val>
                                        </p:tav>
                                        <p:tav tm="50000">
                                          <p:val>
                                            <p:clrVal>
                                              <a:schemeClr val="hlink"/>
                                            </p:clrVal>
                                          </p:val>
                                        </p:tav>
                                      </p:tavLst>
                                    </p:anim>
                                    <p:set>
                                      <p:cBhvr>
                                        <p:cTn id="15" dur="80"/>
                                        <p:tgtEl>
                                          <p:spTgt spid="40"/>
                                        </p:tgtEl>
                                        <p:attrNameLst>
                                          <p:attrName>fill.type</p:attrName>
                                        </p:attrNameLst>
                                      </p:cBhvr>
                                      <p:to>
                                        <p:strVal val="solid"/>
                                      </p:to>
                                    </p:set>
                                  </p:childTnLst>
                                </p:cTn>
                              </p:par>
                            </p:childTnLst>
                          </p:cTn>
                        </p:par>
                        <p:par>
                          <p:cTn id="16" fill="hold">
                            <p:stCondLst>
                              <p:cond delay="39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1"/>
                                        </p:tgtEl>
                                        <p:attrNameLst>
                                          <p:attrName>style.visibility</p:attrName>
                                        </p:attrNameLst>
                                      </p:cBhvr>
                                      <p:to>
                                        <p:strVal val="visible"/>
                                      </p:to>
                                    </p:set>
                                    <p:anim calcmode="discrete" valueType="clr">
                                      <p:cBhvr override="childStyle">
                                        <p:cTn id="19"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1"/>
                                        </p:tgtEl>
                                        <p:attrNameLst>
                                          <p:attrName>fillcolor</p:attrName>
                                        </p:attrNameLst>
                                      </p:cBhvr>
                                      <p:tavLst>
                                        <p:tav tm="0">
                                          <p:val>
                                            <p:clrVal>
                                              <a:schemeClr val="accent2"/>
                                            </p:clrVal>
                                          </p:val>
                                        </p:tav>
                                        <p:tav tm="50000">
                                          <p:val>
                                            <p:clrVal>
                                              <a:schemeClr val="hlink"/>
                                            </p:clrVal>
                                          </p:val>
                                        </p:tav>
                                      </p:tavLst>
                                    </p:anim>
                                    <p:set>
                                      <p:cBhvr>
                                        <p:cTn id="21" dur="80"/>
                                        <p:tgtEl>
                                          <p:spTgt spid="41"/>
                                        </p:tgtEl>
                                        <p:attrNameLst>
                                          <p:attrName>fill.type</p:attrName>
                                        </p:attrNameLst>
                                      </p:cBhvr>
                                      <p:to>
                                        <p:strVal val="solid"/>
                                      </p:to>
                                    </p:set>
                                  </p:childTnLst>
                                </p:cTn>
                              </p:par>
                            </p:childTnLst>
                          </p:cTn>
                        </p:par>
                        <p:par>
                          <p:cTn id="22" fill="hold">
                            <p:stCondLst>
                              <p:cond delay="48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42"/>
                                        </p:tgtEl>
                                        <p:attrNameLst>
                                          <p:attrName>style.visibility</p:attrName>
                                        </p:attrNameLst>
                                      </p:cBhvr>
                                      <p:to>
                                        <p:strVal val="visible"/>
                                      </p:to>
                                    </p:set>
                                    <p:anim calcmode="discrete" valueType="clr">
                                      <p:cBhvr override="childStyle">
                                        <p:cTn id="25"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2"/>
                                        </p:tgtEl>
                                        <p:attrNameLst>
                                          <p:attrName>fillcolor</p:attrName>
                                        </p:attrNameLst>
                                      </p:cBhvr>
                                      <p:tavLst>
                                        <p:tav tm="0">
                                          <p:val>
                                            <p:clrVal>
                                              <a:schemeClr val="accent2"/>
                                            </p:clrVal>
                                          </p:val>
                                        </p:tav>
                                        <p:tav tm="50000">
                                          <p:val>
                                            <p:clrVal>
                                              <a:schemeClr val="hlink"/>
                                            </p:clrVal>
                                          </p:val>
                                        </p:tav>
                                      </p:tavLst>
                                    </p:anim>
                                    <p:set>
                                      <p:cBhvr>
                                        <p:cTn id="27" dur="80"/>
                                        <p:tgtEl>
                                          <p:spTgt spid="42"/>
                                        </p:tgtEl>
                                        <p:attrNameLst>
                                          <p:attrName>fill.type</p:attrName>
                                        </p:attrNameLst>
                                      </p:cBhvr>
                                      <p:to>
                                        <p:strVal val="solid"/>
                                      </p:to>
                                    </p:set>
                                  </p:childTnLst>
                                </p:cTn>
                              </p:par>
                            </p:childTnLst>
                          </p:cTn>
                        </p:par>
                        <p:par>
                          <p:cTn id="28" fill="hold">
                            <p:stCondLst>
                              <p:cond delay="668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43"/>
                                        </p:tgtEl>
                                        <p:attrNameLst>
                                          <p:attrName>style.visibility</p:attrName>
                                        </p:attrNameLst>
                                      </p:cBhvr>
                                      <p:to>
                                        <p:strVal val="visible"/>
                                      </p:to>
                                    </p:set>
                                    <p:anim calcmode="discrete" valueType="clr">
                                      <p:cBhvr override="childStyle">
                                        <p:cTn id="31"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3"/>
                                        </p:tgtEl>
                                        <p:attrNameLst>
                                          <p:attrName>fillcolor</p:attrName>
                                        </p:attrNameLst>
                                      </p:cBhvr>
                                      <p:tavLst>
                                        <p:tav tm="0">
                                          <p:val>
                                            <p:clrVal>
                                              <a:schemeClr val="accent2"/>
                                            </p:clrVal>
                                          </p:val>
                                        </p:tav>
                                        <p:tav tm="50000">
                                          <p:val>
                                            <p:clrVal>
                                              <a:schemeClr val="hlink"/>
                                            </p:clrVal>
                                          </p:val>
                                        </p:tav>
                                      </p:tavLst>
                                    </p:anim>
                                    <p:set>
                                      <p:cBhvr>
                                        <p:cTn id="33" dur="80"/>
                                        <p:tgtEl>
                                          <p:spTgt spid="43"/>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ppt_x"/>
                                          </p:val>
                                        </p:tav>
                                        <p:tav tm="100000">
                                          <p:val>
                                            <p:strVal val="#ppt_x"/>
                                          </p:val>
                                        </p:tav>
                                      </p:tavLst>
                                    </p:anim>
                                    <p:anim calcmode="lin" valueType="num">
                                      <p:cBhvr additive="base">
                                        <p:cTn id="3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ppt_x"/>
                                          </p:val>
                                        </p:tav>
                                        <p:tav tm="100000">
                                          <p:val>
                                            <p:strVal val="#ppt_x"/>
                                          </p:val>
                                        </p:tav>
                                      </p:tavLst>
                                    </p:anim>
                                    <p:anim calcmode="lin" valueType="num">
                                      <p:cBhvr additive="base">
                                        <p:cTn id="4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ppt_x"/>
                                          </p:val>
                                        </p:tav>
                                        <p:tav tm="100000">
                                          <p:val>
                                            <p:strVal val="#ppt_x"/>
                                          </p:val>
                                        </p:tav>
                                      </p:tavLst>
                                    </p:anim>
                                    <p:anim calcmode="lin" valueType="num">
                                      <p:cBhvr additive="base">
                                        <p:cTn id="5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fill="hold"/>
                                        <p:tgtEl>
                                          <p:spTgt spid="46"/>
                                        </p:tgtEl>
                                        <p:attrNameLst>
                                          <p:attrName>ppt_x</p:attrName>
                                        </p:attrNameLst>
                                      </p:cBhvr>
                                      <p:tavLst>
                                        <p:tav tm="0">
                                          <p:val>
                                            <p:strVal val="#ppt_x"/>
                                          </p:val>
                                        </p:tav>
                                        <p:tav tm="100000">
                                          <p:val>
                                            <p:strVal val="#ppt_x"/>
                                          </p:val>
                                        </p:tav>
                                      </p:tavLst>
                                    </p:anim>
                                    <p:anim calcmode="lin" valueType="num">
                                      <p:cBhvr additive="base">
                                        <p:cTn id="6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ppt_x"/>
                                          </p:val>
                                        </p:tav>
                                        <p:tav tm="100000">
                                          <p:val>
                                            <p:strVal val="#ppt_x"/>
                                          </p:val>
                                        </p:tav>
                                      </p:tavLst>
                                    </p:anim>
                                    <p:anim calcmode="lin" valueType="num">
                                      <p:cBhvr additive="base">
                                        <p:cTn id="6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500" fill="hold"/>
                                        <p:tgtEl>
                                          <p:spTgt spid="47"/>
                                        </p:tgtEl>
                                        <p:attrNameLst>
                                          <p:attrName>ppt_x</p:attrName>
                                        </p:attrNameLst>
                                      </p:cBhvr>
                                      <p:tavLst>
                                        <p:tav tm="0">
                                          <p:val>
                                            <p:strVal val="#ppt_x"/>
                                          </p:val>
                                        </p:tav>
                                        <p:tav tm="100000">
                                          <p:val>
                                            <p:strVal val="#ppt_x"/>
                                          </p:val>
                                        </p:tav>
                                      </p:tavLst>
                                    </p:anim>
                                    <p:anim calcmode="lin" valueType="num">
                                      <p:cBhvr additive="base">
                                        <p:cTn id="7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additive="base">
                                        <p:cTn id="80" dur="500" fill="hold"/>
                                        <p:tgtEl>
                                          <p:spTgt spid="50"/>
                                        </p:tgtEl>
                                        <p:attrNameLst>
                                          <p:attrName>ppt_x</p:attrName>
                                        </p:attrNameLst>
                                      </p:cBhvr>
                                      <p:tavLst>
                                        <p:tav tm="0">
                                          <p:val>
                                            <p:strVal val="#ppt_x"/>
                                          </p:val>
                                        </p:tav>
                                        <p:tav tm="100000">
                                          <p:val>
                                            <p:strVal val="#ppt_x"/>
                                          </p:val>
                                        </p:tav>
                                      </p:tavLst>
                                    </p:anim>
                                    <p:anim calcmode="lin" valueType="num">
                                      <p:cBhvr additive="base">
                                        <p:cTn id="8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图片 6">
            <a:extLst>
              <a:ext uri="{FF2B5EF4-FFF2-40B4-BE49-F238E27FC236}">
                <a16:creationId xmlns:a16="http://schemas.microsoft.com/office/drawing/2014/main" xmlns="" id="{96095443-6E35-CA4E-9B51-E287AEA15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5518" y="25108"/>
            <a:ext cx="12430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图片 7">
            <a:extLst>
              <a:ext uri="{FF2B5EF4-FFF2-40B4-BE49-F238E27FC236}">
                <a16:creationId xmlns:a16="http://schemas.microsoft.com/office/drawing/2014/main" xmlns="" id="{F3B57378-ACAD-A844-9479-AA7AE1969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2762" y="1502068"/>
            <a:ext cx="1331912"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图片 8">
            <a:extLst>
              <a:ext uri="{FF2B5EF4-FFF2-40B4-BE49-F238E27FC236}">
                <a16:creationId xmlns:a16="http://schemas.microsoft.com/office/drawing/2014/main" xmlns="" id="{0E3530C9-3932-6849-8EFF-887636822D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 y="25108"/>
            <a:ext cx="15367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图片 9">
            <a:extLst>
              <a:ext uri="{FF2B5EF4-FFF2-40B4-BE49-F238E27FC236}">
                <a16:creationId xmlns:a16="http://schemas.microsoft.com/office/drawing/2014/main" xmlns="" id="{DEF453BC-45B5-024A-971A-98555B8DE4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12" y="5314951"/>
            <a:ext cx="11858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图片 10">
            <a:extLst>
              <a:ext uri="{FF2B5EF4-FFF2-40B4-BE49-F238E27FC236}">
                <a16:creationId xmlns:a16="http://schemas.microsoft.com/office/drawing/2014/main" xmlns="" id="{F571013A-C97F-E344-A1A0-FFE7DA1DCC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34725" y="63355"/>
            <a:ext cx="82391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任意多边形: 形状 14">
            <a:extLst>
              <a:ext uri="{FF2B5EF4-FFF2-40B4-BE49-F238E27FC236}">
                <a16:creationId xmlns:a16="http://schemas.microsoft.com/office/drawing/2014/main" xmlns="" id="{7CD50268-4D34-0E47-9E0B-09EAA02DF227}"/>
              </a:ext>
            </a:extLst>
          </p:cNvPr>
          <p:cNvSpPr/>
          <p:nvPr/>
        </p:nvSpPr>
        <p:spPr>
          <a:xfrm>
            <a:off x="965200" y="5781675"/>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sp>
        <p:nvSpPr>
          <p:cNvPr id="16" name="任意多边形: 形状 15">
            <a:extLst>
              <a:ext uri="{FF2B5EF4-FFF2-40B4-BE49-F238E27FC236}">
                <a16:creationId xmlns:a16="http://schemas.microsoft.com/office/drawing/2014/main" xmlns="" id="{2FE129D1-117F-4842-A7E7-AA7C6738C8F5}"/>
              </a:ext>
            </a:extLst>
          </p:cNvPr>
          <p:cNvSpPr/>
          <p:nvPr/>
        </p:nvSpPr>
        <p:spPr>
          <a:xfrm>
            <a:off x="11690350" y="3600450"/>
            <a:ext cx="268288" cy="233363"/>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solidFill>
                <a:prstClr val="white"/>
              </a:solidFill>
            </a:endParaRPr>
          </a:p>
        </p:txBody>
      </p:sp>
      <p:grpSp>
        <p:nvGrpSpPr>
          <p:cNvPr id="17" name="Group 17">
            <a:extLst>
              <a:ext uri="{FF2B5EF4-FFF2-40B4-BE49-F238E27FC236}">
                <a16:creationId xmlns:a16="http://schemas.microsoft.com/office/drawing/2014/main" xmlns="" id="{266A9991-8FE7-5848-B527-C604CB93E592}"/>
              </a:ext>
            </a:extLst>
          </p:cNvPr>
          <p:cNvGrpSpPr>
            <a:grpSpLocks/>
          </p:cNvGrpSpPr>
          <p:nvPr/>
        </p:nvGrpSpPr>
        <p:grpSpPr bwMode="auto">
          <a:xfrm>
            <a:off x="1047750" y="285750"/>
            <a:ext cx="12192000" cy="1438275"/>
            <a:chOff x="359" y="44"/>
            <a:chExt cx="5760" cy="906"/>
          </a:xfrm>
        </p:grpSpPr>
        <p:sp>
          <p:nvSpPr>
            <p:cNvPr id="18" name="Text Box 18">
              <a:extLst>
                <a:ext uri="{FF2B5EF4-FFF2-40B4-BE49-F238E27FC236}">
                  <a16:creationId xmlns:a16="http://schemas.microsoft.com/office/drawing/2014/main" xmlns="" id="{EAF21FB4-A1C7-CA41-B018-B02F52F1E872}"/>
                </a:ext>
              </a:extLst>
            </p:cNvPr>
            <p:cNvSpPr txBox="1">
              <a:spLocks noChangeArrowheads="1"/>
            </p:cNvSpPr>
            <p:nvPr/>
          </p:nvSpPr>
          <p:spPr bwMode="auto">
            <a:xfrm>
              <a:off x="761" y="585"/>
              <a:ext cx="4264" cy="365"/>
            </a:xfrm>
            <a:prstGeom prst="rect">
              <a:avLst/>
            </a:prstGeom>
            <a:noFill/>
            <a:ln w="9525">
              <a:noFill/>
              <a:miter lim="800000"/>
              <a:headEnd/>
              <a:tailEnd/>
            </a:ln>
            <a:effectLst/>
          </p:spPr>
          <p:txBody>
            <a:bodyPr>
              <a:spAutoFit/>
            </a:bodyPr>
            <a:lstStyle/>
            <a:p>
              <a:pPr algn="ctr">
                <a:spcBef>
                  <a:spcPct val="50000"/>
                </a:spcBef>
                <a:defRPr/>
              </a:pPr>
              <a:endParaRPr lang="en-US" sz="3200">
                <a:solidFill>
                  <a:srgbClr val="FF0000"/>
                </a:solidFill>
                <a:effectLst>
                  <a:outerShdw blurRad="38100" dist="38100" dir="2700000" algn="tl">
                    <a:srgbClr val="C0C0C0"/>
                  </a:outerShdw>
                </a:effectLst>
                <a:latin typeface="Arial" charset="0"/>
              </a:endParaRPr>
            </a:p>
          </p:txBody>
        </p:sp>
        <p:grpSp>
          <p:nvGrpSpPr>
            <p:cNvPr id="19" name="Group 19">
              <a:extLst>
                <a:ext uri="{FF2B5EF4-FFF2-40B4-BE49-F238E27FC236}">
                  <a16:creationId xmlns:a16="http://schemas.microsoft.com/office/drawing/2014/main" xmlns="" id="{C3D744CE-CD70-C446-90CC-204D6DE1FEA8}"/>
                </a:ext>
              </a:extLst>
            </p:cNvPr>
            <p:cNvGrpSpPr>
              <a:grpSpLocks/>
            </p:cNvGrpSpPr>
            <p:nvPr/>
          </p:nvGrpSpPr>
          <p:grpSpPr bwMode="auto">
            <a:xfrm>
              <a:off x="359" y="44"/>
              <a:ext cx="5760" cy="576"/>
              <a:chOff x="359" y="44"/>
              <a:chExt cx="5760" cy="576"/>
            </a:xfrm>
          </p:grpSpPr>
          <p:sp>
            <p:nvSpPr>
              <p:cNvPr id="20" name="Text Box 20">
                <a:extLst>
                  <a:ext uri="{FF2B5EF4-FFF2-40B4-BE49-F238E27FC236}">
                    <a16:creationId xmlns:a16="http://schemas.microsoft.com/office/drawing/2014/main" xmlns="" id="{D118DDD6-B096-CD42-A73B-D48410AD5086}"/>
                  </a:ext>
                </a:extLst>
              </p:cNvPr>
              <p:cNvSpPr txBox="1">
                <a:spLocks noChangeArrowheads="1"/>
              </p:cNvSpPr>
              <p:nvPr/>
            </p:nvSpPr>
            <p:spPr bwMode="auto">
              <a:xfrm>
                <a:off x="359" y="44"/>
                <a:ext cx="57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x-none" altLang="x-none"/>
              </a:p>
            </p:txBody>
          </p:sp>
          <p:sp>
            <p:nvSpPr>
              <p:cNvPr id="21" name="Text Box 21">
                <a:extLst>
                  <a:ext uri="{FF2B5EF4-FFF2-40B4-BE49-F238E27FC236}">
                    <a16:creationId xmlns:a16="http://schemas.microsoft.com/office/drawing/2014/main" xmlns="" id="{0E5D4AEB-7B47-E84F-9706-245810B12063}"/>
                  </a:ext>
                </a:extLst>
              </p:cNvPr>
              <p:cNvSpPr txBox="1">
                <a:spLocks noChangeArrowheads="1"/>
              </p:cNvSpPr>
              <p:nvPr/>
            </p:nvSpPr>
            <p:spPr bwMode="auto">
              <a:xfrm>
                <a:off x="1726" y="255"/>
                <a:ext cx="221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x-none" altLang="x-none" u="sng">
                  <a:solidFill>
                    <a:srgbClr val="660033"/>
                  </a:solidFill>
                </a:endParaRPr>
              </a:p>
            </p:txBody>
          </p:sp>
        </p:grpSp>
      </p:grpSp>
      <p:pic>
        <p:nvPicPr>
          <p:cNvPr id="33" name="图片 17">
            <a:extLst>
              <a:ext uri="{FF2B5EF4-FFF2-40B4-BE49-F238E27FC236}">
                <a16:creationId xmlns:a16="http://schemas.microsoft.com/office/drawing/2014/main" xmlns="" id="{40992A32-B6A1-4F4A-93AB-37B87AD27B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384926"/>
            <a:ext cx="12192000" cy="4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23">
            <a:extLst>
              <a:ext uri="{FF2B5EF4-FFF2-40B4-BE49-F238E27FC236}">
                <a16:creationId xmlns:a16="http://schemas.microsoft.com/office/drawing/2014/main" xmlns="" id="{1678B6AC-82FD-6E48-AE15-1D2F9361E2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10042" y="5257006"/>
            <a:ext cx="1778001" cy="148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4">
            <a:extLst>
              <a:ext uri="{FF2B5EF4-FFF2-40B4-BE49-F238E27FC236}">
                <a16:creationId xmlns:a16="http://schemas.microsoft.com/office/drawing/2014/main" xmlns="" id="{3D237604-CFA9-6A43-95CD-489D49E55BE1}"/>
              </a:ext>
            </a:extLst>
          </p:cNvPr>
          <p:cNvSpPr txBox="1">
            <a:spLocks noChangeArrowheads="1"/>
          </p:cNvSpPr>
          <p:nvPr/>
        </p:nvSpPr>
        <p:spPr bwMode="auto">
          <a:xfrm>
            <a:off x="620630" y="2074392"/>
            <a:ext cx="10698162" cy="2124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ts val="538"/>
              </a:spcAft>
              <a:buClr>
                <a:schemeClr val="accent1"/>
              </a:buClr>
              <a:buSzPct val="115000"/>
              <a:buFont typeface="Arial" panose="020B0604020202020204" pitchFamily="34" charset="0"/>
              <a:buChar char="•"/>
              <a:defRPr sz="2100">
                <a:solidFill>
                  <a:srgbClr val="262626"/>
                </a:solidFill>
                <a:latin typeface="Garamond" panose="02020404030301010803" pitchFamily="18" charset="0"/>
              </a:defRPr>
            </a:lvl1pPr>
            <a:lvl2pPr marL="742950" indent="-285750">
              <a:spcBef>
                <a:spcPct val="20000"/>
              </a:spcBef>
              <a:spcAft>
                <a:spcPts val="538"/>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2pPr>
            <a:lvl3pPr marL="1143000" indent="-228600">
              <a:spcBef>
                <a:spcPct val="20000"/>
              </a:spcBef>
              <a:spcAft>
                <a:spcPts val="538"/>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3pPr>
            <a:lvl4pPr marL="1600200" indent="-228600">
              <a:spcBef>
                <a:spcPct val="20000"/>
              </a:spcBef>
              <a:spcAft>
                <a:spcPts val="538"/>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4pPr>
            <a:lvl5pPr marL="2057400" indent="-22860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538"/>
              </a:spcAft>
              <a:buClr>
                <a:schemeClr val="accent1"/>
              </a:buClr>
              <a:buSzPct val="115000"/>
              <a:buFont typeface="Arial" panose="020B0604020202020204" pitchFamily="34" charset="0"/>
              <a:buChar char="•"/>
              <a:defRPr sz="1200">
                <a:solidFill>
                  <a:srgbClr val="262626"/>
                </a:solidFill>
                <a:latin typeface="Garamond" panose="02020404030301010803" pitchFamily="18" charset="0"/>
              </a:defRPr>
            </a:lvl9pPr>
          </a:lstStyle>
          <a:p>
            <a:pPr eaLnBrk="1" hangingPunct="1">
              <a:spcBef>
                <a:spcPct val="50000"/>
              </a:spcBef>
              <a:spcAft>
                <a:spcPct val="0"/>
              </a:spcAft>
              <a:buClrTx/>
              <a:buSzTx/>
              <a:buFontTx/>
              <a:buNone/>
            </a:pPr>
            <a:r>
              <a:rPr lang="en-US" altLang="en-US" sz="2400" b="1">
                <a:solidFill>
                  <a:srgbClr val="FF0000"/>
                </a:solidFill>
                <a:latin typeface="Times New Roman" panose="02020603050405020304" pitchFamily="18" charset="0"/>
                <a:cs typeface="Arial" panose="020B0604020202020204" pitchFamily="34" charset="0"/>
              </a:rPr>
              <a:t>   </a:t>
            </a:r>
            <a:r>
              <a:rPr lang="en-US" altLang="en-US" sz="4400" b="1" u="sng">
                <a:solidFill>
                  <a:srgbClr val="FF0000"/>
                </a:solidFill>
                <a:latin typeface="Times New Roman" panose="02020603050405020304" pitchFamily="18" charset="0"/>
                <a:cs typeface="Arial" panose="020B0604020202020204" pitchFamily="34" charset="0"/>
              </a:rPr>
              <a:t>Bài 3</a:t>
            </a:r>
            <a:r>
              <a:rPr lang="en-US" altLang="en-US" sz="4400">
                <a:solidFill>
                  <a:srgbClr val="FF0000"/>
                </a:solidFill>
                <a:latin typeface="Times New Roman" panose="02020603050405020304" pitchFamily="18" charset="0"/>
                <a:cs typeface="Arial" panose="020B0604020202020204" pitchFamily="34" charset="0"/>
              </a:rPr>
              <a:t>: </a:t>
            </a:r>
            <a:r>
              <a:rPr lang="en-US" altLang="en-US" sz="4400" b="1">
                <a:solidFill>
                  <a:srgbClr val="FF0000"/>
                </a:solidFill>
                <a:latin typeface="Times New Roman" panose="02020603050405020304" pitchFamily="18" charset="0"/>
                <a:cs typeface="Arial" panose="020B0604020202020204" pitchFamily="34" charset="0"/>
              </a:rPr>
              <a:t>Viết một đoạn văn khoảng 5 câu kể về </a:t>
            </a:r>
            <a:r>
              <a:rPr lang="en-US" altLang="en-US" sz="4400" b="1" u="sng">
                <a:solidFill>
                  <a:srgbClr val="FF0000"/>
                </a:solidFill>
                <a:latin typeface="Times New Roman" panose="02020603050405020304" pitchFamily="18" charset="0"/>
                <a:cs typeface="Arial" panose="020B0604020202020204" pitchFamily="34" charset="0"/>
              </a:rPr>
              <a:t>công việc trực nhật lớp của tổ em</a:t>
            </a:r>
            <a:r>
              <a:rPr lang="en-US" altLang="en-US" sz="4400" b="1">
                <a:solidFill>
                  <a:srgbClr val="FF0000"/>
                </a:solidFill>
                <a:latin typeface="Times New Roman" panose="02020603050405020304" pitchFamily="18" charset="0"/>
                <a:cs typeface="Arial" panose="020B0604020202020204" pitchFamily="34" charset="0"/>
              </a:rPr>
              <a:t>, trong đó </a:t>
            </a:r>
            <a:r>
              <a:rPr lang="en-US" altLang="en-US" sz="4400" b="1" u="sng">
                <a:solidFill>
                  <a:srgbClr val="FF0000"/>
                </a:solidFill>
                <a:latin typeface="Times New Roman" panose="02020603050405020304" pitchFamily="18" charset="0"/>
                <a:cs typeface="Arial" panose="020B0604020202020204" pitchFamily="34" charset="0"/>
              </a:rPr>
              <a:t>có dùng kiểu câu kể: </a:t>
            </a:r>
            <a:r>
              <a:rPr lang="en-US" altLang="en-US" sz="4400" b="1" i="1" u="sng">
                <a:solidFill>
                  <a:srgbClr val="FF0000"/>
                </a:solidFill>
                <a:latin typeface="Times New Roman" panose="02020603050405020304" pitchFamily="18" charset="0"/>
                <a:cs typeface="Arial" panose="020B0604020202020204" pitchFamily="34" charset="0"/>
              </a:rPr>
              <a:t>Ai làm gì?</a:t>
            </a:r>
          </a:p>
        </p:txBody>
      </p:sp>
    </p:spTree>
    <p:custDataLst>
      <p:tags r:id="rId1"/>
    </p:custDataLst>
    <p:extLst>
      <p:ext uri="{BB962C8B-B14F-4D97-AF65-F5344CB8AC3E}">
        <p14:creationId xmlns:p14="http://schemas.microsoft.com/office/powerpoint/2010/main" val="178867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anim calcmode="discrete" valueType="clr">
                                      <p:cBhvr override="childStyle">
                                        <p:cTn id="7"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
                                        </p:tgtEl>
                                        <p:attrNameLst>
                                          <p:attrName>fillcolor</p:attrName>
                                        </p:attrNameLst>
                                      </p:cBhvr>
                                      <p:tavLst>
                                        <p:tav tm="0">
                                          <p:val>
                                            <p:clrVal>
                                              <a:schemeClr val="accent2"/>
                                            </p:clrVal>
                                          </p:val>
                                        </p:tav>
                                        <p:tav tm="50000">
                                          <p:val>
                                            <p:clrVal>
                                              <a:schemeClr val="hlink"/>
                                            </p:clrVal>
                                          </p:val>
                                        </p:tav>
                                      </p:tavLst>
                                    </p:anim>
                                    <p:set>
                                      <p:cBhvr>
                                        <p:cTn id="9"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472</Words>
  <Application>Microsoft Office PowerPoint</Application>
  <PresentationFormat>Widescreen</PresentationFormat>
  <Paragraphs>44</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Arial</vt:lpstr>
      <vt:lpstr>Calibri</vt:lpstr>
      <vt:lpstr>Calibri Light</vt:lpstr>
      <vt:lpstr>HP001 5 hàng</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43</cp:revision>
  <dcterms:created xsi:type="dcterms:W3CDTF">2020-12-09T11:33:09Z</dcterms:created>
  <dcterms:modified xsi:type="dcterms:W3CDTF">2022-01-24T15:04:09Z</dcterms:modified>
</cp:coreProperties>
</file>