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4" r:id="rId3"/>
  </p:sldMasterIdLst>
  <p:notesMasterIdLst>
    <p:notesMasterId r:id="rId21"/>
  </p:notesMasterIdLst>
  <p:sldIdLst>
    <p:sldId id="292" r:id="rId4"/>
    <p:sldId id="301" r:id="rId5"/>
    <p:sldId id="302" r:id="rId6"/>
    <p:sldId id="303" r:id="rId7"/>
    <p:sldId id="304" r:id="rId8"/>
    <p:sldId id="305" r:id="rId9"/>
    <p:sldId id="306" r:id="rId10"/>
    <p:sldId id="275" r:id="rId11"/>
    <p:sldId id="299" r:id="rId12"/>
    <p:sldId id="307" r:id="rId13"/>
    <p:sldId id="308" r:id="rId14"/>
    <p:sldId id="289" r:id="rId15"/>
    <p:sldId id="315" r:id="rId16"/>
    <p:sldId id="314" r:id="rId17"/>
    <p:sldId id="316" r:id="rId18"/>
    <p:sldId id="278" r:id="rId19"/>
    <p:sldId id="311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-SGK-TV" pitchFamily="2" charset="0"/>
      <p:regular r:id="rId26"/>
      <p:bold r:id="rId27"/>
      <p:italic r:id="rId28"/>
    </p:embeddedFont>
    <p:embeddedFont>
      <p:font typeface="HP001 4 hàng" panose="020B0604020202020204" charset="0"/>
      <p:regular r:id="rId29"/>
      <p:bold r:id="rId30"/>
    </p:embeddedFont>
    <p:embeddedFont>
      <p:font typeface=".VnAvant" panose="020B7200000000000000" pitchFamily="34" charset="0"/>
      <p:regular r:id="rId31"/>
      <p:bold r:id="rId32"/>
      <p:italic r:id="rId33"/>
      <p:boldItalic r:id="rId34"/>
    </p:embeddedFont>
    <p:embeddedFont>
      <p:font typeface="VNI-Avo" pitchFamily="2" charset="0"/>
      <p:regular r:id="rId35"/>
      <p:bold r:id="rId36"/>
      <p:italic r:id="rId37"/>
      <p:boldItalic r:id="rId38"/>
    </p:embeddedFont>
    <p:embeddedFont>
      <p:font typeface="SimSun" panose="02010600030101010101" pitchFamily="2" charset="-122"/>
      <p:regular r:id="rId39"/>
    </p:embeddedFont>
    <p:embeddedFont>
      <p:font typeface="Calibri Light" panose="020F0302020204030204" pitchFamily="34" charset="0"/>
      <p:regular r:id="rId40"/>
      <p:italic r:id="rId4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7D4C18"/>
    <a:srgbClr val="6E3D0C"/>
    <a:srgbClr val="FF00FF"/>
    <a:srgbClr val="FF99FF"/>
    <a:srgbClr val="FF66FF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2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6A0CE1-FCB1-4D18-BD0A-E267214A284E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D1B0E5-BE2F-41ED-8780-B15177987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6F57-9428-4501-9C33-0C63354A8723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87020-1590-45C3-B114-8C4E8C238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9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314D-FCE9-4F96-8760-3AE857EC0C3F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44A6-E8D9-4046-96A5-A2E4C33DC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3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43A8E-2A1F-4A11-938B-01D49E0FB7D6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2074-82F9-4D3B-8728-5BF67805B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04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849583"/>
      </p:ext>
    </p:extLst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4423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63023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525307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43028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24913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0345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758826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486B-84DF-424C-99E5-2593FF9BBF78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1DB4-0465-4AFA-8B8B-B9EBD650A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60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379978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477940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56065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41008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3BAC-EC0B-4155-94C3-B5461FF6A107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8B7A-C877-4C9C-95C2-2BC62790E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9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798B-7E6D-4A5D-BE91-1CDDC3FE1977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E74E-F3A1-44BE-BF4A-7E66D0456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6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582B-7582-4FAA-9175-D9D4CE6FACEA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D554-3C20-4495-92C3-83FDC959C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6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AE7A6-B96D-4B4E-8E86-F3780B30453B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250D-C90D-4C75-99CD-EC8D4FE43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2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DC95-AE73-4466-89A3-663C83CFB5CC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D0CF-5620-419C-9315-BF4CF7705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6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5E1B-D74B-4341-BBCD-98E79FA7BCEE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AEAB-07D2-4CA9-BE99-DCBDD37E6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1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93BEA-B2BD-4ED6-B69C-993790FE47B6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5BDA-2B5F-473E-9313-5DBC57474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6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D16AB0-A53C-4BE0-BC62-11EDCC799483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B97713-6C07-46D6-8BD9-E51DA6934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 spd="slow" advClick="0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1080-hoa-135b04f1e8067e0_74f5c76253c1eb10ba36d359f9c90a0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solidFill>
                  <a:srgbClr val="00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Xin chào tất cả các con!</a:t>
            </a:r>
            <a:endParaRPr lang="zh-CN" altLang="en-US" sz="7200" b="1">
              <a:solidFill>
                <a:srgbClr val="000000"/>
              </a:solidFill>
              <a:latin typeface="HP001 4 hàng" panose="020B0603050302020204" pitchFamily="34" charset="0"/>
              <a:ea typeface="SimSun" panose="02010600030101010101" pitchFamily="2" charset="-122"/>
            </a:endParaRPr>
          </a:p>
        </p:txBody>
      </p:sp>
      <p:pic>
        <p:nvPicPr>
          <p:cNvPr id="410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93688"/>
            <a:ext cx="2290763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3375025" y="290513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smtClean="0">
                <a:solidFill>
                  <a:srgbClr val="FF0000"/>
                </a:solidFill>
                <a:latin typeface="UTM Avo"/>
              </a:rPr>
              <a:t>Tập đọc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339850"/>
            <a:ext cx="7781925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60325" y="-22225"/>
            <a:ext cx="2838450" cy="881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smtClean="0">
                <a:solidFill>
                  <a:srgbClr val="FF0000"/>
                </a:solidFill>
                <a:latin typeface="UTM Avo"/>
              </a:rPr>
              <a:t>3.Tập đọc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12192000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9540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6"/>
          <p:cNvGrpSpPr>
            <a:grpSpLocks/>
          </p:cNvGrpSpPr>
          <p:nvPr/>
        </p:nvGrpSpPr>
        <p:grpSpPr bwMode="auto">
          <a:xfrm>
            <a:off x="1509713" y="2300288"/>
            <a:ext cx="10204450" cy="1701800"/>
            <a:chOff x="5620328" y="2270871"/>
            <a:chExt cx="5070713" cy="1272102"/>
          </a:xfrm>
        </p:grpSpPr>
        <p:sp>
          <p:nvSpPr>
            <p:cNvPr id="15365" name="TextBox 8"/>
            <p:cNvSpPr txBox="1">
              <a:spLocks noChangeArrowheads="1"/>
            </p:cNvSpPr>
            <p:nvPr/>
          </p:nvSpPr>
          <p:spPr bwMode="auto">
            <a:xfrm>
              <a:off x="5620328" y="2270871"/>
              <a:ext cx="5070713" cy="80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Lang thang: </a:t>
              </a:r>
              <a:r>
                <a:rPr lang="en-US" altLang="en-US" sz="3200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®</a:t>
              </a:r>
              <a:r>
                <a:rPr lang="en-US" altLang="en-US" sz="3200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i</a:t>
              </a:r>
              <a:r>
                <a:rPr lang="en-US" altLang="en-US" sz="3200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hÕt</a:t>
              </a:r>
              <a:r>
                <a:rPr lang="en-US" altLang="en-US" sz="32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chç</a:t>
              </a:r>
              <a:r>
                <a:rPr lang="en-US" altLang="en-US" sz="32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nµy</a:t>
              </a:r>
              <a:r>
                <a:rPr lang="en-US" altLang="en-US" sz="32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altLang="en-US" sz="3200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®</a:t>
              </a:r>
              <a:r>
                <a:rPr lang="en-US" altLang="en-US" sz="3200" dirty="0" err="1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ế</a:t>
              </a:r>
              <a:r>
                <a:rPr lang="en-US" altLang="en-US" sz="3200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n</a:t>
              </a:r>
              <a:r>
                <a:rPr lang="en-US" altLang="en-US" sz="3200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chç</a:t>
              </a:r>
              <a:r>
                <a:rPr lang="en-US" altLang="en-US" sz="32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kh¸c</a:t>
              </a:r>
              <a:r>
                <a:rPr lang="en-US" altLang="en-US" sz="32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kh«ng</a:t>
              </a:r>
              <a:endParaRPr lang="en-US" altLang="en-US" sz="32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dõng</a:t>
              </a:r>
              <a:r>
                <a:rPr lang="en-US" altLang="en-US" sz="32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 l¹i </a:t>
              </a:r>
              <a:r>
                <a:rPr lang="en-US" altLang="en-US" sz="32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chç</a:t>
              </a:r>
              <a:r>
                <a:rPr lang="en-US" altLang="en-US" sz="32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nµo</a:t>
              </a:r>
              <a:r>
                <a:rPr lang="en-US" altLang="en-US" sz="32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.</a:t>
              </a:r>
            </a:p>
          </p:txBody>
        </p:sp>
        <p:sp>
          <p:nvSpPr>
            <p:cNvPr id="15366" name="TextBox 10"/>
            <p:cNvSpPr txBox="1">
              <a:spLocks noChangeArrowheads="1"/>
            </p:cNvSpPr>
            <p:nvPr/>
          </p:nvSpPr>
          <p:spPr bwMode="auto">
            <a:xfrm>
              <a:off x="5672966" y="3106109"/>
              <a:ext cx="4702029" cy="43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0000"/>
                  </a:solidFill>
                  <a:latin typeface=".VnAvant" panose="020B7200000000000000" pitchFamily="34" charset="0"/>
                </a:rPr>
                <a:t>ho¾m: rÊt s©u kh«ng thÊy ®¸y</a:t>
              </a:r>
            </a:p>
          </p:txBody>
        </p:sp>
      </p:grpSp>
      <p:sp>
        <p:nvSpPr>
          <p:cNvPr id="15364" name="TextBox 17"/>
          <p:cNvSpPr txBox="1">
            <a:spLocks noChangeArrowheads="1"/>
          </p:cNvSpPr>
          <p:nvPr/>
        </p:nvSpPr>
        <p:spPr bwMode="auto">
          <a:xfrm>
            <a:off x="261938" y="100013"/>
            <a:ext cx="32924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</a:rPr>
              <a:t>gi¶i nghÜa tõ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9540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6"/>
          <p:cNvGrpSpPr>
            <a:grpSpLocks/>
          </p:cNvGrpSpPr>
          <p:nvPr/>
        </p:nvGrpSpPr>
        <p:grpSpPr bwMode="auto">
          <a:xfrm>
            <a:off x="1582738" y="2334795"/>
            <a:ext cx="3532727" cy="1852305"/>
            <a:chOff x="5656615" y="2296664"/>
            <a:chExt cx="1755454" cy="1384605"/>
          </a:xfrm>
        </p:grpSpPr>
        <p:sp>
          <p:nvSpPr>
            <p:cNvPr id="15365" name="TextBox 8"/>
            <p:cNvSpPr txBox="1">
              <a:spLocks noChangeArrowheads="1"/>
            </p:cNvSpPr>
            <p:nvPr/>
          </p:nvSpPr>
          <p:spPr bwMode="auto">
            <a:xfrm>
              <a:off x="5656615" y="2296664"/>
              <a:ext cx="1755454" cy="57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4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l</a:t>
              </a:r>
              <a:r>
                <a:rPr lang="en-US" altLang="en-US" sz="44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ang</a:t>
              </a:r>
              <a:r>
                <a:rPr lang="en-US" altLang="en-US" sz="44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thang</a:t>
              </a:r>
              <a:endParaRPr lang="en-US" altLang="en-US" sz="44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5366" name="TextBox 10"/>
            <p:cNvSpPr txBox="1">
              <a:spLocks noChangeArrowheads="1"/>
            </p:cNvSpPr>
            <p:nvPr/>
          </p:nvSpPr>
          <p:spPr bwMode="auto">
            <a:xfrm>
              <a:off x="5672966" y="3106109"/>
              <a:ext cx="1666231" cy="57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4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s</a:t>
              </a:r>
              <a:r>
                <a:rPr lang="en-US" altLang="en-US" sz="4400" b="1" dirty="0" err="1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âu</a:t>
              </a:r>
              <a:r>
                <a:rPr lang="en-US" altLang="en-US" sz="44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altLang="en-US" sz="4400" b="1" dirty="0" err="1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hoắm</a:t>
              </a:r>
              <a:endParaRPr lang="en-US" altLang="en-US" sz="44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15364" name="TextBox 17"/>
          <p:cNvSpPr txBox="1">
            <a:spLocks noChangeArrowheads="1"/>
          </p:cNvSpPr>
          <p:nvPr/>
        </p:nvSpPr>
        <p:spPr bwMode="auto">
          <a:xfrm>
            <a:off x="261938" y="100013"/>
            <a:ext cx="32924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</a:rPr>
              <a:t>gi¶i nghÜa tõ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367522" y="2252881"/>
            <a:ext cx="38892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ưới</a:t>
            </a:r>
            <a:r>
              <a:rPr lang="en-US" alt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giếng</a:t>
            </a:r>
            <a:endParaRPr lang="en-US" alt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367522" y="3378365"/>
            <a:ext cx="27419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oàm</a:t>
            </a:r>
            <a:endParaRPr lang="en-US" alt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67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745"/>
            <a:ext cx="12192000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4068" y="1371600"/>
            <a:ext cx="31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362" y="1956375"/>
            <a:ext cx="31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2664" y="1956374"/>
            <a:ext cx="31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2710" y="2496195"/>
            <a:ext cx="31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89140" y="3014957"/>
            <a:ext cx="31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185" y="3603772"/>
            <a:ext cx="31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9675" y="3499449"/>
            <a:ext cx="31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067" y="4612257"/>
            <a:ext cx="31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02174" y="4543246"/>
            <a:ext cx="31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2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745"/>
            <a:ext cx="12192000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4068" y="1371600"/>
            <a:ext cx="31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479" y="3599732"/>
            <a:ext cx="31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478" y="4717838"/>
            <a:ext cx="31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2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 flipV="1">
            <a:off x="1312863" y="5937250"/>
            <a:ext cx="657225" cy="644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41475" y="5100638"/>
            <a:ext cx="225425" cy="6556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1312863" y="5538788"/>
            <a:ext cx="781050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12763" y="623888"/>
            <a:ext cx="11152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600">
                <a:solidFill>
                  <a:srgbClr val="000000"/>
                </a:solidFill>
                <a:latin typeface=".VnAvant" panose="020B7200000000000000" pitchFamily="34" charset="0"/>
              </a:rPr>
              <a:t>T¹m biÖt c¸c em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/>
          </p:cNvPr>
          <p:cNvSpPr/>
          <p:nvPr/>
        </p:nvSpPr>
        <p:spPr>
          <a:xfrm>
            <a:off x="1123950" y="1011238"/>
            <a:ext cx="4972050" cy="4972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012825"/>
            <a:ext cx="49720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546975" y="1530350"/>
            <a:ext cx="33369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Khuy ¸o 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pic>
        <p:nvPicPr>
          <p:cNvPr id="512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618288" y="1492250"/>
            <a:ext cx="39195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759575" y="2765425"/>
            <a:ext cx="42592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808788" y="4062413"/>
            <a:ext cx="425926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808788" y="5211763"/>
            <a:ext cx="425926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 rot="870465">
            <a:off x="2117565" y="1708502"/>
            <a:ext cx="3799438" cy="1876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UTM Avo" pitchFamily="18" charset="0"/>
              </a:rPr>
              <a:t>KHỞI ĐỘNG</a:t>
            </a:r>
          </a:p>
        </p:txBody>
      </p:sp>
      <p:sp>
        <p:nvSpPr>
          <p:cNvPr id="20" name="文本框 3"/>
          <p:cNvSpPr txBox="1">
            <a:spLocks noChangeArrowheads="1"/>
          </p:cNvSpPr>
          <p:nvPr/>
        </p:nvSpPr>
        <p:spPr bwMode="auto">
          <a:xfrm>
            <a:off x="7888288" y="3970338"/>
            <a:ext cx="29956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Lòy tre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21" name="文本框 3"/>
          <p:cNvSpPr txBox="1">
            <a:spLocks noChangeArrowheads="1"/>
          </p:cNvSpPr>
          <p:nvPr/>
        </p:nvSpPr>
        <p:spPr bwMode="auto">
          <a:xfrm>
            <a:off x="7840663" y="5086350"/>
            <a:ext cx="39401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Tµu thñy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7742238" y="2600325"/>
            <a:ext cx="37195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Huy hiÖu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5367338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2192000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53359" y="822325"/>
            <a:ext cx="233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118: </a:t>
            </a:r>
            <a:endParaRPr lang="en-US" altLang="en-US" sz="4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97954" y="652269"/>
            <a:ext cx="6088242" cy="117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oam</a:t>
            </a:r>
            <a:r>
              <a:rPr lang="en-US" alt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alt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oăm</a:t>
            </a:r>
            <a:endParaRPr lang="en-US" alt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92072" y="2008381"/>
            <a:ext cx="4038600" cy="3683000"/>
            <a:chOff x="1828800" y="2641705"/>
            <a:chExt cx="4038600" cy="3682896"/>
          </a:xfrm>
        </p:grpSpPr>
        <p:sp>
          <p:nvSpPr>
            <p:cNvPr id="7178" name="Oval 8"/>
            <p:cNvSpPr>
              <a:spLocks noChangeArrowheads="1"/>
            </p:cNvSpPr>
            <p:nvPr/>
          </p:nvSpPr>
          <p:spPr bwMode="auto"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F4B183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79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156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96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75374" y="2053646"/>
            <a:ext cx="4038600" cy="3683000"/>
            <a:chOff x="1562100" y="1779088"/>
            <a:chExt cx="4038600" cy="3682896"/>
          </a:xfrm>
        </p:grpSpPr>
        <p:sp>
          <p:nvSpPr>
            <p:cNvPr id="7176" name="Oval 11"/>
            <p:cNvSpPr>
              <a:spLocks noChangeArrowheads="1"/>
            </p:cNvSpPr>
            <p:nvPr/>
          </p:nvSpPr>
          <p:spPr bwMode="auto">
            <a:xfrm>
              <a:off x="1562100" y="1779088"/>
              <a:ext cx="4038600" cy="3682896"/>
            </a:xfrm>
            <a:prstGeom prst="ellipse">
              <a:avLst/>
            </a:prstGeom>
            <a:solidFill>
              <a:srgbClr val="F4B183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77" name="TextBox 13"/>
            <p:cNvSpPr txBox="1">
              <a:spLocks noChangeArrowheads="1"/>
            </p:cNvSpPr>
            <p:nvPr/>
          </p:nvSpPr>
          <p:spPr bwMode="auto">
            <a:xfrm>
              <a:off x="1828800" y="2257959"/>
              <a:ext cx="3505200" cy="156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9600" dirty="0">
                <a:solidFill>
                  <a:srgbClr val="008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7175" name="Content Placeholder 14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9644332" y="6021238"/>
            <a:ext cx="1949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Trang</a:t>
            </a:r>
            <a:r>
              <a:rPr lang="en-US" dirty="0" smtClean="0"/>
              <a:t> 44 - 45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064779" y="2433967"/>
            <a:ext cx="2579553" cy="2034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9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oăm</a:t>
            </a:r>
            <a:endParaRPr lang="en-US" altLang="en-US" sz="9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1596" y="2910057"/>
            <a:ext cx="257955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9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oam</a:t>
            </a:r>
            <a:endParaRPr lang="en-US" sz="96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-174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smtClean="0">
                <a:solidFill>
                  <a:srgbClr val="FFFFFF"/>
                </a:solidFill>
                <a:latin typeface="UTM Avo" panose="02040603050506020204" charset="0"/>
              </a:rPr>
              <a:t>1.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charset="0"/>
              </a:rPr>
              <a:t>Làm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charset="0"/>
              </a:rPr>
              <a:t>quen</a:t>
            </a:r>
            <a:endParaRPr lang="en-US" sz="4000" kern="0" dirty="0" smtClean="0">
              <a:solidFill>
                <a:srgbClr val="FFFFFF"/>
              </a:solidFill>
              <a:latin typeface="UTM Avo" panose="02040603050506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9093" y="1940019"/>
            <a:ext cx="2871989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7200">
                <a:solidFill>
                  <a:srgbClr val="008000"/>
                </a:solidFill>
                <a:latin typeface=".VnAvant" panose="020B7200000000000000" pitchFamily="34" charset="0"/>
              </a:rPr>
              <a:t>oam</a:t>
            </a:r>
            <a:endParaRPr lang="en-US" sz="720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2508342" y="3094177"/>
            <a:ext cx="1542063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 smtClean="0">
                <a:solidFill>
                  <a:srgbClr val="FFFFFF"/>
                </a:solidFill>
                <a:latin typeface=".VnAvant" pitchFamily="34" charset="0"/>
              </a:rPr>
              <a:t>oa</a:t>
            </a:r>
            <a:endParaRPr lang="en-US" sz="6000" dirty="0" smtClean="0">
              <a:solidFill>
                <a:srgbClr val="FFFFFF"/>
              </a:solidFill>
              <a:latin typeface=".VnAvant" pitchFamily="34" charset="0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4050405" y="3112120"/>
            <a:ext cx="1191296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8210" name="TextBox 3"/>
          <p:cNvSpPr txBox="1">
            <a:spLocks noChangeArrowheads="1"/>
          </p:cNvSpPr>
          <p:nvPr/>
        </p:nvSpPr>
        <p:spPr bwMode="auto">
          <a:xfrm>
            <a:off x="7648575" y="4014367"/>
            <a:ext cx="3016250" cy="830263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>
                <a:solidFill>
                  <a:srgbClr val="000000"/>
                </a:solidFill>
                <a:latin typeface=".VnAvant" panose="020B7200000000000000" pitchFamily="34" charset="0"/>
              </a:rPr>
              <a:t>ngo¹m</a:t>
            </a:r>
            <a:endParaRPr lang="en-US" alt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211" name="TextBox 3"/>
          <p:cNvSpPr txBox="1">
            <a:spLocks noChangeArrowheads="1"/>
          </p:cNvSpPr>
          <p:nvPr/>
        </p:nvSpPr>
        <p:spPr bwMode="auto">
          <a:xfrm>
            <a:off x="7648575" y="3983420"/>
            <a:ext cx="3016250" cy="8302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>
                <a:solidFill>
                  <a:srgbClr val="000000"/>
                </a:solidFill>
                <a:latin typeface=".VnAvant" panose="020B7200000000000000" pitchFamily="34" charset="0"/>
              </a:rPr>
              <a:t>ng</a:t>
            </a:r>
            <a:r>
              <a:rPr lang="en-US" alt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o¹m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173704" y="4845859"/>
            <a:ext cx="1710124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800" dirty="0" smtClean="0">
                <a:latin typeface=".VnAvant" panose="020B7200000000000000" pitchFamily="34" charset="0"/>
              </a:rPr>
              <a:t>ng</a:t>
            </a:r>
            <a:endParaRPr lang="en-US" sz="4800" dirty="0"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883828" y="4844630"/>
            <a:ext cx="2037214" cy="711200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o¹m</a:t>
            </a:r>
            <a:endParaRPr lang="en-US" alt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193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85" y="235481"/>
            <a:ext cx="4908430" cy="372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210" grpId="0" animBg="1"/>
      <p:bldP spid="8211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-682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smtClean="0">
                <a:solidFill>
                  <a:srgbClr val="FFFFFF"/>
                </a:solidFill>
                <a:latin typeface="UTM Avo" panose="02040603050506020204" charset="0"/>
              </a:rPr>
              <a:t>1. Làm quen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465" y="1709036"/>
            <a:ext cx="3614003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7200" dirty="0" err="1" smtClean="0">
                <a:solidFill>
                  <a:srgbClr val="008000"/>
                </a:solidFill>
                <a:latin typeface="VNI-Avo" pitchFamily="2" charset="0"/>
              </a:rPr>
              <a:t>oaêm</a:t>
            </a:r>
            <a:endParaRPr lang="en-US" sz="7200" dirty="0" smtClean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799464" y="3011753"/>
            <a:ext cx="2471769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 smtClean="0">
                <a:solidFill>
                  <a:srgbClr val="FFFFFF"/>
                </a:solidFill>
                <a:latin typeface=".VnAvant" pitchFamily="34" charset="0"/>
              </a:rPr>
              <a:t>o</a:t>
            </a:r>
            <a:r>
              <a:rPr lang="en-US" sz="6000" dirty="0" err="1" smtClean="0">
                <a:solidFill>
                  <a:srgbClr val="FFFFFF"/>
                </a:solidFill>
                <a:latin typeface="VNI-Avo" pitchFamily="2" charset="0"/>
              </a:rPr>
              <a:t>aê</a:t>
            </a:r>
            <a:endParaRPr lang="en-US" sz="6000" dirty="0" smtClean="0">
              <a:solidFill>
                <a:srgbClr val="FFFFFF"/>
              </a:solidFill>
              <a:latin typeface=".VnAvant" pitchFamily="34" charset="0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3271234" y="3011753"/>
            <a:ext cx="1069896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9234" name="TextBox 3"/>
          <p:cNvSpPr txBox="1">
            <a:spLocks noChangeArrowheads="1"/>
          </p:cNvSpPr>
          <p:nvPr/>
        </p:nvSpPr>
        <p:spPr bwMode="auto">
          <a:xfrm>
            <a:off x="7362000" y="3922712"/>
            <a:ext cx="3298825" cy="769938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latin typeface=".VnAvant" panose="020B7200000000000000" pitchFamily="34" charset="0"/>
              </a:rPr>
              <a:t>má </a:t>
            </a:r>
            <a:r>
              <a:rPr lang="en-US" altLang="en-US" sz="4400">
                <a:solidFill>
                  <a:srgbClr val="000000"/>
                </a:solidFill>
                <a:latin typeface="VNI-Avo" pitchFamily="2" charset="0"/>
              </a:rPr>
              <a:t>kh</a:t>
            </a:r>
            <a:r>
              <a:rPr lang="en-US" altLang="en-US" sz="4400">
                <a:solidFill>
                  <a:srgbClr val="FF0000"/>
                </a:solidFill>
                <a:latin typeface="VNI-Avo" pitchFamily="2" charset="0"/>
              </a:rPr>
              <a:t>oaèm</a:t>
            </a:r>
          </a:p>
        </p:txBody>
      </p:sp>
      <p:sp>
        <p:nvSpPr>
          <p:cNvPr id="9235" name="TextBox 3"/>
          <p:cNvSpPr txBox="1">
            <a:spLocks noChangeArrowheads="1"/>
          </p:cNvSpPr>
          <p:nvPr/>
        </p:nvSpPr>
        <p:spPr bwMode="auto">
          <a:xfrm>
            <a:off x="7362001" y="3995259"/>
            <a:ext cx="3298825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 err="1">
                <a:latin typeface="VNI-Avo" pitchFamily="2" charset="0"/>
              </a:rPr>
              <a:t>kh</a:t>
            </a:r>
            <a:r>
              <a:rPr lang="en-US" altLang="en-US" sz="4800" dirty="0" err="1">
                <a:solidFill>
                  <a:srgbClr val="FF0000"/>
                </a:solidFill>
                <a:latin typeface="VNI-Avo" pitchFamily="2" charset="0"/>
              </a:rPr>
              <a:t>oaèm</a:t>
            </a:r>
            <a:endParaRPr lang="en-US" alt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362000" y="4834104"/>
            <a:ext cx="1535052" cy="706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800" dirty="0" err="1" smtClean="0">
                <a:latin typeface="VNI-Avo" pitchFamily="2" charset="0"/>
              </a:rPr>
              <a:t>kh</a:t>
            </a:r>
            <a:endParaRPr 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914531" y="4833310"/>
            <a:ext cx="1842609" cy="708026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 err="1" smtClean="0">
                <a:solidFill>
                  <a:srgbClr val="FF0000"/>
                </a:solidFill>
                <a:latin typeface="VNI-Avo" pitchFamily="2" charset="0"/>
              </a:rPr>
              <a:t>oaèm</a:t>
            </a:r>
            <a:endParaRPr lang="en-US" alt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59" y="277964"/>
            <a:ext cx="5649852" cy="367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-37307" y="3719497"/>
            <a:ext cx="3616325" cy="1323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Dª </a:t>
            </a:r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nhai</a:t>
            </a:r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 l¸ </a:t>
            </a:r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nhåm</a:t>
            </a:r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nhoµm</a:t>
            </a:r>
            <a:endParaRPr lang="en-US" alt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366745" y="3719497"/>
            <a:ext cx="3194050" cy="1323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GiÕng</a:t>
            </a:r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nu­íc</a:t>
            </a:r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s©u</a:t>
            </a:r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 ho¾m</a:t>
            </a:r>
            <a:endParaRPr lang="en-US" alt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911431" y="3719497"/>
            <a:ext cx="3435350" cy="1323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KhØ</a:t>
            </a:r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 ngo¹m </a:t>
            </a:r>
            <a:r>
              <a:rPr lang="en-US" altLang="en-US" sz="4000" dirty="0" err="1">
                <a:solidFill>
                  <a:srgbClr val="000000"/>
                </a:solidFill>
                <a:latin typeface="VNI-Avo" pitchFamily="2" charset="0"/>
              </a:rPr>
              <a:t>dö­a</a:t>
            </a:r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hÊu</a:t>
            </a:r>
            <a:endParaRPr lang="en-US" alt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-38286"/>
            <a:ext cx="11927540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UTM Avo" panose="02040603050506020204" pitchFamily="18" charset="0"/>
              </a:rPr>
              <a:t>2.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tiÕng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o¨m?TiÕng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oam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078163" y="6550025"/>
            <a:ext cx="68262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138688"/>
            <a:ext cx="3328987" cy="2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1207699"/>
            <a:ext cx="2936875" cy="206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431" y="1138689"/>
            <a:ext cx="3125787" cy="2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1770855" y="4917057"/>
            <a:ext cx="1664495" cy="86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90393" y="4914182"/>
            <a:ext cx="1547169" cy="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263045" y="4381484"/>
            <a:ext cx="1664495" cy="86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NỀN PP\70880506_605997206600775_12331553333968896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: 圆角 13"/>
          <p:cNvSpPr/>
          <p:nvPr/>
        </p:nvSpPr>
        <p:spPr>
          <a:xfrm>
            <a:off x="2254250" y="1997075"/>
            <a:ext cx="7883525" cy="21796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9600" b="1">
                <a:solidFill>
                  <a:srgbClr val="FF0000"/>
                </a:solidFill>
                <a:latin typeface="UTM Avo"/>
                <a:ea typeface="SimSun" panose="02010600030101010101" pitchFamily="2" charset="-122"/>
              </a:rPr>
              <a:t>THƯ GIÃN</a:t>
            </a:r>
            <a:endParaRPr lang="zh-CN" altLang="en-US" sz="9600" b="1">
              <a:solidFill>
                <a:srgbClr val="FF0000"/>
              </a:solidFill>
              <a:latin typeface="UTM Avo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708875" y="0"/>
            <a:ext cx="4487907" cy="9998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800">
                <a:solidFill>
                  <a:srgbClr val="000000"/>
                </a:solidFill>
                <a:latin typeface="UTM Avo"/>
              </a:rPr>
              <a:t>4. Tập viết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538"/>
            <a:ext cx="12068175" cy="23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148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Calibri</vt:lpstr>
      <vt:lpstr>Arial</vt:lpstr>
      <vt:lpstr>UTM Avo</vt:lpstr>
      <vt:lpstr>Arial-SGK-TV</vt:lpstr>
      <vt:lpstr>字魂17号-萌趣果冻体</vt:lpstr>
      <vt:lpstr>Times New Roman</vt:lpstr>
      <vt:lpstr>HP001 4 hàng</vt:lpstr>
      <vt:lpstr>.VnAvant</vt:lpstr>
      <vt:lpstr>VNI-Avo</vt:lpstr>
      <vt:lpstr>SimSun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</vt:lpstr>
      <vt:lpstr>3.Tập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104</cp:revision>
  <dcterms:created xsi:type="dcterms:W3CDTF">2018-11-27T03:58:53Z</dcterms:created>
  <dcterms:modified xsi:type="dcterms:W3CDTF">2022-02-21T04:18:58Z</dcterms:modified>
</cp:coreProperties>
</file>