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3" r:id="rId3"/>
    <p:sldId id="313" r:id="rId4"/>
    <p:sldId id="264" r:id="rId5"/>
    <p:sldId id="257" r:id="rId6"/>
    <p:sldId id="259" r:id="rId7"/>
    <p:sldId id="258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/>
    <p:restoredTop sz="94667"/>
  </p:normalViewPr>
  <p:slideViewPr>
    <p:cSldViewPr snapToGrid="0" snapToObjects="1">
      <p:cViewPr varScale="1">
        <p:scale>
          <a:sx n="63" d="100"/>
          <a:sy n="63" d="100"/>
        </p:scale>
        <p:origin x="4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523-AD17-BB4A-BC0C-6AD7670510E5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4F47-4566-0246-AB59-1AD5908D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9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523-AD17-BB4A-BC0C-6AD7670510E5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4F47-4566-0246-AB59-1AD5908D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523-AD17-BB4A-BC0C-6AD7670510E5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4F47-4566-0246-AB59-1AD5908D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2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941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20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175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468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986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759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361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17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523-AD17-BB4A-BC0C-6AD7670510E5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4F47-4566-0246-AB59-1AD5908D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7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043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45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27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523-AD17-BB4A-BC0C-6AD7670510E5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4F47-4566-0246-AB59-1AD5908D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7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523-AD17-BB4A-BC0C-6AD7670510E5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4F47-4566-0246-AB59-1AD5908D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2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523-AD17-BB4A-BC0C-6AD7670510E5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4F47-4566-0246-AB59-1AD5908D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9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523-AD17-BB4A-BC0C-6AD7670510E5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4F47-4566-0246-AB59-1AD5908D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5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523-AD17-BB4A-BC0C-6AD7670510E5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4F47-4566-0246-AB59-1AD5908D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9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523-AD17-BB4A-BC0C-6AD7670510E5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4F47-4566-0246-AB59-1AD5908D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0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523-AD17-BB4A-BC0C-6AD7670510E5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4F47-4566-0246-AB59-1AD5908D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4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B523-AD17-BB4A-BC0C-6AD7670510E5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04F47-4566-0246-AB59-1AD5908D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82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1297" indent="-341297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25" indent="-284149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357" indent="-227002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533" indent="-227002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711" indent="-227002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A833D0-7414-43E2-9BC2-D13E018377E7}"/>
              </a:ext>
            </a:extLst>
          </p:cNvPr>
          <p:cNvSpPr txBox="1"/>
          <p:nvPr/>
        </p:nvSpPr>
        <p:spPr>
          <a:xfrm>
            <a:off x="3469640" y="396240"/>
            <a:ext cx="550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Trường Tiểu học Cự Khối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2D754-D305-41D5-A3A3-4133E6C4FD3C}"/>
              </a:ext>
            </a:extLst>
          </p:cNvPr>
          <p:cNvSpPr txBox="1"/>
          <p:nvPr/>
        </p:nvSpPr>
        <p:spPr>
          <a:xfrm>
            <a:off x="1889760" y="1737360"/>
            <a:ext cx="904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MỪNG CÁC CON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ĐẾN VỚI LỚP HỌC TRỰC TUYẾN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 TOÁN – LỚP 3</a:t>
            </a:r>
          </a:p>
        </p:txBody>
      </p:sp>
    </p:spTree>
    <p:extLst>
      <p:ext uri="{BB962C8B-B14F-4D97-AF65-F5344CB8AC3E}">
        <p14:creationId xmlns:p14="http://schemas.microsoft.com/office/powerpoint/2010/main" val="280629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4" y="0"/>
            <a:ext cx="1249362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548931"/>
            <a:ext cx="7997456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sáu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ngày 18 tháng 2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90" y="1701802"/>
            <a:ext cx="6932612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000" y="2392839"/>
            <a:ext cx="8134351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Luyện tập 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A8DE23-0334-4A8E-A49A-0B8C69F0D343}"/>
              </a:ext>
            </a:extLst>
          </p:cNvPr>
          <p:cNvSpPr txBox="1"/>
          <p:nvPr/>
        </p:nvSpPr>
        <p:spPr>
          <a:xfrm>
            <a:off x="381000" y="809972"/>
            <a:ext cx="8167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Bài 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 Viết thành phép nhân và ghi kết quả: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71E1E-A467-4E3D-8574-F992914DC147}"/>
              </a:ext>
            </a:extLst>
          </p:cNvPr>
          <p:cNvSpPr txBox="1"/>
          <p:nvPr/>
        </p:nvSpPr>
        <p:spPr>
          <a:xfrm>
            <a:off x="381000" y="1707109"/>
            <a:ext cx="6062878" cy="2217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a, 4129 + 4129 =</a:t>
            </a:r>
          </a:p>
          <a:p>
            <a:pPr>
              <a:lnSpc>
                <a:spcPct val="150000"/>
              </a:lnSpc>
            </a:pP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b, 1052 + 1052 + 1052 =</a:t>
            </a:r>
          </a:p>
          <a:p>
            <a:pPr>
              <a:lnSpc>
                <a:spcPct val="150000"/>
              </a:lnSpc>
            </a:pP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c, 2007 + 2007 + 2007 + 2007 =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3A7AF-33BD-4FB5-B1BE-2ECA87BD1DA0}"/>
              </a:ext>
            </a:extLst>
          </p:cNvPr>
          <p:cNvSpPr txBox="1"/>
          <p:nvPr/>
        </p:nvSpPr>
        <p:spPr>
          <a:xfrm>
            <a:off x="3647439" y="1837514"/>
            <a:ext cx="2591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466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4129 x 2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09390-28CF-4859-A48A-5CFDD613DE57}"/>
              </a:ext>
            </a:extLst>
          </p:cNvPr>
          <p:cNvSpPr txBox="1"/>
          <p:nvPr/>
        </p:nvSpPr>
        <p:spPr>
          <a:xfrm>
            <a:off x="5059680" y="2588432"/>
            <a:ext cx="254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466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1052 x 3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D8D4A0-4136-4231-9DC3-3F8E7DA05857}"/>
              </a:ext>
            </a:extLst>
          </p:cNvPr>
          <p:cNvSpPr txBox="1"/>
          <p:nvPr/>
        </p:nvSpPr>
        <p:spPr>
          <a:xfrm>
            <a:off x="6443878" y="3327104"/>
            <a:ext cx="2405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466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2007 x 4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C49B1-19FF-47F8-A102-3F441ACFEBAE}"/>
              </a:ext>
            </a:extLst>
          </p:cNvPr>
          <p:cNvSpPr txBox="1"/>
          <p:nvPr/>
        </p:nvSpPr>
        <p:spPr>
          <a:xfrm>
            <a:off x="5779494" y="1812864"/>
            <a:ext cx="124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8258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6EC72-78AF-4516-956E-729AB098B08B}"/>
              </a:ext>
            </a:extLst>
          </p:cNvPr>
          <p:cNvSpPr txBox="1"/>
          <p:nvPr/>
        </p:nvSpPr>
        <p:spPr>
          <a:xfrm>
            <a:off x="7143214" y="2559390"/>
            <a:ext cx="124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57B44-021E-45DA-A081-64390C50C54D}"/>
              </a:ext>
            </a:extLst>
          </p:cNvPr>
          <p:cNvSpPr txBox="1"/>
          <p:nvPr/>
        </p:nvSpPr>
        <p:spPr>
          <a:xfrm>
            <a:off x="8548942" y="3311704"/>
            <a:ext cx="124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8028</a:t>
            </a:r>
          </a:p>
        </p:txBody>
      </p:sp>
    </p:spTree>
    <p:extLst>
      <p:ext uri="{BB962C8B-B14F-4D97-AF65-F5344CB8AC3E}">
        <p14:creationId xmlns:p14="http://schemas.microsoft.com/office/powerpoint/2010/main" val="8053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13732"/>
            <a:ext cx="195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Bài </a:t>
            </a:r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34238"/>
              </p:ext>
            </p:extLst>
          </p:nvPr>
        </p:nvGraphicFramePr>
        <p:xfrm>
          <a:off x="675639" y="1549400"/>
          <a:ext cx="1007041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4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4082">
                  <a:extLst>
                    <a:ext uri="{9D8B030D-6E8A-4147-A177-3AD203B41FA5}">
                      <a16:colId xmlns:a16="http://schemas.microsoft.com/office/drawing/2014/main" val="432238829"/>
                    </a:ext>
                  </a:extLst>
                </a:gridCol>
              </a:tblGrid>
              <a:tr h="832174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bị chia</a:t>
                      </a:r>
                      <a:endParaRPr lang="en-US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432</a:t>
                      </a:r>
                      <a:r>
                        <a:rPr lang="en-US" sz="32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</a:t>
                      </a:r>
                      <a:r>
                        <a:rPr lang="en-US" sz="3200" b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9604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5355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73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chia</a:t>
                      </a:r>
                      <a:endParaRPr lang="en-US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</a:t>
                      </a:r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73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Thương</a:t>
                      </a:r>
                      <a:endParaRPr lang="en-US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</a:t>
                      </a:r>
                      <a:r>
                        <a:rPr lang="en-US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141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2401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1071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561320" y="269722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45" y="1644412"/>
            <a:ext cx="1077647" cy="624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86" y="3343553"/>
            <a:ext cx="1116673" cy="6463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81" y="1644412"/>
            <a:ext cx="1077647" cy="6248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13" y="1587499"/>
            <a:ext cx="1077647" cy="724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0360" y="1899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954" y="497336"/>
            <a:ext cx="11905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Bài 3: Có 2 thùng </a:t>
            </a:r>
            <a:r>
              <a:rPr lang="vi-VN" sz="2800" b="1">
                <a:latin typeface="Cambria" panose="02040503050406030204" pitchFamily="18" charset="0"/>
                <a:ea typeface="Cambria" panose="02040503050406030204" pitchFamily="18" charset="0"/>
              </a:rPr>
              <a:t>chứa 1025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1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dầu. Người ta đã </a:t>
            </a:r>
            <a:r>
              <a:rPr lang="vi-VN" sz="2800" b="1">
                <a:latin typeface="Cambria" panose="02040503050406030204" pitchFamily="18" charset="0"/>
                <a:ea typeface="Cambria" panose="02040503050406030204" pitchFamily="18" charset="0"/>
              </a:rPr>
              <a:t>lấy 1350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1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dầu từ các thùng đó. Hỏi còn lại bao nhiêu </a:t>
            </a:r>
            <a:r>
              <a:rPr lang="vi-VN" sz="2800" b="1">
                <a:latin typeface="Cambria" panose="02040503050406030204" pitchFamily="18" charset="0"/>
                <a:ea typeface="Cambria" panose="02040503050406030204" pitchFamily="18" charset="0"/>
              </a:rPr>
              <a:t>lít dầu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468" y="1735642"/>
            <a:ext cx="151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 tắt 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491" y="2283715"/>
            <a:ext cx="3260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Có                 : 2 thùng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491" y="2806935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Mỗi thùng 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có :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1250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i="1">
                <a:latin typeface="Cambria" panose="02040503050406030204" pitchFamily="18" charset="0"/>
                <a:ea typeface="Cambria" panose="02040503050406030204" pitchFamily="18" charset="0"/>
                <a:cs typeface="Abadi MT Condensed Extra Bold" charset="0"/>
              </a:rPr>
              <a:t>l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  <a:cs typeface="Abadi MT Condensed Extra Bold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6446" y="70278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840" y="3335580"/>
            <a:ext cx="3746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Đã lấy.          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: 1350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i="1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210" y="3881389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Còn lại.         : ...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 dầu?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933993" y="1651789"/>
            <a:ext cx="39189" cy="3367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57592" y="1510134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160" y="2151727"/>
            <a:ext cx="60648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lít dầu có trong cả hai thùng là:</a:t>
            </a:r>
          </a:p>
          <a:p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1025 x 2 = 2050 (</a:t>
            </a:r>
            <a:r>
              <a:rPr lang="vi-VN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lít dầu còn lại là:</a:t>
            </a:r>
          </a:p>
          <a:p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2050 </a:t>
            </a:r>
            <a:r>
              <a:rPr lang="mr-I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1350 = 700 (</a:t>
            </a:r>
            <a:r>
              <a:rPr lang="vi-VN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Đáp số</a:t>
            </a:r>
            <a:r>
              <a:rPr lang="vi-VN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700</a:t>
            </a:r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dầu</a:t>
            </a:r>
            <a:endParaRPr lang="vi-VN" sz="3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740" y="445017"/>
            <a:ext cx="5899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Bài 4.Viết số thích hợp vào ô trống: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502910"/>
              </p:ext>
            </p:extLst>
          </p:nvPr>
        </p:nvGraphicFramePr>
        <p:xfrm>
          <a:off x="882870" y="1766436"/>
          <a:ext cx="9607704" cy="2655412"/>
        </p:xfrm>
        <a:graphic>
          <a:graphicData uri="http://schemas.openxmlformats.org/drawingml/2006/table">
            <a:tbl>
              <a:tblPr firstRow="1" bandRow="1"/>
              <a:tblGrid>
                <a:gridCol w="192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1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1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5266">
                <a:tc>
                  <a:txBody>
                    <a:bodyPr/>
                    <a:lstStyle/>
                    <a:p>
                      <a:r>
                        <a:rPr lang="vi-VN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đã cho</a:t>
                      </a:r>
                      <a:endParaRPr lang="en-US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1015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266">
                <a:tc>
                  <a:txBody>
                    <a:bodyPr/>
                    <a:lstStyle/>
                    <a:p>
                      <a:r>
                        <a:rPr lang="vi-VN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Thêm 6 đơn vị</a:t>
                      </a:r>
                      <a:endParaRPr lang="en-US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266">
                <a:tc>
                  <a:txBody>
                    <a:bodyPr/>
                    <a:lstStyle/>
                    <a:p>
                      <a:r>
                        <a:rPr lang="vi-VN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Gấp 6 lần</a:t>
                      </a:r>
                      <a:endParaRPr lang="en-US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6642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82769" y="1916767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9306" y="2749784"/>
            <a:ext cx="1059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9306" y="3692020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99" y="3694530"/>
            <a:ext cx="1470445" cy="6705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42" y="2730123"/>
            <a:ext cx="1330960" cy="664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206" y="3623050"/>
            <a:ext cx="1470445" cy="6705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80" y="3649126"/>
            <a:ext cx="1470445" cy="6705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474" y="2670221"/>
            <a:ext cx="1330960" cy="6643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97" y="2670221"/>
            <a:ext cx="1330960" cy="66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4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0860" y="269590"/>
            <a:ext cx="2342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5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ặn </a:t>
            </a:r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7500"/>
            <a:ext cx="1460500" cy="146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11840" y="5397500"/>
            <a:ext cx="1280160" cy="1460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2210" y="1446493"/>
            <a:ext cx="9847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Về nhà xem lại bài 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-Xem trước bài “ Nhân số có bốn chữ số với số có một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chữ số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Tr115)”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671" y="207372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6487" y="2034610"/>
            <a:ext cx="9421585" cy="27887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22406"/>
              </a:avLst>
            </a:prstTxWarp>
            <a:spAutoFit/>
          </a:bodyPr>
          <a:lstStyle/>
          <a:p>
            <a:pPr algn="ctr"/>
            <a:r>
              <a:rPr lang="vi-VN" sz="57800" dirty="0">
                <a:ln w="0"/>
                <a:latin typeface="Cambria" panose="02040503050406030204" pitchFamily="18" charset="0"/>
                <a:ea typeface="Cambria" panose="02040503050406030204" pitchFamily="18" charset="0"/>
              </a:rPr>
              <a:t>Chào các bạn</a:t>
            </a:r>
          </a:p>
        </p:txBody>
      </p:sp>
    </p:spTree>
    <p:extLst>
      <p:ext uri="{BB962C8B-B14F-4D97-AF65-F5344CB8AC3E}">
        <p14:creationId xmlns:p14="http://schemas.microsoft.com/office/powerpoint/2010/main" val="1240156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286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HP001 4 hàng</vt:lpstr>
      <vt:lpstr>Times New Roman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nobitaxconan9669@gmail.com</dc:creator>
  <cp:lastModifiedBy>Admin</cp:lastModifiedBy>
  <cp:revision>19</cp:revision>
  <dcterms:created xsi:type="dcterms:W3CDTF">2020-04-17T13:50:54Z</dcterms:created>
  <dcterms:modified xsi:type="dcterms:W3CDTF">2022-02-13T04:06:32Z</dcterms:modified>
</cp:coreProperties>
</file>