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1"/>
  </p:notesMasterIdLst>
  <p:sldIdLst>
    <p:sldId id="1127" r:id="rId2"/>
    <p:sldId id="268" r:id="rId3"/>
    <p:sldId id="281" r:id="rId4"/>
    <p:sldId id="282" r:id="rId5"/>
    <p:sldId id="283" r:id="rId6"/>
    <p:sldId id="285" r:id="rId7"/>
    <p:sldId id="309" r:id="rId8"/>
    <p:sldId id="269" r:id="rId9"/>
    <p:sldId id="278" r:id="rId10"/>
    <p:sldId id="1131" r:id="rId11"/>
    <p:sldId id="1133" r:id="rId12"/>
    <p:sldId id="1134" r:id="rId13"/>
    <p:sldId id="1136" r:id="rId14"/>
    <p:sldId id="1137" r:id="rId15"/>
    <p:sldId id="298" r:id="rId16"/>
    <p:sldId id="374" r:id="rId17"/>
    <p:sldId id="1139" r:id="rId18"/>
    <p:sldId id="287" r:id="rId19"/>
    <p:sldId id="28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9C8"/>
    <a:srgbClr val="0000CC"/>
    <a:srgbClr val="FF9900"/>
    <a:srgbClr val="FFFF00"/>
    <a:srgbClr val="CC660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4667" autoAdjust="0"/>
  </p:normalViewPr>
  <p:slideViewPr>
    <p:cSldViewPr>
      <p:cViewPr varScale="1">
        <p:scale>
          <a:sx n="77" d="100"/>
          <a:sy n="77" d="100"/>
        </p:scale>
        <p:origin x="701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>
            <a:extLst>
              <a:ext uri="{FF2B5EF4-FFF2-40B4-BE49-F238E27FC236}">
                <a16:creationId xmlns:a16="http://schemas.microsoft.com/office/drawing/2014/main" id="{D24ED17F-E3BD-4F50-AB42-8C62145774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54761638-7314-47E5-A514-7C7ECE38D3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85DE54-9F05-4843-877C-3765FB2DA817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Nơi giữ chỗ cho Hình ảnh của Bản chiếu 3">
            <a:extLst>
              <a:ext uri="{FF2B5EF4-FFF2-40B4-BE49-F238E27FC236}">
                <a16:creationId xmlns:a16="http://schemas.microsoft.com/office/drawing/2014/main" id="{83A0FD1E-2735-4795-B709-38DD9D573F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ơi giữ chỗ cho Ghi chú 4">
            <a:extLst>
              <a:ext uri="{FF2B5EF4-FFF2-40B4-BE49-F238E27FC236}">
                <a16:creationId xmlns:a16="http://schemas.microsoft.com/office/drawing/2014/main" id="{09B3E966-D9A7-4D32-B93E-D9E4D9E2F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4844D869-4F87-4625-99E3-DCD6A70F5B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0E120B70-A25E-48BF-A6F2-C648E05C2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CB2EA31-79FF-4995-9A84-BE135AED9FF8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F0A01-8360-4DA2-8417-396D52D57AFE}" type="slidenum">
              <a:rPr lang="en-US"/>
              <a:pPr/>
              <a:t>7</a:t>
            </a:fld>
            <a:endParaRPr lang="en-US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4961586-5990-4258-A676-7BAD8167A3BC}" type="slidenum">
              <a:rPr lang="en-US" sz="1200">
                <a:latin typeface="Times New Roman" panose="02020603050405020304" pitchFamily="18" charset="0"/>
              </a:rPr>
              <a:pPr algn="r"/>
              <a:t>7</a:t>
            </a:fld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4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DC66-A4D5-43E0-8289-603F896F53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0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aseline="0" dirty="0">
                <a:sym typeface="Wingdings" panose="05000000000000000000" pitchFamily="2" charset="2"/>
              </a:rPr>
              <a:t>Hs luyện đọc theo nhóm Thi đọc diễn cảmBình chọn, tuyên dương.</a:t>
            </a:r>
          </a:p>
          <a:p>
            <a:r>
              <a:rPr lang="vi-VN" baseline="0" dirty="0">
                <a:sym typeface="Wingdings" panose="05000000000000000000" pitchFamily="2" charset="2"/>
              </a:rPr>
              <a:t>Hỏi: Nhân vật chính trong truyện là ai?  Câu hỏi trắc nghiệm củng 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DC66-A4D5-43E0-8289-603F896F53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7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0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9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0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0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5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6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1AD8B7E4-4408-471E-9114-A4522C94CDD7}"/>
              </a:ext>
            </a:extLst>
          </p:cNvPr>
          <p:cNvSpPr txBox="1">
            <a:spLocks/>
          </p:cNvSpPr>
          <p:nvPr/>
        </p:nvSpPr>
        <p:spPr>
          <a:xfrm>
            <a:off x="2286001" y="2133600"/>
            <a:ext cx="7300911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sz="3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3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7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vi-VN" sz="27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vi-VN" sz="3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sz="26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  <a:endParaRPr lang="en-US" sz="2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sz="2700" b="1" i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700" b="1" i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2700" b="1" i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b="1" i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 i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vi-VN" sz="2700" b="1" i="1" kern="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sz="2700" b="1" i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3800" b="1" i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2200" b="1" i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vi-VN" sz="2200" b="1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3516783" y="2738632"/>
            <a:ext cx="4395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600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6093244" y="2757191"/>
            <a:ext cx="0" cy="285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600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895600" y="2046252"/>
            <a:ext cx="34508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</a:rPr>
              <a:t>Luyện</a:t>
            </a:r>
            <a:r>
              <a:rPr 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</a:endParaRPr>
          </a:p>
          <a:p>
            <a:pPr algn="ctr"/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186489" y="2076145"/>
            <a:ext cx="34508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</a:rPr>
              <a:t>Tìm</a:t>
            </a:r>
            <a:r>
              <a:rPr 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</a:rPr>
              <a:t>hiểu</a:t>
            </a:r>
            <a:r>
              <a:rPr 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</a:rPr>
              <a:t>bài</a:t>
            </a:r>
            <a:endParaRPr lang="en-US" sz="3600" b="1" i="1" u="sng" dirty="0">
              <a:latin typeface="Times New Roman" panose="02020603050405020304" pitchFamily="18" charset="0"/>
            </a:endParaRPr>
          </a:p>
          <a:p>
            <a:pPr algn="ctr"/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796825" y="2783469"/>
            <a:ext cx="50285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</a:rPr>
              <a:t>hổn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hển</a:t>
            </a:r>
            <a:r>
              <a:rPr lang="en-US" sz="3600" b="1" dirty="0"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cữu</a:t>
            </a:r>
            <a:r>
              <a:rPr lang="en-US" sz="3600" b="1" dirty="0">
                <a:latin typeface="Times New Roman" panose="02020603050405020304" pitchFamily="18" charset="0"/>
              </a:rPr>
              <a:t>, </a:t>
            </a:r>
          </a:p>
          <a:p>
            <a:r>
              <a:rPr lang="en-US" sz="3600" b="1" dirty="0" err="1">
                <a:latin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</a:rPr>
              <a:t>Mõm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Sấu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474753" y="3886699"/>
            <a:ext cx="567269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</a:rPr>
              <a:t>Ông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đã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hiểu</a:t>
            </a:r>
            <a:r>
              <a:rPr lang="en-US" sz="3600" b="1" i="1" dirty="0">
                <a:latin typeface="Times New Roman" panose="02020603050405020304" pitchFamily="18" charset="0"/>
              </a:rPr>
              <a:t>/ </a:t>
            </a:r>
            <a:r>
              <a:rPr lang="en-US" sz="3600" b="1" i="1" dirty="0" err="1">
                <a:latin typeface="Times New Roman" panose="02020603050405020304" pitchFamily="18" charset="0"/>
              </a:rPr>
              <a:t>những</a:t>
            </a:r>
            <a:r>
              <a:rPr lang="en-US" sz="3600" b="1" i="1" dirty="0">
                <a:latin typeface="Times New Roman" panose="02020603050405020304" pitchFamily="18" charset="0"/>
              </a:rPr>
              <a:t> ý </a:t>
            </a:r>
            <a:r>
              <a:rPr lang="en-US" sz="3600" b="1" i="1" dirty="0" err="1">
                <a:latin typeface="Times New Roman" panose="02020603050405020304" pitchFamily="18" charset="0"/>
              </a:rPr>
              <a:t>tưởng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thành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trong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suy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tính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</a:rPr>
              <a:t> con </a:t>
            </a:r>
            <a:r>
              <a:rPr lang="en-US" sz="3600" b="1" i="1" dirty="0" err="1">
                <a:latin typeface="Times New Roman" panose="02020603050405020304" pitchFamily="18" charset="0"/>
              </a:rPr>
              <a:t>trai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ông</a:t>
            </a:r>
            <a:r>
              <a:rPr lang="en-US" sz="3600" b="1" i="1" dirty="0">
                <a:latin typeface="Times New Roman" panose="02020603050405020304" pitchFamily="18" charset="0"/>
              </a:rPr>
              <a:t>/ </a:t>
            </a:r>
            <a:r>
              <a:rPr lang="en-US" sz="3600" b="1" i="1" dirty="0" err="1">
                <a:latin typeface="Times New Roman" panose="02020603050405020304" pitchFamily="18" charset="0"/>
              </a:rPr>
              <a:t>quan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trọng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nhường</a:t>
            </a:r>
            <a:r>
              <a:rPr 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</a:rPr>
              <a:t>nào</a:t>
            </a:r>
            <a:r>
              <a:rPr lang="en-US" sz="3600" b="1" i="1" dirty="0">
                <a:latin typeface="Times New Roman" panose="02020603050405020304" pitchFamily="18" charset="0"/>
              </a:rPr>
              <a:t>.</a:t>
            </a:r>
            <a:endParaRPr lang="en-US" sz="36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-1066800" y="346219"/>
            <a:ext cx="13771066" cy="1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5811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8" grpId="0"/>
      <p:bldP spid="338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6090642" y="1606917"/>
            <a:ext cx="0" cy="285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248963" y="1521194"/>
            <a:ext cx="31987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u="sng">
                <a:latin typeface="Times New Roman" panose="02020603050405020304" pitchFamily="18" charset="0"/>
              </a:rPr>
              <a:t>Luyện đọc</a:t>
            </a:r>
            <a:r>
              <a:rPr lang="en-US" sz="3200" b="1">
                <a:latin typeface="Times New Roman" panose="02020603050405020304" pitchFamily="18" charset="0"/>
              </a:rPr>
              <a:t>:</a:t>
            </a:r>
            <a:endParaRPr lang="en-US" sz="3200" b="1" i="1">
              <a:latin typeface="Times New Roman" panose="02020603050405020304" pitchFamily="18" charset="0"/>
            </a:endParaRPr>
          </a:p>
          <a:p>
            <a:pPr algn="ctr"/>
            <a:endParaRPr lang="en-US" sz="3200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206600" y="1517622"/>
            <a:ext cx="31987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</a:rPr>
              <a:t> </a:t>
            </a:r>
            <a:r>
              <a:rPr lang="en-US" sz="3200" b="1" u="sng">
                <a:latin typeface="Times New Roman" panose="02020603050405020304" pitchFamily="18" charset="0"/>
              </a:rPr>
              <a:t>Tìm hiểu bài</a:t>
            </a:r>
            <a:endParaRPr lang="en-US" sz="3200" b="1" i="1" u="sng">
              <a:latin typeface="Times New Roman" panose="02020603050405020304" pitchFamily="18" charset="0"/>
            </a:endParaRPr>
          </a:p>
          <a:p>
            <a:pPr algn="ctr"/>
            <a:endParaRPr lang="en-US" sz="3200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826447" y="2056231"/>
            <a:ext cx="45211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</a:rPr>
              <a:t>hổn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hển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cữu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Mõm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Sấu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35098" y="3135968"/>
            <a:ext cx="559296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</a:rPr>
              <a:t> ý </a:t>
            </a:r>
            <a:r>
              <a:rPr lang="en-US" sz="3200" b="1" i="1" dirty="0" err="1">
                <a:latin typeface="Times New Roman" panose="02020603050405020304" pitchFamily="18" charset="0"/>
              </a:rPr>
              <a:t>tưởng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hình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suy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</a:rPr>
              <a:t>trai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latin typeface="Times New Roman" panose="02020603050405020304" pitchFamily="18" charset="0"/>
              </a:rPr>
              <a:t>quan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trọng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nhường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</a:rPr>
              <a:t>.</a:t>
            </a:r>
            <a:endParaRPr lang="en-US" sz="32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35098" y="-4383"/>
            <a:ext cx="11185922" cy="157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386B47E-C993-4484-8AB9-9C745B2B980B}"/>
              </a:ext>
            </a:extLst>
          </p:cNvPr>
          <p:cNvSpPr/>
          <p:nvPr/>
        </p:nvSpPr>
        <p:spPr>
          <a:xfrm>
            <a:off x="6195884" y="2056231"/>
            <a:ext cx="5386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77DCBCD0-0E9F-449F-9C27-E1BAF8B84302}"/>
              </a:ext>
            </a:extLst>
          </p:cNvPr>
          <p:cNvSpPr/>
          <p:nvPr/>
        </p:nvSpPr>
        <p:spPr>
          <a:xfrm>
            <a:off x="6226292" y="3133449"/>
            <a:ext cx="6204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50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8" grpId="0"/>
      <p:bldP spid="338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5945981" y="2286000"/>
            <a:ext cx="0" cy="285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441907" y="1719438"/>
            <a:ext cx="37000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</a:rPr>
              <a:t>:</a:t>
            </a:r>
            <a:endParaRPr lang="en-US" sz="3200" b="1" i="1" dirty="0">
              <a:latin typeface="Times New Roman" panose="02020603050405020304" pitchFamily="18" charset="0"/>
            </a:endParaRPr>
          </a:p>
          <a:p>
            <a:pPr algn="ctr"/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658773" y="1747391"/>
            <a:ext cx="37000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Tìm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hiểu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bài</a:t>
            </a:r>
            <a:endParaRPr lang="en-US" sz="3200" b="1" i="1" u="sng" dirty="0">
              <a:latin typeface="Times New Roman" panose="02020603050405020304" pitchFamily="18" charset="0"/>
            </a:endParaRPr>
          </a:p>
          <a:p>
            <a:pPr algn="ctr"/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1167875" y="2286000"/>
            <a:ext cx="47926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</a:rPr>
              <a:t>hổn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hển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cữu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Mõm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Sấu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700351" y="3494783"/>
            <a:ext cx="52456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</a:rPr>
              <a:t> ý </a:t>
            </a:r>
            <a:r>
              <a:rPr lang="en-US" sz="3200" b="1" i="1" dirty="0" err="1">
                <a:latin typeface="Times New Roman" panose="02020603050405020304" pitchFamily="18" charset="0"/>
              </a:rPr>
              <a:t>tưởng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hình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suy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</a:rPr>
              <a:t>trai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latin typeface="Times New Roman" panose="02020603050405020304" pitchFamily="18" charset="0"/>
              </a:rPr>
              <a:t>quan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trọng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nhường</a:t>
            </a:r>
            <a:r>
              <a:rPr 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</a:rPr>
              <a:t>.</a:t>
            </a:r>
            <a:endParaRPr lang="en-US" sz="32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-1436823" y="190333"/>
            <a:ext cx="14765607" cy="157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D6348C3-2E01-4B35-ACC6-D04B71F2EA39}"/>
              </a:ext>
            </a:extLst>
          </p:cNvPr>
          <p:cNvSpPr/>
          <p:nvPr/>
        </p:nvSpPr>
        <p:spPr>
          <a:xfrm>
            <a:off x="6048793" y="2258047"/>
            <a:ext cx="5670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0DA9AEC-9BB2-41EC-A943-D32C9F2CF12C}"/>
              </a:ext>
            </a:extLst>
          </p:cNvPr>
          <p:cNvSpPr/>
          <p:nvPr/>
        </p:nvSpPr>
        <p:spPr>
          <a:xfrm>
            <a:off x="6048793" y="3250596"/>
            <a:ext cx="557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B69123A-8DC4-4A5B-BCD3-612149656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20" y="2286000"/>
            <a:ext cx="47926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hổn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cữu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Mõm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Sấu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BA97E538-33F0-409C-AEC6-D31F43881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6" y="3494783"/>
            <a:ext cx="52456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nhường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2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8" grpId="0"/>
      <p:bldP spid="33821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5715000" y="2286000"/>
            <a:ext cx="0" cy="285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800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187037" y="1828800"/>
            <a:ext cx="31160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</a:rPr>
              <a:t>Luyện</a:t>
            </a:r>
            <a:r>
              <a:rPr 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</a:endParaRPr>
          </a:p>
          <a:p>
            <a:pPr algn="ctr"/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144674" y="1876649"/>
            <a:ext cx="31160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</a:rPr>
              <a:t>Tìm</a:t>
            </a:r>
            <a:r>
              <a:rPr 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</a:rPr>
              <a:t>hiểu</a:t>
            </a:r>
            <a:r>
              <a:rPr 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</a:rPr>
              <a:t>bài</a:t>
            </a:r>
            <a:endParaRPr lang="en-US" sz="2800" b="1" i="1" u="sng" dirty="0">
              <a:latin typeface="Times New Roman" panose="02020603050405020304" pitchFamily="18" charset="0"/>
            </a:endParaRPr>
          </a:p>
          <a:p>
            <a:pPr algn="ctr"/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1544101" y="2508446"/>
            <a:ext cx="36896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hổn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cữu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Mõm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Sấu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977271" y="3714750"/>
            <a:ext cx="496357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-1766752" y="323296"/>
            <a:ext cx="12434752" cy="139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D31BB88-7DF2-4AFA-B3A9-A569DAE9A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096" y="2405387"/>
            <a:ext cx="619894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813794D-C35D-4FC6-ABF6-D1B6F488ACD2}"/>
              </a:ext>
            </a:extLst>
          </p:cNvPr>
          <p:cNvSpPr/>
          <p:nvPr/>
        </p:nvSpPr>
        <p:spPr>
          <a:xfrm>
            <a:off x="5745096" y="4249007"/>
            <a:ext cx="64606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phập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khan.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8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8" grpId="0"/>
      <p:bldP spid="33821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5257800" y="2286000"/>
            <a:ext cx="0" cy="285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209800" y="1814999"/>
            <a:ext cx="31160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</a:rPr>
              <a:t>Luyện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</a:rPr>
              <a:t>:</a:t>
            </a:r>
            <a:endParaRPr lang="en-US" sz="3200" b="1" i="1" dirty="0">
              <a:latin typeface="Times New Roman" panose="02020603050405020304" pitchFamily="18" charset="0"/>
            </a:endParaRPr>
          </a:p>
          <a:p>
            <a:pPr algn="ctr"/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7990463" y="1814999"/>
            <a:ext cx="31160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Tìm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hiểu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bài</a:t>
            </a:r>
            <a:endParaRPr lang="en-US" sz="3200" b="1" i="1" u="sng" dirty="0">
              <a:latin typeface="Times New Roman" panose="02020603050405020304" pitchFamily="18" charset="0"/>
            </a:endParaRPr>
          </a:p>
          <a:p>
            <a:pPr algn="ctr"/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1085529" y="2427982"/>
            <a:ext cx="40982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hổn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cữu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Mõm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Sấu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651981" y="3569730"/>
            <a:ext cx="453181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/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nhường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2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0" y="137938"/>
            <a:ext cx="12434752" cy="157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E60EE44-48AF-4C79-8B2B-01C2C94B1350}"/>
              </a:ext>
            </a:extLst>
          </p:cNvPr>
          <p:cNvSpPr/>
          <p:nvPr/>
        </p:nvSpPr>
        <p:spPr>
          <a:xfrm>
            <a:off x="5257800" y="2418626"/>
            <a:ext cx="7133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VNI-Times" pitchFamily="2" charset="0"/>
                <a:cs typeface="Times New Roman" panose="02020603050405020304" pitchFamily="18" charset="0"/>
              </a:rPr>
              <a:t>4.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Nhụ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0E89789-717F-4262-9332-A50D7FFB6C8E}"/>
              </a:ext>
            </a:extLst>
          </p:cNvPr>
          <p:cNvSpPr/>
          <p:nvPr/>
        </p:nvSpPr>
        <p:spPr>
          <a:xfrm>
            <a:off x="5399829" y="2975196"/>
            <a:ext cx="6563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Mõm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8" grpId="0"/>
      <p:bldP spid="338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181350" y="599349"/>
            <a:ext cx="6057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8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61287" y="4756260"/>
            <a:ext cx="2193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36837"/>
            <a:ext cx="12039600" cy="545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2133600"/>
            <a:ext cx="7010400" cy="434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999880" y="254056"/>
            <a:ext cx="3371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i="0" u="sng" dirty="0" err="1">
                <a:solidFill>
                  <a:schemeClr val="tx1"/>
                </a:solidFill>
              </a:rPr>
              <a:t>Tập</a:t>
            </a:r>
            <a:r>
              <a:rPr lang="en-US" altLang="en-US" i="0" u="sng" dirty="0">
                <a:solidFill>
                  <a:schemeClr val="tx1"/>
                </a:solidFill>
              </a:rPr>
              <a:t> </a:t>
            </a:r>
            <a:r>
              <a:rPr lang="en-US" altLang="en-US" i="0" u="sng" dirty="0" err="1">
                <a:solidFill>
                  <a:schemeClr val="tx1"/>
                </a:solidFill>
              </a:rPr>
              <a:t>đọc</a:t>
            </a:r>
            <a:r>
              <a:rPr lang="en-US" altLang="en-US" i="0" u="sng" dirty="0">
                <a:solidFill>
                  <a:schemeClr val="tx1"/>
                </a:solidFill>
                <a:latin typeface=".VnTime" panose="020B7200000000000000" pitchFamily="34" charset="0"/>
              </a:rPr>
              <a:t>:</a:t>
            </a:r>
            <a:r>
              <a:rPr lang="en-US" altLang="en-US" i="0" dirty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962400" y="759817"/>
            <a:ext cx="3594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i="0" dirty="0" err="1"/>
              <a:t>Lập</a:t>
            </a:r>
            <a:r>
              <a:rPr lang="en-US" altLang="en-US" sz="3200" i="0" dirty="0"/>
              <a:t> </a:t>
            </a:r>
            <a:r>
              <a:rPr lang="en-US" altLang="en-US" sz="3200" i="0" dirty="0" err="1"/>
              <a:t>làng</a:t>
            </a:r>
            <a:r>
              <a:rPr lang="en-US" altLang="en-US" sz="3200" i="0" dirty="0"/>
              <a:t> </a:t>
            </a:r>
            <a:r>
              <a:rPr lang="en-US" altLang="en-US" sz="3200" i="0" dirty="0" err="1"/>
              <a:t>giữ</a:t>
            </a:r>
            <a:r>
              <a:rPr lang="en-US" altLang="en-US" sz="3200" i="0" dirty="0"/>
              <a:t> </a:t>
            </a:r>
            <a:r>
              <a:rPr lang="en-US" altLang="en-US" sz="3200" i="0" dirty="0" err="1"/>
              <a:t>biển</a:t>
            </a:r>
            <a:r>
              <a:rPr lang="en-US" altLang="en-US" sz="3200" i="0" dirty="0"/>
              <a:t>       </a:t>
            </a:r>
            <a:endParaRPr lang="en-US" altLang="en-US" sz="3200" i="0" dirty="0">
              <a:latin typeface=".VnTime" panose="020B7200000000000000" pitchFamily="34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524251" y="4828451"/>
            <a:ext cx="603527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19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195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71849" y="903790"/>
            <a:ext cx="212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i="1" dirty="0">
                <a:latin typeface="Times New Roman" panose="02020603050405020304" pitchFamily="18" charset="0"/>
              </a:rPr>
              <a:t>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Trần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Nhuận</a:t>
            </a:r>
            <a:r>
              <a:rPr lang="en-US" altLang="en-US" b="1" i="1" dirty="0">
                <a:latin typeface="Times New Roman" panose="02020603050405020304" pitchFamily="18" charset="0"/>
              </a:rPr>
              <a:t> Minh)</a:t>
            </a:r>
          </a:p>
        </p:txBody>
      </p:sp>
    </p:spTree>
    <p:extLst>
      <p:ext uri="{BB962C8B-B14F-4D97-AF65-F5344CB8AC3E}">
        <p14:creationId xmlns:p14="http://schemas.microsoft.com/office/powerpoint/2010/main" val="2134321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1201400" cy="395507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Giọng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82296" indent="0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Nhụ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Lúc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rành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rẽ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điềm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tĩnh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dứt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khoát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hào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hứng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nổi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mật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Nhụ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82296" indent="0">
              <a:buNone/>
            </a:pP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Nhụ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nhẹ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nhàng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82296" indent="0">
              <a:buNone/>
            </a:pP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rõ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ngắt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nghỉ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hơi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nhấn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giọng</a:t>
            </a:r>
            <a:r>
              <a:rPr 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tốt</a:t>
            </a:r>
            <a:r>
              <a:rPr lang="en-US" sz="33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096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181350" y="954156"/>
            <a:ext cx="6057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8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1484242" y="6858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50" i="0" u="sng" dirty="0" err="1">
                <a:solidFill>
                  <a:schemeClr val="tx1"/>
                </a:solidFill>
              </a:rPr>
              <a:t>Tập</a:t>
            </a:r>
            <a:r>
              <a:rPr lang="en-US" altLang="en-US" sz="2250" i="0" u="sng" dirty="0">
                <a:solidFill>
                  <a:schemeClr val="tx1"/>
                </a:solidFill>
              </a:rPr>
              <a:t> </a:t>
            </a:r>
            <a:r>
              <a:rPr lang="en-US" altLang="en-US" sz="2250" i="0" u="sng" dirty="0" err="1">
                <a:solidFill>
                  <a:schemeClr val="tx1"/>
                </a:solidFill>
              </a:rPr>
              <a:t>đọc</a:t>
            </a:r>
            <a:r>
              <a:rPr lang="en-US" altLang="en-US" sz="2250" i="0" u="sng" dirty="0">
                <a:solidFill>
                  <a:schemeClr val="tx1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400" i="0" dirty="0">
                <a:solidFill>
                  <a:schemeClr val="tx1"/>
                </a:solidFill>
                <a:latin typeface=".VnTime" panose="020B7200000000000000" pitchFamily="34" charset="0"/>
              </a:rPr>
              <a:t>       </a:t>
            </a:r>
          </a:p>
        </p:txBody>
      </p:sp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1484243" y="1068458"/>
            <a:ext cx="91440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i="0" dirty="0" err="1"/>
              <a:t>Lập</a:t>
            </a:r>
            <a:r>
              <a:rPr lang="en-US" altLang="en-US" sz="2700" i="0" dirty="0"/>
              <a:t> </a:t>
            </a:r>
            <a:r>
              <a:rPr lang="en-US" altLang="en-US" sz="2700" i="0" dirty="0" err="1"/>
              <a:t>làng</a:t>
            </a:r>
            <a:r>
              <a:rPr lang="en-US" altLang="en-US" sz="2700" i="0" dirty="0"/>
              <a:t> </a:t>
            </a:r>
            <a:r>
              <a:rPr lang="en-US" altLang="en-US" sz="2700" i="0" dirty="0" err="1"/>
              <a:t>giữ</a:t>
            </a:r>
            <a:r>
              <a:rPr lang="en-US" altLang="en-US" sz="2700" i="0" dirty="0"/>
              <a:t> </a:t>
            </a:r>
            <a:r>
              <a:rPr lang="en-US" altLang="en-US" sz="2700" i="0" dirty="0" err="1"/>
              <a:t>biển</a:t>
            </a:r>
            <a:r>
              <a:rPr lang="en-US" altLang="en-US" sz="2700" i="0" dirty="0"/>
              <a:t>       </a:t>
            </a:r>
            <a:endParaRPr lang="en-US" altLang="en-US" sz="3000" i="0" dirty="0">
              <a:latin typeface=".VnTime" panose="020B7200000000000000" pitchFamily="34" charset="0"/>
            </a:endParaRPr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1445929" y="1188297"/>
            <a:ext cx="3364197" cy="866848"/>
            <a:chOff x="628" y="-227"/>
            <a:chExt cx="1872" cy="646"/>
          </a:xfrm>
        </p:grpSpPr>
        <p:pic>
          <p:nvPicPr>
            <p:cNvPr id="24" name="Picture 10" descr="hinh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" y="-227"/>
              <a:ext cx="1872" cy="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079" y="-69"/>
              <a:ext cx="1152" cy="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495300" indent="-4953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5929" y="2079109"/>
            <a:ext cx="9017535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195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6201" y="2159296"/>
            <a:ext cx="121157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       -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ở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liền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chợ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…</a:t>
            </a:r>
          </a:p>
          <a:p>
            <a:pPr eaLnBrk="1" hangingPunct="1"/>
            <a:r>
              <a:rPr lang="en-US" altLang="en-US" sz="3200" b="1" i="1" dirty="0">
                <a:latin typeface="Times New Roman" panose="02020603050405020304" pitchFamily="18" charset="0"/>
              </a:rPr>
              <a:t>    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Nhụ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giấc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mơ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bất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ngờ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vỗ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vai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Nhụ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200" b="1" i="1" dirty="0">
                <a:latin typeface="Times New Roman" panose="02020603050405020304" pitchFamily="18" charset="0"/>
              </a:rPr>
              <a:t>      -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con,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chứ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3200" b="1" i="1" dirty="0">
                <a:latin typeface="Times New Roman" panose="02020603050405020304" pitchFamily="18" charset="0"/>
              </a:rPr>
              <a:t>      -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Vâng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! –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Nhụ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đáp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nhẹ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i="1" dirty="0">
                <a:latin typeface="Times New Roman" panose="02020603050405020304" pitchFamily="18" charset="0"/>
              </a:rPr>
              <a:t>     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Nhụ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Bạch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Đằng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Giang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do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ra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đảo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Mõm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Sấu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Hòn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đảo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bồng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bềnh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mãi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phía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0013" y="1287144"/>
            <a:ext cx="2112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i="1" dirty="0">
                <a:latin typeface="Times New Roman" panose="02020603050405020304" pitchFamily="18" charset="0"/>
              </a:rPr>
              <a:t>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Trần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Nhuận</a:t>
            </a:r>
            <a:r>
              <a:rPr lang="en-US" altLang="en-US" b="1" i="1" dirty="0">
                <a:latin typeface="Times New Roman" panose="02020603050405020304" pitchFamily="18" charset="0"/>
              </a:rPr>
              <a:t> Minh)</a:t>
            </a:r>
          </a:p>
        </p:txBody>
      </p:sp>
    </p:spTree>
    <p:extLst>
      <p:ext uri="{BB962C8B-B14F-4D97-AF65-F5344CB8AC3E}">
        <p14:creationId xmlns:p14="http://schemas.microsoft.com/office/powerpoint/2010/main" val="2078921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4800" y="1524000"/>
            <a:ext cx="117896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đảo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triển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cần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2645678" y="2732603"/>
            <a:ext cx="6477000" cy="2949297"/>
          </a:xfrm>
          <a:prstGeom prst="upArrowCallout">
            <a:avLst>
              <a:gd name="adj1" fmla="val 48044"/>
              <a:gd name="adj2" fmla="val 48044"/>
              <a:gd name="adj3" fmla="val 16667"/>
              <a:gd name="adj4" fmla="val 80440"/>
            </a:avLst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>
                <a:solidFill>
                  <a:srgbClr val="000000"/>
                </a:solidFill>
                <a:latin typeface=".VnTime" panose="020B7200000000000000" pitchFamily="34" charset="0"/>
              </a:rPr>
              <a:t>-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Trồng cây chắn gió.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-Luôn luôn giữ vệ sinh sạch.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-Không đánh bắt bừa bãi…</a:t>
            </a:r>
          </a:p>
        </p:txBody>
      </p:sp>
      <p:pic>
        <p:nvPicPr>
          <p:cNvPr id="28681" name="Picture 10" descr="Sh-chichan-kool-948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23" y="4238862"/>
            <a:ext cx="685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7947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6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6" descr="Pictur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581400" cy="54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4800600" y="2743200"/>
            <a:ext cx="617648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7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35129" y="2987530"/>
            <a:ext cx="91058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4114800" algn="l"/>
              </a:tabLst>
              <a:defRPr/>
            </a:pP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14105" y="4624325"/>
            <a:ext cx="94097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100" dirty="0">
              <a:solidFill>
                <a:srgbClr val="0070C0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19200" y="685800"/>
            <a:ext cx="90678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83739" y="4245991"/>
            <a:ext cx="8889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683134"/>
            <a:ext cx="274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63624" y="1540193"/>
            <a:ext cx="10229578" cy="715581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4050" dirty="0" err="1"/>
              <a:t>Câu</a:t>
            </a:r>
            <a:r>
              <a:rPr lang="en-GB" altLang="en-US" sz="4050" dirty="0"/>
              <a:t> 1: </a:t>
            </a:r>
            <a:r>
              <a:rPr lang="en-GB" altLang="en-US" sz="4050" dirty="0" err="1"/>
              <a:t>Đám</a:t>
            </a:r>
            <a:r>
              <a:rPr lang="en-GB" altLang="en-US" sz="4050" dirty="0"/>
              <a:t> </a:t>
            </a:r>
            <a:r>
              <a:rPr lang="en-GB" altLang="en-US" sz="4050" dirty="0" err="1"/>
              <a:t>cháy</a:t>
            </a:r>
            <a:r>
              <a:rPr lang="en-GB" altLang="en-US" sz="4050" dirty="0"/>
              <a:t> </a:t>
            </a:r>
            <a:r>
              <a:rPr lang="en-GB" altLang="en-US" sz="4050" dirty="0" err="1"/>
              <a:t>xảy</a:t>
            </a:r>
            <a:r>
              <a:rPr lang="en-GB" altLang="en-US" sz="4050" dirty="0"/>
              <a:t> </a:t>
            </a:r>
            <a:r>
              <a:rPr lang="en-GB" altLang="en-US" sz="4050" dirty="0" err="1"/>
              <a:t>ra</a:t>
            </a:r>
            <a:r>
              <a:rPr lang="en-GB" altLang="en-US" sz="4050" dirty="0"/>
              <a:t> </a:t>
            </a:r>
            <a:r>
              <a:rPr lang="en-GB" altLang="en-US" sz="4050" dirty="0" err="1"/>
              <a:t>khi</a:t>
            </a:r>
            <a:r>
              <a:rPr lang="en-GB" altLang="en-US" sz="4050" dirty="0"/>
              <a:t> </a:t>
            </a:r>
            <a:r>
              <a:rPr lang="en-GB" altLang="en-US" sz="4050" dirty="0" err="1"/>
              <a:t>nào</a:t>
            </a:r>
            <a:r>
              <a:rPr lang="en-GB" altLang="en-US" sz="4050" dirty="0"/>
              <a:t>?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85247" y="2402392"/>
            <a:ext cx="7490848" cy="5715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AutoNum type="alphaUcPeriod"/>
              <a:defRPr/>
            </a:pP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85247" y="3345367"/>
            <a:ext cx="7490848" cy="5715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85247" y="4316917"/>
            <a:ext cx="7490848" cy="5715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24105" y="3240959"/>
            <a:ext cx="88831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4114800" algn="l"/>
              </a:tabLst>
              <a:defRPr/>
            </a:pP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08176" y="990600"/>
            <a:ext cx="88460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72715" y="4499420"/>
            <a:ext cx="86720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52601" y="1814724"/>
            <a:ext cx="9810714" cy="715581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4050" dirty="0" err="1"/>
              <a:t>Câu</a:t>
            </a:r>
            <a:r>
              <a:rPr lang="en-GB" altLang="en-US" sz="4050" dirty="0"/>
              <a:t> 2: Ai </a:t>
            </a:r>
            <a:r>
              <a:rPr lang="en-GB" altLang="en-US" sz="4050" dirty="0" err="1"/>
              <a:t>là</a:t>
            </a:r>
            <a:r>
              <a:rPr lang="en-GB" altLang="en-US" sz="4050" dirty="0"/>
              <a:t> </a:t>
            </a:r>
            <a:r>
              <a:rPr lang="en-GB" altLang="en-US" sz="4050" dirty="0" err="1"/>
              <a:t>người</a:t>
            </a:r>
            <a:r>
              <a:rPr lang="en-GB" altLang="en-US" sz="4050" dirty="0"/>
              <a:t> </a:t>
            </a:r>
            <a:r>
              <a:rPr lang="en-GB" altLang="en-US" sz="4050" dirty="0" err="1"/>
              <a:t>cứu</a:t>
            </a:r>
            <a:r>
              <a:rPr lang="en-GB" altLang="en-US" sz="4050" dirty="0"/>
              <a:t> </a:t>
            </a:r>
            <a:r>
              <a:rPr lang="en-GB" altLang="en-US" sz="4050" dirty="0" err="1"/>
              <a:t>em</a:t>
            </a:r>
            <a:r>
              <a:rPr lang="en-GB" altLang="en-US" sz="4050" dirty="0"/>
              <a:t> </a:t>
            </a:r>
            <a:r>
              <a:rPr lang="en-GB" altLang="en-US" sz="4050" dirty="0" err="1"/>
              <a:t>bé</a:t>
            </a:r>
            <a:r>
              <a:rPr lang="en-GB" altLang="en-US" sz="4050" dirty="0"/>
              <a:t>?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097882" y="2664018"/>
            <a:ext cx="9332118" cy="5715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AutoNum type="alphaUcPeriod"/>
              <a:defRPr/>
            </a:pP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97882" y="3447411"/>
            <a:ext cx="9332118" cy="5715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Anh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97882" y="4230804"/>
            <a:ext cx="9332118" cy="615626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36875" y="1375227"/>
            <a:ext cx="267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89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63729" y="3012359"/>
            <a:ext cx="8938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4114800" algn="l"/>
              </a:tabLst>
              <a:defRPr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47800" y="762000"/>
            <a:ext cx="8900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12339" y="4270820"/>
            <a:ext cx="8725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20786" y="1066800"/>
            <a:ext cx="9923775" cy="1077218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Con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92213" y="2286000"/>
            <a:ext cx="10010826" cy="1028551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AutoNum type="alphaUcPeriod"/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4522" y="3444901"/>
            <a:ext cx="9973702" cy="974699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82905" y="4589934"/>
            <a:ext cx="9967301" cy="972666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730" y="329625"/>
            <a:ext cx="269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624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58928" y="3088559"/>
            <a:ext cx="9296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4114800" algn="l"/>
              </a:tabLst>
              <a:defRPr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43000" y="838200"/>
            <a:ext cx="9257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07538" y="4347020"/>
            <a:ext cx="90758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48005" y="1143000"/>
            <a:ext cx="10449817" cy="1077218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6977" y="2362201"/>
            <a:ext cx="10479845" cy="1311134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AutoNum type="alphaUcPeriod"/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9797" y="3810000"/>
            <a:ext cx="10464831" cy="96053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6979" y="4931794"/>
            <a:ext cx="10449817" cy="905535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1698" y="457200"/>
            <a:ext cx="2799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086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2" descr="C:\Documents and Settings\Windows\My Documents\Nen power-point\untitled%20085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58000" cy="6858000"/>
          </a:xfrm>
          <a:noFill/>
        </p:spPr>
      </p:pic>
      <p:pic>
        <p:nvPicPr>
          <p:cNvPr id="7174" name="Picture 4" descr="Untitled-1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09" y="0"/>
            <a:ext cx="6400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85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79" y="649478"/>
            <a:ext cx="5181600" cy="62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6096000" y="118237"/>
            <a:ext cx="64309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BẢN ĐỒ HÀNH CHÍNH VIỆT NAM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978171" y="108635"/>
            <a:ext cx="4896098" cy="66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</a:rPr>
              <a:t>Bờ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</a:rPr>
              <a:t> 3260km, </a:t>
            </a:r>
            <a:r>
              <a:rPr lang="en-US" sz="3600" b="1" dirty="0" err="1">
                <a:latin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Móng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</a:rPr>
              <a:t>Quảng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Ninh</a:t>
            </a:r>
            <a:r>
              <a:rPr lang="en-US" sz="3600" b="1" dirty="0">
                <a:latin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Hà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</a:rPr>
              <a:t>Kiên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Giang</a:t>
            </a:r>
            <a:r>
              <a:rPr lang="en-US" sz="3600" b="1" dirty="0">
                <a:latin typeface="Times New Roman" panose="02020603050405020304" pitchFamily="18" charset="0"/>
              </a:rPr>
              <a:t>). 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vùng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</a:rPr>
              <a:t>chiếm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</a:rPr>
              <a:t> 1/3 </a:t>
            </a:r>
            <a:r>
              <a:rPr 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</a:rPr>
              <a:t>.</a:t>
            </a:r>
            <a:endParaRPr lang="en-US" sz="3600" b="1" u="sng" dirty="0">
              <a:latin typeface="Times New Roman" panose="02020603050405020304" pitchFamily="18" charset="0"/>
            </a:endParaRPr>
          </a:p>
        </p:txBody>
      </p:sp>
      <p:grpSp>
        <p:nvGrpSpPr>
          <p:cNvPr id="3" name="Nhóm 29"/>
          <p:cNvGrpSpPr>
            <a:grpSpLocks/>
          </p:cNvGrpSpPr>
          <p:nvPr/>
        </p:nvGrpSpPr>
        <p:grpSpPr bwMode="auto">
          <a:xfrm>
            <a:off x="8077200" y="1600200"/>
            <a:ext cx="1866900" cy="5029200"/>
            <a:chOff x="4340180" y="1110137"/>
            <a:chExt cx="1981169" cy="5388328"/>
          </a:xfrm>
        </p:grpSpPr>
        <p:sp>
          <p:nvSpPr>
            <p:cNvPr id="14" name="Hình tự do 13"/>
            <p:cNvSpPr/>
            <p:nvPr/>
          </p:nvSpPr>
          <p:spPr>
            <a:xfrm>
              <a:off x="4771973" y="1110137"/>
              <a:ext cx="974710" cy="1142651"/>
            </a:xfrm>
            <a:custGeom>
              <a:avLst/>
              <a:gdLst>
                <a:gd name="connsiteX0" fmla="*/ 974348 w 974348"/>
                <a:gd name="connsiteY0" fmla="*/ 20945 h 1143361"/>
                <a:gd name="connsiteX1" fmla="*/ 913677 w 974348"/>
                <a:gd name="connsiteY1" fmla="*/ 33946 h 1143361"/>
                <a:gd name="connsiteX2" fmla="*/ 861673 w 974348"/>
                <a:gd name="connsiteY2" fmla="*/ 3611 h 1143361"/>
                <a:gd name="connsiteX3" fmla="*/ 840005 w 974348"/>
                <a:gd name="connsiteY3" fmla="*/ 55615 h 1143361"/>
                <a:gd name="connsiteX4" fmla="*/ 792335 w 974348"/>
                <a:gd name="connsiteY4" fmla="*/ 90284 h 1143361"/>
                <a:gd name="connsiteX5" fmla="*/ 688327 w 974348"/>
                <a:gd name="connsiteY5" fmla="*/ 98951 h 1143361"/>
                <a:gd name="connsiteX6" fmla="*/ 692661 w 974348"/>
                <a:gd name="connsiteY6" fmla="*/ 202959 h 1143361"/>
                <a:gd name="connsiteX7" fmla="*/ 597320 w 974348"/>
                <a:gd name="connsiteY7" fmla="*/ 250629 h 1143361"/>
                <a:gd name="connsiteX8" fmla="*/ 480312 w 974348"/>
                <a:gd name="connsiteY8" fmla="*/ 254963 h 1143361"/>
                <a:gd name="connsiteX9" fmla="*/ 480312 w 974348"/>
                <a:gd name="connsiteY9" fmla="*/ 328635 h 1143361"/>
                <a:gd name="connsiteX10" fmla="*/ 410974 w 974348"/>
                <a:gd name="connsiteY10" fmla="*/ 384972 h 1143361"/>
                <a:gd name="connsiteX11" fmla="*/ 393639 w 974348"/>
                <a:gd name="connsiteY11" fmla="*/ 488980 h 1143361"/>
                <a:gd name="connsiteX12" fmla="*/ 241961 w 974348"/>
                <a:gd name="connsiteY12" fmla="*/ 623323 h 1143361"/>
                <a:gd name="connsiteX13" fmla="*/ 168289 w 974348"/>
                <a:gd name="connsiteY13" fmla="*/ 653658 h 1143361"/>
                <a:gd name="connsiteX14" fmla="*/ 98951 w 974348"/>
                <a:gd name="connsiteY14" fmla="*/ 770667 h 1143361"/>
                <a:gd name="connsiteX15" fmla="*/ 85950 w 974348"/>
                <a:gd name="connsiteY15" fmla="*/ 887675 h 1143361"/>
                <a:gd name="connsiteX16" fmla="*/ 42613 w 974348"/>
                <a:gd name="connsiteY16" fmla="*/ 983016 h 1143361"/>
                <a:gd name="connsiteX17" fmla="*/ 3611 w 974348"/>
                <a:gd name="connsiteY17" fmla="*/ 1048020 h 1143361"/>
                <a:gd name="connsiteX18" fmla="*/ 64282 w 974348"/>
                <a:gd name="connsiteY18" fmla="*/ 1143361 h 114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4348" h="1143361">
                  <a:moveTo>
                    <a:pt x="974348" y="20945"/>
                  </a:moveTo>
                  <a:cubicBezTo>
                    <a:pt x="953402" y="28890"/>
                    <a:pt x="932456" y="36835"/>
                    <a:pt x="913677" y="33946"/>
                  </a:cubicBezTo>
                  <a:cubicBezTo>
                    <a:pt x="894898" y="31057"/>
                    <a:pt x="873952" y="0"/>
                    <a:pt x="861673" y="3611"/>
                  </a:cubicBezTo>
                  <a:cubicBezTo>
                    <a:pt x="849394" y="7223"/>
                    <a:pt x="851561" y="41170"/>
                    <a:pt x="840005" y="55615"/>
                  </a:cubicBezTo>
                  <a:cubicBezTo>
                    <a:pt x="828449" y="70060"/>
                    <a:pt x="817615" y="83061"/>
                    <a:pt x="792335" y="90284"/>
                  </a:cubicBezTo>
                  <a:cubicBezTo>
                    <a:pt x="767055" y="97507"/>
                    <a:pt x="704939" y="80172"/>
                    <a:pt x="688327" y="98951"/>
                  </a:cubicBezTo>
                  <a:cubicBezTo>
                    <a:pt x="671715" y="117730"/>
                    <a:pt x="707829" y="177679"/>
                    <a:pt x="692661" y="202959"/>
                  </a:cubicBezTo>
                  <a:cubicBezTo>
                    <a:pt x="677493" y="228239"/>
                    <a:pt x="632711" y="241962"/>
                    <a:pt x="597320" y="250629"/>
                  </a:cubicBezTo>
                  <a:cubicBezTo>
                    <a:pt x="561929" y="259296"/>
                    <a:pt x="499813" y="241962"/>
                    <a:pt x="480312" y="254963"/>
                  </a:cubicBezTo>
                  <a:cubicBezTo>
                    <a:pt x="460811" y="267964"/>
                    <a:pt x="491868" y="306967"/>
                    <a:pt x="480312" y="328635"/>
                  </a:cubicBezTo>
                  <a:cubicBezTo>
                    <a:pt x="468756" y="350303"/>
                    <a:pt x="425419" y="358248"/>
                    <a:pt x="410974" y="384972"/>
                  </a:cubicBezTo>
                  <a:cubicBezTo>
                    <a:pt x="396529" y="411696"/>
                    <a:pt x="421808" y="449255"/>
                    <a:pt x="393639" y="488980"/>
                  </a:cubicBezTo>
                  <a:cubicBezTo>
                    <a:pt x="365470" y="528705"/>
                    <a:pt x="279519" y="595877"/>
                    <a:pt x="241961" y="623323"/>
                  </a:cubicBezTo>
                  <a:cubicBezTo>
                    <a:pt x="204403" y="650769"/>
                    <a:pt x="192124" y="629101"/>
                    <a:pt x="168289" y="653658"/>
                  </a:cubicBezTo>
                  <a:cubicBezTo>
                    <a:pt x="144454" y="678215"/>
                    <a:pt x="112674" y="731664"/>
                    <a:pt x="98951" y="770667"/>
                  </a:cubicBezTo>
                  <a:cubicBezTo>
                    <a:pt x="85228" y="809670"/>
                    <a:pt x="95340" y="852284"/>
                    <a:pt x="85950" y="887675"/>
                  </a:cubicBezTo>
                  <a:cubicBezTo>
                    <a:pt x="76560" y="923066"/>
                    <a:pt x="56336" y="956292"/>
                    <a:pt x="42613" y="983016"/>
                  </a:cubicBezTo>
                  <a:cubicBezTo>
                    <a:pt x="28890" y="1009740"/>
                    <a:pt x="0" y="1021296"/>
                    <a:pt x="3611" y="1048020"/>
                  </a:cubicBezTo>
                  <a:cubicBezTo>
                    <a:pt x="7222" y="1074744"/>
                    <a:pt x="35752" y="1109052"/>
                    <a:pt x="64282" y="114336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srgbClr val="FFFF00"/>
                </a:solidFill>
              </a:endParaRPr>
            </a:p>
          </p:txBody>
        </p:sp>
        <p:sp>
          <p:nvSpPr>
            <p:cNvPr id="15" name="Hình tự do 14"/>
            <p:cNvSpPr/>
            <p:nvPr/>
          </p:nvSpPr>
          <p:spPr>
            <a:xfrm>
              <a:off x="4840234" y="2267229"/>
              <a:ext cx="996934" cy="1126404"/>
            </a:xfrm>
            <a:custGeom>
              <a:avLst/>
              <a:gdLst>
                <a:gd name="connsiteX0" fmla="*/ 0 w 996740"/>
                <a:gd name="connsiteY0" fmla="*/ 0 h 1126748"/>
                <a:gd name="connsiteX1" fmla="*/ 82340 w 996740"/>
                <a:gd name="connsiteY1" fmla="*/ 147344 h 1126748"/>
                <a:gd name="connsiteX2" fmla="*/ 164679 w 996740"/>
                <a:gd name="connsiteY2" fmla="*/ 208015 h 1126748"/>
                <a:gd name="connsiteX3" fmla="*/ 255686 w 996740"/>
                <a:gd name="connsiteY3" fmla="*/ 277353 h 1126748"/>
                <a:gd name="connsiteX4" fmla="*/ 264353 w 996740"/>
                <a:gd name="connsiteY4" fmla="*/ 372693 h 1126748"/>
                <a:gd name="connsiteX5" fmla="*/ 294688 w 996740"/>
                <a:gd name="connsiteY5" fmla="*/ 463700 h 1126748"/>
                <a:gd name="connsiteX6" fmla="*/ 372694 w 996740"/>
                <a:gd name="connsiteY6" fmla="*/ 576375 h 1126748"/>
                <a:gd name="connsiteX7" fmla="*/ 489703 w 996740"/>
                <a:gd name="connsiteY7" fmla="*/ 663048 h 1126748"/>
                <a:gd name="connsiteX8" fmla="*/ 528705 w 996740"/>
                <a:gd name="connsiteY8" fmla="*/ 728053 h 1126748"/>
                <a:gd name="connsiteX9" fmla="*/ 619712 w 996740"/>
                <a:gd name="connsiteY9" fmla="*/ 819059 h 1126748"/>
                <a:gd name="connsiteX10" fmla="*/ 840728 w 996740"/>
                <a:gd name="connsiteY10" fmla="*/ 983738 h 1126748"/>
                <a:gd name="connsiteX11" fmla="*/ 996740 w 996740"/>
                <a:gd name="connsiteY11" fmla="*/ 1126748 h 112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740" h="1126748">
                  <a:moveTo>
                    <a:pt x="0" y="0"/>
                  </a:moveTo>
                  <a:cubicBezTo>
                    <a:pt x="27447" y="56337"/>
                    <a:pt x="54894" y="112675"/>
                    <a:pt x="82340" y="147344"/>
                  </a:cubicBezTo>
                  <a:cubicBezTo>
                    <a:pt x="109787" y="182013"/>
                    <a:pt x="135788" y="186347"/>
                    <a:pt x="164679" y="208015"/>
                  </a:cubicBezTo>
                  <a:cubicBezTo>
                    <a:pt x="193570" y="229683"/>
                    <a:pt x="239074" y="249907"/>
                    <a:pt x="255686" y="277353"/>
                  </a:cubicBezTo>
                  <a:cubicBezTo>
                    <a:pt x="272298" y="304799"/>
                    <a:pt x="257853" y="341635"/>
                    <a:pt x="264353" y="372693"/>
                  </a:cubicBezTo>
                  <a:cubicBezTo>
                    <a:pt x="270853" y="403751"/>
                    <a:pt x="276631" y="429753"/>
                    <a:pt x="294688" y="463700"/>
                  </a:cubicBezTo>
                  <a:cubicBezTo>
                    <a:pt x="312745" y="497647"/>
                    <a:pt x="340192" y="543150"/>
                    <a:pt x="372694" y="576375"/>
                  </a:cubicBezTo>
                  <a:cubicBezTo>
                    <a:pt x="405197" y="609600"/>
                    <a:pt x="463701" y="637768"/>
                    <a:pt x="489703" y="663048"/>
                  </a:cubicBezTo>
                  <a:cubicBezTo>
                    <a:pt x="515705" y="688328"/>
                    <a:pt x="507037" y="702051"/>
                    <a:pt x="528705" y="728053"/>
                  </a:cubicBezTo>
                  <a:cubicBezTo>
                    <a:pt x="550373" y="754055"/>
                    <a:pt x="567708" y="776445"/>
                    <a:pt x="619712" y="819059"/>
                  </a:cubicBezTo>
                  <a:cubicBezTo>
                    <a:pt x="671716" y="861673"/>
                    <a:pt x="777890" y="932457"/>
                    <a:pt x="840728" y="983738"/>
                  </a:cubicBezTo>
                  <a:cubicBezTo>
                    <a:pt x="903566" y="1035019"/>
                    <a:pt x="950153" y="1080883"/>
                    <a:pt x="996740" y="112674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srgbClr val="FFFF00"/>
                </a:solidFill>
              </a:endParaRPr>
            </a:p>
          </p:txBody>
        </p:sp>
        <p:sp>
          <p:nvSpPr>
            <p:cNvPr id="16" name="Hình tự do 15"/>
            <p:cNvSpPr/>
            <p:nvPr/>
          </p:nvSpPr>
          <p:spPr>
            <a:xfrm>
              <a:off x="5829232" y="3393633"/>
              <a:ext cx="492117" cy="1442302"/>
            </a:xfrm>
            <a:custGeom>
              <a:avLst/>
              <a:gdLst>
                <a:gd name="connsiteX0" fmla="*/ 0 w 492591"/>
                <a:gd name="connsiteY0" fmla="*/ 0 h 1443106"/>
                <a:gd name="connsiteX1" fmla="*/ 147344 w 492591"/>
                <a:gd name="connsiteY1" fmla="*/ 234017 h 1443106"/>
                <a:gd name="connsiteX2" fmla="*/ 225350 w 492591"/>
                <a:gd name="connsiteY2" fmla="*/ 260019 h 1443106"/>
                <a:gd name="connsiteX3" fmla="*/ 277354 w 492591"/>
                <a:gd name="connsiteY3" fmla="*/ 342359 h 1443106"/>
                <a:gd name="connsiteX4" fmla="*/ 260019 w 492591"/>
                <a:gd name="connsiteY4" fmla="*/ 420364 h 1443106"/>
                <a:gd name="connsiteX5" fmla="*/ 333691 w 492591"/>
                <a:gd name="connsiteY5" fmla="*/ 554708 h 1443106"/>
                <a:gd name="connsiteX6" fmla="*/ 351026 w 492591"/>
                <a:gd name="connsiteY6" fmla="*/ 654381 h 1443106"/>
                <a:gd name="connsiteX7" fmla="*/ 390029 w 492591"/>
                <a:gd name="connsiteY7" fmla="*/ 801726 h 1443106"/>
                <a:gd name="connsiteX8" fmla="*/ 424698 w 492591"/>
                <a:gd name="connsiteY8" fmla="*/ 871064 h 1443106"/>
                <a:gd name="connsiteX9" fmla="*/ 429032 w 492591"/>
                <a:gd name="connsiteY9" fmla="*/ 914400 h 1443106"/>
                <a:gd name="connsiteX10" fmla="*/ 403030 w 492591"/>
                <a:gd name="connsiteY10" fmla="*/ 1027075 h 1443106"/>
                <a:gd name="connsiteX11" fmla="*/ 411697 w 492591"/>
                <a:gd name="connsiteY11" fmla="*/ 1135417 h 1443106"/>
                <a:gd name="connsiteX12" fmla="*/ 481035 w 492591"/>
                <a:gd name="connsiteY12" fmla="*/ 1308762 h 1443106"/>
                <a:gd name="connsiteX13" fmla="*/ 481035 w 492591"/>
                <a:gd name="connsiteY13" fmla="*/ 1443106 h 144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591" h="1443106">
                  <a:moveTo>
                    <a:pt x="0" y="0"/>
                  </a:moveTo>
                  <a:cubicBezTo>
                    <a:pt x="54893" y="95340"/>
                    <a:pt x="109786" y="190680"/>
                    <a:pt x="147344" y="234017"/>
                  </a:cubicBezTo>
                  <a:cubicBezTo>
                    <a:pt x="184902" y="277354"/>
                    <a:pt x="203682" y="241962"/>
                    <a:pt x="225350" y="260019"/>
                  </a:cubicBezTo>
                  <a:cubicBezTo>
                    <a:pt x="247018" y="278076"/>
                    <a:pt x="271576" y="315635"/>
                    <a:pt x="277354" y="342359"/>
                  </a:cubicBezTo>
                  <a:cubicBezTo>
                    <a:pt x="283132" y="369083"/>
                    <a:pt x="250630" y="384973"/>
                    <a:pt x="260019" y="420364"/>
                  </a:cubicBezTo>
                  <a:cubicBezTo>
                    <a:pt x="269408" y="455755"/>
                    <a:pt x="318523" y="515705"/>
                    <a:pt x="333691" y="554708"/>
                  </a:cubicBezTo>
                  <a:cubicBezTo>
                    <a:pt x="348859" y="593711"/>
                    <a:pt x="341636" y="613211"/>
                    <a:pt x="351026" y="654381"/>
                  </a:cubicBezTo>
                  <a:cubicBezTo>
                    <a:pt x="360416" y="695551"/>
                    <a:pt x="377750" y="765612"/>
                    <a:pt x="390029" y="801726"/>
                  </a:cubicBezTo>
                  <a:cubicBezTo>
                    <a:pt x="402308" y="837840"/>
                    <a:pt x="418197" y="852285"/>
                    <a:pt x="424698" y="871064"/>
                  </a:cubicBezTo>
                  <a:cubicBezTo>
                    <a:pt x="431199" y="889843"/>
                    <a:pt x="432643" y="888398"/>
                    <a:pt x="429032" y="914400"/>
                  </a:cubicBezTo>
                  <a:cubicBezTo>
                    <a:pt x="425421" y="940402"/>
                    <a:pt x="405919" y="990239"/>
                    <a:pt x="403030" y="1027075"/>
                  </a:cubicBezTo>
                  <a:cubicBezTo>
                    <a:pt x="400141" y="1063911"/>
                    <a:pt x="398696" y="1088469"/>
                    <a:pt x="411697" y="1135417"/>
                  </a:cubicBezTo>
                  <a:cubicBezTo>
                    <a:pt x="424698" y="1182365"/>
                    <a:pt x="469479" y="1257481"/>
                    <a:pt x="481035" y="1308762"/>
                  </a:cubicBezTo>
                  <a:cubicBezTo>
                    <a:pt x="492591" y="1360043"/>
                    <a:pt x="486813" y="1401574"/>
                    <a:pt x="481035" y="144310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srgbClr val="FFFF00"/>
                </a:solidFill>
              </a:endParaRPr>
            </a:p>
          </p:txBody>
        </p:sp>
        <p:sp>
          <p:nvSpPr>
            <p:cNvPr id="17" name="Hình tự do 16"/>
            <p:cNvSpPr/>
            <p:nvPr/>
          </p:nvSpPr>
          <p:spPr>
            <a:xfrm>
              <a:off x="4340180" y="4810663"/>
              <a:ext cx="1970056" cy="1687802"/>
            </a:xfrm>
            <a:custGeom>
              <a:avLst/>
              <a:gdLst>
                <a:gd name="connsiteX0" fmla="*/ 1970468 w 1970468"/>
                <a:gd name="connsiteY0" fmla="*/ 0 h 1688206"/>
                <a:gd name="connsiteX1" fmla="*/ 1931831 w 1970468"/>
                <a:gd name="connsiteY1" fmla="*/ 122349 h 1688206"/>
                <a:gd name="connsiteX2" fmla="*/ 1899634 w 1970468"/>
                <a:gd name="connsiteY2" fmla="*/ 309093 h 1688206"/>
                <a:gd name="connsiteX3" fmla="*/ 1854558 w 1970468"/>
                <a:gd name="connsiteY3" fmla="*/ 437882 h 1688206"/>
                <a:gd name="connsiteX4" fmla="*/ 1796603 w 1970468"/>
                <a:gd name="connsiteY4" fmla="*/ 457200 h 1688206"/>
                <a:gd name="connsiteX5" fmla="*/ 1783724 w 1970468"/>
                <a:gd name="connsiteY5" fmla="*/ 547352 h 1688206"/>
                <a:gd name="connsiteX6" fmla="*/ 1712890 w 1970468"/>
                <a:gd name="connsiteY6" fmla="*/ 553792 h 1688206"/>
                <a:gd name="connsiteX7" fmla="*/ 1661375 w 1970468"/>
                <a:gd name="connsiteY7" fmla="*/ 611747 h 1688206"/>
                <a:gd name="connsiteX8" fmla="*/ 1577662 w 1970468"/>
                <a:gd name="connsiteY8" fmla="*/ 618186 h 1688206"/>
                <a:gd name="connsiteX9" fmla="*/ 1526147 w 1970468"/>
                <a:gd name="connsiteY9" fmla="*/ 708338 h 1688206"/>
                <a:gd name="connsiteX10" fmla="*/ 1390919 w 1970468"/>
                <a:gd name="connsiteY10" fmla="*/ 708338 h 1688206"/>
                <a:gd name="connsiteX11" fmla="*/ 1352282 w 1970468"/>
                <a:gd name="connsiteY11" fmla="*/ 804930 h 1688206"/>
                <a:gd name="connsiteX12" fmla="*/ 1255690 w 1970468"/>
                <a:gd name="connsiteY12" fmla="*/ 817809 h 1688206"/>
                <a:gd name="connsiteX13" fmla="*/ 1043189 w 1970468"/>
                <a:gd name="connsiteY13" fmla="*/ 953037 h 1688206"/>
                <a:gd name="connsiteX14" fmla="*/ 907961 w 1970468"/>
                <a:gd name="connsiteY14" fmla="*/ 991673 h 1688206"/>
                <a:gd name="connsiteX15" fmla="*/ 882203 w 1970468"/>
                <a:gd name="connsiteY15" fmla="*/ 1139780 h 1688206"/>
                <a:gd name="connsiteX16" fmla="*/ 753414 w 1970468"/>
                <a:gd name="connsiteY16" fmla="*/ 1159099 h 1688206"/>
                <a:gd name="connsiteX17" fmla="*/ 766293 w 1970468"/>
                <a:gd name="connsiteY17" fmla="*/ 1242811 h 1688206"/>
                <a:gd name="connsiteX18" fmla="*/ 727657 w 1970468"/>
                <a:gd name="connsiteY18" fmla="*/ 1287887 h 1688206"/>
                <a:gd name="connsiteX19" fmla="*/ 624626 w 1970468"/>
                <a:gd name="connsiteY19" fmla="*/ 1249251 h 1688206"/>
                <a:gd name="connsiteX20" fmla="*/ 624626 w 1970468"/>
                <a:gd name="connsiteY20" fmla="*/ 1345842 h 1688206"/>
                <a:gd name="connsiteX21" fmla="*/ 296214 w 1970468"/>
                <a:gd name="connsiteY21" fmla="*/ 1481071 h 1688206"/>
                <a:gd name="connsiteX22" fmla="*/ 270457 w 1970468"/>
                <a:gd name="connsiteY22" fmla="*/ 1571223 h 1688206"/>
                <a:gd name="connsiteX23" fmla="*/ 128789 w 1970468"/>
                <a:gd name="connsiteY23" fmla="*/ 1661375 h 1688206"/>
                <a:gd name="connsiteX24" fmla="*/ 38637 w 1970468"/>
                <a:gd name="connsiteY24" fmla="*/ 1687133 h 1688206"/>
                <a:gd name="connsiteX25" fmla="*/ 0 w 1970468"/>
                <a:gd name="connsiteY25" fmla="*/ 1667814 h 1688206"/>
                <a:gd name="connsiteX26" fmla="*/ 0 w 1970468"/>
                <a:gd name="connsiteY26" fmla="*/ 1667814 h 1688206"/>
                <a:gd name="connsiteX27" fmla="*/ 0 w 1970468"/>
                <a:gd name="connsiteY27" fmla="*/ 1667814 h 16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70468" h="1688206">
                  <a:moveTo>
                    <a:pt x="1970468" y="0"/>
                  </a:moveTo>
                  <a:cubicBezTo>
                    <a:pt x="1957052" y="35416"/>
                    <a:pt x="1943637" y="70833"/>
                    <a:pt x="1931831" y="122349"/>
                  </a:cubicBezTo>
                  <a:cubicBezTo>
                    <a:pt x="1920025" y="173865"/>
                    <a:pt x="1912513" y="256504"/>
                    <a:pt x="1899634" y="309093"/>
                  </a:cubicBezTo>
                  <a:cubicBezTo>
                    <a:pt x="1886755" y="361682"/>
                    <a:pt x="1871730" y="413198"/>
                    <a:pt x="1854558" y="437882"/>
                  </a:cubicBezTo>
                  <a:cubicBezTo>
                    <a:pt x="1837386" y="462566"/>
                    <a:pt x="1808409" y="438955"/>
                    <a:pt x="1796603" y="457200"/>
                  </a:cubicBezTo>
                  <a:cubicBezTo>
                    <a:pt x="1784797" y="475445"/>
                    <a:pt x="1797676" y="531253"/>
                    <a:pt x="1783724" y="547352"/>
                  </a:cubicBezTo>
                  <a:cubicBezTo>
                    <a:pt x="1769772" y="563451"/>
                    <a:pt x="1733282" y="543060"/>
                    <a:pt x="1712890" y="553792"/>
                  </a:cubicBezTo>
                  <a:cubicBezTo>
                    <a:pt x="1692499" y="564525"/>
                    <a:pt x="1683913" y="601015"/>
                    <a:pt x="1661375" y="611747"/>
                  </a:cubicBezTo>
                  <a:cubicBezTo>
                    <a:pt x="1638837" y="622479"/>
                    <a:pt x="1600200" y="602088"/>
                    <a:pt x="1577662" y="618186"/>
                  </a:cubicBezTo>
                  <a:cubicBezTo>
                    <a:pt x="1555124" y="634284"/>
                    <a:pt x="1557271" y="693313"/>
                    <a:pt x="1526147" y="708338"/>
                  </a:cubicBezTo>
                  <a:cubicBezTo>
                    <a:pt x="1495023" y="723363"/>
                    <a:pt x="1419896" y="692239"/>
                    <a:pt x="1390919" y="708338"/>
                  </a:cubicBezTo>
                  <a:cubicBezTo>
                    <a:pt x="1361942" y="724437"/>
                    <a:pt x="1374820" y="786685"/>
                    <a:pt x="1352282" y="804930"/>
                  </a:cubicBezTo>
                  <a:cubicBezTo>
                    <a:pt x="1329744" y="823175"/>
                    <a:pt x="1307206" y="793124"/>
                    <a:pt x="1255690" y="817809"/>
                  </a:cubicBezTo>
                  <a:cubicBezTo>
                    <a:pt x="1204174" y="842494"/>
                    <a:pt x="1101144" y="924060"/>
                    <a:pt x="1043189" y="953037"/>
                  </a:cubicBezTo>
                  <a:cubicBezTo>
                    <a:pt x="985234" y="982014"/>
                    <a:pt x="934792" y="960549"/>
                    <a:pt x="907961" y="991673"/>
                  </a:cubicBezTo>
                  <a:cubicBezTo>
                    <a:pt x="881130" y="1022797"/>
                    <a:pt x="907961" y="1111876"/>
                    <a:pt x="882203" y="1139780"/>
                  </a:cubicBezTo>
                  <a:cubicBezTo>
                    <a:pt x="856445" y="1167684"/>
                    <a:pt x="772732" y="1141927"/>
                    <a:pt x="753414" y="1159099"/>
                  </a:cubicBezTo>
                  <a:cubicBezTo>
                    <a:pt x="734096" y="1176271"/>
                    <a:pt x="770586" y="1221346"/>
                    <a:pt x="766293" y="1242811"/>
                  </a:cubicBezTo>
                  <a:cubicBezTo>
                    <a:pt x="762000" y="1264276"/>
                    <a:pt x="751268" y="1286814"/>
                    <a:pt x="727657" y="1287887"/>
                  </a:cubicBezTo>
                  <a:cubicBezTo>
                    <a:pt x="704046" y="1288960"/>
                    <a:pt x="641798" y="1239592"/>
                    <a:pt x="624626" y="1249251"/>
                  </a:cubicBezTo>
                  <a:cubicBezTo>
                    <a:pt x="607454" y="1258910"/>
                    <a:pt x="679361" y="1307205"/>
                    <a:pt x="624626" y="1345842"/>
                  </a:cubicBezTo>
                  <a:cubicBezTo>
                    <a:pt x="569891" y="1384479"/>
                    <a:pt x="355242" y="1443508"/>
                    <a:pt x="296214" y="1481071"/>
                  </a:cubicBezTo>
                  <a:cubicBezTo>
                    <a:pt x="237186" y="1518634"/>
                    <a:pt x="298361" y="1541172"/>
                    <a:pt x="270457" y="1571223"/>
                  </a:cubicBezTo>
                  <a:cubicBezTo>
                    <a:pt x="242553" y="1601274"/>
                    <a:pt x="167426" y="1642057"/>
                    <a:pt x="128789" y="1661375"/>
                  </a:cubicBezTo>
                  <a:cubicBezTo>
                    <a:pt x="90152" y="1680693"/>
                    <a:pt x="60102" y="1686060"/>
                    <a:pt x="38637" y="1687133"/>
                  </a:cubicBezTo>
                  <a:cubicBezTo>
                    <a:pt x="17172" y="1688206"/>
                    <a:pt x="0" y="1667814"/>
                    <a:pt x="0" y="1667814"/>
                  </a:cubicBezTo>
                  <a:lnTo>
                    <a:pt x="0" y="1667814"/>
                  </a:lnTo>
                  <a:lnTo>
                    <a:pt x="0" y="1667814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srgbClr val="FFFF00"/>
                </a:solidFill>
              </a:endParaRPr>
            </a:p>
          </p:txBody>
        </p:sp>
      </p:grpSp>
      <p:sp>
        <p:nvSpPr>
          <p:cNvPr id="18" name="Hình tự do 17"/>
          <p:cNvSpPr/>
          <p:nvPr/>
        </p:nvSpPr>
        <p:spPr>
          <a:xfrm>
            <a:off x="8001000" y="5791201"/>
            <a:ext cx="195262" cy="860986"/>
          </a:xfrm>
          <a:custGeom>
            <a:avLst/>
            <a:gdLst>
              <a:gd name="connsiteX0" fmla="*/ 130935 w 302653"/>
              <a:gd name="connsiteY0" fmla="*/ 781318 h 781318"/>
              <a:gd name="connsiteX1" fmla="*/ 169571 w 302653"/>
              <a:gd name="connsiteY1" fmla="*/ 652530 h 781318"/>
              <a:gd name="connsiteX2" fmla="*/ 182450 w 302653"/>
              <a:gd name="connsiteY2" fmla="*/ 375634 h 781318"/>
              <a:gd name="connsiteX3" fmla="*/ 214648 w 302653"/>
              <a:gd name="connsiteY3" fmla="*/ 285482 h 781318"/>
              <a:gd name="connsiteX4" fmla="*/ 298360 w 302653"/>
              <a:gd name="connsiteY4" fmla="*/ 214648 h 781318"/>
              <a:gd name="connsiteX5" fmla="*/ 188890 w 302653"/>
              <a:gd name="connsiteY5" fmla="*/ 163132 h 781318"/>
              <a:gd name="connsiteX6" fmla="*/ 92298 w 302653"/>
              <a:gd name="connsiteY6" fmla="*/ 156693 h 781318"/>
              <a:gd name="connsiteX7" fmla="*/ 53662 w 302653"/>
              <a:gd name="connsiteY7" fmla="*/ 150254 h 781318"/>
              <a:gd name="connsiteX8" fmla="*/ 8586 w 302653"/>
              <a:gd name="connsiteY8" fmla="*/ 21465 h 781318"/>
              <a:gd name="connsiteX9" fmla="*/ 2146 w 302653"/>
              <a:gd name="connsiteY9" fmla="*/ 21465 h 78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653" h="781318">
                <a:moveTo>
                  <a:pt x="130935" y="781318"/>
                </a:moveTo>
                <a:cubicBezTo>
                  <a:pt x="145960" y="750731"/>
                  <a:pt x="160985" y="720144"/>
                  <a:pt x="169571" y="652530"/>
                </a:cubicBezTo>
                <a:cubicBezTo>
                  <a:pt x="178157" y="584916"/>
                  <a:pt x="174937" y="436809"/>
                  <a:pt x="182450" y="375634"/>
                </a:cubicBezTo>
                <a:cubicBezTo>
                  <a:pt x="189963" y="314459"/>
                  <a:pt x="195330" y="312313"/>
                  <a:pt x="214648" y="285482"/>
                </a:cubicBezTo>
                <a:cubicBezTo>
                  <a:pt x="233966" y="258651"/>
                  <a:pt x="302653" y="235040"/>
                  <a:pt x="298360" y="214648"/>
                </a:cubicBezTo>
                <a:cubicBezTo>
                  <a:pt x="294067" y="194256"/>
                  <a:pt x="223234" y="172791"/>
                  <a:pt x="188890" y="163132"/>
                </a:cubicBezTo>
                <a:cubicBezTo>
                  <a:pt x="154546" y="153473"/>
                  <a:pt x="114836" y="158839"/>
                  <a:pt x="92298" y="156693"/>
                </a:cubicBezTo>
                <a:cubicBezTo>
                  <a:pt x="69760" y="154547"/>
                  <a:pt x="67614" y="172792"/>
                  <a:pt x="53662" y="150254"/>
                </a:cubicBezTo>
                <a:cubicBezTo>
                  <a:pt x="39710" y="127716"/>
                  <a:pt x="17172" y="42930"/>
                  <a:pt x="8586" y="21465"/>
                </a:cubicBezTo>
                <a:cubicBezTo>
                  <a:pt x="0" y="0"/>
                  <a:pt x="1073" y="10732"/>
                  <a:pt x="2146" y="2146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1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6200" y="0"/>
            <a:ext cx="12096750" cy="6844087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12172950" cy="685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19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63279" y="1752600"/>
            <a:ext cx="2214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u="sng" dirty="0" err="1">
                <a:solidFill>
                  <a:schemeClr val="tx1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sz="3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đọc</a:t>
            </a:r>
            <a:endParaRPr lang="en-US" altLang="en-US" sz="3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85290" y="2461649"/>
            <a:ext cx="50126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chia</a:t>
            </a:r>
            <a:r>
              <a:rPr lang="en-US" altLang="en-US" sz="36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mấy</a:t>
            </a:r>
            <a:r>
              <a:rPr lang="en-US" altLang="en-US" sz="36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600" i="1" dirty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5000" y="2461649"/>
            <a:ext cx="1795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i="1" dirty="0">
                <a:cs typeface="Times New Roman" panose="02020603050405020304" pitchFamily="18" charset="0"/>
              </a:rPr>
              <a:t>(4 </a:t>
            </a:r>
            <a:r>
              <a:rPr lang="en-US" altLang="en-US" sz="3600" i="1" dirty="0" err="1">
                <a:cs typeface="Times New Roman" panose="02020603050405020304" pitchFamily="18" charset="0"/>
              </a:rPr>
              <a:t>đoạn</a:t>
            </a:r>
            <a:r>
              <a:rPr lang="en-US" altLang="en-US" sz="3600" i="1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14400" y="3320355"/>
            <a:ext cx="7766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885290" y="4031813"/>
            <a:ext cx="106661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362" y="4743271"/>
            <a:ext cx="10849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3209" y="5454729"/>
            <a:ext cx="8019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14400" y="762000"/>
            <a:ext cx="9869789" cy="120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961" tIns="48981" rIns="97961" bIns="48981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GIỮ BIỂN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3004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2974</TotalTime>
  <Words>1206</Words>
  <Application>Microsoft Office PowerPoint</Application>
  <PresentationFormat>Widescreen</PresentationFormat>
  <Paragraphs>127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DUC LONG</dc:creator>
  <cp:lastModifiedBy>Thuy Le</cp:lastModifiedBy>
  <cp:revision>445</cp:revision>
  <dcterms:created xsi:type="dcterms:W3CDTF">2007-02-22T09:21:29Z</dcterms:created>
  <dcterms:modified xsi:type="dcterms:W3CDTF">2022-02-15T06:06:38Z</dcterms:modified>
</cp:coreProperties>
</file>