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9" r:id="rId4"/>
    <p:sldId id="276" r:id="rId5"/>
    <p:sldId id="262" r:id="rId6"/>
    <p:sldId id="265" r:id="rId7"/>
    <p:sldId id="270" r:id="rId8"/>
    <p:sldId id="277" r:id="rId9"/>
    <p:sldId id="271" r:id="rId10"/>
    <p:sldId id="278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ED9B08-B46D-46AE-9E6C-92AC4F7E8D1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035F0F-C653-4DC0-A563-150F40A4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6691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42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99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5614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2007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980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908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469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3807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13174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6198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1790" y="847725"/>
            <a:ext cx="1200842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altLang="en-US" sz="7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endParaRPr lang="en-US" alt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0" y="1508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95338"/>
            <a:ext cx="109823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88900"/>
            <a:ext cx="5305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813"/>
            <a:ext cx="37385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551" y="775822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1223" y="757821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550" y="2005480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9095" y="2005480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12144" y="2480098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34091" y="2593120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54" y="3855456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4418" y="3855456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99443" y="4281525"/>
            <a:ext cx="2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325"/>
            <a:ext cx="10827522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Nh÷ng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ý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hiÖn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néi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dung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truyÖn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3860" y="2040390"/>
            <a:ext cx="8376065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a)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T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n©u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nhæ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mét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«m cµ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rèt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1406" y="5125712"/>
            <a:ext cx="8671132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c)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n©u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­­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ư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biÕt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Õm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16807" y="3573903"/>
            <a:ext cx="9032905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b)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n©u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chØ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nhæ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s¸u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cñ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cµ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rèt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74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5243513"/>
            <a:ext cx="6826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73163" y="1979613"/>
            <a:ext cx="937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altLang="en-US" sz="9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</a:t>
            </a:r>
            <a:endParaRPr lang="en-US" alt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1692275"/>
            <a:ext cx="2330450" cy="9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0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106: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8375" y="1450975"/>
            <a:ext cx="3136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au   ©u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smtClean="0">
                  <a:solidFill>
                    <a:srgbClr val="008000"/>
                  </a:solidFill>
                  <a:latin typeface="VNI-Avo" pitchFamily="2" charset="0"/>
                </a:rPr>
                <a:t>au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©u</a:t>
              </a: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088797" y="5930469"/>
            <a:ext cx="431215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.VnAvant" panose="020B7200000000000000" pitchFamily="34" charset="0"/>
              </a:rPr>
              <a:t>cê</a:t>
            </a:r>
            <a:r>
              <a:rPr lang="en-US" sz="4400" dirty="0">
                <a:latin typeface=".VnAvant" panose="020B7200000000000000" pitchFamily="34" charset="0"/>
              </a:rPr>
              <a:t> -au - </a:t>
            </a:r>
            <a:r>
              <a:rPr lang="en-US" sz="4400" dirty="0" err="1">
                <a:latin typeface=".VnAvant" panose="020B7200000000000000" pitchFamily="34" charset="0"/>
              </a:rPr>
              <a:t>cau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4000" kern="0" dirty="0" err="1" smtClean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000" kern="0" dirty="0" smtClean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quen</a:t>
            </a:r>
            <a:endParaRPr lang="en-US" sz="4000" kern="0" dirty="0" smtClean="0">
              <a:solidFill>
                <a:srgbClr val="FFFF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>
                <a:solidFill>
                  <a:srgbClr val="008000"/>
                </a:solidFill>
                <a:latin typeface="VNI-Avo" pitchFamily="2" charset="0"/>
              </a:rPr>
              <a:t>au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2486826" y="3077068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449637" y="3112120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216068" y="460648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VNI-Avo" pitchFamily="2" charset="0"/>
              </a:rPr>
              <a:t>a - u - au</a:t>
            </a:r>
          </a:p>
        </p:txBody>
      </p:sp>
      <p:sp>
        <p:nvSpPr>
          <p:cNvPr id="7186" name="TextBox 3"/>
          <p:cNvSpPr txBox="1">
            <a:spLocks noChangeArrowheads="1"/>
          </p:cNvSpPr>
          <p:nvPr/>
        </p:nvSpPr>
        <p:spPr bwMode="auto">
          <a:xfrm>
            <a:off x="7707313" y="4384675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C©y c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</a:p>
        </p:txBody>
      </p:sp>
      <p:sp>
        <p:nvSpPr>
          <p:cNvPr id="7187" name="TextBox 3"/>
          <p:cNvSpPr txBox="1">
            <a:spLocks noChangeArrowheads="1"/>
          </p:cNvSpPr>
          <p:nvPr/>
        </p:nvSpPr>
        <p:spPr bwMode="auto">
          <a:xfrm>
            <a:off x="7707313" y="4379913"/>
            <a:ext cx="30162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73975" y="5229225"/>
            <a:ext cx="1420813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VNI-Avo" pitchFamily="2" charset="0"/>
              </a:rPr>
              <a:t>c</a:t>
            </a:r>
            <a:endParaRPr lang="en-US" sz="48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82088" y="5219700"/>
            <a:ext cx="1595437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au</a:t>
            </a:r>
          </a:p>
        </p:txBody>
      </p:sp>
      <p:pic>
        <p:nvPicPr>
          <p:cNvPr id="71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327150"/>
            <a:ext cx="2889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186" grpId="0" animBg="1"/>
      <p:bldP spid="718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310974" y="5891403"/>
            <a:ext cx="431215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sê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-©u 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s©u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>
                <a:solidFill>
                  <a:srgbClr val="008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2255987" y="3011753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u - </a:t>
            </a:r>
            <a:r>
              <a:rPr lang="en-US" sz="4400" kern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046913" y="4286250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chim s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046913" y="4289425"/>
            <a:ext cx="30162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s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046913" y="5138738"/>
            <a:ext cx="1420812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VNI-Avo" pitchFamily="2" charset="0"/>
              </a:rPr>
              <a:t>s</a:t>
            </a:r>
            <a:endParaRPr lang="en-US" sz="48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67725" y="5154613"/>
            <a:ext cx="1595438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pic>
        <p:nvPicPr>
          <p:cNvPr id="82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489075"/>
            <a:ext cx="36195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©u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727181"/>
            <a:ext cx="309721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32" y="3708400"/>
            <a:ext cx="33432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654425"/>
            <a:ext cx="29432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735013"/>
            <a:ext cx="2974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725488"/>
            <a:ext cx="3032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74138" y="5734050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b«ng</a:t>
            </a:r>
            <a:r>
              <a:rPr lang="en-US" sz="3200" b="1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lau</a:t>
            </a:r>
            <a:endParaRPr lang="en-US" sz="3200" b="1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74138" y="2633663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con </a:t>
            </a: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tr©u</a:t>
            </a:r>
            <a:endParaRPr lang="en-US" sz="3200" b="1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72013" y="2652713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bå </a:t>
            </a: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endParaRPr lang="en-US" sz="3200" b="1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9888" y="2540000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con </a:t>
            </a: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tµu</a:t>
            </a:r>
            <a:endParaRPr lang="en-US" sz="3200" b="1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10497" y="5811568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c©y</a:t>
            </a:r>
            <a:r>
              <a:rPr lang="en-US" sz="3200" b="1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cÇu</a:t>
            </a:r>
            <a:endParaRPr lang="en-US" sz="3200" b="1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8456" y="5680075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rau</a:t>
            </a:r>
            <a:r>
              <a:rPr lang="en-US" sz="3200" b="1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c¶i</a:t>
            </a:r>
            <a:endParaRPr lang="en-US" sz="3200" b="1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pic>
        <p:nvPicPr>
          <p:cNvPr id="1026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25488"/>
            <a:ext cx="31575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0" name="Straight Connector 20479"/>
          <p:cNvCxnSpPr/>
          <p:nvPr/>
        </p:nvCxnSpPr>
        <p:spPr>
          <a:xfrm flipV="1">
            <a:off x="1766813" y="3027872"/>
            <a:ext cx="683089" cy="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63770" y="3124200"/>
            <a:ext cx="683089" cy="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402963" y="3117401"/>
            <a:ext cx="683089" cy="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35224" y="6165012"/>
            <a:ext cx="683089" cy="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34012" y="6264275"/>
            <a:ext cx="683089" cy="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528376" y="6195174"/>
            <a:ext cx="683089" cy="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133600"/>
            <a:ext cx="1095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81113"/>
            <a:ext cx="875347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9823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88900"/>
            <a:ext cx="5305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813"/>
            <a:ext cx="37385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79463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3363" y="1689100"/>
            <a:ext cx="8223119" cy="2727860"/>
            <a:chOff x="5617562" y="1814754"/>
            <a:chExt cx="4085281" cy="2037885"/>
          </a:xfrm>
        </p:grpSpPr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5617562" y="1814754"/>
              <a:ext cx="1197117" cy="6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¸u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5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cñ</a:t>
              </a:r>
              <a:endPara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368" name="TextBox 9"/>
            <p:cNvSpPr txBox="1">
              <a:spLocks noChangeArrowheads="1"/>
            </p:cNvSpPr>
            <p:nvPr/>
          </p:nvSpPr>
          <p:spPr bwMode="auto">
            <a:xfrm>
              <a:off x="8310614" y="1979207"/>
              <a:ext cx="1392229" cy="6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há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5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n©u</a:t>
              </a:r>
              <a:endPara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5370" name="TextBox 13"/>
            <p:cNvSpPr txBox="1">
              <a:spLocks noChangeArrowheads="1"/>
            </p:cNvSpPr>
            <p:nvPr/>
          </p:nvSpPr>
          <p:spPr bwMode="auto">
            <a:xfrm>
              <a:off x="5617562" y="3162853"/>
              <a:ext cx="1532392" cy="6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  <a:r>
                <a:rPr lang="en-US" altLang="en-US" sz="5400" b="1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»m</a:t>
              </a:r>
              <a:r>
                <a:rPr lang="en-US" altLang="en-US" sz="54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altLang="en-US" sz="54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s©u</a:t>
              </a:r>
              <a:endPara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6374259" y="3607399"/>
            <a:ext cx="39148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ét</a:t>
            </a:r>
            <a:r>
              <a:rPr lang="en-US" alt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l¸t</a:t>
            </a: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sau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409759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alt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khó</a:t>
            </a:r>
            <a:endParaRPr lang="en-US" alt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157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Arial-SGK-TV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42</cp:revision>
  <dcterms:created xsi:type="dcterms:W3CDTF">2020-08-10T01:11:59Z</dcterms:created>
  <dcterms:modified xsi:type="dcterms:W3CDTF">2022-02-07T04:53:09Z</dcterms:modified>
</cp:coreProperties>
</file>