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8" r:id="rId3"/>
    <p:sldId id="313" r:id="rId4"/>
    <p:sldId id="300" r:id="rId5"/>
    <p:sldId id="310" r:id="rId6"/>
    <p:sldId id="265" r:id="rId7"/>
    <p:sldId id="3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1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1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89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84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9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12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9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8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8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7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8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9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2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7124BA-2DD4-429B-AE4F-BEEDCC84775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>
            <a:extLst>
              <a:ext uri="{FF2B5EF4-FFF2-40B4-BE49-F238E27FC236}">
                <a16:creationId xmlns:a16="http://schemas.microsoft.com/office/drawing/2014/main" id="{1C899AE2-7541-4221-AA01-A6F84CEB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701" y="2136338"/>
            <a:ext cx="10294101" cy="25853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VỚI LỚP HỌC TRỰC TUYẾN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5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TOÁN LỚP 3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F1C94-9B10-4E8A-B007-73DC29942DCF}"/>
              </a:ext>
            </a:extLst>
          </p:cNvPr>
          <p:cNvSpPr/>
          <p:nvPr/>
        </p:nvSpPr>
        <p:spPr>
          <a:xfrm>
            <a:off x="3418857" y="209550"/>
            <a:ext cx="5354286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hai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7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000" y="239283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Luyện tập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135" y="1136925"/>
            <a:ext cx="5810865" cy="1951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4000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+ 3000 = 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Nhẩm: 4 nghìn + 3 nghìn = 7 nghìn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Vậy: 4000 + 3000 =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887" y="369391"/>
            <a:ext cx="398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1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Tính nhẩm: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821" y="3493049"/>
            <a:ext cx="479577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5000 + 1000 =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6000 + 2000 =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4000 + 5000 = 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8000 + 2000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 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6726" y="4330146"/>
            <a:ext cx="146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0794" y="3610760"/>
            <a:ext cx="146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4248" y="5106515"/>
            <a:ext cx="123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4738" y="5803658"/>
            <a:ext cx="1698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378618CF-9C5A-490D-8073-DC105A24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09" y="1136925"/>
            <a:ext cx="5569291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Ghi nhớ: Khi cộng nhẩm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 10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chỉ việc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6787" y="1061471"/>
            <a:ext cx="4146875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6000 + 500 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6500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66750"/>
            <a:ext cx="758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Tính nhẩm (theo mẫu):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689915"/>
            <a:ext cx="3074336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+ 4000 = 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 + 5000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7000 + 800 =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48997" y="2503411"/>
            <a:ext cx="1265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2400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14268" y="1821325"/>
            <a:ext cx="1265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4300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62144" y="3205769"/>
            <a:ext cx="1265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9900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836390" y="3357284"/>
            <a:ext cx="1265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7800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836390" y="2544814"/>
            <a:ext cx="1265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93183-7D4C-455A-9FE5-8D62785AD4D3}"/>
              </a:ext>
            </a:extLst>
          </p:cNvPr>
          <p:cNvSpPr txBox="1"/>
          <p:nvPr/>
        </p:nvSpPr>
        <p:spPr>
          <a:xfrm>
            <a:off x="995875" y="2362200"/>
            <a:ext cx="3074336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2000 + 400 =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9000 + 900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  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20AE3F9-201A-40F4-9F35-2344335CD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64042"/>
            <a:ext cx="11017045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nhớ: 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 viết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của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8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468752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3.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Đặt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tính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390736" y="3621631"/>
            <a:ext cx="78397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4827 + 2634                              805 + 6475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390736" y="1016378"/>
            <a:ext cx="8525624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2541 + 4238                             5348 + 936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7C648F6-EDCF-4C4A-94E7-7690426A2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548" y="2903240"/>
            <a:ext cx="1066800" cy="697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6779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714F46-5CC2-477E-B3B0-EF14A6AA7141}"/>
              </a:ext>
            </a:extLst>
          </p:cNvPr>
          <p:cNvGrpSpPr/>
          <p:nvPr/>
        </p:nvGrpSpPr>
        <p:grpSpPr>
          <a:xfrm>
            <a:off x="2468994" y="1531131"/>
            <a:ext cx="1223303" cy="1447800"/>
            <a:chOff x="3148144" y="2286794"/>
            <a:chExt cx="1223303" cy="1447800"/>
          </a:xfrm>
        </p:grpSpPr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3304647" y="2286794"/>
              <a:ext cx="1066800" cy="14478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2541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4238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148144" y="2895600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9612C7-144A-4F0D-A7ED-976D859B52EC}"/>
                </a:ext>
              </a:extLst>
            </p:cNvPr>
            <p:cNvCxnSpPr>
              <a:cxnSpLocks/>
            </p:cNvCxnSpPr>
            <p:nvPr/>
          </p:nvCxnSpPr>
          <p:spPr>
            <a:xfrm>
              <a:off x="3148144" y="3683923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BC45D3-C485-4127-AB96-C00B732D3190}"/>
              </a:ext>
            </a:extLst>
          </p:cNvPr>
          <p:cNvGrpSpPr/>
          <p:nvPr/>
        </p:nvGrpSpPr>
        <p:grpSpPr>
          <a:xfrm>
            <a:off x="2325245" y="4134978"/>
            <a:ext cx="1566862" cy="1480613"/>
            <a:chOff x="2612166" y="4957169"/>
            <a:chExt cx="1566862" cy="1480613"/>
          </a:xfrm>
        </p:grpSpPr>
        <p:grpSp>
          <p:nvGrpSpPr>
            <p:cNvPr id="2" name="Group 8"/>
            <p:cNvGrpSpPr/>
            <p:nvPr/>
          </p:nvGrpSpPr>
          <p:grpSpPr bwMode="auto">
            <a:xfrm>
              <a:off x="2612166" y="4957169"/>
              <a:ext cx="1566862" cy="1480613"/>
              <a:chOff x="855" y="3329"/>
              <a:chExt cx="893" cy="908"/>
            </a:xfrm>
          </p:grpSpPr>
          <p:sp>
            <p:nvSpPr>
              <p:cNvPr id="31753" name="Text Box 9"/>
              <p:cNvSpPr txBox="1">
                <a:spLocks noChangeArrowheads="1"/>
              </p:cNvSpPr>
              <p:nvPr/>
            </p:nvSpPr>
            <p:spPr bwMode="auto">
              <a:xfrm>
                <a:off x="1028" y="3329"/>
                <a:ext cx="720" cy="9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4827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2634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54" name="Text Box 10"/>
              <p:cNvSpPr txBox="1">
                <a:spLocks noChangeArrowheads="1"/>
              </p:cNvSpPr>
              <p:nvPr/>
            </p:nvSpPr>
            <p:spPr bwMode="auto">
              <a:xfrm>
                <a:off x="855" y="3639"/>
                <a:ext cx="240" cy="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AD15CF-5E7D-49C3-8086-2D5B07B36FDE}"/>
                </a:ext>
              </a:extLst>
            </p:cNvPr>
            <p:cNvCxnSpPr>
              <a:cxnSpLocks/>
            </p:cNvCxnSpPr>
            <p:nvPr/>
          </p:nvCxnSpPr>
          <p:spPr>
            <a:xfrm>
              <a:off x="2695136" y="6411992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17">
            <a:extLst>
              <a:ext uri="{FF2B5EF4-FFF2-40B4-BE49-F238E27FC236}">
                <a16:creationId xmlns:a16="http://schemas.microsoft.com/office/drawing/2014/main" id="{6DA47F64-1559-4394-A372-86999FE07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220" y="2800048"/>
            <a:ext cx="973192" cy="721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6284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A3C559-873F-428C-85D5-4383837110EF}"/>
              </a:ext>
            </a:extLst>
          </p:cNvPr>
          <p:cNvGrpSpPr/>
          <p:nvPr/>
        </p:nvGrpSpPr>
        <p:grpSpPr>
          <a:xfrm>
            <a:off x="7386288" y="1480460"/>
            <a:ext cx="1320405" cy="1447800"/>
            <a:chOff x="7454447" y="2029048"/>
            <a:chExt cx="1320405" cy="1447800"/>
          </a:xfrm>
        </p:grpSpPr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7838286" y="2029048"/>
              <a:ext cx="838200" cy="14478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5348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936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7454447" y="2609462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70AFB1-EE22-4DF3-9D8C-122479A76492}"/>
                </a:ext>
              </a:extLst>
            </p:cNvPr>
            <p:cNvCxnSpPr>
              <a:cxnSpLocks/>
            </p:cNvCxnSpPr>
            <p:nvPr/>
          </p:nvCxnSpPr>
          <p:spPr>
            <a:xfrm>
              <a:off x="7584108" y="3441871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20E5B-39AA-4114-8F86-5684EC2739D3}"/>
              </a:ext>
            </a:extLst>
          </p:cNvPr>
          <p:cNvSpPr txBox="1"/>
          <p:nvPr/>
        </p:nvSpPr>
        <p:spPr>
          <a:xfrm>
            <a:off x="2670996" y="5693365"/>
            <a:ext cx="1359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7461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37450347-E317-4CE1-A344-89468048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98" y="5693364"/>
            <a:ext cx="131569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7280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28386B-45AF-42C1-93C6-B7E55DC61640}"/>
              </a:ext>
            </a:extLst>
          </p:cNvPr>
          <p:cNvGrpSpPr/>
          <p:nvPr/>
        </p:nvGrpSpPr>
        <p:grpSpPr>
          <a:xfrm>
            <a:off x="7182573" y="4155164"/>
            <a:ext cx="1538641" cy="1556015"/>
            <a:chOff x="7330868" y="4539985"/>
            <a:chExt cx="1392513" cy="1556015"/>
          </a:xfrm>
        </p:grpSpPr>
        <p:grpSp>
          <p:nvGrpSpPr>
            <p:cNvPr id="3" name="Group 11"/>
            <p:cNvGrpSpPr/>
            <p:nvPr/>
          </p:nvGrpSpPr>
          <p:grpSpPr bwMode="auto">
            <a:xfrm>
              <a:off x="7330868" y="4539985"/>
              <a:ext cx="1392513" cy="1478193"/>
              <a:chOff x="3775" y="3458"/>
              <a:chExt cx="589" cy="839"/>
            </a:xfrm>
          </p:grpSpPr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3895" y="3458"/>
                <a:ext cx="469" cy="8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805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6475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57" name="Text Box 13"/>
              <p:cNvSpPr txBox="1">
                <a:spLocks noChangeArrowheads="1"/>
              </p:cNvSpPr>
              <p:nvPr/>
            </p:nvSpPr>
            <p:spPr bwMode="auto">
              <a:xfrm>
                <a:off x="3775" y="3714"/>
                <a:ext cx="240" cy="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115300" y="60960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52F243-1F75-46ED-82D0-ABDC3B14D26A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8" grpId="0"/>
      <p:bldP spid="19" grpId="0"/>
      <p:bldP spid="25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576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HP001 4 hàng</vt:lpstr>
      <vt:lpstr>Times New Roman</vt:lpstr>
      <vt:lpstr>1_Office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2022-02-02T14:01:57Z</dcterms:created>
  <dcterms:modified xsi:type="dcterms:W3CDTF">2022-02-04T12:45:55Z</dcterms:modified>
</cp:coreProperties>
</file>