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6" r:id="rId1"/>
  </p:sldMasterIdLst>
  <p:notesMasterIdLst>
    <p:notesMasterId r:id="rId14"/>
  </p:notesMasterIdLst>
  <p:sldIdLst>
    <p:sldId id="315" r:id="rId2"/>
    <p:sldId id="357" r:id="rId3"/>
    <p:sldId id="356" r:id="rId4"/>
    <p:sldId id="341" r:id="rId5"/>
    <p:sldId id="352" r:id="rId6"/>
    <p:sldId id="358" r:id="rId7"/>
    <p:sldId id="342" r:id="rId8"/>
    <p:sldId id="353" r:id="rId9"/>
    <p:sldId id="354" r:id="rId10"/>
    <p:sldId id="355" r:id="rId11"/>
    <p:sldId id="344" r:id="rId12"/>
    <p:sldId id="359" r:id="rId13"/>
  </p:sldIdLst>
  <p:sldSz cx="6858000" cy="5143500"/>
  <p:notesSz cx="6858000" cy="9144000"/>
  <p:embeddedFontLst>
    <p:embeddedFont>
      <p:font typeface="UTM Avo" panose="02040603050506020204" pitchFamily="18" charset="0"/>
      <p:regular r:id="rId15"/>
      <p:bold r:id="rId16"/>
      <p:italic r:id="rId17"/>
      <p:boldItalic r:id="rId18"/>
    </p:embeddedFont>
    <p:embeddedFont>
      <p:font typeface="Kalam" panose="020B0604020202020204" charset="0"/>
      <p:regular r:id="rId19"/>
      <p:bold r:id="rId20"/>
    </p:embeddedFont>
    <p:embeddedFont>
      <p:font typeface="HP001 4 hàng" panose="020B0603050302020204" pitchFamily="34" charset="0"/>
      <p:regular r:id="rId21"/>
      <p:bold r:id="rId22"/>
    </p:embeddedFont>
    <p:embeddedFont>
      <p:font typeface="Montserrat" panose="020B0604020202020204" charset="0"/>
      <p:regular r:id="rId23"/>
      <p:bold r:id="rId24"/>
      <p:italic r:id="rId25"/>
      <p:boldItalic r:id="rId26"/>
    </p:embeddedFont>
  </p:embeddedFontLst>
  <p:custDataLst>
    <p:tags r:id="rId2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F5F"/>
    <a:srgbClr val="000000"/>
    <a:srgbClr val="B7D574"/>
    <a:srgbClr val="FFAB40"/>
    <a:srgbClr val="FFFFFF"/>
    <a:srgbClr val="EB54E9"/>
    <a:srgbClr val="8AB036"/>
    <a:srgbClr val="17479D"/>
    <a:srgbClr val="3B64AC"/>
    <a:srgbClr val="F7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8" autoAdjust="0"/>
    <p:restoredTop sz="94615"/>
  </p:normalViewPr>
  <p:slideViewPr>
    <p:cSldViewPr snapToGrid="0">
      <p:cViewPr varScale="1">
        <p:scale>
          <a:sx n="145" d="100"/>
          <a:sy n="145" d="100"/>
        </p:scale>
        <p:origin x="156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721728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485706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30935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28458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8462091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43703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6.wdp"/><Relationship Id="rId4" Type="http://schemas.openxmlformats.org/officeDocument/2006/relationships/image" Target="../media/image8.png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6.wdp"/><Relationship Id="rId4" Type="http://schemas.openxmlformats.org/officeDocument/2006/relationships/image" Target="../media/image8.png"/><Relationship Id="rId9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9481" y="1794029"/>
            <a:ext cx="17085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VẺ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ĐẸP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QUANH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EM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B5B53"/>
              </a:solidFill>
              <a:effectLst/>
              <a:uLnTx/>
              <a:uFillTx/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EF6DE71-BBCF-6A4D-BC60-A38481D84B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3" t="1466"/>
          <a:stretch/>
        </p:blipFill>
        <p:spPr>
          <a:xfrm>
            <a:off x="2078030" y="434111"/>
            <a:ext cx="4284395" cy="4275277"/>
          </a:xfrm>
          <a:prstGeom prst="ellipse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764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EE55D415-4854-B84F-9D5D-5BE4AA210121}"/>
              </a:ext>
            </a:extLst>
          </p:cNvPr>
          <p:cNvSpPr/>
          <p:nvPr/>
        </p:nvSpPr>
        <p:spPr>
          <a:xfrm>
            <a:off x="1019062" y="3791284"/>
            <a:ext cx="4965178" cy="88866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</a:rPr>
              <a:t>Điều gì khiến bác đom đóm cảm động?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E6023E1-49CB-BF42-B52C-5D173FD4E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0492" y="750775"/>
            <a:ext cx="3137015" cy="2970659"/>
          </a:xfrm>
          <a:prstGeom prst="roundRect">
            <a:avLst>
              <a:gd name="adj" fmla="val 8774"/>
            </a:avLst>
          </a:prstGeom>
        </p:spPr>
      </p:pic>
    </p:spTree>
    <p:extLst>
      <p:ext uri="{BB962C8B-B14F-4D97-AF65-F5344CB8AC3E}">
        <p14:creationId xmlns:p14="http://schemas.microsoft.com/office/powerpoint/2010/main" val="314949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A7D1CC0-A1AC-A24A-AFA4-9A623509F757}"/>
              </a:ext>
            </a:extLst>
          </p:cNvPr>
          <p:cNvSpPr txBox="1"/>
          <p:nvPr/>
        </p:nvSpPr>
        <p:spPr>
          <a:xfrm>
            <a:off x="569844" y="1045466"/>
            <a:ext cx="592882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000" b="1" dirty="0" err="1" smtClean="0">
                <a:solidFill>
                  <a:srgbClr val="17479D"/>
                </a:solidFill>
                <a:latin typeface="UTM Avo" panose="02040603050506020204" pitchFamily="18" charset="0"/>
              </a:rPr>
              <a:t>Giọng</a:t>
            </a:r>
            <a:r>
              <a:rPr lang="en-US" sz="2000" b="1" dirty="0" smtClean="0">
                <a:solidFill>
                  <a:srgbClr val="17479D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17479D"/>
                </a:solidFill>
                <a:latin typeface="UTM Avo" panose="02040603050506020204" pitchFamily="18" charset="0"/>
              </a:rPr>
              <a:t>kể</a:t>
            </a:r>
            <a:r>
              <a:rPr lang="en-US" sz="2000" b="1" dirty="0" smtClean="0">
                <a:solidFill>
                  <a:srgbClr val="17479D"/>
                </a:solidFill>
                <a:latin typeface="UTM Avo" panose="02040603050506020204" pitchFamily="18" charset="0"/>
              </a:rPr>
              <a:t> :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2000" b="1" dirty="0" err="1" smtClean="0">
                <a:solidFill>
                  <a:srgbClr val="17479D"/>
                </a:solidFill>
                <a:latin typeface="UTM Avo" panose="02040603050506020204" pitchFamily="18" charset="0"/>
              </a:rPr>
              <a:t>Người</a:t>
            </a:r>
            <a:r>
              <a:rPr lang="en-US" sz="2000" b="1" dirty="0" smtClean="0">
                <a:solidFill>
                  <a:srgbClr val="17479D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17479D"/>
                </a:solidFill>
                <a:latin typeface="UTM Avo" panose="02040603050506020204" pitchFamily="18" charset="0"/>
              </a:rPr>
              <a:t>dẫn</a:t>
            </a:r>
            <a:r>
              <a:rPr lang="en-US" sz="2000" b="1" dirty="0" smtClean="0">
                <a:solidFill>
                  <a:srgbClr val="17479D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17479D"/>
                </a:solidFill>
                <a:latin typeface="UTM Avo" panose="02040603050506020204" pitchFamily="18" charset="0"/>
              </a:rPr>
              <a:t>chuyện</a:t>
            </a:r>
            <a:r>
              <a:rPr lang="en-US" sz="2000" b="1" dirty="0" smtClean="0">
                <a:solidFill>
                  <a:srgbClr val="17479D"/>
                </a:solidFill>
                <a:latin typeface="UTM Avo" panose="02040603050506020204" pitchFamily="18" charset="0"/>
              </a:rPr>
              <a:t>: Thong </a:t>
            </a:r>
            <a:r>
              <a:rPr lang="en-US" sz="2000" b="1" dirty="0" err="1" smtClean="0">
                <a:solidFill>
                  <a:srgbClr val="17479D"/>
                </a:solidFill>
                <a:latin typeface="UTM Avo" panose="02040603050506020204" pitchFamily="18" charset="0"/>
              </a:rPr>
              <a:t>thả</a:t>
            </a:r>
            <a:r>
              <a:rPr lang="en-US" sz="2000" b="1" dirty="0" smtClean="0">
                <a:solidFill>
                  <a:srgbClr val="17479D"/>
                </a:solidFill>
                <a:latin typeface="UTM Avo" panose="02040603050506020204" pitchFamily="18" charset="0"/>
              </a:rPr>
              <a:t>, </a:t>
            </a:r>
            <a:r>
              <a:rPr lang="en-US" sz="2000" b="1" dirty="0" err="1" smtClean="0">
                <a:solidFill>
                  <a:srgbClr val="17479D"/>
                </a:solidFill>
                <a:latin typeface="UTM Avo" panose="02040603050506020204" pitchFamily="18" charset="0"/>
              </a:rPr>
              <a:t>chậm</a:t>
            </a:r>
            <a:r>
              <a:rPr lang="en-US" sz="2000" b="1" dirty="0" smtClean="0">
                <a:solidFill>
                  <a:srgbClr val="17479D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17479D"/>
                </a:solidFill>
                <a:latin typeface="UTM Avo" panose="02040603050506020204" pitchFamily="18" charset="0"/>
              </a:rPr>
              <a:t>rãi</a:t>
            </a:r>
            <a:endParaRPr lang="en-US" sz="2000" b="1" dirty="0" smtClean="0">
              <a:solidFill>
                <a:srgbClr val="17479D"/>
              </a:solidFill>
              <a:latin typeface="UTM Avo" panose="02040603050506020204" pitchFamily="18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2000" b="1" dirty="0" err="1" smtClean="0">
                <a:solidFill>
                  <a:srgbClr val="17479D"/>
                </a:solidFill>
                <a:latin typeface="UTM Avo" panose="02040603050506020204" pitchFamily="18" charset="0"/>
              </a:rPr>
              <a:t>Bác</a:t>
            </a:r>
            <a:r>
              <a:rPr lang="en-US" sz="2000" b="1" dirty="0" smtClean="0">
                <a:solidFill>
                  <a:srgbClr val="17479D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17479D"/>
                </a:solidFill>
                <a:latin typeface="UTM Avo" panose="02040603050506020204" pitchFamily="18" charset="0"/>
              </a:rPr>
              <a:t>đom</a:t>
            </a:r>
            <a:r>
              <a:rPr lang="en-US" sz="2000" b="1" dirty="0" smtClean="0">
                <a:solidFill>
                  <a:srgbClr val="17479D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17479D"/>
                </a:solidFill>
                <a:latin typeface="UTM Avo" panose="02040603050506020204" pitchFamily="18" charset="0"/>
              </a:rPr>
              <a:t>đóm</a:t>
            </a:r>
            <a:r>
              <a:rPr lang="en-US" sz="2000" b="1" dirty="0" smtClean="0">
                <a:solidFill>
                  <a:srgbClr val="17479D"/>
                </a:solidFill>
                <a:latin typeface="UTM Avo" panose="02040603050506020204" pitchFamily="18" charset="0"/>
              </a:rPr>
              <a:t>: </a:t>
            </a:r>
            <a:r>
              <a:rPr lang="en-US" sz="2000" b="1" dirty="0" err="1" smtClean="0">
                <a:solidFill>
                  <a:srgbClr val="17479D"/>
                </a:solidFill>
                <a:latin typeface="UTM Avo" panose="02040603050506020204" pitchFamily="18" charset="0"/>
              </a:rPr>
              <a:t>Giọng</a:t>
            </a:r>
            <a:r>
              <a:rPr lang="en-US" sz="2000" b="1" dirty="0" smtClean="0">
                <a:solidFill>
                  <a:srgbClr val="17479D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17479D"/>
                </a:solidFill>
                <a:latin typeface="UTM Avo" panose="02040603050506020204" pitchFamily="18" charset="0"/>
              </a:rPr>
              <a:t>trầm</a:t>
            </a:r>
            <a:r>
              <a:rPr lang="en-US" sz="2000" b="1" dirty="0" smtClean="0">
                <a:solidFill>
                  <a:srgbClr val="17479D"/>
                </a:solidFill>
                <a:latin typeface="UTM Avo" panose="02040603050506020204" pitchFamily="18" charset="0"/>
              </a:rPr>
              <a:t> 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2000" b="1" dirty="0" err="1" smtClean="0">
                <a:solidFill>
                  <a:srgbClr val="17479D"/>
                </a:solidFill>
                <a:latin typeface="UTM Avo" panose="02040603050506020204" pitchFamily="18" charset="0"/>
              </a:rPr>
              <a:t>Bầy</a:t>
            </a:r>
            <a:r>
              <a:rPr lang="en-US" sz="2000" b="1" dirty="0" smtClean="0">
                <a:solidFill>
                  <a:srgbClr val="17479D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17479D"/>
                </a:solidFill>
                <a:latin typeface="UTM Avo" panose="02040603050506020204" pitchFamily="18" charset="0"/>
              </a:rPr>
              <a:t>đom</a:t>
            </a:r>
            <a:r>
              <a:rPr lang="en-US" sz="2000" b="1" dirty="0" smtClean="0">
                <a:solidFill>
                  <a:srgbClr val="17479D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17479D"/>
                </a:solidFill>
                <a:latin typeface="UTM Avo" panose="02040603050506020204" pitchFamily="18" charset="0"/>
              </a:rPr>
              <a:t>đóm</a:t>
            </a:r>
            <a:r>
              <a:rPr lang="en-US" sz="2000" b="1" dirty="0" smtClean="0">
                <a:solidFill>
                  <a:srgbClr val="17479D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17479D"/>
                </a:solidFill>
                <a:latin typeface="UTM Avo" panose="02040603050506020204" pitchFamily="18" charset="0"/>
              </a:rPr>
              <a:t>nhỏ</a:t>
            </a:r>
            <a:r>
              <a:rPr lang="en-US" sz="2000" b="1" dirty="0" smtClean="0">
                <a:solidFill>
                  <a:srgbClr val="17479D"/>
                </a:solidFill>
                <a:latin typeface="UTM Avo" panose="02040603050506020204" pitchFamily="18" charset="0"/>
              </a:rPr>
              <a:t>: </a:t>
            </a:r>
            <a:r>
              <a:rPr lang="en-US" sz="2000" b="1" dirty="0" err="1" smtClean="0">
                <a:solidFill>
                  <a:srgbClr val="17479D"/>
                </a:solidFill>
                <a:latin typeface="UTM Avo" panose="02040603050506020204" pitchFamily="18" charset="0"/>
              </a:rPr>
              <a:t>Vui</a:t>
            </a:r>
            <a:r>
              <a:rPr lang="en-US" sz="2000" b="1" dirty="0" smtClean="0">
                <a:solidFill>
                  <a:srgbClr val="17479D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17479D"/>
                </a:solidFill>
                <a:latin typeface="UTM Avo" panose="02040603050506020204" pitchFamily="18" charset="0"/>
              </a:rPr>
              <a:t>vẻ</a:t>
            </a:r>
            <a:endParaRPr lang="en-US" sz="2000" b="1" dirty="0" smtClean="0">
              <a:solidFill>
                <a:srgbClr val="17479D"/>
              </a:solidFill>
              <a:latin typeface="UTM Avo" panose="02040603050506020204" pitchFamily="18" charset="0"/>
            </a:endParaRPr>
          </a:p>
          <a:p>
            <a:pPr lvl="0" algn="ctr">
              <a:lnSpc>
                <a:spcPct val="150000"/>
              </a:lnSpc>
              <a:defRPr/>
            </a:pPr>
            <a:endParaRPr lang="en-US" sz="2000" b="1" dirty="0" smtClean="0">
              <a:solidFill>
                <a:srgbClr val="17479D"/>
              </a:solidFill>
              <a:latin typeface="UTM Avo" panose="02040603050506020204" pitchFamily="18" charset="0"/>
            </a:endParaRPr>
          </a:p>
          <a:p>
            <a:pPr lvl="0" algn="ctr">
              <a:lnSpc>
                <a:spcPct val="150000"/>
              </a:lnSpc>
              <a:defRPr/>
            </a:pPr>
            <a:endParaRPr lang="vi-VN" sz="2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22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A7D1CC0-A1AC-A24A-AFA4-9A623509F757}"/>
              </a:ext>
            </a:extLst>
          </p:cNvPr>
          <p:cNvSpPr txBox="1"/>
          <p:nvPr/>
        </p:nvSpPr>
        <p:spPr>
          <a:xfrm>
            <a:off x="569844" y="1045466"/>
            <a:ext cx="5928822" cy="2039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2000" b="1" dirty="0" smtClean="0">
                <a:solidFill>
                  <a:srgbClr val="17479D"/>
                </a:solidFill>
                <a:latin typeface="UTM Avo" panose="02040603050506020204" pitchFamily="18" charset="0"/>
              </a:rPr>
              <a:t>Qua </a:t>
            </a:r>
            <a:r>
              <a:rPr lang="en-US" sz="2000" b="1" dirty="0" err="1" smtClean="0">
                <a:solidFill>
                  <a:srgbClr val="17479D"/>
                </a:solidFill>
                <a:latin typeface="UTM Avo" panose="02040603050506020204" pitchFamily="18" charset="0"/>
              </a:rPr>
              <a:t>câu</a:t>
            </a:r>
            <a:r>
              <a:rPr lang="en-US" sz="2000" b="1" dirty="0" smtClean="0">
                <a:solidFill>
                  <a:srgbClr val="17479D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17479D"/>
                </a:solidFill>
                <a:latin typeface="UTM Avo" panose="02040603050506020204" pitchFamily="18" charset="0"/>
              </a:rPr>
              <a:t>chuyện</a:t>
            </a:r>
            <a:r>
              <a:rPr lang="en-US" sz="2000" b="1" dirty="0" smtClean="0">
                <a:solidFill>
                  <a:srgbClr val="17479D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17479D"/>
                </a:solidFill>
                <a:latin typeface="UTM Avo" panose="02040603050506020204" pitchFamily="18" charset="0"/>
              </a:rPr>
              <a:t>này</a:t>
            </a:r>
            <a:r>
              <a:rPr lang="en-US" sz="2000" b="1" dirty="0" smtClean="0">
                <a:solidFill>
                  <a:srgbClr val="17479D"/>
                </a:solidFill>
                <a:latin typeface="UTM Avo" panose="02040603050506020204" pitchFamily="18" charset="0"/>
              </a:rPr>
              <a:t> con </a:t>
            </a:r>
            <a:r>
              <a:rPr lang="en-US" sz="2000" b="1" dirty="0" err="1" smtClean="0">
                <a:solidFill>
                  <a:srgbClr val="17479D"/>
                </a:solidFill>
                <a:latin typeface="UTM Avo" panose="02040603050506020204" pitchFamily="18" charset="0"/>
              </a:rPr>
              <a:t>rút</a:t>
            </a:r>
            <a:r>
              <a:rPr lang="en-US" sz="2000" b="1" dirty="0" smtClean="0">
                <a:solidFill>
                  <a:srgbClr val="17479D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17479D"/>
                </a:solidFill>
                <a:latin typeface="UTM Avo" panose="02040603050506020204" pitchFamily="18" charset="0"/>
              </a:rPr>
              <a:t>ra</a:t>
            </a:r>
            <a:r>
              <a:rPr lang="en-US" sz="2000" b="1" dirty="0" smtClean="0">
                <a:solidFill>
                  <a:srgbClr val="17479D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17479D"/>
                </a:solidFill>
                <a:latin typeface="UTM Avo" panose="02040603050506020204" pitchFamily="18" charset="0"/>
              </a:rPr>
              <a:t>được</a:t>
            </a:r>
            <a:r>
              <a:rPr lang="en-US" sz="2000" b="1" dirty="0" smtClean="0">
                <a:solidFill>
                  <a:srgbClr val="17479D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17479D"/>
                </a:solidFill>
                <a:latin typeface="UTM Avo" panose="02040603050506020204" pitchFamily="18" charset="0"/>
              </a:rPr>
              <a:t>bài</a:t>
            </a:r>
            <a:r>
              <a:rPr lang="en-US" sz="2000" b="1" dirty="0" smtClean="0">
                <a:solidFill>
                  <a:srgbClr val="17479D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17479D"/>
                </a:solidFill>
                <a:latin typeface="UTM Avo" panose="02040603050506020204" pitchFamily="18" charset="0"/>
              </a:rPr>
              <a:t>học</a:t>
            </a:r>
            <a:r>
              <a:rPr lang="en-US" sz="2000" b="1" dirty="0" smtClean="0">
                <a:solidFill>
                  <a:srgbClr val="17479D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17479D"/>
                </a:solidFill>
                <a:latin typeface="UTM Avo" panose="02040603050506020204" pitchFamily="18" charset="0"/>
              </a:rPr>
              <a:t>gì</a:t>
            </a:r>
            <a:r>
              <a:rPr lang="en-US" sz="2000" b="1" dirty="0" smtClean="0">
                <a:solidFill>
                  <a:srgbClr val="17479D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17479D"/>
                </a:solidFill>
                <a:latin typeface="UTM Avo" panose="02040603050506020204" pitchFamily="18" charset="0"/>
              </a:rPr>
              <a:t>cho</a:t>
            </a:r>
            <a:r>
              <a:rPr lang="en-US" sz="2000" b="1" dirty="0" smtClean="0">
                <a:solidFill>
                  <a:srgbClr val="17479D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17479D"/>
                </a:solidFill>
                <a:latin typeface="UTM Avo" panose="02040603050506020204" pitchFamily="18" charset="0"/>
              </a:rPr>
              <a:t>mình</a:t>
            </a:r>
            <a:r>
              <a:rPr lang="en-US" sz="2000" b="1" dirty="0" smtClean="0">
                <a:solidFill>
                  <a:srgbClr val="17479D"/>
                </a:solidFill>
                <a:latin typeface="UTM Avo" panose="02040603050506020204" pitchFamily="18" charset="0"/>
              </a:rPr>
              <a:t>?</a:t>
            </a:r>
          </a:p>
          <a:p>
            <a:pPr lvl="0">
              <a:lnSpc>
                <a:spcPct val="150000"/>
              </a:lnSpc>
              <a:defRPr/>
            </a:pPr>
            <a:endParaRPr lang="en-US" sz="2000" b="1" dirty="0" smtClean="0">
              <a:solidFill>
                <a:srgbClr val="17479D"/>
              </a:solidFill>
              <a:latin typeface="UTM Avo" panose="02040603050506020204" pitchFamily="18" charset="0"/>
            </a:endParaRPr>
          </a:p>
          <a:p>
            <a:pPr lvl="0" algn="ctr">
              <a:lnSpc>
                <a:spcPct val="150000"/>
              </a:lnSpc>
              <a:defRPr/>
            </a:pPr>
            <a:endParaRPr lang="vi-VN" sz="2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20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2" y="642938"/>
            <a:ext cx="6497955" cy="43723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9360" y="1237655"/>
            <a:ext cx="5926098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" b="1" dirty="0" err="1">
                <a:solidFill>
                  <a:schemeClr val="accent2">
                    <a:lumMod val="95000"/>
                  </a:schemeClr>
                </a:solidFill>
                <a:latin typeface="HP001 4 hàng" panose="020B0603050302020204" pitchFamily="34" charset="0"/>
              </a:rPr>
              <a:t>Thứ</a:t>
            </a:r>
            <a:r>
              <a:rPr lang="en-US" sz="2250" b="1" dirty="0">
                <a:solidFill>
                  <a:schemeClr val="accent2">
                    <a:lumMod val="9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2250" b="1" dirty="0" err="1" smtClean="0">
                <a:solidFill>
                  <a:schemeClr val="accent2">
                    <a:lumMod val="95000"/>
                  </a:schemeClr>
                </a:solidFill>
                <a:latin typeface="HP001 4 hàng" panose="020B0603050302020204" pitchFamily="34" charset="0"/>
              </a:rPr>
              <a:t>ba</a:t>
            </a:r>
            <a:r>
              <a:rPr lang="en-US" sz="2250" b="1" dirty="0" smtClean="0">
                <a:solidFill>
                  <a:schemeClr val="accent2">
                    <a:lumMod val="9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2250" b="1" dirty="0" err="1">
                <a:solidFill>
                  <a:schemeClr val="accent2">
                    <a:lumMod val="95000"/>
                  </a:schemeClr>
                </a:solidFill>
                <a:latin typeface="HP001 4 hàng" panose="020B0603050302020204" pitchFamily="34" charset="0"/>
              </a:rPr>
              <a:t>ngày</a:t>
            </a:r>
            <a:r>
              <a:rPr lang="en-US" sz="2250" b="1" dirty="0">
                <a:solidFill>
                  <a:schemeClr val="accent2">
                    <a:lumMod val="9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2250" b="1" dirty="0" smtClean="0">
                <a:solidFill>
                  <a:schemeClr val="accent2">
                    <a:lumMod val="95000"/>
                  </a:schemeClr>
                </a:solidFill>
                <a:latin typeface="HP001 4 hàng" panose="020B0603050302020204" pitchFamily="34" charset="0"/>
              </a:rPr>
              <a:t>8 </a:t>
            </a:r>
            <a:r>
              <a:rPr lang="en-US" sz="2250" b="1" dirty="0" err="1">
                <a:solidFill>
                  <a:schemeClr val="accent2">
                    <a:lumMod val="95000"/>
                  </a:schemeClr>
                </a:solidFill>
                <a:latin typeface="HP001 4 hàng" panose="020B0603050302020204" pitchFamily="34" charset="0"/>
              </a:rPr>
              <a:t>tháng</a:t>
            </a:r>
            <a:r>
              <a:rPr lang="en-US" sz="2250" b="1" dirty="0">
                <a:solidFill>
                  <a:schemeClr val="accent2">
                    <a:lumMod val="95000"/>
                  </a:schemeClr>
                </a:solidFill>
                <a:latin typeface="HP001 4 hàng" panose="020B0603050302020204" pitchFamily="34" charset="0"/>
              </a:rPr>
              <a:t> 2</a:t>
            </a:r>
            <a:r>
              <a:rPr lang="en-US" sz="2250" b="1" dirty="0" smtClean="0">
                <a:solidFill>
                  <a:schemeClr val="accent2">
                    <a:lumMod val="9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2250" b="1" dirty="0" err="1">
                <a:solidFill>
                  <a:schemeClr val="accent2">
                    <a:lumMod val="95000"/>
                  </a:schemeClr>
                </a:solidFill>
                <a:latin typeface="HP001 4 hàng" panose="020B0603050302020204" pitchFamily="34" charset="0"/>
              </a:rPr>
              <a:t>năm</a:t>
            </a:r>
            <a:r>
              <a:rPr lang="en-US" sz="2250" b="1" dirty="0">
                <a:solidFill>
                  <a:schemeClr val="accent2">
                    <a:lumMod val="9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2250" b="1" dirty="0" smtClean="0">
                <a:solidFill>
                  <a:schemeClr val="accent2">
                    <a:lumMod val="95000"/>
                  </a:schemeClr>
                </a:solidFill>
                <a:latin typeface="HP001 4 hàng" panose="020B0603050302020204" pitchFamily="34" charset="0"/>
              </a:rPr>
              <a:t>2022</a:t>
            </a:r>
            <a:endParaRPr lang="en-US" sz="2250" b="1" dirty="0">
              <a:solidFill>
                <a:schemeClr val="accent2">
                  <a:lumMod val="95000"/>
                </a:schemeClr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8447" y="1687151"/>
            <a:ext cx="3429562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" b="1" dirty="0" err="1" smtClean="0">
                <a:solidFill>
                  <a:schemeClr val="accent2">
                    <a:lumMod val="95000"/>
                  </a:schemeClr>
                </a:solidFill>
                <a:latin typeface="HP001 4 hàng" panose="020B0603050302020204" pitchFamily="34" charset="0"/>
              </a:rPr>
              <a:t>Nói</a:t>
            </a:r>
            <a:r>
              <a:rPr lang="en-US" sz="2250" b="1" dirty="0" smtClean="0">
                <a:solidFill>
                  <a:schemeClr val="accent2">
                    <a:lumMod val="9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2250" b="1" dirty="0" err="1" smtClean="0">
                <a:solidFill>
                  <a:schemeClr val="accent2">
                    <a:lumMod val="95000"/>
                  </a:schemeClr>
                </a:solidFill>
                <a:latin typeface="HP001 4 hàng" panose="020B0603050302020204" pitchFamily="34" charset="0"/>
              </a:rPr>
              <a:t>và</a:t>
            </a:r>
            <a:r>
              <a:rPr lang="en-US" sz="2250" b="1" dirty="0" smtClean="0">
                <a:solidFill>
                  <a:schemeClr val="accent2">
                    <a:lumMod val="9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2250" b="1" dirty="0" err="1" smtClean="0">
                <a:solidFill>
                  <a:schemeClr val="accent2">
                    <a:lumMod val="95000"/>
                  </a:schemeClr>
                </a:solidFill>
                <a:latin typeface="HP001 4 hàng" panose="020B0603050302020204" pitchFamily="34" charset="0"/>
              </a:rPr>
              <a:t>nghe</a:t>
            </a:r>
            <a:endParaRPr lang="en-US" sz="2250" b="1" dirty="0">
              <a:solidFill>
                <a:schemeClr val="accent2">
                  <a:lumMod val="95000"/>
                </a:schemeClr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86055" y="2116605"/>
            <a:ext cx="522993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" b="1" dirty="0" err="1" smtClean="0">
                <a:solidFill>
                  <a:schemeClr val="accent2">
                    <a:lumMod val="95000"/>
                  </a:schemeClr>
                </a:solidFill>
                <a:latin typeface="HP001 4 hàng" panose="020B0603050302020204" pitchFamily="34" charset="0"/>
              </a:rPr>
              <a:t>Kể</a:t>
            </a:r>
            <a:r>
              <a:rPr lang="en-US" sz="2250" b="1" dirty="0" smtClean="0">
                <a:solidFill>
                  <a:schemeClr val="accent2">
                    <a:lumMod val="9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2250" b="1" dirty="0" err="1" smtClean="0">
                <a:solidFill>
                  <a:schemeClr val="accent2">
                    <a:lumMod val="95000"/>
                  </a:schemeClr>
                </a:solidFill>
                <a:latin typeface="HP001 4 hàng" panose="020B0603050302020204" pitchFamily="34" charset="0"/>
              </a:rPr>
              <a:t>chuyện</a:t>
            </a:r>
            <a:r>
              <a:rPr lang="en-US" sz="2250" b="1" dirty="0" smtClean="0">
                <a:solidFill>
                  <a:schemeClr val="accent2">
                    <a:lumMod val="95000"/>
                  </a:schemeClr>
                </a:solidFill>
                <a:latin typeface="HP001 4 hàng" panose="020B0603050302020204" pitchFamily="34" charset="0"/>
              </a:rPr>
              <a:t> :</a:t>
            </a:r>
            <a:r>
              <a:rPr lang="en-US" sz="2250" b="1" dirty="0" err="1" smtClean="0">
                <a:solidFill>
                  <a:schemeClr val="accent2">
                    <a:lumMod val="95000"/>
                  </a:schemeClr>
                </a:solidFill>
                <a:latin typeface="HP001 4 hàng" panose="020B0603050302020204" pitchFamily="34" charset="0"/>
              </a:rPr>
              <a:t>Chiếc</a:t>
            </a:r>
            <a:r>
              <a:rPr lang="en-US" sz="2250" b="1" dirty="0" smtClean="0">
                <a:solidFill>
                  <a:schemeClr val="accent2">
                    <a:lumMod val="9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2250" b="1" dirty="0" err="1" smtClean="0">
                <a:solidFill>
                  <a:schemeClr val="accent2">
                    <a:lumMod val="95000"/>
                  </a:schemeClr>
                </a:solidFill>
                <a:latin typeface="HP001 4 hàng" panose="020B0603050302020204" pitchFamily="34" charset="0"/>
              </a:rPr>
              <a:t>đèn</a:t>
            </a:r>
            <a:r>
              <a:rPr lang="en-US" sz="2250" b="1" dirty="0" smtClean="0">
                <a:solidFill>
                  <a:schemeClr val="accent2">
                    <a:lumMod val="9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2250" b="1" dirty="0" err="1" smtClean="0">
                <a:solidFill>
                  <a:schemeClr val="accent2">
                    <a:lumMod val="95000"/>
                  </a:schemeClr>
                </a:solidFill>
                <a:latin typeface="HP001 4 hàng" panose="020B0603050302020204" pitchFamily="34" charset="0"/>
              </a:rPr>
              <a:t>lồng</a:t>
            </a:r>
            <a:endParaRPr lang="en-US" sz="2250" b="1" dirty="0">
              <a:solidFill>
                <a:schemeClr val="accent2">
                  <a:lumMod val="95000"/>
                </a:schemeClr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629515"/>
      </p:ext>
    </p:extLst>
  </p:cSld>
  <p:clrMapOvr>
    <a:masterClrMapping/>
  </p:clrMapOvr>
  <p:transition spd="slow" advClick="0" advTm="100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2B7EC9F-AD55-A245-9018-549B410871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274" t="3805" r="30572"/>
          <a:stretch/>
        </p:blipFill>
        <p:spPr>
          <a:xfrm>
            <a:off x="386921" y="377021"/>
            <a:ext cx="1257239" cy="1255764"/>
          </a:xfrm>
          <a:prstGeom prst="ellipse">
            <a:avLst/>
          </a:prstGeom>
        </p:spPr>
      </p:pic>
      <p:pic>
        <p:nvPicPr>
          <p:cNvPr id="3" name="Chiếc đèn lồng_Kể chuyện lớp 2_Sách kết nối tri thức với cuộc số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6858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9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90CBE52-488B-43ED-B921-C6338D91C5E2}"/>
              </a:ext>
            </a:extLst>
          </p:cNvPr>
          <p:cNvSpPr txBox="1"/>
          <p:nvPr/>
        </p:nvSpPr>
        <p:spPr>
          <a:xfrm>
            <a:off x="1632287" y="430226"/>
            <a:ext cx="4611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2"/>
                </a:solidFill>
                <a:latin typeface="UTM Cookies" panose="02040603050506020204" pitchFamily="18" charset="0"/>
              </a:rPr>
              <a:t>Nói và nghe</a:t>
            </a:r>
            <a:endParaRPr lang="en-US" sz="40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44695CB-A6C5-8642-8253-33D3ECA4C332}"/>
              </a:ext>
            </a:extLst>
          </p:cNvPr>
          <p:cNvSpPr txBox="1"/>
          <p:nvPr/>
        </p:nvSpPr>
        <p:spPr>
          <a:xfrm>
            <a:off x="226306" y="2039857"/>
            <a:ext cx="21774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UTM Alberta Heavy" panose="02040603050506020204" pitchFamily="18" charset="0"/>
              </a:rPr>
              <a:t>Chiếc đèn lồng</a:t>
            </a:r>
            <a:endParaRPr lang="x-none" sz="3600" dirty="0">
              <a:solidFill>
                <a:srgbClr val="FF0000"/>
              </a:solidFill>
              <a:latin typeface="UTM Alberta Heavy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2B7EC9F-AD55-A245-9018-549B410871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274" t="3805" r="30572"/>
          <a:stretch/>
        </p:blipFill>
        <p:spPr>
          <a:xfrm>
            <a:off x="386921" y="377021"/>
            <a:ext cx="1257239" cy="1255764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CD1A1C2-311D-5D4D-B558-FB04D35BFC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2403729" y="1345984"/>
            <a:ext cx="1840674" cy="1762511"/>
          </a:xfrm>
          <a:prstGeom prst="roundRect">
            <a:avLst>
              <a:gd name="adj" fmla="val 6571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7367A16-EC8E-EF47-B12D-35E246EB505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4312475" y="1345985"/>
            <a:ext cx="1889155" cy="1754326"/>
          </a:xfrm>
          <a:prstGeom prst="roundRect">
            <a:avLst>
              <a:gd name="adj" fmla="val 7415"/>
            </a:avLst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2CF44BF-DB10-6A43-AD79-5D51F6EE768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16" t="1296"/>
          <a:stretch/>
        </p:blipFill>
        <p:spPr>
          <a:xfrm>
            <a:off x="2403729" y="3124839"/>
            <a:ext cx="1840674" cy="1762719"/>
          </a:xfrm>
          <a:prstGeom prst="roundRect">
            <a:avLst>
              <a:gd name="adj" fmla="val 7876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668D92B-766A-DE41-B782-AD9A211723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22941" y="3108495"/>
            <a:ext cx="1878690" cy="1779063"/>
          </a:xfrm>
          <a:prstGeom prst="roundRect">
            <a:avLst>
              <a:gd name="adj" fmla="val 8774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467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26EDC691-89B2-D942-85BC-36877714CD6B}"/>
              </a:ext>
            </a:extLst>
          </p:cNvPr>
          <p:cNvSpPr/>
          <p:nvPr/>
        </p:nvSpPr>
        <p:spPr>
          <a:xfrm>
            <a:off x="429235" y="2387625"/>
            <a:ext cx="2999765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</a:rPr>
              <a:t>Bác đom đóm già nghĩ gì khi nhìn bầy đom đóm nhỏ rước đèn lồng?</a:t>
            </a:r>
            <a:endParaRPr lang="x-none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</a:rPr>
              <a:t> </a:t>
            </a:r>
            <a:endParaRPr lang="x-none" dirty="0">
              <a:solidFill>
                <a:srgbClr val="000000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99E2502B-2765-C548-B116-958C9A888CE4}"/>
              </a:ext>
            </a:extLst>
          </p:cNvPr>
          <p:cNvSpPr/>
          <p:nvPr/>
        </p:nvSpPr>
        <p:spPr>
          <a:xfrm>
            <a:off x="3375941" y="2298010"/>
            <a:ext cx="2915874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</a:rPr>
              <a:t>Bác đom đóm làm gì khi nghe tiếng khóc của ong non? </a:t>
            </a:r>
            <a:endParaRPr lang="x-none" dirty="0">
              <a:solidFill>
                <a:srgbClr val="000000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94540A90-12E5-4240-B744-FAE964ECADF5}"/>
              </a:ext>
            </a:extLst>
          </p:cNvPr>
          <p:cNvSpPr/>
          <p:nvPr/>
        </p:nvSpPr>
        <p:spPr>
          <a:xfrm>
            <a:off x="465590" y="4457364"/>
            <a:ext cx="2999765" cy="47315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</a:rPr>
              <a:t>Chuyện gì xảy ra với bác đom đóm sau khi đưa ong non về nhà?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97737C89-AB42-DE44-A538-5161F14AACAC}"/>
              </a:ext>
            </a:extLst>
          </p:cNvPr>
          <p:cNvSpPr/>
          <p:nvPr/>
        </p:nvSpPr>
        <p:spPr>
          <a:xfrm>
            <a:off x="3546165" y="4502352"/>
            <a:ext cx="2745650" cy="42816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</a:rPr>
              <a:t>Điều gì khiến bác đom đóm cảm động?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5F54D6D-D156-8A48-B767-0E6FF83457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1008780" y="388889"/>
            <a:ext cx="1840674" cy="1762511"/>
          </a:xfrm>
          <a:prstGeom prst="roundRect">
            <a:avLst>
              <a:gd name="adj" fmla="val 6571"/>
            </a:avLst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1824A6D-9A56-764B-97E1-273D03C502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3894533" y="397074"/>
            <a:ext cx="1889155" cy="1754326"/>
          </a:xfrm>
          <a:prstGeom prst="roundRect">
            <a:avLst>
              <a:gd name="adj" fmla="val 7415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510F9AE-3A06-104B-8F81-6742DEC88D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16" t="1296"/>
          <a:stretch/>
        </p:blipFill>
        <p:spPr>
          <a:xfrm>
            <a:off x="1008780" y="2652053"/>
            <a:ext cx="1840674" cy="1762719"/>
          </a:xfrm>
          <a:prstGeom prst="roundRect">
            <a:avLst>
              <a:gd name="adj" fmla="val 7876"/>
            </a:avLst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F07E22D-FDE4-BD4C-A8C1-5466F305FD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4533" y="2678301"/>
            <a:ext cx="1878690" cy="1779063"/>
          </a:xfrm>
          <a:prstGeom prst="roundRect">
            <a:avLst>
              <a:gd name="adj" fmla="val 8774"/>
            </a:avLst>
          </a:prstGeom>
        </p:spPr>
      </p:pic>
    </p:spTree>
    <p:extLst>
      <p:ext uri="{BB962C8B-B14F-4D97-AF65-F5344CB8AC3E}">
        <p14:creationId xmlns:p14="http://schemas.microsoft.com/office/powerpoint/2010/main" val="28933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26EDC691-89B2-D942-85BC-36877714CD6B}"/>
              </a:ext>
            </a:extLst>
          </p:cNvPr>
          <p:cNvSpPr/>
          <p:nvPr/>
        </p:nvSpPr>
        <p:spPr>
          <a:xfrm>
            <a:off x="465590" y="2319306"/>
            <a:ext cx="2999765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</a:rPr>
              <a:t>Bác đom đóm già nghĩ </a:t>
            </a:r>
            <a:r>
              <a:rPr lang="en-US" dirty="0" err="1" smtClean="0">
                <a:solidFill>
                  <a:srgbClr val="000000"/>
                </a:solidFill>
              </a:rPr>
              <a:t>mình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thực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sự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già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rồi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  <a:endParaRPr lang="x-none" dirty="0">
              <a:solidFill>
                <a:srgbClr val="000000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99E2502B-2765-C548-B116-958C9A888CE4}"/>
              </a:ext>
            </a:extLst>
          </p:cNvPr>
          <p:cNvSpPr/>
          <p:nvPr/>
        </p:nvSpPr>
        <p:spPr>
          <a:xfrm>
            <a:off x="3375941" y="2298010"/>
            <a:ext cx="2915874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</a:rPr>
              <a:t>Bác đom đóm </a:t>
            </a:r>
            <a:r>
              <a:rPr lang="en-US" dirty="0" smtClean="0">
                <a:solidFill>
                  <a:srgbClr val="000000"/>
                </a:solidFill>
              </a:rPr>
              <a:t>an </a:t>
            </a:r>
            <a:r>
              <a:rPr lang="en-US" dirty="0" err="1" smtClean="0">
                <a:solidFill>
                  <a:srgbClr val="000000"/>
                </a:solidFill>
              </a:rPr>
              <a:t>ủi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ong</a:t>
            </a:r>
            <a:r>
              <a:rPr lang="en-US" dirty="0" smtClean="0">
                <a:solidFill>
                  <a:srgbClr val="000000"/>
                </a:solidFill>
              </a:rPr>
              <a:t> non </a:t>
            </a:r>
            <a:r>
              <a:rPr lang="en-US" dirty="0" err="1" smtClean="0">
                <a:solidFill>
                  <a:srgbClr val="000000"/>
                </a:solidFill>
              </a:rPr>
              <a:t>rồi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đưa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ong</a:t>
            </a:r>
            <a:r>
              <a:rPr lang="en-US" dirty="0" smtClean="0">
                <a:solidFill>
                  <a:srgbClr val="000000"/>
                </a:solidFill>
              </a:rPr>
              <a:t> non </a:t>
            </a:r>
            <a:r>
              <a:rPr lang="en-US" dirty="0" err="1" smtClean="0">
                <a:solidFill>
                  <a:srgbClr val="000000"/>
                </a:solidFill>
              </a:rPr>
              <a:t>về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nhà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  <a:endParaRPr lang="x-none" dirty="0">
              <a:solidFill>
                <a:srgbClr val="000000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94540A90-12E5-4240-B744-FAE964ECADF5}"/>
              </a:ext>
            </a:extLst>
          </p:cNvPr>
          <p:cNvSpPr/>
          <p:nvPr/>
        </p:nvSpPr>
        <p:spPr>
          <a:xfrm>
            <a:off x="465590" y="4457364"/>
            <a:ext cx="2999765" cy="47315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Chiếc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đèn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lồng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của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bác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cứ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tối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dần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000000"/>
                </a:solidFill>
              </a:rPr>
              <a:t>tối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dần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rồi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tắt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hẳn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97737C89-AB42-DE44-A538-5161F14AACAC}"/>
              </a:ext>
            </a:extLst>
          </p:cNvPr>
          <p:cNvSpPr/>
          <p:nvPr/>
        </p:nvSpPr>
        <p:spPr>
          <a:xfrm>
            <a:off x="3557452" y="4473235"/>
            <a:ext cx="2826460" cy="42816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Bầy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đom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đóm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nhỏ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đã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soi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đường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cho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bác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đom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đóm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về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nhà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  <a:endParaRPr lang="vi-VN" dirty="0">
              <a:solidFill>
                <a:srgbClr val="00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5F54D6D-D156-8A48-B767-0E6FF83457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1008780" y="388889"/>
            <a:ext cx="1840674" cy="1762511"/>
          </a:xfrm>
          <a:prstGeom prst="roundRect">
            <a:avLst>
              <a:gd name="adj" fmla="val 6571"/>
            </a:avLst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1824A6D-9A56-764B-97E1-273D03C502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3894533" y="397074"/>
            <a:ext cx="1889155" cy="1754326"/>
          </a:xfrm>
          <a:prstGeom prst="roundRect">
            <a:avLst>
              <a:gd name="adj" fmla="val 7415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510F9AE-3A06-104B-8F81-6742DEC88D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16" t="1296"/>
          <a:stretch/>
        </p:blipFill>
        <p:spPr>
          <a:xfrm>
            <a:off x="1008780" y="2652053"/>
            <a:ext cx="1840674" cy="1762719"/>
          </a:xfrm>
          <a:prstGeom prst="roundRect">
            <a:avLst>
              <a:gd name="adj" fmla="val 7876"/>
            </a:avLst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F07E22D-FDE4-BD4C-A8C1-5466F305FD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4533" y="2678301"/>
            <a:ext cx="1878690" cy="1779063"/>
          </a:xfrm>
          <a:prstGeom prst="roundRect">
            <a:avLst>
              <a:gd name="adj" fmla="val 8774"/>
            </a:avLst>
          </a:prstGeom>
        </p:spPr>
      </p:pic>
    </p:spTree>
    <p:extLst>
      <p:ext uri="{BB962C8B-B14F-4D97-AF65-F5344CB8AC3E}">
        <p14:creationId xmlns:p14="http://schemas.microsoft.com/office/powerpoint/2010/main" val="303053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A249EB1-4211-9645-96EE-331A2796D590}"/>
              </a:ext>
            </a:extLst>
          </p:cNvPr>
          <p:cNvSpPr txBox="1"/>
          <p:nvPr/>
        </p:nvSpPr>
        <p:spPr>
          <a:xfrm>
            <a:off x="496829" y="374306"/>
            <a:ext cx="5864342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Kể lại từng đoạn của câu chuyện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A7CB7833-5D1C-6147-9D85-A02B73D5DB50}"/>
              </a:ext>
            </a:extLst>
          </p:cNvPr>
          <p:cNvSpPr/>
          <p:nvPr/>
        </p:nvSpPr>
        <p:spPr>
          <a:xfrm>
            <a:off x="1325025" y="4392694"/>
            <a:ext cx="4207949" cy="33696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</a:rPr>
              <a:t>Bác đom đóm già nghĩ gì khi nhìn bầy đom đóm nhỏ rước đèn lồng?</a:t>
            </a:r>
            <a:endParaRPr lang="x-none" sz="2000" dirty="0">
              <a:solidFill>
                <a:srgbClr val="000000"/>
              </a:solidFill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</a:rPr>
              <a:t> </a:t>
            </a:r>
            <a:endParaRPr lang="x-none" sz="2000" dirty="0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A8D1DD4-6E44-134A-9663-28AA47129E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1740299" y="828213"/>
            <a:ext cx="3251959" cy="3113867"/>
          </a:xfrm>
          <a:prstGeom prst="roundRect">
            <a:avLst>
              <a:gd name="adj" fmla="val 6571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940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A1323FD6-A55C-4D46-A746-4A25F3A610C6}"/>
              </a:ext>
            </a:extLst>
          </p:cNvPr>
          <p:cNvSpPr/>
          <p:nvPr/>
        </p:nvSpPr>
        <p:spPr>
          <a:xfrm>
            <a:off x="1488451" y="3590642"/>
            <a:ext cx="3881097" cy="122773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</a:rPr>
              <a:t>Bác đom đóm làm gì khi nghe tiếng khóc của ong non? </a:t>
            </a:r>
            <a:endParaRPr lang="x-none" sz="2000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E380CC5-E93A-A440-B479-6189A06CE6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1842903" y="644850"/>
            <a:ext cx="3172191" cy="2945792"/>
          </a:xfrm>
          <a:prstGeom prst="roundRect">
            <a:avLst>
              <a:gd name="adj" fmla="val 7415"/>
            </a:avLst>
          </a:prstGeom>
        </p:spPr>
      </p:pic>
    </p:spTree>
    <p:extLst>
      <p:ext uri="{BB962C8B-B14F-4D97-AF65-F5344CB8AC3E}">
        <p14:creationId xmlns:p14="http://schemas.microsoft.com/office/powerpoint/2010/main" val="405978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E2182E1A-D1CC-334D-AE1F-1E423050F5CD}"/>
              </a:ext>
            </a:extLst>
          </p:cNvPr>
          <p:cNvSpPr/>
          <p:nvPr/>
        </p:nvSpPr>
        <p:spPr>
          <a:xfrm>
            <a:off x="1247081" y="3670982"/>
            <a:ext cx="4268970" cy="88069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</a:rPr>
              <a:t>Chuyện gì xảy ra với bác đom đóm sau khi đưa ong non về nhà? 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0A2C2C3-1ED8-8848-AAE3-0818E7798A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16" t="1296"/>
          <a:stretch/>
        </p:blipFill>
        <p:spPr>
          <a:xfrm>
            <a:off x="1837063" y="591820"/>
            <a:ext cx="3183873" cy="3049032"/>
          </a:xfrm>
          <a:prstGeom prst="roundRect">
            <a:avLst>
              <a:gd name="adj" fmla="val 7876"/>
            </a:avLst>
          </a:prstGeom>
        </p:spPr>
      </p:pic>
    </p:spTree>
    <p:extLst>
      <p:ext uri="{BB962C8B-B14F-4D97-AF65-F5344CB8AC3E}">
        <p14:creationId xmlns:p14="http://schemas.microsoft.com/office/powerpoint/2010/main" val="262237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1.Emlahocsinhlop2[20210529004629700].mdb"/>
  <p:tag name="ARS_RESPONSE_PERSONNUM" val="1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1445</TotalTime>
  <Words>237</Words>
  <Application>Microsoft Office PowerPoint</Application>
  <PresentationFormat>Custom</PresentationFormat>
  <Paragraphs>29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UTM Cookies</vt:lpstr>
      <vt:lpstr>UTM Avo</vt:lpstr>
      <vt:lpstr>Kalam</vt:lpstr>
      <vt:lpstr>UTM Alberta Heavy</vt:lpstr>
      <vt:lpstr>Arial</vt:lpstr>
      <vt:lpstr>HP001 4 hàng</vt:lpstr>
      <vt:lpstr>Montserrat</vt:lpstr>
      <vt:lpstr>1_Doodle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AutoBVT</cp:lastModifiedBy>
  <cp:revision>191</cp:revision>
  <dcterms:modified xsi:type="dcterms:W3CDTF">2022-02-06T08:40:43Z</dcterms:modified>
</cp:coreProperties>
</file>