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338" r:id="rId2"/>
    <p:sldId id="340" r:id="rId3"/>
    <p:sldId id="341" r:id="rId4"/>
    <p:sldId id="339" r:id="rId5"/>
    <p:sldId id="298" r:id="rId6"/>
    <p:sldId id="354" r:id="rId7"/>
    <p:sldId id="355" r:id="rId8"/>
    <p:sldId id="299" r:id="rId9"/>
    <p:sldId id="318" r:id="rId10"/>
    <p:sldId id="300" r:id="rId11"/>
    <p:sldId id="319" r:id="rId12"/>
    <p:sldId id="320" r:id="rId13"/>
    <p:sldId id="321" r:id="rId14"/>
    <p:sldId id="342" r:id="rId15"/>
    <p:sldId id="323" r:id="rId16"/>
    <p:sldId id="356" r:id="rId17"/>
    <p:sldId id="347" r:id="rId18"/>
    <p:sldId id="350" r:id="rId19"/>
    <p:sldId id="352" r:id="rId20"/>
    <p:sldId id="349" r:id="rId21"/>
    <p:sldId id="353" r:id="rId22"/>
    <p:sldId id="329" r:id="rId23"/>
    <p:sldId id="345" r:id="rId24"/>
    <p:sldId id="348" r:id="rId25"/>
    <p:sldId id="331" r:id="rId26"/>
    <p:sldId id="361" r:id="rId27"/>
    <p:sldId id="332" r:id="rId28"/>
    <p:sldId id="343" r:id="rId29"/>
    <p:sldId id="337" r:id="rId30"/>
    <p:sldId id="357" r:id="rId31"/>
    <p:sldId id="358" r:id="rId32"/>
    <p:sldId id="359" r:id="rId33"/>
    <p:sldId id="360" r:id="rId34"/>
  </p:sldIdLst>
  <p:sldSz cx="12192000" cy="6858000"/>
  <p:notesSz cx="6858000" cy="9144000"/>
  <p:embeddedFontLst>
    <p:embeddedFont>
      <p:font typeface="#9Slide03 Ample" panose="020B0604020202020204" charset="0"/>
      <p:regular r:id="rId36"/>
    </p:embeddedFont>
    <p:embeddedFont>
      <p:font typeface="#9Slide04 VogaRegular" panose="020B0604020202020204" charset="0"/>
      <p:regular r:id="rId37"/>
    </p:embeddedFont>
    <p:embeddedFont>
      <p:font typeface="#9Slide07 SVNSmirk" charset="0"/>
      <p:regular r:id="rId38"/>
    </p:embeddedFont>
    <p:embeddedFont>
      <p:font typeface="Calibri" panose="020F0502020204030204" pitchFamily="34" charset="0"/>
      <p:regular r:id="rId39"/>
      <p:bold r:id="rId40"/>
      <p:italic r:id="rId41"/>
      <p:boldItalic r:id="rId42"/>
    </p:embeddedFont>
    <p:embeddedFont>
      <p:font typeface="Pattaya" panose="020B0604020202020204" charset="-34"/>
      <p:regular r:id="rId43"/>
    </p:embeddedFont>
    <p:embeddedFont>
      <p:font typeface="Times" panose="02020603060405020304" pitchFamily="18" charset="0"/>
      <p:regular r:id="rId44"/>
      <p:bold r:id="rId45"/>
      <p:italic r:id="rId46"/>
      <p:boldItalic r:id="rId47"/>
    </p:embeddedFont>
    <p:embeddedFont>
      <p:font typeface="字魂66号-仔仔体" panose="020B0604020202020204" charset="0"/>
      <p:regular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66FF33"/>
    <a:srgbClr val="EFF5FB"/>
    <a:srgbClr val="00FF00"/>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snapToGrid="0">
      <p:cViewPr varScale="1">
        <p:scale>
          <a:sx n="82" d="100"/>
          <a:sy n="82" d="100"/>
        </p:scale>
        <p:origin x="979"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5FEF8-D400-4955-BD08-7059A92CBB81}" type="datetimeFigureOut">
              <a:rPr lang="en-US" smtClean="0"/>
              <a:t>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2B960-5684-4BD4-8F2F-E1C5C3DE9337}" type="slidenum">
              <a:rPr lang="en-US" smtClean="0"/>
              <a:t>‹#›</a:t>
            </a:fld>
            <a:endParaRPr lang="en-US"/>
          </a:p>
        </p:txBody>
      </p:sp>
    </p:spTree>
    <p:extLst>
      <p:ext uri="{BB962C8B-B14F-4D97-AF65-F5344CB8AC3E}">
        <p14:creationId xmlns:p14="http://schemas.microsoft.com/office/powerpoint/2010/main" val="158362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2B960-5684-4BD4-8F2F-E1C5C3DE9337}" type="slidenum">
              <a:rPr lang="en-US" smtClean="0"/>
              <a:t>20</a:t>
            </a:fld>
            <a:endParaRPr lang="en-US"/>
          </a:p>
        </p:txBody>
      </p:sp>
    </p:spTree>
    <p:extLst>
      <p:ext uri="{BB962C8B-B14F-4D97-AF65-F5344CB8AC3E}">
        <p14:creationId xmlns:p14="http://schemas.microsoft.com/office/powerpoint/2010/main" val="833011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445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5047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05615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8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031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010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9485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832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1713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3948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914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342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1000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739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1982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4740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5737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340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47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423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3259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02034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0473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59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42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0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85" r:id="rId8"/>
    <p:sldLayoutId id="2147483684" r:id="rId9"/>
    <p:sldLayoutId id="2147483683" r:id="rId10"/>
    <p:sldLayoutId id="2147483682" r:id="rId11"/>
    <p:sldLayoutId id="2147483681" r:id="rId12"/>
    <p:sldLayoutId id="2147483680" r:id="rId13"/>
    <p:sldLayoutId id="2147483679" r:id="rId14"/>
    <p:sldLayoutId id="2147483678" r:id="rId15"/>
    <p:sldLayoutId id="2147483677" r:id="rId16"/>
    <p:sldLayoutId id="2147483676" r:id="rId17"/>
    <p:sldLayoutId id="2147483675" r:id="rId18"/>
    <p:sldLayoutId id="2147483674" r:id="rId19"/>
    <p:sldLayoutId id="2147483673" r:id="rId20"/>
    <p:sldLayoutId id="2147483672" r:id="rId21"/>
    <p:sldLayoutId id="2147483671" r:id="rId22"/>
    <p:sldLayoutId id="2147483670" r:id="rId23"/>
    <p:sldLayoutId id="2147483669" r:id="rId24"/>
    <p:sldLayoutId id="2147483668" r:id="rId25"/>
    <p:sldLayoutId id="2147483667" r:id="rId26"/>
    <p:sldLayoutId id="2147483666" r:id="rId27"/>
    <p:sldLayoutId id="2147483665" r:id="rId28"/>
    <p:sldLayoutId id="2147483664" r:id="rId29"/>
    <p:sldLayoutId id="2147483663" r:id="rId30"/>
    <p:sldLayoutId id="2147483662" r:id="rId31"/>
    <p:sldLayoutId id="2147483661" r:id="rId32"/>
    <p:sldLayoutId id="2147483660" r:id="rId33"/>
    <p:sldLayoutId id="2147483656" r:id="rId34"/>
    <p:sldLayoutId id="2147483657" r:id="rId35"/>
    <p:sldLayoutId id="2147483658" r:id="rId36"/>
    <p:sldLayoutId id="2147483659" r:id="rId3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png"/><Relationship Id="rId18" Type="http://schemas.openxmlformats.org/officeDocument/2006/relationships/image" Target="../media/image8.png"/><Relationship Id="rId3" Type="http://schemas.microsoft.com/office/2007/relationships/media" Target="../media/media2.mp3"/><Relationship Id="rId21" Type="http://schemas.microsoft.com/office/2007/relationships/hdphoto" Target="../media/hdphoto2.wdp"/><Relationship Id="rId7" Type="http://schemas.microsoft.com/office/2007/relationships/media" Target="../media/media4.mp3"/><Relationship Id="rId12" Type="http://schemas.microsoft.com/office/2007/relationships/hdphoto" Target="../media/hdphoto1.wdp"/><Relationship Id="rId17" Type="http://schemas.openxmlformats.org/officeDocument/2006/relationships/image" Target="../media/image7.png"/><Relationship Id="rId2" Type="http://schemas.openxmlformats.org/officeDocument/2006/relationships/audio" Target="../media/media1.mp3"/><Relationship Id="rId16" Type="http://schemas.openxmlformats.org/officeDocument/2006/relationships/image" Target="../media/image6.png"/><Relationship Id="rId20" Type="http://schemas.openxmlformats.org/officeDocument/2006/relationships/image" Target="../media/image10.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png"/><Relationship Id="rId5" Type="http://schemas.microsoft.com/office/2007/relationships/media" Target="../media/media3.mp3"/><Relationship Id="rId15" Type="http://schemas.openxmlformats.org/officeDocument/2006/relationships/image" Target="../media/image5.png"/><Relationship Id="rId10" Type="http://schemas.openxmlformats.org/officeDocument/2006/relationships/image" Target="../media/image1.png"/><Relationship Id="rId19"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9.wdp"/><Relationship Id="rId5" Type="http://schemas.openxmlformats.org/officeDocument/2006/relationships/image" Target="../media/image2.png"/><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9.wdp"/><Relationship Id="rId5" Type="http://schemas.openxmlformats.org/officeDocument/2006/relationships/image" Target="../media/image2.png"/><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7.png"/><Relationship Id="rId5" Type="http://schemas.microsoft.com/office/2007/relationships/hdphoto" Target="../media/hdphoto10.wdp"/><Relationship Id="rId10" Type="http://schemas.openxmlformats.org/officeDocument/2006/relationships/image" Target="../media/image46.png"/><Relationship Id="rId4" Type="http://schemas.openxmlformats.org/officeDocument/2006/relationships/image" Target="../media/image44.png"/><Relationship Id="rId9"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17.png"/><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0.png"/><Relationship Id="rId5" Type="http://schemas.microsoft.com/office/2007/relationships/hdphoto" Target="../media/hdphoto10.wdp"/><Relationship Id="rId15" Type="http://schemas.microsoft.com/office/2007/relationships/hdphoto" Target="../media/hdphoto12.wdp"/><Relationship Id="rId10" Type="http://schemas.openxmlformats.org/officeDocument/2006/relationships/image" Target="../media/image46.png"/><Relationship Id="rId4" Type="http://schemas.openxmlformats.org/officeDocument/2006/relationships/image" Target="../media/image44.png"/><Relationship Id="rId9" Type="http://schemas.microsoft.com/office/2007/relationships/hdphoto" Target="../media/hdphoto11.wdp"/><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17.png"/><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0.png"/><Relationship Id="rId5" Type="http://schemas.microsoft.com/office/2007/relationships/hdphoto" Target="../media/hdphoto10.wdp"/><Relationship Id="rId15" Type="http://schemas.microsoft.com/office/2007/relationships/hdphoto" Target="../media/hdphoto12.wdp"/><Relationship Id="rId10" Type="http://schemas.openxmlformats.org/officeDocument/2006/relationships/image" Target="../media/image46.png"/><Relationship Id="rId4" Type="http://schemas.openxmlformats.org/officeDocument/2006/relationships/image" Target="../media/image44.png"/><Relationship Id="rId9" Type="http://schemas.microsoft.com/office/2007/relationships/hdphoto" Target="../media/hdphoto11.wdp"/><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png"/><Relationship Id="rId7" Type="http://schemas.openxmlformats.org/officeDocument/2006/relationships/image" Target="../media/image50.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10.png"/><Relationship Id="rId5" Type="http://schemas.openxmlformats.org/officeDocument/2006/relationships/image" Target="../media/image44.png"/><Relationship Id="rId10" Type="http://schemas.openxmlformats.org/officeDocument/2006/relationships/image" Target="../media/image51.png"/><Relationship Id="rId4" Type="http://schemas.openxmlformats.org/officeDocument/2006/relationships/image" Target="../media/image17.png"/><Relationship Id="rId9"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3.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4.png"/><Relationship Id="rId4" Type="http://schemas.microsoft.com/office/2007/relationships/hdphoto" Target="../media/hdphoto15.wdp"/><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jpeg"/><Relationship Id="rId11" Type="http://schemas.microsoft.com/office/2007/relationships/hdphoto" Target="../media/hdphoto2.wdp"/><Relationship Id="rId5" Type="http://schemas.openxmlformats.org/officeDocument/2006/relationships/image" Target="../media/image57.jpg"/><Relationship Id="rId10" Type="http://schemas.openxmlformats.org/officeDocument/2006/relationships/image" Target="../media/image10.png"/><Relationship Id="rId4" Type="http://schemas.openxmlformats.org/officeDocument/2006/relationships/image" Target="../media/image56.jpeg"/><Relationship Id="rId9" Type="http://schemas.microsoft.com/office/2007/relationships/hdphoto" Target="../media/hdphoto16.wdp"/></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Layout" Target="../slideLayouts/slideLayout7.xml"/><Relationship Id="rId18" Type="http://schemas.openxmlformats.org/officeDocument/2006/relationships/image" Target="../media/image61.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microsoft.com/office/2007/relationships/hdphoto" Target="../media/hdphoto8.wdp"/><Relationship Id="rId2" Type="http://schemas.openxmlformats.org/officeDocument/2006/relationships/tags" Target="../tags/tag3.xml"/><Relationship Id="rId16" Type="http://schemas.openxmlformats.org/officeDocument/2006/relationships/image" Target="../media/image22.png"/><Relationship Id="rId20" Type="http://schemas.microsoft.com/office/2007/relationships/hdphoto" Target="../media/hdphoto2.wdp"/><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image" Target="../media/image59.emf"/><Relationship Id="rId10" Type="http://schemas.openxmlformats.org/officeDocument/2006/relationships/tags" Target="../tags/tag11.xml"/><Relationship Id="rId19" Type="http://schemas.openxmlformats.org/officeDocument/2006/relationships/image" Target="../media/image10.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7.wdp"/></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59.emf"/><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63.png"/><Relationship Id="rId4" Type="http://schemas.openxmlformats.org/officeDocument/2006/relationships/image" Target="../media/image37.jp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slideLayout" Target="../slideLayouts/slideLayout7.xml"/><Relationship Id="rId18" Type="http://schemas.openxmlformats.org/officeDocument/2006/relationships/image" Target="../media/image61.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17" Type="http://schemas.microsoft.com/office/2007/relationships/hdphoto" Target="../media/hdphoto8.wdp"/><Relationship Id="rId2" Type="http://schemas.openxmlformats.org/officeDocument/2006/relationships/tags" Target="../tags/tag16.xml"/><Relationship Id="rId16" Type="http://schemas.openxmlformats.org/officeDocument/2006/relationships/image" Target="../media/image22.png"/><Relationship Id="rId20" Type="http://schemas.microsoft.com/office/2007/relationships/hdphoto" Target="../media/hdphoto2.wdp"/><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image" Target="../media/image59.emf"/><Relationship Id="rId10" Type="http://schemas.openxmlformats.org/officeDocument/2006/relationships/tags" Target="../tags/tag24.xml"/><Relationship Id="rId19" Type="http://schemas.openxmlformats.org/officeDocument/2006/relationships/image" Target="../media/image10.png"/><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slideLayout" Target="../slideLayouts/slideLayout7.xml"/><Relationship Id="rId18" Type="http://schemas.openxmlformats.org/officeDocument/2006/relationships/image" Target="../media/image61.pn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tags" Target="../tags/tag38.xml"/><Relationship Id="rId17" Type="http://schemas.microsoft.com/office/2007/relationships/hdphoto" Target="../media/hdphoto8.wdp"/><Relationship Id="rId2" Type="http://schemas.openxmlformats.org/officeDocument/2006/relationships/tags" Target="../tags/tag28.xml"/><Relationship Id="rId16" Type="http://schemas.openxmlformats.org/officeDocument/2006/relationships/image" Target="../media/image22.png"/><Relationship Id="rId20" Type="http://schemas.microsoft.com/office/2007/relationships/hdphoto" Target="../media/hdphoto2.wdp"/><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image" Target="../media/image59.emf"/><Relationship Id="rId10" Type="http://schemas.openxmlformats.org/officeDocument/2006/relationships/tags" Target="../tags/tag36.xml"/><Relationship Id="rId19" Type="http://schemas.openxmlformats.org/officeDocument/2006/relationships/image" Target="../media/image10.png"/><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2.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png"/><Relationship Id="rId4" Type="http://schemas.microsoft.com/office/2007/relationships/hdphoto" Target="../media/hdphoto6.wdp"/><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10">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11" name="图片 1"/>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5760" y="4429357"/>
            <a:ext cx="11704320" cy="2225692"/>
          </a:xfrm>
          <a:prstGeom prst="rect">
            <a:avLst/>
          </a:prstGeom>
        </p:spPr>
      </p:pic>
      <p:pic>
        <p:nvPicPr>
          <p:cNvPr id="12" name="Picture 2" descr="F:\1-原创素材\1_mm1102\PPT\PPT_014\materaials\pageimg_g20h.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62740" y="3009851"/>
            <a:ext cx="1062549" cy="104070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13" name="Picture 2" descr="F:\1-原创素材\1_mm1102\PPT\PPT_014\materaials\pageimg_g20h.png"/>
          <p:cNvPicPr>
            <a:picLocks noChangeAspect="1" noChangeArrowheads="1"/>
          </p:cNvPicPr>
          <p:nvPr/>
        </p:nvPicPr>
        <p:blipFill>
          <a:blip r:embed="rId1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55104" y="1305145"/>
            <a:ext cx="1069298" cy="1047308"/>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4" name="文本框 5"/>
          <p:cNvSpPr txBox="1"/>
          <p:nvPr/>
        </p:nvSpPr>
        <p:spPr>
          <a:xfrm>
            <a:off x="1819446" y="7862"/>
            <a:ext cx="8970473" cy="1015663"/>
          </a:xfrm>
          <a:prstGeom prst="rect">
            <a:avLst/>
          </a:prstGeom>
          <a:noFill/>
        </p:spPr>
        <p:txBody>
          <a:bodyPr vert="horz" wrap="square" rtlCol="0">
            <a:spAutoFit/>
          </a:bodyPr>
          <a:lstStyle/>
          <a:p>
            <a:pPr algn="ctr"/>
            <a:r>
              <a:rPr lang="en-US" altLang="zh-CN" sz="6000" b="1" spc="225">
                <a:solidFill>
                  <a:srgbClr val="FFFF00"/>
                </a:solidFill>
                <a:effectLst>
                  <a:outerShdw blurRad="38100" dist="38100" dir="2700000" algn="tl">
                    <a:srgbClr val="000000">
                      <a:alpha val="43137"/>
                    </a:srgbClr>
                  </a:outerShdw>
                </a:effectLst>
                <a:latin typeface="#9Slide04 VogaRegular" panose="02000506000000020004" pitchFamily="2" charset="0"/>
                <a:ea typeface="微软雅黑 Light" panose="020B0502040204020203" pitchFamily="34" charset="-122"/>
              </a:rPr>
              <a:t>KHỞI ĐỘNG: ÂM THANH THÀNH PHỐ</a:t>
            </a:r>
            <a:endParaRPr lang="zh-CN" altLang="en-US" sz="1600" b="1" spc="225" dirty="0">
              <a:solidFill>
                <a:srgbClr val="FFFF00"/>
              </a:solidFill>
              <a:effectLst>
                <a:outerShdw blurRad="38100" dist="38100" dir="2700000" algn="tl">
                  <a:srgbClr val="000000">
                    <a:alpha val="43137"/>
                  </a:srgbClr>
                </a:outerShdw>
              </a:effectLst>
              <a:latin typeface="#9Slide04 VogaRegular" panose="02000506000000020004" pitchFamily="2" charset="0"/>
              <a:ea typeface="微软雅黑 Light" panose="020B0502040204020203" pitchFamily="34" charset="-122"/>
            </a:endParaRPr>
          </a:p>
        </p:txBody>
      </p:sp>
      <p:pic>
        <p:nvPicPr>
          <p:cNvPr id="15" name="图片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3774" y="1692813"/>
            <a:ext cx="3920438" cy="2128559"/>
          </a:xfrm>
          <a:prstGeom prst="rect">
            <a:avLst/>
          </a:prstGeom>
        </p:spPr>
      </p:pic>
      <p:grpSp>
        <p:nvGrpSpPr>
          <p:cNvPr id="16" name="组合 5"/>
          <p:cNvGrpSpPr/>
          <p:nvPr/>
        </p:nvGrpSpPr>
        <p:grpSpPr>
          <a:xfrm>
            <a:off x="191066" y="1768388"/>
            <a:ext cx="3747204" cy="1936540"/>
            <a:chOff x="505697" y="858925"/>
            <a:chExt cx="2579841" cy="1040730"/>
          </a:xfrm>
        </p:grpSpPr>
        <p:pic>
          <p:nvPicPr>
            <p:cNvPr id="17" name="图片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5697" y="858925"/>
              <a:ext cx="2579841" cy="1040730"/>
            </a:xfrm>
            <a:prstGeom prst="rect">
              <a:avLst/>
            </a:prstGeom>
          </p:spPr>
        </p:pic>
        <p:sp>
          <p:nvSpPr>
            <p:cNvPr id="18" name="文本框 3"/>
            <p:cNvSpPr txBox="1"/>
            <p:nvPr/>
          </p:nvSpPr>
          <p:spPr>
            <a:xfrm>
              <a:off x="719956" y="1201516"/>
              <a:ext cx="2121034" cy="545835"/>
            </a:xfrm>
            <a:prstGeom prst="rect">
              <a:avLst/>
            </a:prstGeom>
            <a:noFill/>
          </p:spPr>
          <p:txBody>
            <a:bodyPr wrap="square" rtlCol="0">
              <a:spAutoFit/>
            </a:bodyPr>
            <a:lstStyle/>
            <a:p>
              <a:pPr algn="just"/>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Hãy</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đoán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xem</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đây</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là</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những</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âm</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thanh</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rao</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bán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món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ăn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gì</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nhé</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a:t>
              </a:r>
              <a:endParaRPr lang="zh-CN" altLang="en-US" sz="2000" b="1" dirty="0">
                <a:solidFill>
                  <a:srgbClr val="E4007F"/>
                </a:solidFill>
                <a:latin typeface="Arial" panose="020B0604020202020204" pitchFamily="34" charset="0"/>
                <a:ea typeface="微软雅黑" panose="020B0503020204020204" pitchFamily="34" charset="-122"/>
                <a:cs typeface="Arial" panose="020B0604020202020204" pitchFamily="34" charset="0"/>
              </a:endParaRPr>
            </a:p>
          </p:txBody>
        </p:sp>
      </p:grpSp>
      <p:pic>
        <p:nvPicPr>
          <p:cNvPr id="19" name="Banh Chung Banh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951392" y="3239469"/>
            <a:ext cx="609600" cy="609600"/>
          </a:xfrm>
          <a:prstGeom prst="rect">
            <a:avLst/>
          </a:prstGeom>
        </p:spPr>
      </p:pic>
      <p:pic>
        <p:nvPicPr>
          <p:cNvPr id="20" name="Picture 2" descr="F:\1-原创素材\1_mm1102\PPT\PPT_014\materaials\pageimg_g20h.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840598" y="1424954"/>
            <a:ext cx="1039454" cy="101807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21" name="Tieng-rao-bap-xao-hot-ga-nuong_C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115246" y="1655449"/>
            <a:ext cx="609600" cy="609600"/>
          </a:xfrm>
          <a:prstGeom prst="rect">
            <a:avLst/>
          </a:prstGeom>
        </p:spPr>
      </p:pic>
      <p:pic>
        <p:nvPicPr>
          <p:cNvPr id="22" name="Picture 2" descr="F:\1-原创素材\1_mm1102\PPT\PPT_014\materaials\pageimg_g20h.png"/>
          <p:cNvPicPr>
            <a:picLocks noChangeAspect="1" noChangeArrowheads="1"/>
          </p:cNvPicPr>
          <p:nvPr/>
        </p:nvPicPr>
        <p:blipFill>
          <a:blip r:embed="rId19"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866758" y="3072223"/>
            <a:ext cx="1013294" cy="992455"/>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23" name="Banh M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137539" y="3276462"/>
            <a:ext cx="609600" cy="609600"/>
          </a:xfrm>
          <a:prstGeom prst="rect">
            <a:avLst/>
          </a:prstGeom>
        </p:spPr>
      </p:pic>
      <p:pic>
        <p:nvPicPr>
          <p:cNvPr id="24" name="Tieng-rao-ban-banh-khuc_Cu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8889214" y="1587977"/>
            <a:ext cx="609600" cy="609600"/>
          </a:xfrm>
          <a:prstGeom prst="rect">
            <a:avLst/>
          </a:prstGeom>
        </p:spPr>
      </p:pic>
      <p:pic>
        <p:nvPicPr>
          <p:cNvPr id="9" name="Picture 8"/>
          <p:cNvPicPr>
            <a:picLocks noChangeAspect="1"/>
          </p:cNvPicPr>
          <p:nvPr/>
        </p:nvPicPr>
        <p:blipFill>
          <a:blip r:embed="rId20">
            <a:extLst>
              <a:ext uri="{BEBA8EAE-BF5A-486C-A8C5-ECC9F3942E4B}">
                <a14:imgProps xmlns:a14="http://schemas.microsoft.com/office/drawing/2010/main">
                  <a14:imgLayer r:embed="rId21">
                    <a14:imgEffect>
                      <a14:backgroundRemoval t="0" b="99600" l="0" r="90000"/>
                    </a14:imgEffect>
                  </a14:imgLayer>
                </a14:imgProps>
              </a:ext>
            </a:extLst>
          </a:blip>
          <a:stretch>
            <a:fillRect/>
          </a:stretch>
        </p:blipFill>
        <p:spPr>
          <a:xfrm>
            <a:off x="-1812060" y="3886062"/>
            <a:ext cx="3199602" cy="3199602"/>
          </a:xfrm>
          <a:prstGeom prst="rect">
            <a:avLst/>
          </a:prstGeom>
        </p:spPr>
      </p:pic>
    </p:spTree>
    <p:extLst>
      <p:ext uri="{BB962C8B-B14F-4D97-AF65-F5344CB8AC3E}">
        <p14:creationId xmlns:p14="http://schemas.microsoft.com/office/powerpoint/2010/main" val="36824722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0"/>
                                        <p:tgtEl>
                                          <p:spTgt spid="14"/>
                                        </p:tgtEl>
                                      </p:cBhvr>
                                    </p:animEffect>
                                  </p:childTnLst>
                                </p:cTn>
                              </p:par>
                              <p:par>
                                <p:cTn id="8" presetID="42" presetClass="path" presetSubtype="0" accel="50000" decel="50000" fill="hold" nodeType="withEffect">
                                  <p:stCondLst>
                                    <p:cond delay="0"/>
                                  </p:stCondLst>
                                  <p:childTnLst>
                                    <p:animMotion origin="layout" path="M -0.22135 -0.00208 L 0.17852 -0.00463 " pathEditMode="relative" rAng="0" ptsTypes="AA">
                                      <p:cBhvr>
                                        <p:cTn id="9" dur="2000" fill="hold"/>
                                        <p:tgtEl>
                                          <p:spTgt spid="9"/>
                                        </p:tgtEl>
                                        <p:attrNameLst>
                                          <p:attrName>ppt_x</p:attrName>
                                          <p:attrName>ppt_y</p:attrName>
                                        </p:attrNameLst>
                                      </p:cBhvr>
                                      <p:rCtr x="20000" y="-139"/>
                                    </p:animMotion>
                                  </p:childTnLst>
                                </p:cTn>
                              </p:par>
                            </p:childTnLst>
                          </p:cTn>
                        </p:par>
                        <p:par>
                          <p:cTn id="10" fill="hold">
                            <p:stCondLst>
                              <p:cond delay="3000"/>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3500"/>
                            </p:stCondLst>
                            <p:childTnLst>
                              <p:par>
                                <p:cTn id="15" presetID="1"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14" presetClass="entr" presetSubtype="1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4" presetClass="entr" presetSubtype="1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par>
                                <p:cTn id="44" presetID="53" presetClass="entr" presetSubtype="16"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par>
                                <p:cTn id="56" presetID="14" presetClass="entr" presetSubtype="1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19"/>
                </p:tgtEl>
              </p:cMediaNode>
            </p:audio>
            <p:audio>
              <p:cMediaNode vol="80000">
                <p:cTn id="60" fill="hold" display="0">
                  <p:stCondLst>
                    <p:cond delay="indefinite"/>
                  </p:stCondLst>
                  <p:endCondLst>
                    <p:cond evt="onStopAudio" delay="0">
                      <p:tgtEl>
                        <p:sldTgt/>
                      </p:tgtEl>
                    </p:cond>
                  </p:endCondLst>
                </p:cTn>
                <p:tgtEl>
                  <p:spTgt spid="23"/>
                </p:tgtEl>
              </p:cMediaNode>
            </p:audio>
            <p:audio>
              <p:cMediaNode vol="80000">
                <p:cTn id="61" fill="hold" display="0">
                  <p:stCondLst>
                    <p:cond delay="indefinite"/>
                  </p:stCondLst>
                  <p:endCondLst>
                    <p:cond evt="onStopAudio" delay="0">
                      <p:tgtEl>
                        <p:sldTgt/>
                      </p:tgtEl>
                    </p:cond>
                  </p:endCondLst>
                </p:cTn>
                <p:tgtEl>
                  <p:spTgt spid="21"/>
                </p:tgtEl>
              </p:cMediaNode>
            </p:audio>
            <p:audio>
              <p:cMediaNode vol="80000">
                <p:cTn id="62" fill="hold" display="0">
                  <p:stCondLst>
                    <p:cond delay="indefinite"/>
                  </p:stCondLst>
                  <p:endCondLst>
                    <p:cond evt="onStopAudio" delay="0">
                      <p:tgtEl>
                        <p:sldTgt/>
                      </p:tgtEl>
                    </p:cond>
                  </p:endCondLst>
                </p:cTn>
                <p:tgtEl>
                  <p:spTgt spid="24"/>
                </p:tgtEl>
              </p:cMediaNode>
            </p:audi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2886982" y="520511"/>
            <a:ext cx="8687376" cy="5386090"/>
          </a:xfrm>
          <a:prstGeom prst="rect">
            <a:avLst/>
          </a:prstGeom>
        </p:spPr>
        <p:txBody>
          <a:bodyPr wrap="square">
            <a:spAutoFit/>
          </a:bodyPr>
          <a:lstStyle/>
          <a:p>
            <a:pPr algn="ctr"/>
            <a:endParaRPr lang="en-US" sz="3200" b="1" dirty="0">
              <a:solidFill>
                <a:srgbClr val="000000"/>
              </a:solidFill>
              <a:latin typeface="Pattaya" panose="00000500000000000000" pitchFamily="2" charset="-34"/>
              <a:cs typeface="Pattaya" panose="00000500000000000000" pitchFamily="2" charset="-34"/>
            </a:endParaRPr>
          </a:p>
          <a:p>
            <a:pPr algn="ctr"/>
            <a:endParaRPr lang="vi-VN" sz="3200" dirty="0">
              <a:solidFill>
                <a:srgbClr val="003399"/>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Gần như đêm nào tôi cũng nghe thấy tiếng rao ấy: “Bánh… giò…ò…ò…!” Tiếng rao đều đều, kh</a:t>
            </a:r>
            <a:r>
              <a:rPr lang="en-US" sz="2800">
                <a:latin typeface="Times" panose="02020603050405020304" pitchFamily="18" charset="0"/>
                <a:cs typeface="Times" panose="02020603050405020304" pitchFamily="18" charset="0"/>
              </a:rPr>
              <a:t>à</a:t>
            </a:r>
            <a:r>
              <a:rPr lang="vi-VN" sz="2800">
                <a:latin typeface="Times" panose="02020603050405020304" pitchFamily="18" charset="0"/>
                <a:cs typeface="Times" panose="02020603050405020304" pitchFamily="18" charset="0"/>
              </a:rPr>
              <a:t>n kh</a:t>
            </a:r>
            <a:r>
              <a:rPr lang="en-US" sz="2800">
                <a:latin typeface="Times" panose="02020603050405020304" pitchFamily="18" charset="0"/>
                <a:cs typeface="Times" panose="02020603050405020304" pitchFamily="18" charset="0"/>
              </a:rPr>
              <a:t>à</a:t>
            </a:r>
            <a:r>
              <a:rPr lang="vi-VN" sz="2800">
                <a:latin typeface="Times" panose="02020603050405020304" pitchFamily="18" charset="0"/>
                <a:cs typeface="Times" panose="02020603050405020304" pitchFamily="18" charset="0"/>
              </a:rPr>
              <a:t>n kéo dài trong đêm khuya tĩnh mịch, nghe buồn não ruột.</a:t>
            </a:r>
          </a:p>
          <a:p>
            <a:pPr algn="just"/>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một đêm, vừa thiếp đi, tôi bỗng giật mình vì những tiếng la: “Cháy! Cháy nhà!”…</a:t>
            </a:r>
          </a:p>
          <a:p>
            <a:pPr algn="just"/>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Ngôi nhà đầu hẻm đang bốc lửa phừng phừng. Tiếng kêu cứu thảm thiết vọng lại. Trong ánh lửa, tôi thấy một bóng người cao, gầy, khập khiễng chạy tới ngôi nhà cháy, xô cánh cửa đổ rầm. Mấy người trong nhà vọt ra, khung cửa ập xuống, khói bụi mịt mù…</a:t>
            </a:r>
            <a:endParaRPr lang="vi-VN" sz="2800" dirty="0">
              <a:solidFill>
                <a:srgbClr val="003399"/>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E0650C9E-CD4B-465E-8B2C-9B22229F118A}"/>
              </a:ext>
            </a:extLst>
          </p:cNvPr>
          <p:cNvSpPr/>
          <p:nvPr/>
        </p:nvSpPr>
        <p:spPr>
          <a:xfrm>
            <a:off x="6447014" y="6060459"/>
            <a:ext cx="2327881" cy="523220"/>
          </a:xfrm>
          <a:prstGeom prst="rect">
            <a:avLst/>
          </a:prstGeom>
        </p:spPr>
        <p:txBody>
          <a:bodyPr wrap="none">
            <a:spAutoFit/>
          </a:bodyPr>
          <a:lstStyle/>
          <a:p>
            <a:pPr algn="ctr"/>
            <a:r>
              <a:rPr lang="en-US" sz="2800" b="1">
                <a:solidFill>
                  <a:srgbClr val="000000"/>
                </a:solidFill>
                <a:latin typeface="Pattaya" panose="00000500000000000000" pitchFamily="2" charset="-34"/>
                <a:cs typeface="Pattaya" panose="00000500000000000000" pitchFamily="2" charset="-34"/>
              </a:rPr>
              <a:t>Câu, từ </a:t>
            </a:r>
            <a:r>
              <a:rPr lang="vi-VN" sz="2800" b="1">
                <a:solidFill>
                  <a:srgbClr val="000000"/>
                </a:solidFill>
                <a:latin typeface="Pattaya" panose="00000500000000000000" pitchFamily="2" charset="-34"/>
                <a:cs typeface="Pattaya" panose="00000500000000000000" pitchFamily="2" charset="-34"/>
              </a:rPr>
              <a:t>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9" name="Rectangle 8">
            <a:extLst>
              <a:ext uri="{FF2B5EF4-FFF2-40B4-BE49-F238E27FC236}">
                <a16:creationId xmlns:a16="http://schemas.microsoft.com/office/drawing/2014/main" id="{67EAEEF8-C1C3-4D33-A6B7-7C1E5E91B340}"/>
              </a:ext>
            </a:extLst>
          </p:cNvPr>
          <p:cNvSpPr/>
          <p:nvPr/>
        </p:nvSpPr>
        <p:spPr>
          <a:xfrm>
            <a:off x="5578334" y="6150693"/>
            <a:ext cx="868680" cy="342752"/>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EF97E2-1251-4DA1-9E80-1B70ACDDAF16}"/>
              </a:ext>
            </a:extLst>
          </p:cNvPr>
          <p:cNvSpPr/>
          <p:nvPr/>
        </p:nvSpPr>
        <p:spPr>
          <a:xfrm>
            <a:off x="2992532" y="2024795"/>
            <a:ext cx="3614622" cy="348494"/>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34FE32-490F-4BB7-B176-B54F0D159A9F}"/>
              </a:ext>
            </a:extLst>
          </p:cNvPr>
          <p:cNvSpPr/>
          <p:nvPr/>
        </p:nvSpPr>
        <p:spPr>
          <a:xfrm>
            <a:off x="6112781" y="4570425"/>
            <a:ext cx="1855562" cy="37449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CB5B3E-D870-4E99-8B66-CF16E027C058}"/>
              </a:ext>
            </a:extLst>
          </p:cNvPr>
          <p:cNvSpPr/>
          <p:nvPr/>
        </p:nvSpPr>
        <p:spPr>
          <a:xfrm>
            <a:off x="8608838" y="3769352"/>
            <a:ext cx="1972076" cy="348494"/>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1A5B0E3-0715-40B8-A0F9-264761AB2BE2}"/>
              </a:ext>
            </a:extLst>
          </p:cNvPr>
          <p:cNvSpPr/>
          <p:nvPr/>
        </p:nvSpPr>
        <p:spPr>
          <a:xfrm>
            <a:off x="5119883" y="3286114"/>
            <a:ext cx="2848460" cy="356972"/>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6" name="Picture 2" descr="Lớp học không khoảng cách] Bài 12 - Tập đọc: Tiếng rao đêm -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40" y="1467904"/>
            <a:ext cx="2121222" cy="41108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3262">
            <a:off x="3020442" y="1298082"/>
            <a:ext cx="886310" cy="756606"/>
          </a:xfrm>
          <a:prstGeom prst="rect">
            <a:avLst/>
          </a:prstGeom>
        </p:spPr>
      </p:pic>
      <p:pic>
        <p:nvPicPr>
          <p:cNvPr id="19"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829787">
            <a:off x="3286085" y="2771762"/>
            <a:ext cx="572212" cy="613378"/>
          </a:xfrm>
          <a:prstGeom prst="rect">
            <a:avLst/>
          </a:prstGeom>
        </p:spPr>
      </p:pic>
      <p:sp>
        <p:nvSpPr>
          <p:cNvPr id="20" name="TextBox 19">
            <a:extLst>
              <a:ext uri="{FF2B5EF4-FFF2-40B4-BE49-F238E27FC236}">
                <a16:creationId xmlns:a16="http://schemas.microsoft.com/office/drawing/2014/main" id="{65BF6390-71A0-4D57-A157-A428BE72D9B5}"/>
              </a:ext>
            </a:extLst>
          </p:cNvPr>
          <p:cNvSpPr txBox="1"/>
          <p:nvPr/>
        </p:nvSpPr>
        <p:spPr>
          <a:xfrm>
            <a:off x="3463597" y="697278"/>
            <a:ext cx="7032792" cy="615553"/>
          </a:xfrm>
          <a:prstGeom prst="rect">
            <a:avLst/>
          </a:prstGeom>
          <a:noFill/>
        </p:spPr>
        <p:txBody>
          <a:bodyPr wrap="square" lIns="0" tIns="0" rIns="0" bIns="0" rtlCol="0">
            <a:spAutoFit/>
          </a:bodyPr>
          <a:lstStyle/>
          <a:p>
            <a:pPr algn="ctr"/>
            <a:r>
              <a:rPr lang="en-US" sz="4000" b="1">
                <a:solidFill>
                  <a:srgbClr val="FF0000"/>
                </a:solidFill>
                <a:latin typeface="#9Slide07 SVNSmirk" pitchFamily="2" charset="0"/>
              </a:rPr>
              <a:t>Tiếng rao đêm</a:t>
            </a:r>
            <a:endParaRPr lang="en-SG" sz="4000" b="1">
              <a:solidFill>
                <a:srgbClr val="FF0000"/>
              </a:solidFill>
              <a:latin typeface="#9Slide07 SVNSmirk" pitchFamily="2" charset="0"/>
            </a:endParaRPr>
          </a:p>
        </p:txBody>
      </p:sp>
    </p:spTree>
    <p:extLst>
      <p:ext uri="{BB962C8B-B14F-4D97-AF65-F5344CB8AC3E}">
        <p14:creationId xmlns:p14="http://schemas.microsoft.com/office/powerpoint/2010/main" val="391566271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435">
                                          <p:stCondLst>
                                            <p:cond delay="0"/>
                                          </p:stCondLst>
                                        </p:cTn>
                                        <p:tgtEl>
                                          <p:spTgt spid="18"/>
                                        </p:tgtEl>
                                      </p:cBhvr>
                                    </p:animEffect>
                                    <p:anim calcmode="lin" valueType="num">
                                      <p:cBhvr>
                                        <p:cTn id="19" dur="1367"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0" dur="498"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1" dur="498" tmFilter="0, 0; 0.125,0.2665; 0.25,0.4; 0.375,0.465; 0.5,0.5;  0.625,0.535; 0.75,0.6; 0.875,0.7335; 1,1">
                                          <p:stCondLst>
                                            <p:cond delay="498"/>
                                          </p:stCondLst>
                                        </p:cTn>
                                        <p:tgtEl>
                                          <p:spTgt spid="18"/>
                                        </p:tgtEl>
                                        <p:attrNameLst>
                                          <p:attrName>ppt_y</p:attrName>
                                        </p:attrNameLst>
                                      </p:cBhvr>
                                      <p:tavLst>
                                        <p:tav tm="0" fmla="#ppt_y-sin(pi*$)/9">
                                          <p:val>
                                            <p:fltVal val="0"/>
                                          </p:val>
                                        </p:tav>
                                        <p:tav tm="100000">
                                          <p:val>
                                            <p:fltVal val="1"/>
                                          </p:val>
                                        </p:tav>
                                      </p:tavLst>
                                    </p:anim>
                                    <p:anim calcmode="lin" valueType="num">
                                      <p:cBhvr>
                                        <p:cTn id="22" dur="249" tmFilter="0, 0; 0.125,0.2665; 0.25,0.4; 0.375,0.465; 0.5,0.5;  0.625,0.535; 0.75,0.6; 0.875,0.7335; 1,1">
                                          <p:stCondLst>
                                            <p:cond delay="993"/>
                                          </p:stCondLst>
                                        </p:cTn>
                                        <p:tgtEl>
                                          <p:spTgt spid="18"/>
                                        </p:tgtEl>
                                        <p:attrNameLst>
                                          <p:attrName>ppt_y</p:attrName>
                                        </p:attrNameLst>
                                      </p:cBhvr>
                                      <p:tavLst>
                                        <p:tav tm="0" fmla="#ppt_y-sin(pi*$)/27">
                                          <p:val>
                                            <p:fltVal val="0"/>
                                          </p:val>
                                        </p:tav>
                                        <p:tav tm="100000">
                                          <p:val>
                                            <p:fltVal val="1"/>
                                          </p:val>
                                        </p:tav>
                                      </p:tavLst>
                                    </p:anim>
                                    <p:anim calcmode="lin" valueType="num">
                                      <p:cBhvr>
                                        <p:cTn id="23" dur="123" tmFilter="0, 0; 0.125,0.2665; 0.25,0.4; 0.375,0.465; 0.5,0.5;  0.625,0.535; 0.75,0.6; 0.875,0.7335; 1,1">
                                          <p:stCondLst>
                                            <p:cond delay="1242"/>
                                          </p:stCondLst>
                                        </p:cTn>
                                        <p:tgtEl>
                                          <p:spTgt spid="18"/>
                                        </p:tgtEl>
                                        <p:attrNameLst>
                                          <p:attrName>ppt_y</p:attrName>
                                        </p:attrNameLst>
                                      </p:cBhvr>
                                      <p:tavLst>
                                        <p:tav tm="0" fmla="#ppt_y-sin(pi*$)/81">
                                          <p:val>
                                            <p:fltVal val="0"/>
                                          </p:val>
                                        </p:tav>
                                        <p:tav tm="100000">
                                          <p:val>
                                            <p:fltVal val="1"/>
                                          </p:val>
                                        </p:tav>
                                      </p:tavLst>
                                    </p:anim>
                                    <p:animScale>
                                      <p:cBhvr>
                                        <p:cTn id="24" dur="20">
                                          <p:stCondLst>
                                            <p:cond delay="487"/>
                                          </p:stCondLst>
                                        </p:cTn>
                                        <p:tgtEl>
                                          <p:spTgt spid="18"/>
                                        </p:tgtEl>
                                      </p:cBhvr>
                                      <p:to x="100000" y="60000"/>
                                    </p:animScale>
                                    <p:animScale>
                                      <p:cBhvr>
                                        <p:cTn id="25" dur="124" decel="50000">
                                          <p:stCondLst>
                                            <p:cond delay="507"/>
                                          </p:stCondLst>
                                        </p:cTn>
                                        <p:tgtEl>
                                          <p:spTgt spid="18"/>
                                        </p:tgtEl>
                                      </p:cBhvr>
                                      <p:to x="100000" y="100000"/>
                                    </p:animScale>
                                    <p:animScale>
                                      <p:cBhvr>
                                        <p:cTn id="26" dur="20">
                                          <p:stCondLst>
                                            <p:cond delay="984"/>
                                          </p:stCondLst>
                                        </p:cTn>
                                        <p:tgtEl>
                                          <p:spTgt spid="18"/>
                                        </p:tgtEl>
                                      </p:cBhvr>
                                      <p:to x="100000" y="80000"/>
                                    </p:animScale>
                                    <p:animScale>
                                      <p:cBhvr>
                                        <p:cTn id="27" dur="124" decel="50000">
                                          <p:stCondLst>
                                            <p:cond delay="1004"/>
                                          </p:stCondLst>
                                        </p:cTn>
                                        <p:tgtEl>
                                          <p:spTgt spid="18"/>
                                        </p:tgtEl>
                                      </p:cBhvr>
                                      <p:to x="100000" y="100000"/>
                                    </p:animScale>
                                    <p:animScale>
                                      <p:cBhvr>
                                        <p:cTn id="28" dur="20">
                                          <p:stCondLst>
                                            <p:cond delay="1231"/>
                                          </p:stCondLst>
                                        </p:cTn>
                                        <p:tgtEl>
                                          <p:spTgt spid="18"/>
                                        </p:tgtEl>
                                      </p:cBhvr>
                                      <p:to x="100000" y="90000"/>
                                    </p:animScale>
                                    <p:animScale>
                                      <p:cBhvr>
                                        <p:cTn id="29" dur="124" decel="50000">
                                          <p:stCondLst>
                                            <p:cond delay="1251"/>
                                          </p:stCondLst>
                                        </p:cTn>
                                        <p:tgtEl>
                                          <p:spTgt spid="18"/>
                                        </p:tgtEl>
                                      </p:cBhvr>
                                      <p:to x="100000" y="100000"/>
                                    </p:animScale>
                                    <p:animScale>
                                      <p:cBhvr>
                                        <p:cTn id="30" dur="20">
                                          <p:stCondLst>
                                            <p:cond delay="1356"/>
                                          </p:stCondLst>
                                        </p:cTn>
                                        <p:tgtEl>
                                          <p:spTgt spid="18"/>
                                        </p:tgtEl>
                                      </p:cBhvr>
                                      <p:to x="100000" y="95000"/>
                                    </p:animScale>
                                    <p:animScale>
                                      <p:cBhvr>
                                        <p:cTn id="31" dur="124" decel="50000">
                                          <p:stCondLst>
                                            <p:cond delay="1376"/>
                                          </p:stCondLst>
                                        </p:cTn>
                                        <p:tgtEl>
                                          <p:spTgt spid="18"/>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435">
                                          <p:stCondLst>
                                            <p:cond delay="0"/>
                                          </p:stCondLst>
                                        </p:cTn>
                                        <p:tgtEl>
                                          <p:spTgt spid="19"/>
                                        </p:tgtEl>
                                      </p:cBhvr>
                                    </p:animEffect>
                                    <p:anim calcmode="lin" valueType="num">
                                      <p:cBhvr>
                                        <p:cTn id="37"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8"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9"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40"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41"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42" dur="20">
                                          <p:stCondLst>
                                            <p:cond delay="487"/>
                                          </p:stCondLst>
                                        </p:cTn>
                                        <p:tgtEl>
                                          <p:spTgt spid="19"/>
                                        </p:tgtEl>
                                      </p:cBhvr>
                                      <p:to x="100000" y="60000"/>
                                    </p:animScale>
                                    <p:animScale>
                                      <p:cBhvr>
                                        <p:cTn id="43" dur="124" decel="50000">
                                          <p:stCondLst>
                                            <p:cond delay="507"/>
                                          </p:stCondLst>
                                        </p:cTn>
                                        <p:tgtEl>
                                          <p:spTgt spid="19"/>
                                        </p:tgtEl>
                                      </p:cBhvr>
                                      <p:to x="100000" y="100000"/>
                                    </p:animScale>
                                    <p:animScale>
                                      <p:cBhvr>
                                        <p:cTn id="44" dur="20">
                                          <p:stCondLst>
                                            <p:cond delay="984"/>
                                          </p:stCondLst>
                                        </p:cTn>
                                        <p:tgtEl>
                                          <p:spTgt spid="19"/>
                                        </p:tgtEl>
                                      </p:cBhvr>
                                      <p:to x="100000" y="80000"/>
                                    </p:animScale>
                                    <p:animScale>
                                      <p:cBhvr>
                                        <p:cTn id="45" dur="124" decel="50000">
                                          <p:stCondLst>
                                            <p:cond delay="1004"/>
                                          </p:stCondLst>
                                        </p:cTn>
                                        <p:tgtEl>
                                          <p:spTgt spid="19"/>
                                        </p:tgtEl>
                                      </p:cBhvr>
                                      <p:to x="100000" y="100000"/>
                                    </p:animScale>
                                    <p:animScale>
                                      <p:cBhvr>
                                        <p:cTn id="46" dur="20">
                                          <p:stCondLst>
                                            <p:cond delay="1231"/>
                                          </p:stCondLst>
                                        </p:cTn>
                                        <p:tgtEl>
                                          <p:spTgt spid="19"/>
                                        </p:tgtEl>
                                      </p:cBhvr>
                                      <p:to x="100000" y="90000"/>
                                    </p:animScale>
                                    <p:animScale>
                                      <p:cBhvr>
                                        <p:cTn id="47" dur="124" decel="50000">
                                          <p:stCondLst>
                                            <p:cond delay="1251"/>
                                          </p:stCondLst>
                                        </p:cTn>
                                        <p:tgtEl>
                                          <p:spTgt spid="19"/>
                                        </p:tgtEl>
                                      </p:cBhvr>
                                      <p:to x="100000" y="100000"/>
                                    </p:animScale>
                                    <p:animScale>
                                      <p:cBhvr>
                                        <p:cTn id="48" dur="20">
                                          <p:stCondLst>
                                            <p:cond delay="1356"/>
                                          </p:stCondLst>
                                        </p:cTn>
                                        <p:tgtEl>
                                          <p:spTgt spid="19"/>
                                        </p:tgtEl>
                                      </p:cBhvr>
                                      <p:to x="100000" y="95000"/>
                                    </p:animScale>
                                    <p:animScale>
                                      <p:cBhvr>
                                        <p:cTn id="49" dur="124" decel="50000">
                                          <p:stCondLst>
                                            <p:cond delay="1376"/>
                                          </p:stCondLst>
                                        </p:cTn>
                                        <p:tgtEl>
                                          <p:spTgt spid="19"/>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randombar(horizontal)">
                                      <p:cBhvr>
                                        <p:cTn id="54" dur="500"/>
                                        <p:tgtEl>
                                          <p:spTgt spid="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left)">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1" grpId="0" animBg="1"/>
      <p:bldP spid="13" grpId="0" animBg="1"/>
      <p:bldP spid="14" grpId="0" animBg="1"/>
      <p:bldP spid="15"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182975" y="333829"/>
            <a:ext cx="11820339" cy="628033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82975" y="318834"/>
            <a:ext cx="11727542" cy="6324808"/>
          </a:xfrm>
          <a:prstGeom prst="rect">
            <a:avLst/>
          </a:prstGeom>
        </p:spPr>
        <p:txBody>
          <a:bodyPr wrap="square">
            <a:spAutoFit/>
          </a:bodyPr>
          <a:lstStyle/>
          <a:p>
            <a:pPr algn="ctr"/>
            <a:endParaRPr lang="vi-VN" sz="2700" dirty="0">
              <a:solidFill>
                <a:srgbClr val="003399"/>
              </a:solidFill>
              <a:latin typeface="Pattaya" panose="00000500000000000000" pitchFamily="2" charset="-34"/>
              <a:cs typeface="Pattaya" panose="00000500000000000000" pitchFamily="2" charset="-34"/>
            </a:endParaRPr>
          </a:p>
          <a:p>
            <a:pPr algn="just"/>
            <a:r>
              <a:rPr lang="vi-VN" sz="2700">
                <a:solidFill>
                  <a:srgbClr val="000000"/>
                </a:solidFill>
                <a:latin typeface="Calibri" panose="020F0502020204030204" pitchFamily="34" charset="0"/>
                <a:cs typeface="Calibri" panose="020F0502020204030204" pitchFamily="34" charset="0"/>
              </a:rPr>
              <a:t>      </a:t>
            </a:r>
            <a:r>
              <a:rPr lang="en-US" sz="2700">
                <a:latin typeface="Times" panose="02020603050405020304" pitchFamily="18" charset="0"/>
                <a:cs typeface="Times" panose="02020603050405020304" pitchFamily="18" charset="0"/>
              </a:rPr>
              <a:t>	</a:t>
            </a:r>
            <a:r>
              <a:rPr lang="vi-VN" sz="2700">
                <a:latin typeface="Times" panose="02020603050405020304" pitchFamily="18" charset="0"/>
                <a:cs typeface="Times" panose="02020603050405020304" pitchFamily="18" charset="0"/>
              </a:rPr>
              <a:t>Rồi từ trong nhà, vẫn cái bóng cao,</a:t>
            </a:r>
            <a:r>
              <a:rPr lang="en-US" sz="2700">
                <a:latin typeface="Times" panose="02020603050405020304" pitchFamily="18" charset="0"/>
                <a:cs typeface="Times" panose="02020603050405020304" pitchFamily="18" charset="0"/>
              </a:rPr>
              <a:t> gầy,</a:t>
            </a:r>
            <a:r>
              <a:rPr lang="vi-VN" sz="2700">
                <a:latin typeface="Times" panose="02020603050405020304" pitchFamily="18" charset="0"/>
                <a:cs typeface="Times" panose="02020603050405020304" pitchFamily="18" charset="0"/>
              </a:rPr>
              <a:t> khập khiễng ấy lom khom như đang che chở vật gì, phóng thẳng ra đường. Qua khỏi thềm nhà, người đó vừa té quỵ thì một cây rầm sập xuống. Mọi người xô đến. Ai nấy bàng hoàng vì trong cái bọc chăn còn vương khói mà người ấy đang ôm khư khư là một đứa bé mặt mày đen nhẻm, thất thần, khóc không thành tiếng. Mọi người khiêng người đàn ông ra xa. Người anh mềm nhũn. Người ta cấp cứu cho anh. Ai đó thảng thốt kêu: “Ô… này!”, rồi cầm cái chân cứng ngắc của nạn nhân giơ lên: thì ra là một cái chân gỗ</a:t>
            </a:r>
            <a:r>
              <a:rPr lang="en-US" sz="2700">
                <a:latin typeface="Times" panose="02020603050405020304" pitchFamily="18" charset="0"/>
                <a:cs typeface="Times" panose="02020603050405020304" pitchFamily="18" charset="0"/>
              </a:rPr>
              <a:t>!</a:t>
            </a:r>
            <a:endParaRPr lang="vi-VN" sz="2700">
              <a:latin typeface="Times" panose="02020603050405020304" pitchFamily="18" charset="0"/>
              <a:cs typeface="Times" panose="02020603050405020304" pitchFamily="18" charset="0"/>
            </a:endParaRPr>
          </a:p>
          <a:p>
            <a:pPr algn="just"/>
            <a:r>
              <a:rPr lang="en-US" sz="2700">
                <a:latin typeface="Times" panose="02020603050405020304" pitchFamily="18" charset="0"/>
                <a:cs typeface="Times" panose="02020603050405020304" pitchFamily="18" charset="0"/>
              </a:rPr>
              <a:t>	</a:t>
            </a:r>
            <a:r>
              <a:rPr lang="vi-VN" sz="2700">
                <a:latin typeface="Times" panose="02020603050405020304" pitchFamily="18" charset="0"/>
                <a:cs typeface="Times" panose="02020603050405020304" pitchFamily="18" charset="0"/>
              </a:rPr>
              <a:t>Người ta lần tìm tung tích nạn nhân. Anh công an </a:t>
            </a:r>
            <a:r>
              <a:rPr lang="en-US" sz="2700">
                <a:latin typeface="Times" panose="02020603050405020304" pitchFamily="18" charset="0"/>
                <a:cs typeface="Times" panose="02020603050405020304" pitchFamily="18" charset="0"/>
              </a:rPr>
              <a:t>lấy</a:t>
            </a:r>
            <a:r>
              <a:rPr lang="vi-VN" sz="2700">
                <a:latin typeface="Times" panose="02020603050405020304" pitchFamily="18" charset="0"/>
                <a:cs typeface="Times" panose="02020603050405020304" pitchFamily="18" charset="0"/>
              </a:rPr>
              <a:t> ra từ túi áo nạn nhân một mớ giấy tờ. Ai nấy bàng hoàng khi thấy trong xấp giấy một tấm thẻ thương binh. Bấy giờ người ta mới để ý đến chiếc xe đạp nằm lăn lóc ở góc tường và những chiếc bánh giò tung tóe… Thì ra người bán bánh giò là một thương binh. Chính anh đã phát hiện ra đám cháy, đã báo động và cứu một gia đình.</a:t>
            </a:r>
          </a:p>
          <a:p>
            <a:pPr algn="just"/>
            <a:r>
              <a:rPr lang="en-US" sz="2700">
                <a:latin typeface="Times" panose="02020603050405020304" pitchFamily="18" charset="0"/>
                <a:cs typeface="Times" panose="02020603050405020304" pitchFamily="18" charset="0"/>
              </a:rPr>
              <a:t>	</a:t>
            </a:r>
            <a:r>
              <a:rPr lang="vi-VN" sz="2700">
                <a:latin typeface="Times" panose="02020603050405020304" pitchFamily="18" charset="0"/>
                <a:cs typeface="Times" panose="02020603050405020304" pitchFamily="18" charset="0"/>
              </a:rPr>
              <a:t>Vừa lúc đó, chiếc xe cấp cứu ào tới chở nạn nhân đi</a:t>
            </a:r>
            <a:r>
              <a:rPr lang="en-US" sz="2700">
                <a:latin typeface="Times" panose="02020603050405020304" pitchFamily="18" charset="0"/>
                <a:cs typeface="Times" panose="02020603050405020304" pitchFamily="18" charset="0"/>
              </a:rPr>
              <a:t>…</a:t>
            </a:r>
          </a:p>
          <a:p>
            <a:pPr algn="just"/>
            <a:r>
              <a:rPr lang="en-US" sz="2700">
                <a:solidFill>
                  <a:srgbClr val="000000"/>
                </a:solidFill>
                <a:latin typeface="Times" panose="02020603050405020304" pitchFamily="18" charset="0"/>
                <a:cs typeface="Times" panose="02020603050405020304" pitchFamily="18" charset="0"/>
              </a:rPr>
              <a:t>								</a:t>
            </a:r>
            <a:r>
              <a:rPr lang="vi-VN" sz="2700">
                <a:solidFill>
                  <a:srgbClr val="000000"/>
                </a:solidFill>
                <a:latin typeface="Calibri" panose="020F0502020204030204" pitchFamily="34" charset="0"/>
                <a:cs typeface="Calibri" panose="020F0502020204030204" pitchFamily="34" charset="0"/>
              </a:rPr>
              <a:t>Theo </a:t>
            </a:r>
            <a:r>
              <a:rPr lang="en-US" sz="2700">
                <a:solidFill>
                  <a:srgbClr val="000000"/>
                </a:solidFill>
                <a:latin typeface="Calibri" panose="020F0502020204030204" pitchFamily="34" charset="0"/>
                <a:cs typeface="Calibri" panose="020F0502020204030204" pitchFamily="34" charset="0"/>
              </a:rPr>
              <a:t>Nguyễn Lê Tín Nhân</a:t>
            </a:r>
            <a:endParaRPr lang="vi-VN" sz="2700" dirty="0">
              <a:solidFill>
                <a:srgbClr val="003399"/>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5E665B40-782B-43C8-8446-551E0EF07D01}"/>
              </a:ext>
            </a:extLst>
          </p:cNvPr>
          <p:cNvSpPr/>
          <p:nvPr/>
        </p:nvSpPr>
        <p:spPr>
          <a:xfrm>
            <a:off x="5474200" y="6170910"/>
            <a:ext cx="1701107" cy="523220"/>
          </a:xfrm>
          <a:prstGeom prst="rect">
            <a:avLst/>
          </a:prstGeom>
        </p:spPr>
        <p:txBody>
          <a:bodyPr wrap="none">
            <a:spAutoFit/>
          </a:bodyPr>
          <a:lstStyle/>
          <a:p>
            <a:pPr algn="ctr"/>
            <a:r>
              <a:rPr lang="vi-VN" sz="2800" b="1" dirty="0">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3E221774-8D3F-4944-9FE1-A2B6E1CAD90E}"/>
              </a:ext>
            </a:extLst>
          </p:cNvPr>
          <p:cNvSpPr/>
          <p:nvPr/>
        </p:nvSpPr>
        <p:spPr>
          <a:xfrm>
            <a:off x="4422545" y="6287770"/>
            <a:ext cx="868680" cy="289500"/>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E5E4B9-FCBE-4565-9C57-CF325CB66A9F}"/>
              </a:ext>
            </a:extLst>
          </p:cNvPr>
          <p:cNvSpPr/>
          <p:nvPr/>
        </p:nvSpPr>
        <p:spPr>
          <a:xfrm>
            <a:off x="3441297" y="4881965"/>
            <a:ext cx="1281555"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A03AE5-04A3-4DF1-97DE-987EAE174539}"/>
              </a:ext>
            </a:extLst>
          </p:cNvPr>
          <p:cNvSpPr/>
          <p:nvPr/>
        </p:nvSpPr>
        <p:spPr>
          <a:xfrm>
            <a:off x="1808515" y="2796957"/>
            <a:ext cx="1515255"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32175">
            <a:off x="454385" y="3484666"/>
            <a:ext cx="769124" cy="693627"/>
          </a:xfrm>
          <a:prstGeom prst="rect">
            <a:avLst/>
          </a:prstGeom>
        </p:spPr>
      </p:pic>
      <p:pic>
        <p:nvPicPr>
          <p:cNvPr id="14"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383007">
            <a:off x="599097" y="498454"/>
            <a:ext cx="586835" cy="726363"/>
          </a:xfrm>
          <a:prstGeom prst="rect">
            <a:avLst/>
          </a:prstGeom>
        </p:spPr>
      </p:pic>
      <p:sp>
        <p:nvSpPr>
          <p:cNvPr id="15" name="Rectangle 14">
            <a:extLst>
              <a:ext uri="{FF2B5EF4-FFF2-40B4-BE49-F238E27FC236}">
                <a16:creationId xmlns:a16="http://schemas.microsoft.com/office/drawing/2014/main" id="{AAE5E4B9-FCBE-4565-9C57-CF325CB66A9F}"/>
              </a:ext>
            </a:extLst>
          </p:cNvPr>
          <p:cNvSpPr/>
          <p:nvPr/>
        </p:nvSpPr>
        <p:spPr>
          <a:xfrm>
            <a:off x="3767253" y="4028922"/>
            <a:ext cx="1692433"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E5E4B9-FCBE-4565-9C57-CF325CB66A9F}"/>
              </a:ext>
            </a:extLst>
          </p:cNvPr>
          <p:cNvSpPr/>
          <p:nvPr/>
        </p:nvSpPr>
        <p:spPr>
          <a:xfrm>
            <a:off x="8426955" y="4445315"/>
            <a:ext cx="1108932"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1A03AE5-04A3-4DF1-97DE-987EAE174539}"/>
              </a:ext>
            </a:extLst>
          </p:cNvPr>
          <p:cNvSpPr/>
          <p:nvPr/>
        </p:nvSpPr>
        <p:spPr>
          <a:xfrm>
            <a:off x="8981421" y="747467"/>
            <a:ext cx="1515255"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1A03AE5-04A3-4DF1-97DE-987EAE174539}"/>
              </a:ext>
            </a:extLst>
          </p:cNvPr>
          <p:cNvSpPr/>
          <p:nvPr/>
        </p:nvSpPr>
        <p:spPr>
          <a:xfrm>
            <a:off x="7950634" y="2817790"/>
            <a:ext cx="1440109"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555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435">
                                          <p:stCondLst>
                                            <p:cond delay="0"/>
                                          </p:stCondLst>
                                        </p:cTn>
                                        <p:tgtEl>
                                          <p:spTgt spid="14"/>
                                        </p:tgtEl>
                                      </p:cBhvr>
                                    </p:animEffect>
                                    <p:anim calcmode="lin" valueType="num">
                                      <p:cBhvr>
                                        <p:cTn id="8" dur="136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4"/>
                                        </p:tgtEl>
                                        <p:attrNameLst>
                                          <p:attrName>ppt_y</p:attrName>
                                        </p:attrNameLst>
                                      </p:cBhvr>
                                      <p:tavLst>
                                        <p:tav tm="0" fmla="#ppt_y-sin(pi*$)/81">
                                          <p:val>
                                            <p:fltVal val="0"/>
                                          </p:val>
                                        </p:tav>
                                        <p:tav tm="100000">
                                          <p:val>
                                            <p:fltVal val="1"/>
                                          </p:val>
                                        </p:tav>
                                      </p:tavLst>
                                    </p:anim>
                                    <p:animScale>
                                      <p:cBhvr>
                                        <p:cTn id="13" dur="20">
                                          <p:stCondLst>
                                            <p:cond delay="487"/>
                                          </p:stCondLst>
                                        </p:cTn>
                                        <p:tgtEl>
                                          <p:spTgt spid="14"/>
                                        </p:tgtEl>
                                      </p:cBhvr>
                                      <p:to x="100000" y="60000"/>
                                    </p:animScale>
                                    <p:animScale>
                                      <p:cBhvr>
                                        <p:cTn id="14" dur="124" decel="50000">
                                          <p:stCondLst>
                                            <p:cond delay="507"/>
                                          </p:stCondLst>
                                        </p:cTn>
                                        <p:tgtEl>
                                          <p:spTgt spid="14"/>
                                        </p:tgtEl>
                                      </p:cBhvr>
                                      <p:to x="100000" y="100000"/>
                                    </p:animScale>
                                    <p:animScale>
                                      <p:cBhvr>
                                        <p:cTn id="15" dur="20">
                                          <p:stCondLst>
                                            <p:cond delay="984"/>
                                          </p:stCondLst>
                                        </p:cTn>
                                        <p:tgtEl>
                                          <p:spTgt spid="14"/>
                                        </p:tgtEl>
                                      </p:cBhvr>
                                      <p:to x="100000" y="80000"/>
                                    </p:animScale>
                                    <p:animScale>
                                      <p:cBhvr>
                                        <p:cTn id="16" dur="124" decel="50000">
                                          <p:stCondLst>
                                            <p:cond delay="1004"/>
                                          </p:stCondLst>
                                        </p:cTn>
                                        <p:tgtEl>
                                          <p:spTgt spid="14"/>
                                        </p:tgtEl>
                                      </p:cBhvr>
                                      <p:to x="100000" y="100000"/>
                                    </p:animScale>
                                    <p:animScale>
                                      <p:cBhvr>
                                        <p:cTn id="17" dur="20">
                                          <p:stCondLst>
                                            <p:cond delay="1231"/>
                                          </p:stCondLst>
                                        </p:cTn>
                                        <p:tgtEl>
                                          <p:spTgt spid="14"/>
                                        </p:tgtEl>
                                      </p:cBhvr>
                                      <p:to x="100000" y="90000"/>
                                    </p:animScale>
                                    <p:animScale>
                                      <p:cBhvr>
                                        <p:cTn id="18" dur="124" decel="50000">
                                          <p:stCondLst>
                                            <p:cond delay="1251"/>
                                          </p:stCondLst>
                                        </p:cTn>
                                        <p:tgtEl>
                                          <p:spTgt spid="14"/>
                                        </p:tgtEl>
                                      </p:cBhvr>
                                      <p:to x="100000" y="100000"/>
                                    </p:animScale>
                                    <p:animScale>
                                      <p:cBhvr>
                                        <p:cTn id="19" dur="20">
                                          <p:stCondLst>
                                            <p:cond delay="1356"/>
                                          </p:stCondLst>
                                        </p:cTn>
                                        <p:tgtEl>
                                          <p:spTgt spid="14"/>
                                        </p:tgtEl>
                                      </p:cBhvr>
                                      <p:to x="100000" y="95000"/>
                                    </p:animScale>
                                    <p:animScale>
                                      <p:cBhvr>
                                        <p:cTn id="20" dur="124" decel="50000">
                                          <p:stCondLst>
                                            <p:cond delay="1376"/>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435">
                                          <p:stCondLst>
                                            <p:cond delay="0"/>
                                          </p:stCondLst>
                                        </p:cTn>
                                        <p:tgtEl>
                                          <p:spTgt spid="13"/>
                                        </p:tgtEl>
                                      </p:cBhvr>
                                    </p:animEffect>
                                    <p:anim calcmode="lin" valueType="num">
                                      <p:cBhvr>
                                        <p:cTn id="26"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31" dur="20">
                                          <p:stCondLst>
                                            <p:cond delay="487"/>
                                          </p:stCondLst>
                                        </p:cTn>
                                        <p:tgtEl>
                                          <p:spTgt spid="13"/>
                                        </p:tgtEl>
                                      </p:cBhvr>
                                      <p:to x="100000" y="60000"/>
                                    </p:animScale>
                                    <p:animScale>
                                      <p:cBhvr>
                                        <p:cTn id="32" dur="124" decel="50000">
                                          <p:stCondLst>
                                            <p:cond delay="507"/>
                                          </p:stCondLst>
                                        </p:cTn>
                                        <p:tgtEl>
                                          <p:spTgt spid="13"/>
                                        </p:tgtEl>
                                      </p:cBhvr>
                                      <p:to x="100000" y="100000"/>
                                    </p:animScale>
                                    <p:animScale>
                                      <p:cBhvr>
                                        <p:cTn id="33" dur="20">
                                          <p:stCondLst>
                                            <p:cond delay="984"/>
                                          </p:stCondLst>
                                        </p:cTn>
                                        <p:tgtEl>
                                          <p:spTgt spid="13"/>
                                        </p:tgtEl>
                                      </p:cBhvr>
                                      <p:to x="100000" y="80000"/>
                                    </p:animScale>
                                    <p:animScale>
                                      <p:cBhvr>
                                        <p:cTn id="34" dur="124" decel="50000">
                                          <p:stCondLst>
                                            <p:cond delay="1004"/>
                                          </p:stCondLst>
                                        </p:cTn>
                                        <p:tgtEl>
                                          <p:spTgt spid="13"/>
                                        </p:tgtEl>
                                      </p:cBhvr>
                                      <p:to x="100000" y="100000"/>
                                    </p:animScale>
                                    <p:animScale>
                                      <p:cBhvr>
                                        <p:cTn id="35" dur="20">
                                          <p:stCondLst>
                                            <p:cond delay="1231"/>
                                          </p:stCondLst>
                                        </p:cTn>
                                        <p:tgtEl>
                                          <p:spTgt spid="13"/>
                                        </p:tgtEl>
                                      </p:cBhvr>
                                      <p:to x="100000" y="90000"/>
                                    </p:animScale>
                                    <p:animScale>
                                      <p:cBhvr>
                                        <p:cTn id="36" dur="124" decel="50000">
                                          <p:stCondLst>
                                            <p:cond delay="1251"/>
                                          </p:stCondLst>
                                        </p:cTn>
                                        <p:tgtEl>
                                          <p:spTgt spid="13"/>
                                        </p:tgtEl>
                                      </p:cBhvr>
                                      <p:to x="100000" y="100000"/>
                                    </p:animScale>
                                    <p:animScale>
                                      <p:cBhvr>
                                        <p:cTn id="37" dur="20">
                                          <p:stCondLst>
                                            <p:cond delay="1356"/>
                                          </p:stCondLst>
                                        </p:cTn>
                                        <p:tgtEl>
                                          <p:spTgt spid="13"/>
                                        </p:tgtEl>
                                      </p:cBhvr>
                                      <p:to x="100000" y="95000"/>
                                    </p:animScale>
                                    <p:animScale>
                                      <p:cBhvr>
                                        <p:cTn id="38" dur="124" decel="50000">
                                          <p:stCondLst>
                                            <p:cond delay="1376"/>
                                          </p:stCondLst>
                                        </p:cTn>
                                        <p:tgtEl>
                                          <p:spTgt spid="1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randombar(horizontal)">
                                      <p:cBhvr>
                                        <p:cTn id="46" dur="500"/>
                                        <p:tgtEl>
                                          <p:spTgt spid="7"/>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randombar(horizont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33" name="Freeform 11"/>
          <p:cNvSpPr>
            <a:spLocks noEditPoints="1"/>
          </p:cNvSpPr>
          <p:nvPr/>
        </p:nvSpPr>
        <p:spPr bwMode="auto">
          <a:xfrm>
            <a:off x="4636018" y="370604"/>
            <a:ext cx="539781" cy="538177"/>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pic>
        <p:nvPicPr>
          <p:cNvPr id="34" name="图片 9"/>
          <p:cNvPicPr>
            <a:picLocks noChangeAspect="1"/>
          </p:cNvPicPr>
          <p:nvPr/>
        </p:nvPicPr>
        <p:blipFill rotWithShape="1">
          <a:blip r:embed="rId3">
            <a:extLst>
              <a:ext uri="{28A0092B-C50C-407E-A947-70E740481C1C}">
                <a14:useLocalDpi xmlns:a14="http://schemas.microsoft.com/office/drawing/2010/main" val="0"/>
              </a:ext>
            </a:extLst>
          </a:blip>
          <a:srcRect l="3810" t="13952" r="3917" b="41810"/>
          <a:stretch/>
        </p:blipFill>
        <p:spPr>
          <a:xfrm>
            <a:off x="551543" y="1109748"/>
            <a:ext cx="11176000" cy="5289977"/>
          </a:xfrm>
          <a:prstGeom prst="rect">
            <a:avLst/>
          </a:prstGeom>
          <a:ln>
            <a:noFill/>
          </a:ln>
          <a:effectLst>
            <a:softEdge rad="112500"/>
          </a:effectLst>
        </p:spPr>
      </p:pic>
      <p:grpSp>
        <p:nvGrpSpPr>
          <p:cNvPr id="18" name="组合 70">
            <a:extLst>
              <a:ext uri="{FF2B5EF4-FFF2-40B4-BE49-F238E27FC236}">
                <a16:creationId xmlns:a16="http://schemas.microsoft.com/office/drawing/2014/main" id="{B5A5782B-9223-44FB-8A04-AE52383DA154}"/>
              </a:ext>
            </a:extLst>
          </p:cNvPr>
          <p:cNvGrpSpPr/>
          <p:nvPr/>
        </p:nvGrpSpPr>
        <p:grpSpPr>
          <a:xfrm>
            <a:off x="6597077" y="1601494"/>
            <a:ext cx="987425" cy="1416050"/>
            <a:chOff x="7172327" y="1863725"/>
            <a:chExt cx="987425" cy="1416050"/>
          </a:xfrm>
        </p:grpSpPr>
        <p:sp>
          <p:nvSpPr>
            <p:cNvPr id="19" name="Freeform 341">
              <a:extLst>
                <a:ext uri="{FF2B5EF4-FFF2-40B4-BE49-F238E27FC236}">
                  <a16:creationId xmlns:a16="http://schemas.microsoft.com/office/drawing/2014/main" id="{F4875AFB-CBA2-4E04-B373-E1049B91C18E}"/>
                </a:ext>
              </a:extLst>
            </p:cNvPr>
            <p:cNvSpPr/>
            <p:nvPr/>
          </p:nvSpPr>
          <p:spPr bwMode="auto">
            <a:xfrm>
              <a:off x="7172327" y="1863725"/>
              <a:ext cx="987425" cy="1130300"/>
            </a:xfrm>
            <a:custGeom>
              <a:avLst/>
              <a:gdLst>
                <a:gd name="T0" fmla="*/ 256 w 311"/>
                <a:gd name="T1" fmla="*/ 256 h 356"/>
                <a:gd name="T2" fmla="*/ 155 w 311"/>
                <a:gd name="T3" fmla="*/ 356 h 356"/>
                <a:gd name="T4" fmla="*/ 55 w 311"/>
                <a:gd name="T5" fmla="*/ 256 h 356"/>
                <a:gd name="T6" fmla="*/ 55 w 311"/>
                <a:gd name="T7" fmla="*/ 55 h 356"/>
                <a:gd name="T8" fmla="*/ 256 w 311"/>
                <a:gd name="T9" fmla="*/ 55 h 356"/>
                <a:gd name="T10" fmla="*/ 256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6" y="256"/>
                  </a:moveTo>
                  <a:cubicBezTo>
                    <a:pt x="155" y="356"/>
                    <a:pt x="155" y="356"/>
                    <a:pt x="155" y="356"/>
                  </a:cubicBezTo>
                  <a:cubicBezTo>
                    <a:pt x="55" y="256"/>
                    <a:pt x="55" y="256"/>
                    <a:pt x="55" y="256"/>
                  </a:cubicBezTo>
                  <a:cubicBezTo>
                    <a:pt x="0" y="201"/>
                    <a:pt x="0" y="111"/>
                    <a:pt x="55" y="55"/>
                  </a:cubicBezTo>
                  <a:cubicBezTo>
                    <a:pt x="110" y="0"/>
                    <a:pt x="200" y="0"/>
                    <a:pt x="256" y="55"/>
                  </a:cubicBezTo>
                  <a:cubicBezTo>
                    <a:pt x="311" y="111"/>
                    <a:pt x="311" y="201"/>
                    <a:pt x="256" y="256"/>
                  </a:cubicBezTo>
                  <a:close/>
                </a:path>
              </a:pathLst>
            </a:custGeom>
            <a:solidFill>
              <a:schemeClr val="accent4"/>
            </a:solidFill>
            <a:ln>
              <a:noFill/>
            </a:ln>
          </p:spPr>
          <p:txBody>
            <a:bodyPr vert="horz" wrap="square" lIns="91440" tIns="45720" rIns="91440" bIns="45720" numCol="1" anchor="t" anchorCtr="0" compatLnSpc="1"/>
            <a:lstStyle/>
            <a:p>
              <a:endParaRPr lang="en-US"/>
            </a:p>
          </p:txBody>
        </p:sp>
        <p:sp>
          <p:nvSpPr>
            <p:cNvPr id="20" name="Freeform 342">
              <a:extLst>
                <a:ext uri="{FF2B5EF4-FFF2-40B4-BE49-F238E27FC236}">
                  <a16:creationId xmlns:a16="http://schemas.microsoft.com/office/drawing/2014/main" id="{6E3436AA-0182-4A79-A7BC-5C8B61AC1479}"/>
                </a:ext>
              </a:extLst>
            </p:cNvPr>
            <p:cNvSpPr>
              <a:spLocks noEditPoints="1"/>
            </p:cNvSpPr>
            <p:nvPr/>
          </p:nvSpPr>
          <p:spPr bwMode="auto">
            <a:xfrm>
              <a:off x="7635877" y="2981325"/>
              <a:ext cx="60325" cy="298450"/>
            </a:xfrm>
            <a:custGeom>
              <a:avLst/>
              <a:gdLst>
                <a:gd name="T0" fmla="*/ 9 w 19"/>
                <a:gd name="T1" fmla="*/ 8 h 94"/>
                <a:gd name="T2" fmla="*/ 12 w 19"/>
                <a:gd name="T3" fmla="*/ 7 h 94"/>
                <a:gd name="T4" fmla="*/ 13 w 19"/>
                <a:gd name="T5" fmla="*/ 4 h 94"/>
                <a:gd name="T6" fmla="*/ 12 w 19"/>
                <a:gd name="T7" fmla="*/ 1 h 94"/>
                <a:gd name="T8" fmla="*/ 7 w 19"/>
                <a:gd name="T9" fmla="*/ 1 h 94"/>
                <a:gd name="T10" fmla="*/ 5 w 19"/>
                <a:gd name="T11" fmla="*/ 4 h 94"/>
                <a:gd name="T12" fmla="*/ 7 w 19"/>
                <a:gd name="T13" fmla="*/ 7 h 94"/>
                <a:gd name="T14" fmla="*/ 9 w 19"/>
                <a:gd name="T15" fmla="*/ 8 h 94"/>
                <a:gd name="T16" fmla="*/ 9 w 19"/>
                <a:gd name="T17" fmla="*/ 38 h 94"/>
                <a:gd name="T18" fmla="*/ 13 w 19"/>
                <a:gd name="T19" fmla="*/ 34 h 94"/>
                <a:gd name="T20" fmla="*/ 9 w 19"/>
                <a:gd name="T21" fmla="*/ 30 h 94"/>
                <a:gd name="T22" fmla="*/ 5 w 19"/>
                <a:gd name="T23" fmla="*/ 34 h 94"/>
                <a:gd name="T24" fmla="*/ 9 w 19"/>
                <a:gd name="T25" fmla="*/ 38 h 94"/>
                <a:gd name="T26" fmla="*/ 9 w 19"/>
                <a:gd name="T27" fmla="*/ 23 h 94"/>
                <a:gd name="T28" fmla="*/ 13 w 19"/>
                <a:gd name="T29" fmla="*/ 19 h 94"/>
                <a:gd name="T30" fmla="*/ 9 w 19"/>
                <a:gd name="T31" fmla="*/ 15 h 94"/>
                <a:gd name="T32" fmla="*/ 5 w 19"/>
                <a:gd name="T33" fmla="*/ 19 h 94"/>
                <a:gd name="T34" fmla="*/ 9 w 19"/>
                <a:gd name="T35" fmla="*/ 23 h 94"/>
                <a:gd name="T36" fmla="*/ 9 w 19"/>
                <a:gd name="T37" fmla="*/ 75 h 94"/>
                <a:gd name="T38" fmla="*/ 0 w 19"/>
                <a:gd name="T39" fmla="*/ 84 h 94"/>
                <a:gd name="T40" fmla="*/ 9 w 19"/>
                <a:gd name="T41" fmla="*/ 94 h 94"/>
                <a:gd name="T42" fmla="*/ 19 w 19"/>
                <a:gd name="T43" fmla="*/ 84 h 94"/>
                <a:gd name="T44" fmla="*/ 9 w 19"/>
                <a:gd name="T45" fmla="*/ 75 h 94"/>
                <a:gd name="T46" fmla="*/ 9 w 19"/>
                <a:gd name="T47" fmla="*/ 53 h 94"/>
                <a:gd name="T48" fmla="*/ 13 w 19"/>
                <a:gd name="T49" fmla="*/ 49 h 94"/>
                <a:gd name="T50" fmla="*/ 9 w 19"/>
                <a:gd name="T51" fmla="*/ 45 h 94"/>
                <a:gd name="T52" fmla="*/ 5 w 19"/>
                <a:gd name="T53" fmla="*/ 49 h 94"/>
                <a:gd name="T54" fmla="*/ 9 w 19"/>
                <a:gd name="T55" fmla="*/ 53 h 94"/>
                <a:gd name="T56" fmla="*/ 9 w 19"/>
                <a:gd name="T57" fmla="*/ 68 h 94"/>
                <a:gd name="T58" fmla="*/ 13 w 19"/>
                <a:gd name="T59" fmla="*/ 64 h 94"/>
                <a:gd name="T60" fmla="*/ 9 w 19"/>
                <a:gd name="T61" fmla="*/ 60 h 94"/>
                <a:gd name="T62" fmla="*/ 5 w 19"/>
                <a:gd name="T63" fmla="*/ 64 h 94"/>
                <a:gd name="T64" fmla="*/ 9 w 19"/>
                <a:gd name="T65" fmla="*/ 6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9" y="8"/>
                  </a:moveTo>
                  <a:cubicBezTo>
                    <a:pt x="10" y="8"/>
                    <a:pt x="11" y="8"/>
                    <a:pt x="12" y="7"/>
                  </a:cubicBezTo>
                  <a:cubicBezTo>
                    <a:pt x="13" y="6"/>
                    <a:pt x="13" y="5"/>
                    <a:pt x="13" y="4"/>
                  </a:cubicBezTo>
                  <a:cubicBezTo>
                    <a:pt x="13" y="3"/>
                    <a:pt x="13" y="2"/>
                    <a:pt x="12" y="1"/>
                  </a:cubicBezTo>
                  <a:cubicBezTo>
                    <a:pt x="11" y="0"/>
                    <a:pt x="8" y="0"/>
                    <a:pt x="7" y="1"/>
                  </a:cubicBezTo>
                  <a:cubicBezTo>
                    <a:pt x="6" y="2"/>
                    <a:pt x="5" y="3"/>
                    <a:pt x="5" y="4"/>
                  </a:cubicBezTo>
                  <a:cubicBezTo>
                    <a:pt x="5" y="5"/>
                    <a:pt x="6" y="6"/>
                    <a:pt x="7" y="7"/>
                  </a:cubicBezTo>
                  <a:cubicBezTo>
                    <a:pt x="7" y="8"/>
                    <a:pt x="8" y="8"/>
                    <a:pt x="9" y="8"/>
                  </a:cubicBezTo>
                  <a:close/>
                  <a:moveTo>
                    <a:pt x="9" y="38"/>
                  </a:moveTo>
                  <a:cubicBezTo>
                    <a:pt x="12" y="38"/>
                    <a:pt x="13" y="36"/>
                    <a:pt x="13" y="34"/>
                  </a:cubicBezTo>
                  <a:cubicBezTo>
                    <a:pt x="13" y="32"/>
                    <a:pt x="12" y="30"/>
                    <a:pt x="9" y="30"/>
                  </a:cubicBezTo>
                  <a:cubicBezTo>
                    <a:pt x="7" y="30"/>
                    <a:pt x="5" y="32"/>
                    <a:pt x="5" y="34"/>
                  </a:cubicBezTo>
                  <a:cubicBezTo>
                    <a:pt x="5" y="36"/>
                    <a:pt x="7" y="38"/>
                    <a:pt x="9" y="38"/>
                  </a:cubicBezTo>
                  <a:close/>
                  <a:moveTo>
                    <a:pt x="9" y="23"/>
                  </a:moveTo>
                  <a:cubicBezTo>
                    <a:pt x="12" y="23"/>
                    <a:pt x="13" y="21"/>
                    <a:pt x="13" y="19"/>
                  </a:cubicBezTo>
                  <a:cubicBezTo>
                    <a:pt x="13" y="17"/>
                    <a:pt x="12" y="15"/>
                    <a:pt x="9" y="15"/>
                  </a:cubicBezTo>
                  <a:cubicBezTo>
                    <a:pt x="7" y="15"/>
                    <a:pt x="5" y="17"/>
                    <a:pt x="5" y="19"/>
                  </a:cubicBezTo>
                  <a:cubicBezTo>
                    <a:pt x="5" y="21"/>
                    <a:pt x="7" y="23"/>
                    <a:pt x="9" y="23"/>
                  </a:cubicBezTo>
                  <a:close/>
                  <a:moveTo>
                    <a:pt x="9" y="75"/>
                  </a:moveTo>
                  <a:cubicBezTo>
                    <a:pt x="4" y="75"/>
                    <a:pt x="0" y="79"/>
                    <a:pt x="0" y="84"/>
                  </a:cubicBezTo>
                  <a:cubicBezTo>
                    <a:pt x="0" y="90"/>
                    <a:pt x="4" y="94"/>
                    <a:pt x="9" y="94"/>
                  </a:cubicBezTo>
                  <a:cubicBezTo>
                    <a:pt x="15" y="94"/>
                    <a:pt x="19" y="90"/>
                    <a:pt x="19" y="84"/>
                  </a:cubicBezTo>
                  <a:cubicBezTo>
                    <a:pt x="19" y="79"/>
                    <a:pt x="15" y="75"/>
                    <a:pt x="9" y="75"/>
                  </a:cubicBezTo>
                  <a:close/>
                  <a:moveTo>
                    <a:pt x="9" y="53"/>
                  </a:moveTo>
                  <a:cubicBezTo>
                    <a:pt x="12" y="53"/>
                    <a:pt x="13" y="51"/>
                    <a:pt x="13" y="49"/>
                  </a:cubicBezTo>
                  <a:cubicBezTo>
                    <a:pt x="13" y="47"/>
                    <a:pt x="12" y="45"/>
                    <a:pt x="9" y="45"/>
                  </a:cubicBezTo>
                  <a:cubicBezTo>
                    <a:pt x="7" y="45"/>
                    <a:pt x="5" y="47"/>
                    <a:pt x="5" y="49"/>
                  </a:cubicBezTo>
                  <a:cubicBezTo>
                    <a:pt x="5" y="51"/>
                    <a:pt x="7" y="53"/>
                    <a:pt x="9" y="53"/>
                  </a:cubicBezTo>
                  <a:close/>
                  <a:moveTo>
                    <a:pt x="9" y="68"/>
                  </a:moveTo>
                  <a:cubicBezTo>
                    <a:pt x="12" y="68"/>
                    <a:pt x="13" y="66"/>
                    <a:pt x="13" y="64"/>
                  </a:cubicBezTo>
                  <a:cubicBezTo>
                    <a:pt x="13" y="62"/>
                    <a:pt x="12" y="60"/>
                    <a:pt x="9" y="60"/>
                  </a:cubicBezTo>
                  <a:cubicBezTo>
                    <a:pt x="7" y="60"/>
                    <a:pt x="5" y="62"/>
                    <a:pt x="5" y="64"/>
                  </a:cubicBezTo>
                  <a:cubicBezTo>
                    <a:pt x="5" y="66"/>
                    <a:pt x="7" y="68"/>
                    <a:pt x="9" y="68"/>
                  </a:cubicBezTo>
                  <a:close/>
                </a:path>
              </a:pathLst>
            </a:custGeom>
            <a:solidFill>
              <a:schemeClr val="accent4"/>
            </a:solidFill>
            <a:ln>
              <a:noFill/>
            </a:ln>
          </p:spPr>
          <p:txBody>
            <a:bodyPr vert="horz" wrap="square" lIns="91440" tIns="45720" rIns="91440" bIns="45720" numCol="1" anchor="t" anchorCtr="0" compatLnSpc="1"/>
            <a:lstStyle/>
            <a:p>
              <a:endParaRPr lang="en-US"/>
            </a:p>
          </p:txBody>
        </p:sp>
        <p:sp>
          <p:nvSpPr>
            <p:cNvPr id="21" name="Freeform 343">
              <a:extLst>
                <a:ext uri="{FF2B5EF4-FFF2-40B4-BE49-F238E27FC236}">
                  <a16:creationId xmlns:a16="http://schemas.microsoft.com/office/drawing/2014/main" id="{39C046D9-E7F0-4B14-B4A2-E1BE5438A8BA}"/>
                </a:ext>
              </a:extLst>
            </p:cNvPr>
            <p:cNvSpPr>
              <a:spLocks noEditPoints="1"/>
            </p:cNvSpPr>
            <p:nvPr/>
          </p:nvSpPr>
          <p:spPr bwMode="auto">
            <a:xfrm>
              <a:off x="7429501" y="2120900"/>
              <a:ext cx="520700" cy="520700"/>
            </a:xfrm>
            <a:custGeom>
              <a:avLst/>
              <a:gdLst>
                <a:gd name="T0" fmla="*/ 129 w 164"/>
                <a:gd name="T1" fmla="*/ 36 h 164"/>
                <a:gd name="T2" fmla="*/ 124 w 164"/>
                <a:gd name="T3" fmla="*/ 36 h 164"/>
                <a:gd name="T4" fmla="*/ 124 w 164"/>
                <a:gd name="T5" fmla="*/ 41 h 164"/>
                <a:gd name="T6" fmla="*/ 124 w 164"/>
                <a:gd name="T7" fmla="*/ 89 h 164"/>
                <a:gd name="T8" fmla="*/ 124 w 164"/>
                <a:gd name="T9" fmla="*/ 94 h 164"/>
                <a:gd name="T10" fmla="*/ 129 w 164"/>
                <a:gd name="T11" fmla="*/ 94 h 164"/>
                <a:gd name="T12" fmla="*/ 129 w 164"/>
                <a:gd name="T13" fmla="*/ 36 h 164"/>
                <a:gd name="T14" fmla="*/ 141 w 164"/>
                <a:gd name="T15" fmla="*/ 23 h 164"/>
                <a:gd name="T16" fmla="*/ 59 w 164"/>
                <a:gd name="T17" fmla="*/ 23 h 164"/>
                <a:gd name="T18" fmla="*/ 50 w 164"/>
                <a:gd name="T19" fmla="*/ 95 h 164"/>
                <a:gd name="T20" fmla="*/ 7 w 164"/>
                <a:gd name="T21" fmla="*/ 138 h 164"/>
                <a:gd name="T22" fmla="*/ 11 w 164"/>
                <a:gd name="T23" fmla="*/ 153 h 164"/>
                <a:gd name="T24" fmla="*/ 26 w 164"/>
                <a:gd name="T25" fmla="*/ 157 h 164"/>
                <a:gd name="T26" fmla="*/ 69 w 164"/>
                <a:gd name="T27" fmla="*/ 115 h 164"/>
                <a:gd name="T28" fmla="*/ 141 w 164"/>
                <a:gd name="T29" fmla="*/ 106 h 164"/>
                <a:gd name="T30" fmla="*/ 141 w 164"/>
                <a:gd name="T31" fmla="*/ 23 h 164"/>
                <a:gd name="T32" fmla="*/ 134 w 164"/>
                <a:gd name="T33" fmla="*/ 99 h 164"/>
                <a:gd name="T34" fmla="*/ 66 w 164"/>
                <a:gd name="T35" fmla="*/ 99 h 164"/>
                <a:gd name="T36" fmla="*/ 66 w 164"/>
                <a:gd name="T37" fmla="*/ 31 h 164"/>
                <a:gd name="T38" fmla="*/ 134 w 164"/>
                <a:gd name="T39" fmla="*/ 31 h 164"/>
                <a:gd name="T40" fmla="*/ 134 w 164"/>
                <a:gd name="T41" fmla="*/ 9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 h="164">
                  <a:moveTo>
                    <a:pt x="129" y="36"/>
                  </a:moveTo>
                  <a:cubicBezTo>
                    <a:pt x="128" y="34"/>
                    <a:pt x="125" y="34"/>
                    <a:pt x="124" y="36"/>
                  </a:cubicBezTo>
                  <a:cubicBezTo>
                    <a:pt x="123" y="37"/>
                    <a:pt x="123" y="39"/>
                    <a:pt x="124" y="41"/>
                  </a:cubicBezTo>
                  <a:cubicBezTo>
                    <a:pt x="137" y="54"/>
                    <a:pt x="137" y="75"/>
                    <a:pt x="124" y="89"/>
                  </a:cubicBezTo>
                  <a:cubicBezTo>
                    <a:pt x="123" y="90"/>
                    <a:pt x="123" y="92"/>
                    <a:pt x="124" y="94"/>
                  </a:cubicBezTo>
                  <a:cubicBezTo>
                    <a:pt x="125" y="95"/>
                    <a:pt x="128" y="95"/>
                    <a:pt x="129" y="94"/>
                  </a:cubicBezTo>
                  <a:cubicBezTo>
                    <a:pt x="145" y="78"/>
                    <a:pt x="145" y="52"/>
                    <a:pt x="129" y="36"/>
                  </a:cubicBezTo>
                  <a:close/>
                  <a:moveTo>
                    <a:pt x="141" y="23"/>
                  </a:moveTo>
                  <a:cubicBezTo>
                    <a:pt x="119" y="0"/>
                    <a:pt x="81" y="0"/>
                    <a:pt x="59" y="23"/>
                  </a:cubicBezTo>
                  <a:cubicBezTo>
                    <a:pt x="39" y="43"/>
                    <a:pt x="36" y="73"/>
                    <a:pt x="50" y="95"/>
                  </a:cubicBezTo>
                  <a:cubicBezTo>
                    <a:pt x="7" y="138"/>
                    <a:pt x="7" y="138"/>
                    <a:pt x="7" y="138"/>
                  </a:cubicBezTo>
                  <a:cubicBezTo>
                    <a:pt x="7" y="138"/>
                    <a:pt x="0" y="143"/>
                    <a:pt x="11" y="153"/>
                  </a:cubicBezTo>
                  <a:cubicBezTo>
                    <a:pt x="22" y="164"/>
                    <a:pt x="26" y="157"/>
                    <a:pt x="26" y="157"/>
                  </a:cubicBezTo>
                  <a:cubicBezTo>
                    <a:pt x="69" y="115"/>
                    <a:pt x="69" y="115"/>
                    <a:pt x="69" y="115"/>
                  </a:cubicBezTo>
                  <a:cubicBezTo>
                    <a:pt x="92" y="128"/>
                    <a:pt x="122" y="126"/>
                    <a:pt x="141" y="106"/>
                  </a:cubicBezTo>
                  <a:cubicBezTo>
                    <a:pt x="164" y="83"/>
                    <a:pt x="164" y="46"/>
                    <a:pt x="141" y="23"/>
                  </a:cubicBezTo>
                  <a:close/>
                  <a:moveTo>
                    <a:pt x="134" y="99"/>
                  </a:moveTo>
                  <a:cubicBezTo>
                    <a:pt x="115" y="118"/>
                    <a:pt x="85" y="118"/>
                    <a:pt x="66" y="99"/>
                  </a:cubicBezTo>
                  <a:cubicBezTo>
                    <a:pt x="47" y="80"/>
                    <a:pt x="47" y="49"/>
                    <a:pt x="66" y="31"/>
                  </a:cubicBezTo>
                  <a:cubicBezTo>
                    <a:pt x="85" y="12"/>
                    <a:pt x="115" y="12"/>
                    <a:pt x="134" y="31"/>
                  </a:cubicBezTo>
                  <a:cubicBezTo>
                    <a:pt x="153" y="49"/>
                    <a:pt x="153" y="80"/>
                    <a:pt x="134" y="99"/>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grpSp>
        <p:nvGrpSpPr>
          <p:cNvPr id="22" name="组合 74">
            <a:extLst>
              <a:ext uri="{FF2B5EF4-FFF2-40B4-BE49-F238E27FC236}">
                <a16:creationId xmlns:a16="http://schemas.microsoft.com/office/drawing/2014/main" id="{165C2C41-AEB2-4789-A452-3F05B0DF569B}"/>
              </a:ext>
            </a:extLst>
          </p:cNvPr>
          <p:cNvGrpSpPr/>
          <p:nvPr/>
        </p:nvGrpSpPr>
        <p:grpSpPr>
          <a:xfrm>
            <a:off x="3902786" y="1643342"/>
            <a:ext cx="987425" cy="1416050"/>
            <a:chOff x="2465389" y="3295650"/>
            <a:chExt cx="987425" cy="1416050"/>
          </a:xfrm>
        </p:grpSpPr>
        <p:sp>
          <p:nvSpPr>
            <p:cNvPr id="23" name="Freeform 344">
              <a:extLst>
                <a:ext uri="{FF2B5EF4-FFF2-40B4-BE49-F238E27FC236}">
                  <a16:creationId xmlns:a16="http://schemas.microsoft.com/office/drawing/2014/main" id="{520533A3-C271-4EF8-8880-A5FF280F6094}"/>
                </a:ext>
              </a:extLst>
            </p:cNvPr>
            <p:cNvSpPr/>
            <p:nvPr/>
          </p:nvSpPr>
          <p:spPr bwMode="auto">
            <a:xfrm>
              <a:off x="2465389" y="3295650"/>
              <a:ext cx="987425" cy="1130300"/>
            </a:xfrm>
            <a:custGeom>
              <a:avLst/>
              <a:gdLst>
                <a:gd name="T0" fmla="*/ 255 w 311"/>
                <a:gd name="T1" fmla="*/ 256 h 356"/>
                <a:gd name="T2" fmla="*/ 155 w 311"/>
                <a:gd name="T3" fmla="*/ 356 h 356"/>
                <a:gd name="T4" fmla="*/ 55 w 311"/>
                <a:gd name="T5" fmla="*/ 256 h 356"/>
                <a:gd name="T6" fmla="*/ 55 w 311"/>
                <a:gd name="T7" fmla="*/ 56 h 356"/>
                <a:gd name="T8" fmla="*/ 255 w 311"/>
                <a:gd name="T9" fmla="*/ 56 h 356"/>
                <a:gd name="T10" fmla="*/ 255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5" y="256"/>
                  </a:moveTo>
                  <a:cubicBezTo>
                    <a:pt x="155" y="356"/>
                    <a:pt x="155" y="356"/>
                    <a:pt x="155" y="356"/>
                  </a:cubicBezTo>
                  <a:cubicBezTo>
                    <a:pt x="55" y="256"/>
                    <a:pt x="55" y="256"/>
                    <a:pt x="55" y="256"/>
                  </a:cubicBezTo>
                  <a:cubicBezTo>
                    <a:pt x="0" y="201"/>
                    <a:pt x="0" y="111"/>
                    <a:pt x="55" y="56"/>
                  </a:cubicBezTo>
                  <a:cubicBezTo>
                    <a:pt x="110" y="0"/>
                    <a:pt x="200" y="0"/>
                    <a:pt x="255" y="56"/>
                  </a:cubicBezTo>
                  <a:cubicBezTo>
                    <a:pt x="311" y="111"/>
                    <a:pt x="311" y="201"/>
                    <a:pt x="255" y="256"/>
                  </a:cubicBezTo>
                  <a:close/>
                </a:path>
              </a:pathLst>
            </a:custGeom>
            <a:solidFill>
              <a:schemeClr val="accent1"/>
            </a:solidFill>
            <a:ln>
              <a:noFill/>
            </a:ln>
          </p:spPr>
          <p:txBody>
            <a:bodyPr vert="horz" wrap="square" lIns="91440" tIns="45720" rIns="91440" bIns="45720" numCol="1" anchor="t" anchorCtr="0" compatLnSpc="1"/>
            <a:lstStyle/>
            <a:p>
              <a:endParaRPr lang="en-US"/>
            </a:p>
          </p:txBody>
        </p:sp>
        <p:sp>
          <p:nvSpPr>
            <p:cNvPr id="24" name="Freeform 345">
              <a:extLst>
                <a:ext uri="{FF2B5EF4-FFF2-40B4-BE49-F238E27FC236}">
                  <a16:creationId xmlns:a16="http://schemas.microsoft.com/office/drawing/2014/main" id="{3558D2E0-8EAA-48F1-969D-42E7ECBFDA76}"/>
                </a:ext>
              </a:extLst>
            </p:cNvPr>
            <p:cNvSpPr>
              <a:spLocks noEditPoints="1"/>
            </p:cNvSpPr>
            <p:nvPr/>
          </p:nvSpPr>
          <p:spPr bwMode="auto">
            <a:xfrm>
              <a:off x="2928939" y="4413250"/>
              <a:ext cx="60325" cy="298450"/>
            </a:xfrm>
            <a:custGeom>
              <a:avLst/>
              <a:gdLst>
                <a:gd name="T0" fmla="*/ 9 w 19"/>
                <a:gd name="T1" fmla="*/ 23 h 94"/>
                <a:gd name="T2" fmla="*/ 13 w 19"/>
                <a:gd name="T3" fmla="*/ 19 h 94"/>
                <a:gd name="T4" fmla="*/ 9 w 19"/>
                <a:gd name="T5" fmla="*/ 15 h 94"/>
                <a:gd name="T6" fmla="*/ 5 w 19"/>
                <a:gd name="T7" fmla="*/ 19 h 94"/>
                <a:gd name="T8" fmla="*/ 9 w 19"/>
                <a:gd name="T9" fmla="*/ 23 h 94"/>
                <a:gd name="T10" fmla="*/ 9 w 19"/>
                <a:gd name="T11" fmla="*/ 8 h 94"/>
                <a:gd name="T12" fmla="*/ 12 w 19"/>
                <a:gd name="T13" fmla="*/ 7 h 94"/>
                <a:gd name="T14" fmla="*/ 13 w 19"/>
                <a:gd name="T15" fmla="*/ 4 h 94"/>
                <a:gd name="T16" fmla="*/ 12 w 19"/>
                <a:gd name="T17" fmla="*/ 2 h 94"/>
                <a:gd name="T18" fmla="*/ 6 w 19"/>
                <a:gd name="T19" fmla="*/ 2 h 94"/>
                <a:gd name="T20" fmla="*/ 5 w 19"/>
                <a:gd name="T21" fmla="*/ 4 h 94"/>
                <a:gd name="T22" fmla="*/ 6 w 19"/>
                <a:gd name="T23" fmla="*/ 7 h 94"/>
                <a:gd name="T24" fmla="*/ 9 w 19"/>
                <a:gd name="T25" fmla="*/ 8 h 94"/>
                <a:gd name="T26" fmla="*/ 9 w 19"/>
                <a:gd name="T27" fmla="*/ 38 h 94"/>
                <a:gd name="T28" fmla="*/ 13 w 19"/>
                <a:gd name="T29" fmla="*/ 34 h 94"/>
                <a:gd name="T30" fmla="*/ 9 w 19"/>
                <a:gd name="T31" fmla="*/ 30 h 94"/>
                <a:gd name="T32" fmla="*/ 5 w 19"/>
                <a:gd name="T33" fmla="*/ 34 h 94"/>
                <a:gd name="T34" fmla="*/ 9 w 19"/>
                <a:gd name="T35" fmla="*/ 38 h 94"/>
                <a:gd name="T36" fmla="*/ 9 w 19"/>
                <a:gd name="T37" fmla="*/ 68 h 94"/>
                <a:gd name="T38" fmla="*/ 13 w 19"/>
                <a:gd name="T39" fmla="*/ 64 h 94"/>
                <a:gd name="T40" fmla="*/ 9 w 19"/>
                <a:gd name="T41" fmla="*/ 60 h 94"/>
                <a:gd name="T42" fmla="*/ 5 w 19"/>
                <a:gd name="T43" fmla="*/ 64 h 94"/>
                <a:gd name="T44" fmla="*/ 9 w 19"/>
                <a:gd name="T45" fmla="*/ 68 h 94"/>
                <a:gd name="T46" fmla="*/ 9 w 19"/>
                <a:gd name="T47" fmla="*/ 53 h 94"/>
                <a:gd name="T48" fmla="*/ 13 w 19"/>
                <a:gd name="T49" fmla="*/ 49 h 94"/>
                <a:gd name="T50" fmla="*/ 9 w 19"/>
                <a:gd name="T51" fmla="*/ 45 h 94"/>
                <a:gd name="T52" fmla="*/ 5 w 19"/>
                <a:gd name="T53" fmla="*/ 49 h 94"/>
                <a:gd name="T54" fmla="*/ 9 w 19"/>
                <a:gd name="T55" fmla="*/ 53 h 94"/>
                <a:gd name="T56" fmla="*/ 9 w 19"/>
                <a:gd name="T57" fmla="*/ 75 h 94"/>
                <a:gd name="T58" fmla="*/ 0 w 19"/>
                <a:gd name="T59" fmla="*/ 85 h 94"/>
                <a:gd name="T60" fmla="*/ 9 w 19"/>
                <a:gd name="T61" fmla="*/ 94 h 94"/>
                <a:gd name="T62" fmla="*/ 19 w 19"/>
                <a:gd name="T63" fmla="*/ 85 h 94"/>
                <a:gd name="T64" fmla="*/ 9 w 19"/>
                <a:gd name="T6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9" y="23"/>
                  </a:moveTo>
                  <a:cubicBezTo>
                    <a:pt x="11" y="23"/>
                    <a:pt x="13" y="22"/>
                    <a:pt x="13" y="19"/>
                  </a:cubicBezTo>
                  <a:cubicBezTo>
                    <a:pt x="13" y="17"/>
                    <a:pt x="11" y="15"/>
                    <a:pt x="9" y="15"/>
                  </a:cubicBezTo>
                  <a:cubicBezTo>
                    <a:pt x="7" y="15"/>
                    <a:pt x="5" y="17"/>
                    <a:pt x="5" y="19"/>
                  </a:cubicBezTo>
                  <a:cubicBezTo>
                    <a:pt x="5" y="22"/>
                    <a:pt x="7" y="23"/>
                    <a:pt x="9" y="23"/>
                  </a:cubicBezTo>
                  <a:close/>
                  <a:moveTo>
                    <a:pt x="9" y="8"/>
                  </a:moveTo>
                  <a:cubicBezTo>
                    <a:pt x="10" y="8"/>
                    <a:pt x="11" y="8"/>
                    <a:pt x="12" y="7"/>
                  </a:cubicBezTo>
                  <a:cubicBezTo>
                    <a:pt x="13" y="6"/>
                    <a:pt x="13" y="5"/>
                    <a:pt x="13" y="4"/>
                  </a:cubicBezTo>
                  <a:cubicBezTo>
                    <a:pt x="13" y="3"/>
                    <a:pt x="13" y="2"/>
                    <a:pt x="12" y="2"/>
                  </a:cubicBezTo>
                  <a:cubicBezTo>
                    <a:pt x="11" y="0"/>
                    <a:pt x="8" y="0"/>
                    <a:pt x="6" y="2"/>
                  </a:cubicBezTo>
                  <a:cubicBezTo>
                    <a:pt x="6" y="2"/>
                    <a:pt x="5" y="3"/>
                    <a:pt x="5" y="4"/>
                  </a:cubicBezTo>
                  <a:cubicBezTo>
                    <a:pt x="5" y="5"/>
                    <a:pt x="6" y="6"/>
                    <a:pt x="6" y="7"/>
                  </a:cubicBezTo>
                  <a:cubicBezTo>
                    <a:pt x="7" y="8"/>
                    <a:pt x="8" y="8"/>
                    <a:pt x="9" y="8"/>
                  </a:cubicBezTo>
                  <a:close/>
                  <a:moveTo>
                    <a:pt x="9" y="38"/>
                  </a:moveTo>
                  <a:cubicBezTo>
                    <a:pt x="11" y="38"/>
                    <a:pt x="13" y="36"/>
                    <a:pt x="13" y="34"/>
                  </a:cubicBezTo>
                  <a:cubicBezTo>
                    <a:pt x="13" y="32"/>
                    <a:pt x="11" y="30"/>
                    <a:pt x="9" y="30"/>
                  </a:cubicBezTo>
                  <a:cubicBezTo>
                    <a:pt x="7" y="30"/>
                    <a:pt x="5" y="32"/>
                    <a:pt x="5" y="34"/>
                  </a:cubicBezTo>
                  <a:cubicBezTo>
                    <a:pt x="5" y="36"/>
                    <a:pt x="7" y="38"/>
                    <a:pt x="9" y="38"/>
                  </a:cubicBezTo>
                  <a:close/>
                  <a:moveTo>
                    <a:pt x="9" y="68"/>
                  </a:moveTo>
                  <a:cubicBezTo>
                    <a:pt x="11" y="68"/>
                    <a:pt x="13" y="66"/>
                    <a:pt x="13" y="64"/>
                  </a:cubicBezTo>
                  <a:cubicBezTo>
                    <a:pt x="13" y="62"/>
                    <a:pt x="11" y="60"/>
                    <a:pt x="9" y="60"/>
                  </a:cubicBezTo>
                  <a:cubicBezTo>
                    <a:pt x="7" y="60"/>
                    <a:pt x="5" y="62"/>
                    <a:pt x="5" y="64"/>
                  </a:cubicBezTo>
                  <a:cubicBezTo>
                    <a:pt x="5" y="66"/>
                    <a:pt x="7" y="68"/>
                    <a:pt x="9" y="68"/>
                  </a:cubicBezTo>
                  <a:close/>
                  <a:moveTo>
                    <a:pt x="9" y="53"/>
                  </a:moveTo>
                  <a:cubicBezTo>
                    <a:pt x="11" y="53"/>
                    <a:pt x="13" y="51"/>
                    <a:pt x="13" y="49"/>
                  </a:cubicBezTo>
                  <a:cubicBezTo>
                    <a:pt x="13" y="47"/>
                    <a:pt x="11" y="45"/>
                    <a:pt x="9" y="45"/>
                  </a:cubicBezTo>
                  <a:cubicBezTo>
                    <a:pt x="7" y="45"/>
                    <a:pt x="5" y="47"/>
                    <a:pt x="5" y="49"/>
                  </a:cubicBezTo>
                  <a:cubicBezTo>
                    <a:pt x="5" y="51"/>
                    <a:pt x="7" y="53"/>
                    <a:pt x="9" y="53"/>
                  </a:cubicBezTo>
                  <a:close/>
                  <a:moveTo>
                    <a:pt x="9" y="75"/>
                  </a:moveTo>
                  <a:cubicBezTo>
                    <a:pt x="4" y="75"/>
                    <a:pt x="0" y="79"/>
                    <a:pt x="0" y="85"/>
                  </a:cubicBezTo>
                  <a:cubicBezTo>
                    <a:pt x="0" y="90"/>
                    <a:pt x="4" y="94"/>
                    <a:pt x="9" y="94"/>
                  </a:cubicBezTo>
                  <a:cubicBezTo>
                    <a:pt x="15" y="94"/>
                    <a:pt x="19" y="90"/>
                    <a:pt x="19" y="85"/>
                  </a:cubicBezTo>
                  <a:cubicBezTo>
                    <a:pt x="19" y="79"/>
                    <a:pt x="15" y="75"/>
                    <a:pt x="9" y="75"/>
                  </a:cubicBezTo>
                  <a:close/>
                </a:path>
              </a:pathLst>
            </a:custGeom>
            <a:solidFill>
              <a:schemeClr val="accent1"/>
            </a:solidFill>
            <a:ln>
              <a:noFill/>
            </a:ln>
          </p:spPr>
          <p:txBody>
            <a:bodyPr vert="horz" wrap="square" lIns="91440" tIns="45720" rIns="91440" bIns="45720" numCol="1" anchor="t" anchorCtr="0" compatLnSpc="1"/>
            <a:lstStyle/>
            <a:p>
              <a:endParaRPr lang="en-US"/>
            </a:p>
          </p:txBody>
        </p:sp>
        <p:sp>
          <p:nvSpPr>
            <p:cNvPr id="25" name="Freeform 346">
              <a:extLst>
                <a:ext uri="{FF2B5EF4-FFF2-40B4-BE49-F238E27FC236}">
                  <a16:creationId xmlns:a16="http://schemas.microsoft.com/office/drawing/2014/main" id="{49D948C1-EE68-4EE2-BE21-5787C9DEBD93}"/>
                </a:ext>
              </a:extLst>
            </p:cNvPr>
            <p:cNvSpPr>
              <a:spLocks noEditPoints="1"/>
            </p:cNvSpPr>
            <p:nvPr/>
          </p:nvSpPr>
          <p:spPr bwMode="auto">
            <a:xfrm>
              <a:off x="2779713" y="3559175"/>
              <a:ext cx="355600" cy="514350"/>
            </a:xfrm>
            <a:custGeom>
              <a:avLst/>
              <a:gdLst>
                <a:gd name="T0" fmla="*/ 30 w 112"/>
                <a:gd name="T1" fmla="*/ 125 h 162"/>
                <a:gd name="T2" fmla="*/ 32 w 112"/>
                <a:gd name="T3" fmla="*/ 133 h 162"/>
                <a:gd name="T4" fmla="*/ 56 w 112"/>
                <a:gd name="T5" fmla="*/ 138 h 162"/>
                <a:gd name="T6" fmla="*/ 81 w 112"/>
                <a:gd name="T7" fmla="*/ 133 h 162"/>
                <a:gd name="T8" fmla="*/ 82 w 112"/>
                <a:gd name="T9" fmla="*/ 125 h 162"/>
                <a:gd name="T10" fmla="*/ 56 w 112"/>
                <a:gd name="T11" fmla="*/ 129 h 162"/>
                <a:gd name="T12" fmla="*/ 30 w 112"/>
                <a:gd name="T13" fmla="*/ 125 h 162"/>
                <a:gd name="T14" fmla="*/ 33 w 112"/>
                <a:gd name="T15" fmla="*/ 140 h 162"/>
                <a:gd name="T16" fmla="*/ 34 w 112"/>
                <a:gd name="T17" fmla="*/ 149 h 162"/>
                <a:gd name="T18" fmla="*/ 42 w 112"/>
                <a:gd name="T19" fmla="*/ 153 h 162"/>
                <a:gd name="T20" fmla="*/ 42 w 112"/>
                <a:gd name="T21" fmla="*/ 158 h 162"/>
                <a:gd name="T22" fmla="*/ 56 w 112"/>
                <a:gd name="T23" fmla="*/ 162 h 162"/>
                <a:gd name="T24" fmla="*/ 70 w 112"/>
                <a:gd name="T25" fmla="*/ 158 h 162"/>
                <a:gd name="T26" fmla="*/ 71 w 112"/>
                <a:gd name="T27" fmla="*/ 153 h 162"/>
                <a:gd name="T28" fmla="*/ 79 w 112"/>
                <a:gd name="T29" fmla="*/ 149 h 162"/>
                <a:gd name="T30" fmla="*/ 80 w 112"/>
                <a:gd name="T31" fmla="*/ 140 h 162"/>
                <a:gd name="T32" fmla="*/ 56 w 112"/>
                <a:gd name="T33" fmla="*/ 144 h 162"/>
                <a:gd name="T34" fmla="*/ 33 w 112"/>
                <a:gd name="T35" fmla="*/ 140 h 162"/>
                <a:gd name="T36" fmla="*/ 56 w 112"/>
                <a:gd name="T37" fmla="*/ 23 h 162"/>
                <a:gd name="T38" fmla="*/ 59 w 112"/>
                <a:gd name="T39" fmla="*/ 20 h 162"/>
                <a:gd name="T40" fmla="*/ 56 w 112"/>
                <a:gd name="T41" fmla="*/ 17 h 162"/>
                <a:gd name="T42" fmla="*/ 18 w 112"/>
                <a:gd name="T43" fmla="*/ 56 h 162"/>
                <a:gd name="T44" fmla="*/ 20 w 112"/>
                <a:gd name="T45" fmla="*/ 59 h 162"/>
                <a:gd name="T46" fmla="*/ 23 w 112"/>
                <a:gd name="T47" fmla="*/ 56 h 162"/>
                <a:gd name="T48" fmla="*/ 56 w 112"/>
                <a:gd name="T49" fmla="*/ 23 h 162"/>
                <a:gd name="T50" fmla="*/ 69 w 112"/>
                <a:gd name="T51" fmla="*/ 76 h 162"/>
                <a:gd name="T52" fmla="*/ 56 w 112"/>
                <a:gd name="T53" fmla="*/ 54 h 162"/>
                <a:gd name="T54" fmla="*/ 44 w 112"/>
                <a:gd name="T55" fmla="*/ 76 h 162"/>
                <a:gd name="T56" fmla="*/ 39 w 112"/>
                <a:gd name="T57" fmla="*/ 65 h 162"/>
                <a:gd name="T58" fmla="*/ 31 w 112"/>
                <a:gd name="T59" fmla="*/ 69 h 162"/>
                <a:gd name="T60" fmla="*/ 43 w 112"/>
                <a:gd name="T61" fmla="*/ 96 h 162"/>
                <a:gd name="T62" fmla="*/ 56 w 112"/>
                <a:gd name="T63" fmla="*/ 72 h 162"/>
                <a:gd name="T64" fmla="*/ 69 w 112"/>
                <a:gd name="T65" fmla="*/ 96 h 162"/>
                <a:gd name="T66" fmla="*/ 82 w 112"/>
                <a:gd name="T67" fmla="*/ 69 h 162"/>
                <a:gd name="T68" fmla="*/ 74 w 112"/>
                <a:gd name="T69" fmla="*/ 65 h 162"/>
                <a:gd name="T70" fmla="*/ 69 w 112"/>
                <a:gd name="T71" fmla="*/ 76 h 162"/>
                <a:gd name="T72" fmla="*/ 56 w 112"/>
                <a:gd name="T73" fmla="*/ 0 h 162"/>
                <a:gd name="T74" fmla="*/ 0 w 112"/>
                <a:gd name="T75" fmla="*/ 56 h 162"/>
                <a:gd name="T76" fmla="*/ 27 w 112"/>
                <a:gd name="T77" fmla="*/ 103 h 162"/>
                <a:gd name="T78" fmla="*/ 29 w 112"/>
                <a:gd name="T79" fmla="*/ 117 h 162"/>
                <a:gd name="T80" fmla="*/ 56 w 112"/>
                <a:gd name="T81" fmla="*/ 123 h 162"/>
                <a:gd name="T82" fmla="*/ 83 w 112"/>
                <a:gd name="T83" fmla="*/ 117 h 162"/>
                <a:gd name="T84" fmla="*/ 85 w 112"/>
                <a:gd name="T85" fmla="*/ 103 h 162"/>
                <a:gd name="T86" fmla="*/ 112 w 112"/>
                <a:gd name="T87" fmla="*/ 56 h 162"/>
                <a:gd name="T88" fmla="*/ 56 w 112"/>
                <a:gd name="T89" fmla="*/ 0 h 162"/>
                <a:gd name="T90" fmla="*/ 77 w 112"/>
                <a:gd name="T91" fmla="*/ 97 h 162"/>
                <a:gd name="T92" fmla="*/ 76 w 112"/>
                <a:gd name="T93" fmla="*/ 110 h 162"/>
                <a:gd name="T94" fmla="*/ 56 w 112"/>
                <a:gd name="T95" fmla="*/ 113 h 162"/>
                <a:gd name="T96" fmla="*/ 37 w 112"/>
                <a:gd name="T97" fmla="*/ 110 h 162"/>
                <a:gd name="T98" fmla="*/ 36 w 112"/>
                <a:gd name="T99" fmla="*/ 97 h 162"/>
                <a:gd name="T100" fmla="*/ 10 w 112"/>
                <a:gd name="T101" fmla="*/ 56 h 162"/>
                <a:gd name="T102" fmla="*/ 56 w 112"/>
                <a:gd name="T103" fmla="*/ 10 h 162"/>
                <a:gd name="T104" fmla="*/ 102 w 112"/>
                <a:gd name="T105" fmla="*/ 56 h 162"/>
                <a:gd name="T106" fmla="*/ 77 w 112"/>
                <a:gd name="T107" fmla="*/ 9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162">
                  <a:moveTo>
                    <a:pt x="30" y="125"/>
                  </a:moveTo>
                  <a:cubicBezTo>
                    <a:pt x="32" y="133"/>
                    <a:pt x="32" y="133"/>
                    <a:pt x="32" y="133"/>
                  </a:cubicBezTo>
                  <a:cubicBezTo>
                    <a:pt x="39" y="136"/>
                    <a:pt x="47" y="138"/>
                    <a:pt x="56" y="138"/>
                  </a:cubicBezTo>
                  <a:cubicBezTo>
                    <a:pt x="65" y="138"/>
                    <a:pt x="74" y="136"/>
                    <a:pt x="81" y="133"/>
                  </a:cubicBezTo>
                  <a:cubicBezTo>
                    <a:pt x="82" y="125"/>
                    <a:pt x="82" y="125"/>
                    <a:pt x="82" y="125"/>
                  </a:cubicBezTo>
                  <a:cubicBezTo>
                    <a:pt x="74" y="128"/>
                    <a:pt x="66" y="129"/>
                    <a:pt x="56" y="129"/>
                  </a:cubicBezTo>
                  <a:cubicBezTo>
                    <a:pt x="47" y="129"/>
                    <a:pt x="38" y="128"/>
                    <a:pt x="30" y="125"/>
                  </a:cubicBezTo>
                  <a:close/>
                  <a:moveTo>
                    <a:pt x="33" y="140"/>
                  </a:moveTo>
                  <a:cubicBezTo>
                    <a:pt x="34" y="149"/>
                    <a:pt x="34" y="149"/>
                    <a:pt x="34" y="149"/>
                  </a:cubicBezTo>
                  <a:cubicBezTo>
                    <a:pt x="34" y="149"/>
                    <a:pt x="36" y="151"/>
                    <a:pt x="42" y="153"/>
                  </a:cubicBezTo>
                  <a:cubicBezTo>
                    <a:pt x="42" y="158"/>
                    <a:pt x="42" y="158"/>
                    <a:pt x="42" y="158"/>
                  </a:cubicBezTo>
                  <a:cubicBezTo>
                    <a:pt x="42" y="158"/>
                    <a:pt x="45" y="162"/>
                    <a:pt x="56" y="162"/>
                  </a:cubicBezTo>
                  <a:cubicBezTo>
                    <a:pt x="67" y="162"/>
                    <a:pt x="70" y="158"/>
                    <a:pt x="70" y="158"/>
                  </a:cubicBezTo>
                  <a:cubicBezTo>
                    <a:pt x="71" y="153"/>
                    <a:pt x="71" y="153"/>
                    <a:pt x="71" y="153"/>
                  </a:cubicBezTo>
                  <a:cubicBezTo>
                    <a:pt x="77" y="151"/>
                    <a:pt x="79" y="149"/>
                    <a:pt x="79" y="149"/>
                  </a:cubicBezTo>
                  <a:cubicBezTo>
                    <a:pt x="80" y="140"/>
                    <a:pt x="80" y="140"/>
                    <a:pt x="80" y="140"/>
                  </a:cubicBezTo>
                  <a:cubicBezTo>
                    <a:pt x="73" y="143"/>
                    <a:pt x="65" y="144"/>
                    <a:pt x="56" y="144"/>
                  </a:cubicBezTo>
                  <a:cubicBezTo>
                    <a:pt x="48" y="144"/>
                    <a:pt x="40" y="143"/>
                    <a:pt x="33" y="140"/>
                  </a:cubicBezTo>
                  <a:close/>
                  <a:moveTo>
                    <a:pt x="56" y="23"/>
                  </a:moveTo>
                  <a:cubicBezTo>
                    <a:pt x="58" y="23"/>
                    <a:pt x="59" y="22"/>
                    <a:pt x="59" y="20"/>
                  </a:cubicBezTo>
                  <a:cubicBezTo>
                    <a:pt x="59" y="18"/>
                    <a:pt x="58" y="17"/>
                    <a:pt x="56" y="17"/>
                  </a:cubicBezTo>
                  <a:cubicBezTo>
                    <a:pt x="35" y="17"/>
                    <a:pt x="18" y="34"/>
                    <a:pt x="18" y="56"/>
                  </a:cubicBezTo>
                  <a:cubicBezTo>
                    <a:pt x="18" y="57"/>
                    <a:pt x="19" y="59"/>
                    <a:pt x="20" y="59"/>
                  </a:cubicBezTo>
                  <a:cubicBezTo>
                    <a:pt x="22" y="59"/>
                    <a:pt x="23" y="57"/>
                    <a:pt x="23" y="56"/>
                  </a:cubicBezTo>
                  <a:cubicBezTo>
                    <a:pt x="23" y="38"/>
                    <a:pt x="38" y="23"/>
                    <a:pt x="56" y="23"/>
                  </a:cubicBezTo>
                  <a:close/>
                  <a:moveTo>
                    <a:pt x="69" y="76"/>
                  </a:moveTo>
                  <a:cubicBezTo>
                    <a:pt x="56" y="54"/>
                    <a:pt x="56" y="54"/>
                    <a:pt x="56" y="54"/>
                  </a:cubicBezTo>
                  <a:cubicBezTo>
                    <a:pt x="44" y="76"/>
                    <a:pt x="44" y="76"/>
                    <a:pt x="44" y="76"/>
                  </a:cubicBezTo>
                  <a:cubicBezTo>
                    <a:pt x="39" y="65"/>
                    <a:pt x="39" y="65"/>
                    <a:pt x="39" y="65"/>
                  </a:cubicBezTo>
                  <a:cubicBezTo>
                    <a:pt x="31" y="69"/>
                    <a:pt x="31" y="69"/>
                    <a:pt x="31" y="69"/>
                  </a:cubicBezTo>
                  <a:cubicBezTo>
                    <a:pt x="43" y="96"/>
                    <a:pt x="43" y="96"/>
                    <a:pt x="43" y="96"/>
                  </a:cubicBezTo>
                  <a:cubicBezTo>
                    <a:pt x="56" y="72"/>
                    <a:pt x="56" y="72"/>
                    <a:pt x="56" y="72"/>
                  </a:cubicBezTo>
                  <a:cubicBezTo>
                    <a:pt x="69" y="96"/>
                    <a:pt x="69" y="96"/>
                    <a:pt x="69" y="96"/>
                  </a:cubicBezTo>
                  <a:cubicBezTo>
                    <a:pt x="82" y="69"/>
                    <a:pt x="82" y="69"/>
                    <a:pt x="82" y="69"/>
                  </a:cubicBezTo>
                  <a:cubicBezTo>
                    <a:pt x="74" y="65"/>
                    <a:pt x="74" y="65"/>
                    <a:pt x="74" y="65"/>
                  </a:cubicBezTo>
                  <a:lnTo>
                    <a:pt x="69" y="76"/>
                  </a:lnTo>
                  <a:close/>
                  <a:moveTo>
                    <a:pt x="56" y="0"/>
                  </a:moveTo>
                  <a:cubicBezTo>
                    <a:pt x="26" y="0"/>
                    <a:pt x="0" y="25"/>
                    <a:pt x="0" y="56"/>
                  </a:cubicBezTo>
                  <a:cubicBezTo>
                    <a:pt x="0" y="76"/>
                    <a:pt x="11" y="94"/>
                    <a:pt x="27" y="103"/>
                  </a:cubicBezTo>
                  <a:cubicBezTo>
                    <a:pt x="29" y="117"/>
                    <a:pt x="29" y="117"/>
                    <a:pt x="29" y="117"/>
                  </a:cubicBezTo>
                  <a:cubicBezTo>
                    <a:pt x="37" y="121"/>
                    <a:pt x="46" y="123"/>
                    <a:pt x="56" y="123"/>
                  </a:cubicBezTo>
                  <a:cubicBezTo>
                    <a:pt x="66" y="123"/>
                    <a:pt x="75" y="121"/>
                    <a:pt x="83" y="117"/>
                  </a:cubicBezTo>
                  <a:cubicBezTo>
                    <a:pt x="85" y="103"/>
                    <a:pt x="85" y="103"/>
                    <a:pt x="85" y="103"/>
                  </a:cubicBezTo>
                  <a:cubicBezTo>
                    <a:pt x="101" y="94"/>
                    <a:pt x="112" y="76"/>
                    <a:pt x="112" y="56"/>
                  </a:cubicBezTo>
                  <a:cubicBezTo>
                    <a:pt x="112" y="25"/>
                    <a:pt x="87" y="0"/>
                    <a:pt x="56" y="0"/>
                  </a:cubicBezTo>
                  <a:close/>
                  <a:moveTo>
                    <a:pt x="77" y="97"/>
                  </a:moveTo>
                  <a:cubicBezTo>
                    <a:pt x="76" y="110"/>
                    <a:pt x="76" y="110"/>
                    <a:pt x="76" y="110"/>
                  </a:cubicBezTo>
                  <a:cubicBezTo>
                    <a:pt x="76" y="110"/>
                    <a:pt x="70" y="113"/>
                    <a:pt x="56" y="113"/>
                  </a:cubicBezTo>
                  <a:cubicBezTo>
                    <a:pt x="42" y="113"/>
                    <a:pt x="37" y="110"/>
                    <a:pt x="37" y="110"/>
                  </a:cubicBezTo>
                  <a:cubicBezTo>
                    <a:pt x="36" y="97"/>
                    <a:pt x="36" y="97"/>
                    <a:pt x="36" y="97"/>
                  </a:cubicBezTo>
                  <a:cubicBezTo>
                    <a:pt x="21" y="89"/>
                    <a:pt x="10" y="74"/>
                    <a:pt x="10" y="56"/>
                  </a:cubicBezTo>
                  <a:cubicBezTo>
                    <a:pt x="10" y="30"/>
                    <a:pt x="31" y="10"/>
                    <a:pt x="56" y="10"/>
                  </a:cubicBezTo>
                  <a:cubicBezTo>
                    <a:pt x="82" y="10"/>
                    <a:pt x="102" y="30"/>
                    <a:pt x="102" y="56"/>
                  </a:cubicBezTo>
                  <a:cubicBezTo>
                    <a:pt x="102" y="74"/>
                    <a:pt x="92" y="89"/>
                    <a:pt x="77" y="97"/>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grpSp>
        <p:nvGrpSpPr>
          <p:cNvPr id="26" name="组合 78">
            <a:extLst>
              <a:ext uri="{FF2B5EF4-FFF2-40B4-BE49-F238E27FC236}">
                <a16:creationId xmlns:a16="http://schemas.microsoft.com/office/drawing/2014/main" id="{6BF9FE3C-DC14-47F7-8D0E-BA8D599C4BD9}"/>
              </a:ext>
            </a:extLst>
          </p:cNvPr>
          <p:cNvGrpSpPr/>
          <p:nvPr/>
        </p:nvGrpSpPr>
        <p:grpSpPr>
          <a:xfrm>
            <a:off x="1387342" y="1697400"/>
            <a:ext cx="987425" cy="1416050"/>
            <a:chOff x="4032252" y="1863725"/>
            <a:chExt cx="987425" cy="1416050"/>
          </a:xfrm>
        </p:grpSpPr>
        <p:sp>
          <p:nvSpPr>
            <p:cNvPr id="27" name="Freeform 347">
              <a:extLst>
                <a:ext uri="{FF2B5EF4-FFF2-40B4-BE49-F238E27FC236}">
                  <a16:creationId xmlns:a16="http://schemas.microsoft.com/office/drawing/2014/main" id="{9FFA01A4-EA50-4095-A130-2BE87D15AA0F}"/>
                </a:ext>
              </a:extLst>
            </p:cNvPr>
            <p:cNvSpPr/>
            <p:nvPr/>
          </p:nvSpPr>
          <p:spPr bwMode="auto">
            <a:xfrm>
              <a:off x="4032252" y="1863725"/>
              <a:ext cx="987425" cy="1130300"/>
            </a:xfrm>
            <a:custGeom>
              <a:avLst/>
              <a:gdLst>
                <a:gd name="T0" fmla="*/ 256 w 311"/>
                <a:gd name="T1" fmla="*/ 256 h 356"/>
                <a:gd name="T2" fmla="*/ 156 w 311"/>
                <a:gd name="T3" fmla="*/ 356 h 356"/>
                <a:gd name="T4" fmla="*/ 55 w 311"/>
                <a:gd name="T5" fmla="*/ 256 h 356"/>
                <a:gd name="T6" fmla="*/ 55 w 311"/>
                <a:gd name="T7" fmla="*/ 55 h 356"/>
                <a:gd name="T8" fmla="*/ 256 w 311"/>
                <a:gd name="T9" fmla="*/ 55 h 356"/>
                <a:gd name="T10" fmla="*/ 256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6" y="256"/>
                  </a:moveTo>
                  <a:cubicBezTo>
                    <a:pt x="156" y="356"/>
                    <a:pt x="156" y="356"/>
                    <a:pt x="156" y="356"/>
                  </a:cubicBezTo>
                  <a:cubicBezTo>
                    <a:pt x="55" y="256"/>
                    <a:pt x="55" y="256"/>
                    <a:pt x="55" y="256"/>
                  </a:cubicBezTo>
                  <a:cubicBezTo>
                    <a:pt x="0" y="201"/>
                    <a:pt x="0" y="111"/>
                    <a:pt x="55" y="55"/>
                  </a:cubicBezTo>
                  <a:cubicBezTo>
                    <a:pt x="111" y="0"/>
                    <a:pt x="201" y="0"/>
                    <a:pt x="256" y="55"/>
                  </a:cubicBezTo>
                  <a:cubicBezTo>
                    <a:pt x="311" y="111"/>
                    <a:pt x="311" y="201"/>
                    <a:pt x="256" y="256"/>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28" name="Freeform 348">
              <a:extLst>
                <a:ext uri="{FF2B5EF4-FFF2-40B4-BE49-F238E27FC236}">
                  <a16:creationId xmlns:a16="http://schemas.microsoft.com/office/drawing/2014/main" id="{9DC7C490-72DD-4D37-982F-4511DD6EE6F3}"/>
                </a:ext>
              </a:extLst>
            </p:cNvPr>
            <p:cNvSpPr>
              <a:spLocks noEditPoints="1"/>
            </p:cNvSpPr>
            <p:nvPr/>
          </p:nvSpPr>
          <p:spPr bwMode="auto">
            <a:xfrm>
              <a:off x="4495802" y="2981325"/>
              <a:ext cx="60325" cy="298450"/>
            </a:xfrm>
            <a:custGeom>
              <a:avLst/>
              <a:gdLst>
                <a:gd name="T0" fmla="*/ 10 w 19"/>
                <a:gd name="T1" fmla="*/ 23 h 94"/>
                <a:gd name="T2" fmla="*/ 14 w 19"/>
                <a:gd name="T3" fmla="*/ 19 h 94"/>
                <a:gd name="T4" fmla="*/ 10 w 19"/>
                <a:gd name="T5" fmla="*/ 15 h 94"/>
                <a:gd name="T6" fmla="*/ 6 w 19"/>
                <a:gd name="T7" fmla="*/ 19 h 94"/>
                <a:gd name="T8" fmla="*/ 10 w 19"/>
                <a:gd name="T9" fmla="*/ 23 h 94"/>
                <a:gd name="T10" fmla="*/ 10 w 19"/>
                <a:gd name="T11" fmla="*/ 8 h 94"/>
                <a:gd name="T12" fmla="*/ 12 w 19"/>
                <a:gd name="T13" fmla="*/ 7 h 94"/>
                <a:gd name="T14" fmla="*/ 14 w 19"/>
                <a:gd name="T15" fmla="*/ 4 h 94"/>
                <a:gd name="T16" fmla="*/ 12 w 19"/>
                <a:gd name="T17" fmla="*/ 1 h 94"/>
                <a:gd name="T18" fmla="*/ 7 w 19"/>
                <a:gd name="T19" fmla="*/ 1 h 94"/>
                <a:gd name="T20" fmla="*/ 6 w 19"/>
                <a:gd name="T21" fmla="*/ 4 h 94"/>
                <a:gd name="T22" fmla="*/ 7 w 19"/>
                <a:gd name="T23" fmla="*/ 7 h 94"/>
                <a:gd name="T24" fmla="*/ 10 w 19"/>
                <a:gd name="T25" fmla="*/ 8 h 94"/>
                <a:gd name="T26" fmla="*/ 10 w 19"/>
                <a:gd name="T27" fmla="*/ 38 h 94"/>
                <a:gd name="T28" fmla="*/ 14 w 19"/>
                <a:gd name="T29" fmla="*/ 34 h 94"/>
                <a:gd name="T30" fmla="*/ 10 w 19"/>
                <a:gd name="T31" fmla="*/ 30 h 94"/>
                <a:gd name="T32" fmla="*/ 6 w 19"/>
                <a:gd name="T33" fmla="*/ 34 h 94"/>
                <a:gd name="T34" fmla="*/ 10 w 19"/>
                <a:gd name="T35" fmla="*/ 38 h 94"/>
                <a:gd name="T36" fmla="*/ 10 w 19"/>
                <a:gd name="T37" fmla="*/ 53 h 94"/>
                <a:gd name="T38" fmla="*/ 14 w 19"/>
                <a:gd name="T39" fmla="*/ 49 h 94"/>
                <a:gd name="T40" fmla="*/ 10 w 19"/>
                <a:gd name="T41" fmla="*/ 45 h 94"/>
                <a:gd name="T42" fmla="*/ 6 w 19"/>
                <a:gd name="T43" fmla="*/ 49 h 94"/>
                <a:gd name="T44" fmla="*/ 10 w 19"/>
                <a:gd name="T45" fmla="*/ 53 h 94"/>
                <a:gd name="T46" fmla="*/ 10 w 19"/>
                <a:gd name="T47" fmla="*/ 68 h 94"/>
                <a:gd name="T48" fmla="*/ 14 w 19"/>
                <a:gd name="T49" fmla="*/ 64 h 94"/>
                <a:gd name="T50" fmla="*/ 10 w 19"/>
                <a:gd name="T51" fmla="*/ 60 h 94"/>
                <a:gd name="T52" fmla="*/ 6 w 19"/>
                <a:gd name="T53" fmla="*/ 64 h 94"/>
                <a:gd name="T54" fmla="*/ 10 w 19"/>
                <a:gd name="T55" fmla="*/ 68 h 94"/>
                <a:gd name="T56" fmla="*/ 10 w 19"/>
                <a:gd name="T57" fmla="*/ 75 h 94"/>
                <a:gd name="T58" fmla="*/ 0 w 19"/>
                <a:gd name="T59" fmla="*/ 84 h 94"/>
                <a:gd name="T60" fmla="*/ 10 w 19"/>
                <a:gd name="T61" fmla="*/ 94 h 94"/>
                <a:gd name="T62" fmla="*/ 19 w 19"/>
                <a:gd name="T63" fmla="*/ 84 h 94"/>
                <a:gd name="T64" fmla="*/ 10 w 19"/>
                <a:gd name="T6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10" y="23"/>
                  </a:moveTo>
                  <a:cubicBezTo>
                    <a:pt x="12" y="23"/>
                    <a:pt x="14" y="21"/>
                    <a:pt x="14" y="19"/>
                  </a:cubicBezTo>
                  <a:cubicBezTo>
                    <a:pt x="14" y="17"/>
                    <a:pt x="12" y="15"/>
                    <a:pt x="10" y="15"/>
                  </a:cubicBezTo>
                  <a:cubicBezTo>
                    <a:pt x="7" y="15"/>
                    <a:pt x="6" y="17"/>
                    <a:pt x="6" y="19"/>
                  </a:cubicBezTo>
                  <a:cubicBezTo>
                    <a:pt x="6" y="21"/>
                    <a:pt x="7" y="23"/>
                    <a:pt x="10" y="23"/>
                  </a:cubicBezTo>
                  <a:close/>
                  <a:moveTo>
                    <a:pt x="10" y="8"/>
                  </a:moveTo>
                  <a:cubicBezTo>
                    <a:pt x="11" y="8"/>
                    <a:pt x="12" y="8"/>
                    <a:pt x="12" y="7"/>
                  </a:cubicBezTo>
                  <a:cubicBezTo>
                    <a:pt x="13" y="6"/>
                    <a:pt x="14" y="5"/>
                    <a:pt x="14" y="4"/>
                  </a:cubicBezTo>
                  <a:cubicBezTo>
                    <a:pt x="14" y="3"/>
                    <a:pt x="13" y="2"/>
                    <a:pt x="12" y="1"/>
                  </a:cubicBezTo>
                  <a:cubicBezTo>
                    <a:pt x="11" y="0"/>
                    <a:pt x="8" y="0"/>
                    <a:pt x="7" y="1"/>
                  </a:cubicBezTo>
                  <a:cubicBezTo>
                    <a:pt x="6" y="2"/>
                    <a:pt x="6" y="3"/>
                    <a:pt x="6" y="4"/>
                  </a:cubicBezTo>
                  <a:cubicBezTo>
                    <a:pt x="6" y="5"/>
                    <a:pt x="6" y="6"/>
                    <a:pt x="7" y="7"/>
                  </a:cubicBezTo>
                  <a:cubicBezTo>
                    <a:pt x="8" y="8"/>
                    <a:pt x="9" y="8"/>
                    <a:pt x="10" y="8"/>
                  </a:cubicBezTo>
                  <a:close/>
                  <a:moveTo>
                    <a:pt x="10" y="38"/>
                  </a:moveTo>
                  <a:cubicBezTo>
                    <a:pt x="12" y="38"/>
                    <a:pt x="14" y="36"/>
                    <a:pt x="14" y="34"/>
                  </a:cubicBezTo>
                  <a:cubicBezTo>
                    <a:pt x="14" y="32"/>
                    <a:pt x="12" y="30"/>
                    <a:pt x="10" y="30"/>
                  </a:cubicBezTo>
                  <a:cubicBezTo>
                    <a:pt x="7" y="30"/>
                    <a:pt x="6" y="32"/>
                    <a:pt x="6" y="34"/>
                  </a:cubicBezTo>
                  <a:cubicBezTo>
                    <a:pt x="6" y="36"/>
                    <a:pt x="7" y="38"/>
                    <a:pt x="10" y="38"/>
                  </a:cubicBezTo>
                  <a:close/>
                  <a:moveTo>
                    <a:pt x="10" y="53"/>
                  </a:moveTo>
                  <a:cubicBezTo>
                    <a:pt x="12" y="53"/>
                    <a:pt x="14" y="51"/>
                    <a:pt x="14" y="49"/>
                  </a:cubicBezTo>
                  <a:cubicBezTo>
                    <a:pt x="14" y="47"/>
                    <a:pt x="12" y="45"/>
                    <a:pt x="10" y="45"/>
                  </a:cubicBezTo>
                  <a:cubicBezTo>
                    <a:pt x="7" y="45"/>
                    <a:pt x="6" y="47"/>
                    <a:pt x="6" y="49"/>
                  </a:cubicBezTo>
                  <a:cubicBezTo>
                    <a:pt x="6" y="51"/>
                    <a:pt x="7" y="53"/>
                    <a:pt x="10" y="53"/>
                  </a:cubicBezTo>
                  <a:close/>
                  <a:moveTo>
                    <a:pt x="10" y="68"/>
                  </a:moveTo>
                  <a:cubicBezTo>
                    <a:pt x="12" y="68"/>
                    <a:pt x="14" y="66"/>
                    <a:pt x="14" y="64"/>
                  </a:cubicBezTo>
                  <a:cubicBezTo>
                    <a:pt x="14" y="62"/>
                    <a:pt x="12" y="60"/>
                    <a:pt x="10" y="60"/>
                  </a:cubicBezTo>
                  <a:cubicBezTo>
                    <a:pt x="7" y="60"/>
                    <a:pt x="6" y="62"/>
                    <a:pt x="6" y="64"/>
                  </a:cubicBezTo>
                  <a:cubicBezTo>
                    <a:pt x="6" y="66"/>
                    <a:pt x="7" y="68"/>
                    <a:pt x="10" y="68"/>
                  </a:cubicBezTo>
                  <a:close/>
                  <a:moveTo>
                    <a:pt x="10" y="75"/>
                  </a:moveTo>
                  <a:cubicBezTo>
                    <a:pt x="4" y="75"/>
                    <a:pt x="0" y="79"/>
                    <a:pt x="0" y="84"/>
                  </a:cubicBezTo>
                  <a:cubicBezTo>
                    <a:pt x="0" y="90"/>
                    <a:pt x="4" y="94"/>
                    <a:pt x="10" y="94"/>
                  </a:cubicBezTo>
                  <a:cubicBezTo>
                    <a:pt x="15" y="94"/>
                    <a:pt x="19" y="90"/>
                    <a:pt x="19" y="84"/>
                  </a:cubicBezTo>
                  <a:cubicBezTo>
                    <a:pt x="19" y="79"/>
                    <a:pt x="15" y="75"/>
                    <a:pt x="10" y="75"/>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29" name="Freeform 349">
              <a:extLst>
                <a:ext uri="{FF2B5EF4-FFF2-40B4-BE49-F238E27FC236}">
                  <a16:creationId xmlns:a16="http://schemas.microsoft.com/office/drawing/2014/main" id="{6EB0919B-C346-4454-B200-AB00BCCB8EE0}"/>
                </a:ext>
              </a:extLst>
            </p:cNvPr>
            <p:cNvSpPr>
              <a:spLocks noEditPoints="1"/>
            </p:cNvSpPr>
            <p:nvPr/>
          </p:nvSpPr>
          <p:spPr bwMode="auto">
            <a:xfrm>
              <a:off x="4298951" y="2184400"/>
              <a:ext cx="469900" cy="400050"/>
            </a:xfrm>
            <a:custGeom>
              <a:avLst/>
              <a:gdLst>
                <a:gd name="T0" fmla="*/ 52 w 148"/>
                <a:gd name="T1" fmla="*/ 82 h 126"/>
                <a:gd name="T2" fmla="*/ 52 w 148"/>
                <a:gd name="T3" fmla="*/ 126 h 126"/>
                <a:gd name="T4" fmla="*/ 85 w 148"/>
                <a:gd name="T5" fmla="*/ 126 h 126"/>
                <a:gd name="T6" fmla="*/ 85 w 148"/>
                <a:gd name="T7" fmla="*/ 86 h 126"/>
                <a:gd name="T8" fmla="*/ 71 w 148"/>
                <a:gd name="T9" fmla="*/ 100 h 126"/>
                <a:gd name="T10" fmla="*/ 52 w 148"/>
                <a:gd name="T11" fmla="*/ 82 h 126"/>
                <a:gd name="T12" fmla="*/ 6 w 148"/>
                <a:gd name="T13" fmla="*/ 120 h 126"/>
                <a:gd name="T14" fmla="*/ 12 w 148"/>
                <a:gd name="T15" fmla="*/ 126 h 126"/>
                <a:gd name="T16" fmla="*/ 39 w 148"/>
                <a:gd name="T17" fmla="*/ 126 h 126"/>
                <a:gd name="T18" fmla="*/ 39 w 148"/>
                <a:gd name="T19" fmla="*/ 68 h 126"/>
                <a:gd name="T20" fmla="*/ 6 w 148"/>
                <a:gd name="T21" fmla="*/ 101 h 126"/>
                <a:gd name="T22" fmla="*/ 6 w 148"/>
                <a:gd name="T23" fmla="*/ 120 h 126"/>
                <a:gd name="T24" fmla="*/ 98 w 148"/>
                <a:gd name="T25" fmla="*/ 73 h 126"/>
                <a:gd name="T26" fmla="*/ 98 w 148"/>
                <a:gd name="T27" fmla="*/ 126 h 126"/>
                <a:gd name="T28" fmla="*/ 126 w 148"/>
                <a:gd name="T29" fmla="*/ 126 h 126"/>
                <a:gd name="T30" fmla="*/ 131 w 148"/>
                <a:gd name="T31" fmla="*/ 120 h 126"/>
                <a:gd name="T32" fmla="*/ 131 w 148"/>
                <a:gd name="T33" fmla="*/ 40 h 126"/>
                <a:gd name="T34" fmla="*/ 103 w 148"/>
                <a:gd name="T35" fmla="*/ 68 h 126"/>
                <a:gd name="T36" fmla="*/ 98 w 148"/>
                <a:gd name="T37" fmla="*/ 73 h 126"/>
                <a:gd name="T38" fmla="*/ 118 w 148"/>
                <a:gd name="T39" fmla="*/ 3 h 126"/>
                <a:gd name="T40" fmla="*/ 113 w 148"/>
                <a:gd name="T41" fmla="*/ 9 h 126"/>
                <a:gd name="T42" fmla="*/ 119 w 148"/>
                <a:gd name="T43" fmla="*/ 14 h 126"/>
                <a:gd name="T44" fmla="*/ 125 w 148"/>
                <a:gd name="T45" fmla="*/ 14 h 126"/>
                <a:gd name="T46" fmla="*/ 71 w 148"/>
                <a:gd name="T47" fmla="*/ 68 h 126"/>
                <a:gd name="T48" fmla="*/ 39 w 148"/>
                <a:gd name="T49" fmla="*/ 36 h 126"/>
                <a:gd name="T50" fmla="*/ 2 w 148"/>
                <a:gd name="T51" fmla="*/ 74 h 126"/>
                <a:gd name="T52" fmla="*/ 2 w 148"/>
                <a:gd name="T53" fmla="*/ 82 h 126"/>
                <a:gd name="T54" fmla="*/ 10 w 148"/>
                <a:gd name="T55" fmla="*/ 82 h 126"/>
                <a:gd name="T56" fmla="*/ 39 w 148"/>
                <a:gd name="T57" fmla="*/ 53 h 126"/>
                <a:gd name="T58" fmla="*/ 71 w 148"/>
                <a:gd name="T59" fmla="*/ 85 h 126"/>
                <a:gd name="T60" fmla="*/ 134 w 148"/>
                <a:gd name="T61" fmla="*/ 22 h 126"/>
                <a:gd name="T62" fmla="*/ 133 w 148"/>
                <a:gd name="T63" fmla="*/ 29 h 126"/>
                <a:gd name="T64" fmla="*/ 139 w 148"/>
                <a:gd name="T65" fmla="*/ 35 h 126"/>
                <a:gd name="T66" fmla="*/ 139 w 148"/>
                <a:gd name="T67" fmla="*/ 35 h 126"/>
                <a:gd name="T68" fmla="*/ 145 w 148"/>
                <a:gd name="T69" fmla="*/ 30 h 126"/>
                <a:gd name="T70" fmla="*/ 148 w 148"/>
                <a:gd name="T71" fmla="*/ 0 h 126"/>
                <a:gd name="T72" fmla="*/ 118 w 148"/>
                <a:gd name="T73" fmla="*/ 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26">
                  <a:moveTo>
                    <a:pt x="52" y="82"/>
                  </a:moveTo>
                  <a:cubicBezTo>
                    <a:pt x="52" y="126"/>
                    <a:pt x="52" y="126"/>
                    <a:pt x="52" y="126"/>
                  </a:cubicBezTo>
                  <a:cubicBezTo>
                    <a:pt x="85" y="126"/>
                    <a:pt x="85" y="126"/>
                    <a:pt x="85" y="126"/>
                  </a:cubicBezTo>
                  <a:cubicBezTo>
                    <a:pt x="85" y="86"/>
                    <a:pt x="85" y="86"/>
                    <a:pt x="85" y="86"/>
                  </a:cubicBezTo>
                  <a:cubicBezTo>
                    <a:pt x="71" y="100"/>
                    <a:pt x="71" y="100"/>
                    <a:pt x="71" y="100"/>
                  </a:cubicBezTo>
                  <a:lnTo>
                    <a:pt x="52" y="82"/>
                  </a:lnTo>
                  <a:close/>
                  <a:moveTo>
                    <a:pt x="6" y="120"/>
                  </a:moveTo>
                  <a:cubicBezTo>
                    <a:pt x="6" y="123"/>
                    <a:pt x="9" y="126"/>
                    <a:pt x="12" y="126"/>
                  </a:cubicBezTo>
                  <a:cubicBezTo>
                    <a:pt x="39" y="126"/>
                    <a:pt x="39" y="126"/>
                    <a:pt x="39" y="126"/>
                  </a:cubicBezTo>
                  <a:cubicBezTo>
                    <a:pt x="39" y="68"/>
                    <a:pt x="39" y="68"/>
                    <a:pt x="39" y="68"/>
                  </a:cubicBezTo>
                  <a:cubicBezTo>
                    <a:pt x="6" y="101"/>
                    <a:pt x="6" y="101"/>
                    <a:pt x="6" y="101"/>
                  </a:cubicBezTo>
                  <a:lnTo>
                    <a:pt x="6" y="120"/>
                  </a:lnTo>
                  <a:close/>
                  <a:moveTo>
                    <a:pt x="98" y="73"/>
                  </a:moveTo>
                  <a:cubicBezTo>
                    <a:pt x="98" y="126"/>
                    <a:pt x="98" y="126"/>
                    <a:pt x="98" y="126"/>
                  </a:cubicBezTo>
                  <a:cubicBezTo>
                    <a:pt x="126" y="126"/>
                    <a:pt x="126" y="126"/>
                    <a:pt x="126" y="126"/>
                  </a:cubicBezTo>
                  <a:cubicBezTo>
                    <a:pt x="129" y="126"/>
                    <a:pt x="131" y="123"/>
                    <a:pt x="131" y="120"/>
                  </a:cubicBezTo>
                  <a:cubicBezTo>
                    <a:pt x="131" y="40"/>
                    <a:pt x="131" y="40"/>
                    <a:pt x="131" y="40"/>
                  </a:cubicBezTo>
                  <a:cubicBezTo>
                    <a:pt x="103" y="68"/>
                    <a:pt x="103" y="68"/>
                    <a:pt x="103" y="68"/>
                  </a:cubicBezTo>
                  <a:lnTo>
                    <a:pt x="98" y="73"/>
                  </a:lnTo>
                  <a:close/>
                  <a:moveTo>
                    <a:pt x="118" y="3"/>
                  </a:moveTo>
                  <a:cubicBezTo>
                    <a:pt x="115" y="3"/>
                    <a:pt x="112" y="6"/>
                    <a:pt x="113" y="9"/>
                  </a:cubicBezTo>
                  <a:cubicBezTo>
                    <a:pt x="113" y="12"/>
                    <a:pt x="116" y="15"/>
                    <a:pt x="119" y="14"/>
                  </a:cubicBezTo>
                  <a:cubicBezTo>
                    <a:pt x="125" y="14"/>
                    <a:pt x="125" y="14"/>
                    <a:pt x="125" y="14"/>
                  </a:cubicBezTo>
                  <a:cubicBezTo>
                    <a:pt x="71" y="68"/>
                    <a:pt x="71" y="68"/>
                    <a:pt x="71" y="68"/>
                  </a:cubicBezTo>
                  <a:cubicBezTo>
                    <a:pt x="39" y="36"/>
                    <a:pt x="39" y="36"/>
                    <a:pt x="39" y="36"/>
                  </a:cubicBezTo>
                  <a:cubicBezTo>
                    <a:pt x="2" y="74"/>
                    <a:pt x="2" y="74"/>
                    <a:pt x="2" y="74"/>
                  </a:cubicBezTo>
                  <a:cubicBezTo>
                    <a:pt x="0" y="76"/>
                    <a:pt x="0" y="80"/>
                    <a:pt x="2" y="82"/>
                  </a:cubicBezTo>
                  <a:cubicBezTo>
                    <a:pt x="4" y="84"/>
                    <a:pt x="8" y="84"/>
                    <a:pt x="10" y="82"/>
                  </a:cubicBezTo>
                  <a:cubicBezTo>
                    <a:pt x="39" y="53"/>
                    <a:pt x="39" y="53"/>
                    <a:pt x="39" y="53"/>
                  </a:cubicBezTo>
                  <a:cubicBezTo>
                    <a:pt x="71" y="85"/>
                    <a:pt x="71" y="85"/>
                    <a:pt x="71" y="85"/>
                  </a:cubicBezTo>
                  <a:cubicBezTo>
                    <a:pt x="134" y="22"/>
                    <a:pt x="134" y="22"/>
                    <a:pt x="134" y="22"/>
                  </a:cubicBezTo>
                  <a:cubicBezTo>
                    <a:pt x="133" y="29"/>
                    <a:pt x="133" y="29"/>
                    <a:pt x="133" y="29"/>
                  </a:cubicBezTo>
                  <a:cubicBezTo>
                    <a:pt x="133" y="32"/>
                    <a:pt x="135" y="35"/>
                    <a:pt x="139" y="35"/>
                  </a:cubicBezTo>
                  <a:cubicBezTo>
                    <a:pt x="139" y="35"/>
                    <a:pt x="139" y="35"/>
                    <a:pt x="139" y="35"/>
                  </a:cubicBezTo>
                  <a:cubicBezTo>
                    <a:pt x="142" y="35"/>
                    <a:pt x="145" y="33"/>
                    <a:pt x="145" y="30"/>
                  </a:cubicBezTo>
                  <a:cubicBezTo>
                    <a:pt x="148" y="0"/>
                    <a:pt x="148" y="0"/>
                    <a:pt x="148" y="0"/>
                  </a:cubicBezTo>
                  <a:lnTo>
                    <a:pt x="118" y="3"/>
                  </a:lnTo>
                  <a:close/>
                </a:path>
              </a:pathLst>
            </a:custGeom>
            <a:solidFill>
              <a:schemeClr val="bg1"/>
            </a:solidFill>
            <a:ln>
              <a:noFill/>
            </a:ln>
          </p:spPr>
          <p:txBody>
            <a:bodyPr vert="horz" wrap="square" lIns="91440" tIns="45720" rIns="91440" bIns="45720" numCol="1" anchor="t" anchorCtr="0" compatLnSpc="1"/>
            <a:lstStyle/>
            <a:p>
              <a:endParaRPr lang="en-US"/>
            </a:p>
          </p:txBody>
        </p:sp>
      </p:grpSp>
      <p:sp>
        <p:nvSpPr>
          <p:cNvPr id="30" name="矩形 90">
            <a:extLst>
              <a:ext uri="{FF2B5EF4-FFF2-40B4-BE49-F238E27FC236}">
                <a16:creationId xmlns:a16="http://schemas.microsoft.com/office/drawing/2014/main" id="{66119D9E-9A83-45A5-93DD-1E964A7C9571}"/>
              </a:ext>
            </a:extLst>
          </p:cNvPr>
          <p:cNvSpPr/>
          <p:nvPr/>
        </p:nvSpPr>
        <p:spPr>
          <a:xfrm>
            <a:off x="3216696" y="3037167"/>
            <a:ext cx="2419930" cy="267765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1">
                    <a:lumMod val="50000"/>
                  </a:schemeClr>
                </a:solidFill>
              </a:rPr>
              <a:t>Té quỵ</a:t>
            </a:r>
            <a:r>
              <a:rPr lang="en-US" altLang="zh-CN" sz="2800">
                <a:solidFill>
                  <a:schemeClr val="accent1">
                    <a:lumMod val="50000"/>
                  </a:schemeClr>
                </a:solidFill>
              </a:rPr>
              <a:t>: ngã khuỵu xuống, không gượng dậy được. </a:t>
            </a:r>
            <a:endParaRPr lang="zh-CN" altLang="en-US" sz="2800" dirty="0"/>
          </a:p>
        </p:txBody>
      </p:sp>
      <p:sp>
        <p:nvSpPr>
          <p:cNvPr id="31" name="矩形 90">
            <a:extLst>
              <a:ext uri="{FF2B5EF4-FFF2-40B4-BE49-F238E27FC236}">
                <a16:creationId xmlns:a16="http://schemas.microsoft.com/office/drawing/2014/main" id="{66119D9E-9A83-45A5-93DD-1E964A7C9571}"/>
              </a:ext>
            </a:extLst>
          </p:cNvPr>
          <p:cNvSpPr/>
          <p:nvPr/>
        </p:nvSpPr>
        <p:spPr>
          <a:xfrm>
            <a:off x="5863368" y="3015079"/>
            <a:ext cx="2671716" cy="267765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6">
                    <a:lumMod val="75000"/>
                  </a:schemeClr>
                </a:solidFill>
              </a:rPr>
              <a:t>Tung tích</a:t>
            </a:r>
            <a:r>
              <a:rPr lang="en-US" altLang="zh-CN" sz="2800">
                <a:solidFill>
                  <a:schemeClr val="accent6">
                    <a:lumMod val="75000"/>
                  </a:schemeClr>
                </a:solidFill>
              </a:rPr>
              <a:t>: dấu vết giúp cho việc xác minh, tìm ra đối tượng. </a:t>
            </a:r>
            <a:endParaRPr lang="zh-CN" altLang="en-US" sz="2800" dirty="0">
              <a:solidFill>
                <a:schemeClr val="accent6">
                  <a:lumMod val="75000"/>
                </a:schemeClr>
              </a:solidFill>
            </a:endParaRPr>
          </a:p>
        </p:txBody>
      </p:sp>
      <p:sp>
        <p:nvSpPr>
          <p:cNvPr id="32" name="矩形 90">
            <a:extLst>
              <a:ext uri="{FF2B5EF4-FFF2-40B4-BE49-F238E27FC236}">
                <a16:creationId xmlns:a16="http://schemas.microsoft.com/office/drawing/2014/main" id="{66119D9E-9A83-45A5-93DD-1E964A7C9571}"/>
              </a:ext>
            </a:extLst>
          </p:cNvPr>
          <p:cNvSpPr/>
          <p:nvPr/>
        </p:nvSpPr>
        <p:spPr>
          <a:xfrm>
            <a:off x="817965" y="3069967"/>
            <a:ext cx="2186503" cy="203132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4">
                    <a:lumMod val="75000"/>
                  </a:schemeClr>
                </a:solidFill>
              </a:rPr>
              <a:t>Thảng thốt</a:t>
            </a:r>
            <a:r>
              <a:rPr lang="en-US" altLang="zh-CN" sz="2800">
                <a:solidFill>
                  <a:schemeClr val="accent4">
                    <a:lumMod val="75000"/>
                  </a:schemeClr>
                </a:solidFill>
              </a:rPr>
              <a:t>: ngạc nhiên và hoảng hốt</a:t>
            </a:r>
            <a:endParaRPr lang="zh-CN" altLang="en-US" sz="2800" dirty="0">
              <a:solidFill>
                <a:schemeClr val="accent4">
                  <a:lumMod val="75000"/>
                </a:schemeClr>
              </a:solidFill>
            </a:endParaRPr>
          </a:p>
        </p:txBody>
      </p:sp>
      <p:grpSp>
        <p:nvGrpSpPr>
          <p:cNvPr id="35" name="组合 78">
            <a:extLst>
              <a:ext uri="{FF2B5EF4-FFF2-40B4-BE49-F238E27FC236}">
                <a16:creationId xmlns:a16="http://schemas.microsoft.com/office/drawing/2014/main" id="{6BF9FE3C-DC14-47F7-8D0E-BA8D599C4BD9}"/>
              </a:ext>
            </a:extLst>
          </p:cNvPr>
          <p:cNvGrpSpPr/>
          <p:nvPr/>
        </p:nvGrpSpPr>
        <p:grpSpPr>
          <a:xfrm>
            <a:off x="9395668" y="1653917"/>
            <a:ext cx="987425" cy="1416050"/>
            <a:chOff x="4032252" y="1863725"/>
            <a:chExt cx="987425" cy="1416050"/>
          </a:xfrm>
        </p:grpSpPr>
        <p:sp>
          <p:nvSpPr>
            <p:cNvPr id="36" name="Freeform 347">
              <a:extLst>
                <a:ext uri="{FF2B5EF4-FFF2-40B4-BE49-F238E27FC236}">
                  <a16:creationId xmlns:a16="http://schemas.microsoft.com/office/drawing/2014/main" id="{9FFA01A4-EA50-4095-A130-2BE87D15AA0F}"/>
                </a:ext>
              </a:extLst>
            </p:cNvPr>
            <p:cNvSpPr/>
            <p:nvPr/>
          </p:nvSpPr>
          <p:spPr bwMode="auto">
            <a:xfrm>
              <a:off x="4032252" y="1863725"/>
              <a:ext cx="987425" cy="1130300"/>
            </a:xfrm>
            <a:custGeom>
              <a:avLst/>
              <a:gdLst>
                <a:gd name="T0" fmla="*/ 256 w 311"/>
                <a:gd name="T1" fmla="*/ 256 h 356"/>
                <a:gd name="T2" fmla="*/ 156 w 311"/>
                <a:gd name="T3" fmla="*/ 356 h 356"/>
                <a:gd name="T4" fmla="*/ 55 w 311"/>
                <a:gd name="T5" fmla="*/ 256 h 356"/>
                <a:gd name="T6" fmla="*/ 55 w 311"/>
                <a:gd name="T7" fmla="*/ 55 h 356"/>
                <a:gd name="T8" fmla="*/ 256 w 311"/>
                <a:gd name="T9" fmla="*/ 55 h 356"/>
                <a:gd name="T10" fmla="*/ 256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6" y="256"/>
                  </a:moveTo>
                  <a:cubicBezTo>
                    <a:pt x="156" y="356"/>
                    <a:pt x="156" y="356"/>
                    <a:pt x="156" y="356"/>
                  </a:cubicBezTo>
                  <a:cubicBezTo>
                    <a:pt x="55" y="256"/>
                    <a:pt x="55" y="256"/>
                    <a:pt x="55" y="256"/>
                  </a:cubicBezTo>
                  <a:cubicBezTo>
                    <a:pt x="0" y="201"/>
                    <a:pt x="0" y="111"/>
                    <a:pt x="55" y="55"/>
                  </a:cubicBezTo>
                  <a:cubicBezTo>
                    <a:pt x="111" y="0"/>
                    <a:pt x="201" y="0"/>
                    <a:pt x="256" y="55"/>
                  </a:cubicBezTo>
                  <a:cubicBezTo>
                    <a:pt x="311" y="111"/>
                    <a:pt x="311" y="201"/>
                    <a:pt x="256" y="256"/>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37" name="Freeform 348">
              <a:extLst>
                <a:ext uri="{FF2B5EF4-FFF2-40B4-BE49-F238E27FC236}">
                  <a16:creationId xmlns:a16="http://schemas.microsoft.com/office/drawing/2014/main" id="{9DC7C490-72DD-4D37-982F-4511DD6EE6F3}"/>
                </a:ext>
              </a:extLst>
            </p:cNvPr>
            <p:cNvSpPr>
              <a:spLocks noEditPoints="1"/>
            </p:cNvSpPr>
            <p:nvPr/>
          </p:nvSpPr>
          <p:spPr bwMode="auto">
            <a:xfrm>
              <a:off x="4495802" y="2981325"/>
              <a:ext cx="60325" cy="298450"/>
            </a:xfrm>
            <a:custGeom>
              <a:avLst/>
              <a:gdLst>
                <a:gd name="T0" fmla="*/ 10 w 19"/>
                <a:gd name="T1" fmla="*/ 23 h 94"/>
                <a:gd name="T2" fmla="*/ 14 w 19"/>
                <a:gd name="T3" fmla="*/ 19 h 94"/>
                <a:gd name="T4" fmla="*/ 10 w 19"/>
                <a:gd name="T5" fmla="*/ 15 h 94"/>
                <a:gd name="T6" fmla="*/ 6 w 19"/>
                <a:gd name="T7" fmla="*/ 19 h 94"/>
                <a:gd name="T8" fmla="*/ 10 w 19"/>
                <a:gd name="T9" fmla="*/ 23 h 94"/>
                <a:gd name="T10" fmla="*/ 10 w 19"/>
                <a:gd name="T11" fmla="*/ 8 h 94"/>
                <a:gd name="T12" fmla="*/ 12 w 19"/>
                <a:gd name="T13" fmla="*/ 7 h 94"/>
                <a:gd name="T14" fmla="*/ 14 w 19"/>
                <a:gd name="T15" fmla="*/ 4 h 94"/>
                <a:gd name="T16" fmla="*/ 12 w 19"/>
                <a:gd name="T17" fmla="*/ 1 h 94"/>
                <a:gd name="T18" fmla="*/ 7 w 19"/>
                <a:gd name="T19" fmla="*/ 1 h 94"/>
                <a:gd name="T20" fmla="*/ 6 w 19"/>
                <a:gd name="T21" fmla="*/ 4 h 94"/>
                <a:gd name="T22" fmla="*/ 7 w 19"/>
                <a:gd name="T23" fmla="*/ 7 h 94"/>
                <a:gd name="T24" fmla="*/ 10 w 19"/>
                <a:gd name="T25" fmla="*/ 8 h 94"/>
                <a:gd name="T26" fmla="*/ 10 w 19"/>
                <a:gd name="T27" fmla="*/ 38 h 94"/>
                <a:gd name="T28" fmla="*/ 14 w 19"/>
                <a:gd name="T29" fmla="*/ 34 h 94"/>
                <a:gd name="T30" fmla="*/ 10 w 19"/>
                <a:gd name="T31" fmla="*/ 30 h 94"/>
                <a:gd name="T32" fmla="*/ 6 w 19"/>
                <a:gd name="T33" fmla="*/ 34 h 94"/>
                <a:gd name="T34" fmla="*/ 10 w 19"/>
                <a:gd name="T35" fmla="*/ 38 h 94"/>
                <a:gd name="T36" fmla="*/ 10 w 19"/>
                <a:gd name="T37" fmla="*/ 53 h 94"/>
                <a:gd name="T38" fmla="*/ 14 w 19"/>
                <a:gd name="T39" fmla="*/ 49 h 94"/>
                <a:gd name="T40" fmla="*/ 10 w 19"/>
                <a:gd name="T41" fmla="*/ 45 h 94"/>
                <a:gd name="T42" fmla="*/ 6 w 19"/>
                <a:gd name="T43" fmla="*/ 49 h 94"/>
                <a:gd name="T44" fmla="*/ 10 w 19"/>
                <a:gd name="T45" fmla="*/ 53 h 94"/>
                <a:gd name="T46" fmla="*/ 10 w 19"/>
                <a:gd name="T47" fmla="*/ 68 h 94"/>
                <a:gd name="T48" fmla="*/ 14 w 19"/>
                <a:gd name="T49" fmla="*/ 64 h 94"/>
                <a:gd name="T50" fmla="*/ 10 w 19"/>
                <a:gd name="T51" fmla="*/ 60 h 94"/>
                <a:gd name="T52" fmla="*/ 6 w 19"/>
                <a:gd name="T53" fmla="*/ 64 h 94"/>
                <a:gd name="T54" fmla="*/ 10 w 19"/>
                <a:gd name="T55" fmla="*/ 68 h 94"/>
                <a:gd name="T56" fmla="*/ 10 w 19"/>
                <a:gd name="T57" fmla="*/ 75 h 94"/>
                <a:gd name="T58" fmla="*/ 0 w 19"/>
                <a:gd name="T59" fmla="*/ 84 h 94"/>
                <a:gd name="T60" fmla="*/ 10 w 19"/>
                <a:gd name="T61" fmla="*/ 94 h 94"/>
                <a:gd name="T62" fmla="*/ 19 w 19"/>
                <a:gd name="T63" fmla="*/ 84 h 94"/>
                <a:gd name="T64" fmla="*/ 10 w 19"/>
                <a:gd name="T6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10" y="23"/>
                  </a:moveTo>
                  <a:cubicBezTo>
                    <a:pt x="12" y="23"/>
                    <a:pt x="14" y="21"/>
                    <a:pt x="14" y="19"/>
                  </a:cubicBezTo>
                  <a:cubicBezTo>
                    <a:pt x="14" y="17"/>
                    <a:pt x="12" y="15"/>
                    <a:pt x="10" y="15"/>
                  </a:cubicBezTo>
                  <a:cubicBezTo>
                    <a:pt x="7" y="15"/>
                    <a:pt x="6" y="17"/>
                    <a:pt x="6" y="19"/>
                  </a:cubicBezTo>
                  <a:cubicBezTo>
                    <a:pt x="6" y="21"/>
                    <a:pt x="7" y="23"/>
                    <a:pt x="10" y="23"/>
                  </a:cubicBezTo>
                  <a:close/>
                  <a:moveTo>
                    <a:pt x="10" y="8"/>
                  </a:moveTo>
                  <a:cubicBezTo>
                    <a:pt x="11" y="8"/>
                    <a:pt x="12" y="8"/>
                    <a:pt x="12" y="7"/>
                  </a:cubicBezTo>
                  <a:cubicBezTo>
                    <a:pt x="13" y="6"/>
                    <a:pt x="14" y="5"/>
                    <a:pt x="14" y="4"/>
                  </a:cubicBezTo>
                  <a:cubicBezTo>
                    <a:pt x="14" y="3"/>
                    <a:pt x="13" y="2"/>
                    <a:pt x="12" y="1"/>
                  </a:cubicBezTo>
                  <a:cubicBezTo>
                    <a:pt x="11" y="0"/>
                    <a:pt x="8" y="0"/>
                    <a:pt x="7" y="1"/>
                  </a:cubicBezTo>
                  <a:cubicBezTo>
                    <a:pt x="6" y="2"/>
                    <a:pt x="6" y="3"/>
                    <a:pt x="6" y="4"/>
                  </a:cubicBezTo>
                  <a:cubicBezTo>
                    <a:pt x="6" y="5"/>
                    <a:pt x="6" y="6"/>
                    <a:pt x="7" y="7"/>
                  </a:cubicBezTo>
                  <a:cubicBezTo>
                    <a:pt x="8" y="8"/>
                    <a:pt x="9" y="8"/>
                    <a:pt x="10" y="8"/>
                  </a:cubicBezTo>
                  <a:close/>
                  <a:moveTo>
                    <a:pt x="10" y="38"/>
                  </a:moveTo>
                  <a:cubicBezTo>
                    <a:pt x="12" y="38"/>
                    <a:pt x="14" y="36"/>
                    <a:pt x="14" y="34"/>
                  </a:cubicBezTo>
                  <a:cubicBezTo>
                    <a:pt x="14" y="32"/>
                    <a:pt x="12" y="30"/>
                    <a:pt x="10" y="30"/>
                  </a:cubicBezTo>
                  <a:cubicBezTo>
                    <a:pt x="7" y="30"/>
                    <a:pt x="6" y="32"/>
                    <a:pt x="6" y="34"/>
                  </a:cubicBezTo>
                  <a:cubicBezTo>
                    <a:pt x="6" y="36"/>
                    <a:pt x="7" y="38"/>
                    <a:pt x="10" y="38"/>
                  </a:cubicBezTo>
                  <a:close/>
                  <a:moveTo>
                    <a:pt x="10" y="53"/>
                  </a:moveTo>
                  <a:cubicBezTo>
                    <a:pt x="12" y="53"/>
                    <a:pt x="14" y="51"/>
                    <a:pt x="14" y="49"/>
                  </a:cubicBezTo>
                  <a:cubicBezTo>
                    <a:pt x="14" y="47"/>
                    <a:pt x="12" y="45"/>
                    <a:pt x="10" y="45"/>
                  </a:cubicBezTo>
                  <a:cubicBezTo>
                    <a:pt x="7" y="45"/>
                    <a:pt x="6" y="47"/>
                    <a:pt x="6" y="49"/>
                  </a:cubicBezTo>
                  <a:cubicBezTo>
                    <a:pt x="6" y="51"/>
                    <a:pt x="7" y="53"/>
                    <a:pt x="10" y="53"/>
                  </a:cubicBezTo>
                  <a:close/>
                  <a:moveTo>
                    <a:pt x="10" y="68"/>
                  </a:moveTo>
                  <a:cubicBezTo>
                    <a:pt x="12" y="68"/>
                    <a:pt x="14" y="66"/>
                    <a:pt x="14" y="64"/>
                  </a:cubicBezTo>
                  <a:cubicBezTo>
                    <a:pt x="14" y="62"/>
                    <a:pt x="12" y="60"/>
                    <a:pt x="10" y="60"/>
                  </a:cubicBezTo>
                  <a:cubicBezTo>
                    <a:pt x="7" y="60"/>
                    <a:pt x="6" y="62"/>
                    <a:pt x="6" y="64"/>
                  </a:cubicBezTo>
                  <a:cubicBezTo>
                    <a:pt x="6" y="66"/>
                    <a:pt x="7" y="68"/>
                    <a:pt x="10" y="68"/>
                  </a:cubicBezTo>
                  <a:close/>
                  <a:moveTo>
                    <a:pt x="10" y="75"/>
                  </a:moveTo>
                  <a:cubicBezTo>
                    <a:pt x="4" y="75"/>
                    <a:pt x="0" y="79"/>
                    <a:pt x="0" y="84"/>
                  </a:cubicBezTo>
                  <a:cubicBezTo>
                    <a:pt x="0" y="90"/>
                    <a:pt x="4" y="94"/>
                    <a:pt x="10" y="94"/>
                  </a:cubicBezTo>
                  <a:cubicBezTo>
                    <a:pt x="15" y="94"/>
                    <a:pt x="19" y="90"/>
                    <a:pt x="19" y="84"/>
                  </a:cubicBezTo>
                  <a:cubicBezTo>
                    <a:pt x="19" y="79"/>
                    <a:pt x="15" y="75"/>
                    <a:pt x="10" y="75"/>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38" name="Freeform 349">
              <a:extLst>
                <a:ext uri="{FF2B5EF4-FFF2-40B4-BE49-F238E27FC236}">
                  <a16:creationId xmlns:a16="http://schemas.microsoft.com/office/drawing/2014/main" id="{6EB0919B-C346-4454-B200-AB00BCCB8EE0}"/>
                </a:ext>
              </a:extLst>
            </p:cNvPr>
            <p:cNvSpPr>
              <a:spLocks noEditPoints="1"/>
            </p:cNvSpPr>
            <p:nvPr/>
          </p:nvSpPr>
          <p:spPr bwMode="auto">
            <a:xfrm>
              <a:off x="4298951" y="2184400"/>
              <a:ext cx="469900" cy="400050"/>
            </a:xfrm>
            <a:custGeom>
              <a:avLst/>
              <a:gdLst>
                <a:gd name="T0" fmla="*/ 52 w 148"/>
                <a:gd name="T1" fmla="*/ 82 h 126"/>
                <a:gd name="T2" fmla="*/ 52 w 148"/>
                <a:gd name="T3" fmla="*/ 126 h 126"/>
                <a:gd name="T4" fmla="*/ 85 w 148"/>
                <a:gd name="T5" fmla="*/ 126 h 126"/>
                <a:gd name="T6" fmla="*/ 85 w 148"/>
                <a:gd name="T7" fmla="*/ 86 h 126"/>
                <a:gd name="T8" fmla="*/ 71 w 148"/>
                <a:gd name="T9" fmla="*/ 100 h 126"/>
                <a:gd name="T10" fmla="*/ 52 w 148"/>
                <a:gd name="T11" fmla="*/ 82 h 126"/>
                <a:gd name="T12" fmla="*/ 6 w 148"/>
                <a:gd name="T13" fmla="*/ 120 h 126"/>
                <a:gd name="T14" fmla="*/ 12 w 148"/>
                <a:gd name="T15" fmla="*/ 126 h 126"/>
                <a:gd name="T16" fmla="*/ 39 w 148"/>
                <a:gd name="T17" fmla="*/ 126 h 126"/>
                <a:gd name="T18" fmla="*/ 39 w 148"/>
                <a:gd name="T19" fmla="*/ 68 h 126"/>
                <a:gd name="T20" fmla="*/ 6 w 148"/>
                <a:gd name="T21" fmla="*/ 101 h 126"/>
                <a:gd name="T22" fmla="*/ 6 w 148"/>
                <a:gd name="T23" fmla="*/ 120 h 126"/>
                <a:gd name="T24" fmla="*/ 98 w 148"/>
                <a:gd name="T25" fmla="*/ 73 h 126"/>
                <a:gd name="T26" fmla="*/ 98 w 148"/>
                <a:gd name="T27" fmla="*/ 126 h 126"/>
                <a:gd name="T28" fmla="*/ 126 w 148"/>
                <a:gd name="T29" fmla="*/ 126 h 126"/>
                <a:gd name="T30" fmla="*/ 131 w 148"/>
                <a:gd name="T31" fmla="*/ 120 h 126"/>
                <a:gd name="T32" fmla="*/ 131 w 148"/>
                <a:gd name="T33" fmla="*/ 40 h 126"/>
                <a:gd name="T34" fmla="*/ 103 w 148"/>
                <a:gd name="T35" fmla="*/ 68 h 126"/>
                <a:gd name="T36" fmla="*/ 98 w 148"/>
                <a:gd name="T37" fmla="*/ 73 h 126"/>
                <a:gd name="T38" fmla="*/ 118 w 148"/>
                <a:gd name="T39" fmla="*/ 3 h 126"/>
                <a:gd name="T40" fmla="*/ 113 w 148"/>
                <a:gd name="T41" fmla="*/ 9 h 126"/>
                <a:gd name="T42" fmla="*/ 119 w 148"/>
                <a:gd name="T43" fmla="*/ 14 h 126"/>
                <a:gd name="T44" fmla="*/ 125 w 148"/>
                <a:gd name="T45" fmla="*/ 14 h 126"/>
                <a:gd name="T46" fmla="*/ 71 w 148"/>
                <a:gd name="T47" fmla="*/ 68 h 126"/>
                <a:gd name="T48" fmla="*/ 39 w 148"/>
                <a:gd name="T49" fmla="*/ 36 h 126"/>
                <a:gd name="T50" fmla="*/ 2 w 148"/>
                <a:gd name="T51" fmla="*/ 74 h 126"/>
                <a:gd name="T52" fmla="*/ 2 w 148"/>
                <a:gd name="T53" fmla="*/ 82 h 126"/>
                <a:gd name="T54" fmla="*/ 10 w 148"/>
                <a:gd name="T55" fmla="*/ 82 h 126"/>
                <a:gd name="T56" fmla="*/ 39 w 148"/>
                <a:gd name="T57" fmla="*/ 53 h 126"/>
                <a:gd name="T58" fmla="*/ 71 w 148"/>
                <a:gd name="T59" fmla="*/ 85 h 126"/>
                <a:gd name="T60" fmla="*/ 134 w 148"/>
                <a:gd name="T61" fmla="*/ 22 h 126"/>
                <a:gd name="T62" fmla="*/ 133 w 148"/>
                <a:gd name="T63" fmla="*/ 29 h 126"/>
                <a:gd name="T64" fmla="*/ 139 w 148"/>
                <a:gd name="T65" fmla="*/ 35 h 126"/>
                <a:gd name="T66" fmla="*/ 139 w 148"/>
                <a:gd name="T67" fmla="*/ 35 h 126"/>
                <a:gd name="T68" fmla="*/ 145 w 148"/>
                <a:gd name="T69" fmla="*/ 30 h 126"/>
                <a:gd name="T70" fmla="*/ 148 w 148"/>
                <a:gd name="T71" fmla="*/ 0 h 126"/>
                <a:gd name="T72" fmla="*/ 118 w 148"/>
                <a:gd name="T73" fmla="*/ 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26">
                  <a:moveTo>
                    <a:pt x="52" y="82"/>
                  </a:moveTo>
                  <a:cubicBezTo>
                    <a:pt x="52" y="126"/>
                    <a:pt x="52" y="126"/>
                    <a:pt x="52" y="126"/>
                  </a:cubicBezTo>
                  <a:cubicBezTo>
                    <a:pt x="85" y="126"/>
                    <a:pt x="85" y="126"/>
                    <a:pt x="85" y="126"/>
                  </a:cubicBezTo>
                  <a:cubicBezTo>
                    <a:pt x="85" y="86"/>
                    <a:pt x="85" y="86"/>
                    <a:pt x="85" y="86"/>
                  </a:cubicBezTo>
                  <a:cubicBezTo>
                    <a:pt x="71" y="100"/>
                    <a:pt x="71" y="100"/>
                    <a:pt x="71" y="100"/>
                  </a:cubicBezTo>
                  <a:lnTo>
                    <a:pt x="52" y="82"/>
                  </a:lnTo>
                  <a:close/>
                  <a:moveTo>
                    <a:pt x="6" y="120"/>
                  </a:moveTo>
                  <a:cubicBezTo>
                    <a:pt x="6" y="123"/>
                    <a:pt x="9" y="126"/>
                    <a:pt x="12" y="126"/>
                  </a:cubicBezTo>
                  <a:cubicBezTo>
                    <a:pt x="39" y="126"/>
                    <a:pt x="39" y="126"/>
                    <a:pt x="39" y="126"/>
                  </a:cubicBezTo>
                  <a:cubicBezTo>
                    <a:pt x="39" y="68"/>
                    <a:pt x="39" y="68"/>
                    <a:pt x="39" y="68"/>
                  </a:cubicBezTo>
                  <a:cubicBezTo>
                    <a:pt x="6" y="101"/>
                    <a:pt x="6" y="101"/>
                    <a:pt x="6" y="101"/>
                  </a:cubicBezTo>
                  <a:lnTo>
                    <a:pt x="6" y="120"/>
                  </a:lnTo>
                  <a:close/>
                  <a:moveTo>
                    <a:pt x="98" y="73"/>
                  </a:moveTo>
                  <a:cubicBezTo>
                    <a:pt x="98" y="126"/>
                    <a:pt x="98" y="126"/>
                    <a:pt x="98" y="126"/>
                  </a:cubicBezTo>
                  <a:cubicBezTo>
                    <a:pt x="126" y="126"/>
                    <a:pt x="126" y="126"/>
                    <a:pt x="126" y="126"/>
                  </a:cubicBezTo>
                  <a:cubicBezTo>
                    <a:pt x="129" y="126"/>
                    <a:pt x="131" y="123"/>
                    <a:pt x="131" y="120"/>
                  </a:cubicBezTo>
                  <a:cubicBezTo>
                    <a:pt x="131" y="40"/>
                    <a:pt x="131" y="40"/>
                    <a:pt x="131" y="40"/>
                  </a:cubicBezTo>
                  <a:cubicBezTo>
                    <a:pt x="103" y="68"/>
                    <a:pt x="103" y="68"/>
                    <a:pt x="103" y="68"/>
                  </a:cubicBezTo>
                  <a:lnTo>
                    <a:pt x="98" y="73"/>
                  </a:lnTo>
                  <a:close/>
                  <a:moveTo>
                    <a:pt x="118" y="3"/>
                  </a:moveTo>
                  <a:cubicBezTo>
                    <a:pt x="115" y="3"/>
                    <a:pt x="112" y="6"/>
                    <a:pt x="113" y="9"/>
                  </a:cubicBezTo>
                  <a:cubicBezTo>
                    <a:pt x="113" y="12"/>
                    <a:pt x="116" y="15"/>
                    <a:pt x="119" y="14"/>
                  </a:cubicBezTo>
                  <a:cubicBezTo>
                    <a:pt x="125" y="14"/>
                    <a:pt x="125" y="14"/>
                    <a:pt x="125" y="14"/>
                  </a:cubicBezTo>
                  <a:cubicBezTo>
                    <a:pt x="71" y="68"/>
                    <a:pt x="71" y="68"/>
                    <a:pt x="71" y="68"/>
                  </a:cubicBezTo>
                  <a:cubicBezTo>
                    <a:pt x="39" y="36"/>
                    <a:pt x="39" y="36"/>
                    <a:pt x="39" y="36"/>
                  </a:cubicBezTo>
                  <a:cubicBezTo>
                    <a:pt x="2" y="74"/>
                    <a:pt x="2" y="74"/>
                    <a:pt x="2" y="74"/>
                  </a:cubicBezTo>
                  <a:cubicBezTo>
                    <a:pt x="0" y="76"/>
                    <a:pt x="0" y="80"/>
                    <a:pt x="2" y="82"/>
                  </a:cubicBezTo>
                  <a:cubicBezTo>
                    <a:pt x="4" y="84"/>
                    <a:pt x="8" y="84"/>
                    <a:pt x="10" y="82"/>
                  </a:cubicBezTo>
                  <a:cubicBezTo>
                    <a:pt x="39" y="53"/>
                    <a:pt x="39" y="53"/>
                    <a:pt x="39" y="53"/>
                  </a:cubicBezTo>
                  <a:cubicBezTo>
                    <a:pt x="71" y="85"/>
                    <a:pt x="71" y="85"/>
                    <a:pt x="71" y="85"/>
                  </a:cubicBezTo>
                  <a:cubicBezTo>
                    <a:pt x="134" y="22"/>
                    <a:pt x="134" y="22"/>
                    <a:pt x="134" y="22"/>
                  </a:cubicBezTo>
                  <a:cubicBezTo>
                    <a:pt x="133" y="29"/>
                    <a:pt x="133" y="29"/>
                    <a:pt x="133" y="29"/>
                  </a:cubicBezTo>
                  <a:cubicBezTo>
                    <a:pt x="133" y="32"/>
                    <a:pt x="135" y="35"/>
                    <a:pt x="139" y="35"/>
                  </a:cubicBezTo>
                  <a:cubicBezTo>
                    <a:pt x="139" y="35"/>
                    <a:pt x="139" y="35"/>
                    <a:pt x="139" y="35"/>
                  </a:cubicBezTo>
                  <a:cubicBezTo>
                    <a:pt x="142" y="35"/>
                    <a:pt x="145" y="33"/>
                    <a:pt x="145" y="30"/>
                  </a:cubicBezTo>
                  <a:cubicBezTo>
                    <a:pt x="148" y="0"/>
                    <a:pt x="148" y="0"/>
                    <a:pt x="148" y="0"/>
                  </a:cubicBezTo>
                  <a:lnTo>
                    <a:pt x="118" y="3"/>
                  </a:lnTo>
                  <a:close/>
                </a:path>
              </a:pathLst>
            </a:custGeom>
            <a:solidFill>
              <a:schemeClr val="bg1"/>
            </a:solidFill>
            <a:ln>
              <a:noFill/>
            </a:ln>
          </p:spPr>
          <p:txBody>
            <a:bodyPr vert="horz" wrap="square" lIns="91440" tIns="45720" rIns="91440" bIns="45720" numCol="1" anchor="t" anchorCtr="0" compatLnSpc="1"/>
            <a:lstStyle/>
            <a:p>
              <a:endParaRPr lang="en-US"/>
            </a:p>
          </p:txBody>
        </p:sp>
      </p:grpSp>
      <p:sp>
        <p:nvSpPr>
          <p:cNvPr id="39" name="矩形 90">
            <a:extLst>
              <a:ext uri="{FF2B5EF4-FFF2-40B4-BE49-F238E27FC236}">
                <a16:creationId xmlns:a16="http://schemas.microsoft.com/office/drawing/2014/main" id="{66119D9E-9A83-45A5-93DD-1E964A7C9571}"/>
              </a:ext>
            </a:extLst>
          </p:cNvPr>
          <p:cNvSpPr/>
          <p:nvPr/>
        </p:nvSpPr>
        <p:spPr>
          <a:xfrm>
            <a:off x="8943200" y="3046304"/>
            <a:ext cx="2220646" cy="267765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1">
                    <a:lumMod val="50000"/>
                  </a:schemeClr>
                </a:solidFill>
              </a:rPr>
              <a:t>Thất thần: </a:t>
            </a:r>
            <a:r>
              <a:rPr lang="en-US" altLang="zh-CN" sz="2800">
                <a:solidFill>
                  <a:schemeClr val="accent1">
                    <a:lumMod val="50000"/>
                  </a:schemeClr>
                </a:solidFill>
              </a:rPr>
              <a:t>sắc mặt nhợt nhạt vì quá sợ hãi. </a:t>
            </a:r>
            <a:endParaRPr lang="zh-CN" altLang="en-US" sz="2000" dirty="0"/>
          </a:p>
        </p:txBody>
      </p:sp>
      <p:sp>
        <p:nvSpPr>
          <p:cNvPr id="40" name="TextBox 39">
            <a:extLst>
              <a:ext uri="{FF2B5EF4-FFF2-40B4-BE49-F238E27FC236}">
                <a16:creationId xmlns:a16="http://schemas.microsoft.com/office/drawing/2014/main" id="{65BF6390-71A0-4D57-A157-A428BE72D9B5}"/>
              </a:ext>
            </a:extLst>
          </p:cNvPr>
          <p:cNvSpPr txBox="1"/>
          <p:nvPr/>
        </p:nvSpPr>
        <p:spPr>
          <a:xfrm>
            <a:off x="3004468" y="402758"/>
            <a:ext cx="7032792" cy="677108"/>
          </a:xfrm>
          <a:prstGeom prst="rect">
            <a:avLst/>
          </a:prstGeom>
          <a:noFill/>
        </p:spPr>
        <p:txBody>
          <a:bodyPr wrap="square" lIns="0" tIns="0" rIns="0" bIns="0" rtlCol="0">
            <a:spAutoFit/>
          </a:bodyPr>
          <a:lstStyle/>
          <a:p>
            <a:pPr algn="ctr"/>
            <a:r>
              <a:rPr lang="en-US" sz="4400" b="1">
                <a:solidFill>
                  <a:srgbClr val="FFFF00"/>
                </a:solidFill>
                <a:latin typeface="#9Slide07 SVNSmirk" pitchFamily="2" charset="0"/>
              </a:rPr>
              <a:t>Chú thích</a:t>
            </a:r>
            <a:endParaRPr lang="en-SG" sz="4400" b="1">
              <a:solidFill>
                <a:srgbClr val="FFFF00"/>
              </a:solidFill>
              <a:latin typeface="#9Slide07 SVNSmirk" pitchFamily="2" charset="0"/>
            </a:endParaRPr>
          </a:p>
        </p:txBody>
      </p:sp>
    </p:spTree>
    <p:extLst>
      <p:ext uri="{BB962C8B-B14F-4D97-AF65-F5344CB8AC3E}">
        <p14:creationId xmlns:p14="http://schemas.microsoft.com/office/powerpoint/2010/main" val="370007075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75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anim calcmode="lin" valueType="num">
                                      <p:cBhvr>
                                        <p:cTn id="16" dur="500" fill="hold"/>
                                        <p:tgtEl>
                                          <p:spTgt spid="26"/>
                                        </p:tgtEl>
                                        <p:attrNameLst>
                                          <p:attrName>ppt_x</p:attrName>
                                        </p:attrNameLst>
                                      </p:cBhvr>
                                      <p:tavLst>
                                        <p:tav tm="0">
                                          <p:val>
                                            <p:strVal val="#ppt_x"/>
                                          </p:val>
                                        </p:tav>
                                        <p:tav tm="100000">
                                          <p:val>
                                            <p:strVal val="#ppt_x"/>
                                          </p:val>
                                        </p:tav>
                                      </p:tavLst>
                                    </p:anim>
                                    <p:anim calcmode="lin" valueType="num">
                                      <p:cBhvr>
                                        <p:cTn id="17" dur="450" decel="100000" fill="hold"/>
                                        <p:tgtEl>
                                          <p:spTgt spid="26"/>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450" decel="100000" fill="hold"/>
                                        <p:tgtEl>
                                          <p:spTgt spid="22"/>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anim calcmode="lin" valueType="num">
                                      <p:cBhvr>
                                        <p:cTn id="42" dur="500" fill="hold"/>
                                        <p:tgtEl>
                                          <p:spTgt spid="18"/>
                                        </p:tgtEl>
                                        <p:attrNameLst>
                                          <p:attrName>ppt_x</p:attrName>
                                        </p:attrNameLst>
                                      </p:cBhvr>
                                      <p:tavLst>
                                        <p:tav tm="0">
                                          <p:val>
                                            <p:strVal val="#ppt_x"/>
                                          </p:val>
                                        </p:tav>
                                        <p:tav tm="100000">
                                          <p:val>
                                            <p:strVal val="#ppt_x"/>
                                          </p:val>
                                        </p:tav>
                                      </p:tavLst>
                                    </p:anim>
                                    <p:anim calcmode="lin" valueType="num">
                                      <p:cBhvr>
                                        <p:cTn id="43" dur="450" decel="100000" fill="hold"/>
                                        <p:tgtEl>
                                          <p:spTgt spid="18"/>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par>
                          <p:cTn id="45" fill="hold">
                            <p:stCondLst>
                              <p:cond delay="500"/>
                            </p:stCondLst>
                            <p:childTnLst>
                              <p:par>
                                <p:cTn id="46" presetID="2" presetClass="entr" presetSubtype="4"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additive="base">
                                        <p:cTn id="48" dur="500" fill="hold"/>
                                        <p:tgtEl>
                                          <p:spTgt spid="31"/>
                                        </p:tgtEl>
                                        <p:attrNameLst>
                                          <p:attrName>ppt_x</p:attrName>
                                        </p:attrNameLst>
                                      </p:cBhvr>
                                      <p:tavLst>
                                        <p:tav tm="0">
                                          <p:val>
                                            <p:strVal val="#ppt_x"/>
                                          </p:val>
                                        </p:tav>
                                        <p:tav tm="100000">
                                          <p:val>
                                            <p:strVal val="#ppt_x"/>
                                          </p:val>
                                        </p:tav>
                                      </p:tavLst>
                                    </p:anim>
                                    <p:anim calcmode="lin" valueType="num">
                                      <p:cBhvr additive="base">
                                        <p:cTn id="4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anim calcmode="lin" valueType="num">
                                      <p:cBhvr>
                                        <p:cTn id="55" dur="500" fill="hold"/>
                                        <p:tgtEl>
                                          <p:spTgt spid="35"/>
                                        </p:tgtEl>
                                        <p:attrNameLst>
                                          <p:attrName>ppt_x</p:attrName>
                                        </p:attrNameLst>
                                      </p:cBhvr>
                                      <p:tavLst>
                                        <p:tav tm="0">
                                          <p:val>
                                            <p:strVal val="#ppt_x"/>
                                          </p:val>
                                        </p:tav>
                                        <p:tav tm="100000">
                                          <p:val>
                                            <p:strVal val="#ppt_x"/>
                                          </p:val>
                                        </p:tav>
                                      </p:tavLst>
                                    </p:anim>
                                    <p:anim calcmode="lin" valueType="num">
                                      <p:cBhvr>
                                        <p:cTn id="56" dur="450" decel="100000" fill="hold"/>
                                        <p:tgtEl>
                                          <p:spTgt spid="35"/>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childTnLst>
                          </p:cTn>
                        </p:par>
                        <p:par>
                          <p:cTn id="58" fill="hold">
                            <p:stCondLst>
                              <p:cond delay="500"/>
                            </p:stCondLst>
                            <p:childTnLst>
                              <p:par>
                                <p:cTn id="59" presetID="2" presetClass="entr" presetSubtype="4"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additive="base">
                                        <p:cTn id="61" dur="500" fill="hold"/>
                                        <p:tgtEl>
                                          <p:spTgt spid="39"/>
                                        </p:tgtEl>
                                        <p:attrNameLst>
                                          <p:attrName>ppt_x</p:attrName>
                                        </p:attrNameLst>
                                      </p:cBhvr>
                                      <p:tavLst>
                                        <p:tav tm="0">
                                          <p:val>
                                            <p:strVal val="#ppt_x"/>
                                          </p:val>
                                        </p:tav>
                                        <p:tav tm="100000">
                                          <p:val>
                                            <p:strVal val="#ppt_x"/>
                                          </p:val>
                                        </p:tav>
                                      </p:tavLst>
                                    </p:anim>
                                    <p:anim calcmode="lin" valueType="num">
                                      <p:cBhvr additive="base">
                                        <p:cTn id="6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2474831" y="1625331"/>
            <a:ext cx="1245854" cy="769441"/>
          </a:xfrm>
          <a:prstGeom prst="rect">
            <a:avLst/>
          </a:prstGeom>
        </p:spPr>
        <p:txBody>
          <a:bodyPr wrap="none">
            <a:spAutoFit/>
          </a:bodyPr>
          <a:lstStyle/>
          <a:p>
            <a:pPr algn="ctr"/>
            <a:r>
              <a:rPr lang="en-US" sz="4400" b="1">
                <a:solidFill>
                  <a:srgbClr val="FFC000"/>
                </a:solidFill>
                <a:latin typeface="Pattaya" panose="00000500000000000000" pitchFamily="2" charset="-34"/>
                <a:cs typeface="Pattaya" panose="00000500000000000000" pitchFamily="2" charset="-34"/>
              </a:rPr>
              <a:t>Rầm</a:t>
            </a:r>
            <a:endParaRPr lang="vi-VN" sz="4400" b="1" dirty="0">
              <a:solidFill>
                <a:srgbClr val="FFC000"/>
              </a:solidFill>
              <a:latin typeface="Pattaya" panose="00000500000000000000" pitchFamily="2" charset="-34"/>
              <a:cs typeface="Pattaya" panose="00000500000000000000" pitchFamily="2" charset="-34"/>
            </a:endParaRPr>
          </a:p>
        </p:txBody>
      </p:sp>
      <p:pic>
        <p:nvPicPr>
          <p:cNvPr id="20" name="Picture 2" descr="Tác hại của dầm nhà trong phong thủy | Phong Thủy Đông Phương - Phong Thủy  Nhà Ở và Đời Sống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b="6701"/>
          <a:stretch/>
        </p:blipFill>
        <p:spPr bwMode="auto">
          <a:xfrm>
            <a:off x="783046" y="2557057"/>
            <a:ext cx="5014683" cy="31191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矩形 90">
            <a:extLst>
              <a:ext uri="{FF2B5EF4-FFF2-40B4-BE49-F238E27FC236}">
                <a16:creationId xmlns:a16="http://schemas.microsoft.com/office/drawing/2014/main" id="{66119D9E-9A83-45A5-93DD-1E964A7C9571}"/>
              </a:ext>
            </a:extLst>
          </p:cNvPr>
          <p:cNvSpPr/>
          <p:nvPr/>
        </p:nvSpPr>
        <p:spPr>
          <a:xfrm>
            <a:off x="6589485" y="2010052"/>
            <a:ext cx="4682309" cy="34163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altLang="zh-CN" sz="3600" dirty="0">
                <a:solidFill>
                  <a:schemeClr val="accent1">
                    <a:lumMod val="50000"/>
                  </a:schemeClr>
                </a:solidFill>
              </a:rPr>
              <a:t>	Thanh </a:t>
            </a:r>
            <a:r>
              <a:rPr lang="en-US" altLang="zh-CN" sz="3600" dirty="0" err="1">
                <a:solidFill>
                  <a:schemeClr val="accent1">
                    <a:lumMod val="50000"/>
                  </a:schemeClr>
                </a:solidFill>
              </a:rPr>
              <a:t>gỗ</a:t>
            </a:r>
            <a:r>
              <a:rPr lang="en-US" altLang="zh-CN" sz="3600" dirty="0">
                <a:solidFill>
                  <a:schemeClr val="accent1">
                    <a:lumMod val="50000"/>
                  </a:schemeClr>
                </a:solidFill>
              </a:rPr>
              <a:t> to </a:t>
            </a:r>
            <a:r>
              <a:rPr lang="en-US" altLang="zh-CN" sz="3600" dirty="0" err="1">
                <a:solidFill>
                  <a:schemeClr val="accent1">
                    <a:lumMod val="50000"/>
                  </a:schemeClr>
                </a:solidFill>
              </a:rPr>
              <a:t>hoặc</a:t>
            </a:r>
            <a:r>
              <a:rPr lang="en-US" altLang="zh-CN" sz="3600" dirty="0">
                <a:solidFill>
                  <a:schemeClr val="accent1">
                    <a:lumMod val="50000"/>
                  </a:schemeClr>
                </a:solidFill>
              </a:rPr>
              <a:t> </a:t>
            </a:r>
            <a:r>
              <a:rPr lang="en-US" altLang="zh-CN" sz="3600" dirty="0" err="1">
                <a:solidFill>
                  <a:schemeClr val="accent1">
                    <a:lumMod val="50000"/>
                  </a:schemeClr>
                </a:solidFill>
              </a:rPr>
              <a:t>thanh</a:t>
            </a:r>
            <a:r>
              <a:rPr lang="en-US" altLang="zh-CN" sz="3600" dirty="0">
                <a:solidFill>
                  <a:schemeClr val="accent1">
                    <a:lumMod val="50000"/>
                  </a:schemeClr>
                </a:solidFill>
              </a:rPr>
              <a:t> </a:t>
            </a:r>
            <a:r>
              <a:rPr lang="en-US" altLang="zh-CN" sz="3600" dirty="0" err="1">
                <a:solidFill>
                  <a:schemeClr val="accent1">
                    <a:lumMod val="50000"/>
                  </a:schemeClr>
                </a:solidFill>
              </a:rPr>
              <a:t>bê</a:t>
            </a:r>
            <a:r>
              <a:rPr lang="en-US" altLang="zh-CN" sz="3600" dirty="0">
                <a:solidFill>
                  <a:schemeClr val="accent1">
                    <a:lumMod val="50000"/>
                  </a:schemeClr>
                </a:solidFill>
              </a:rPr>
              <a:t> </a:t>
            </a:r>
            <a:r>
              <a:rPr lang="en-US" altLang="zh-CN" sz="3600" dirty="0" err="1">
                <a:solidFill>
                  <a:schemeClr val="accent1">
                    <a:lumMod val="50000"/>
                  </a:schemeClr>
                </a:solidFill>
              </a:rPr>
              <a:t>tông</a:t>
            </a:r>
            <a:r>
              <a:rPr lang="en-US" altLang="zh-CN" sz="3600" dirty="0">
                <a:solidFill>
                  <a:schemeClr val="accent1">
                    <a:lumMod val="50000"/>
                  </a:schemeClr>
                </a:solidFill>
              </a:rPr>
              <a:t> </a:t>
            </a:r>
            <a:r>
              <a:rPr lang="en-US" altLang="zh-CN" sz="3600" dirty="0" err="1">
                <a:solidFill>
                  <a:schemeClr val="accent1">
                    <a:lumMod val="50000"/>
                  </a:schemeClr>
                </a:solidFill>
              </a:rPr>
              <a:t>đặt</a:t>
            </a:r>
            <a:r>
              <a:rPr lang="en-US" altLang="zh-CN" sz="3600" dirty="0">
                <a:solidFill>
                  <a:schemeClr val="accent1">
                    <a:lumMod val="50000"/>
                  </a:schemeClr>
                </a:solidFill>
              </a:rPr>
              <a:t> </a:t>
            </a:r>
            <a:r>
              <a:rPr lang="en-US" altLang="zh-CN" sz="3600" dirty="0" err="1">
                <a:solidFill>
                  <a:schemeClr val="accent1">
                    <a:lumMod val="50000"/>
                  </a:schemeClr>
                </a:solidFill>
              </a:rPr>
              <a:t>ngang</a:t>
            </a:r>
            <a:r>
              <a:rPr lang="en-US" altLang="zh-CN" sz="3600" dirty="0">
                <a:solidFill>
                  <a:schemeClr val="accent1">
                    <a:lumMod val="50000"/>
                  </a:schemeClr>
                </a:solidFill>
              </a:rPr>
              <a:t> </a:t>
            </a:r>
            <a:r>
              <a:rPr lang="en-US" altLang="zh-CN" sz="3600" dirty="0" err="1">
                <a:solidFill>
                  <a:schemeClr val="accent1">
                    <a:lumMod val="50000"/>
                  </a:schemeClr>
                </a:solidFill>
              </a:rPr>
              <a:t>trên</a:t>
            </a:r>
            <a:r>
              <a:rPr lang="en-US" altLang="zh-CN" sz="3600" dirty="0">
                <a:solidFill>
                  <a:schemeClr val="accent1">
                    <a:lumMod val="50000"/>
                  </a:schemeClr>
                </a:solidFill>
              </a:rPr>
              <a:t> </a:t>
            </a:r>
            <a:r>
              <a:rPr lang="en-US" altLang="zh-CN" sz="3600" dirty="0" err="1">
                <a:solidFill>
                  <a:schemeClr val="accent1">
                    <a:lumMod val="50000"/>
                  </a:schemeClr>
                </a:solidFill>
              </a:rPr>
              <a:t>một</a:t>
            </a:r>
            <a:r>
              <a:rPr lang="en-US" altLang="zh-CN" sz="3600" dirty="0">
                <a:solidFill>
                  <a:schemeClr val="accent1">
                    <a:lumMod val="50000"/>
                  </a:schemeClr>
                </a:solidFill>
              </a:rPr>
              <a:t> </a:t>
            </a:r>
            <a:r>
              <a:rPr lang="en-US" altLang="zh-CN" sz="3600" dirty="0" err="1">
                <a:solidFill>
                  <a:schemeClr val="accent1">
                    <a:lumMod val="50000"/>
                  </a:schemeClr>
                </a:solidFill>
              </a:rPr>
              <a:t>số</a:t>
            </a:r>
            <a:r>
              <a:rPr lang="en-US" altLang="zh-CN" sz="3600" dirty="0">
                <a:solidFill>
                  <a:schemeClr val="accent1">
                    <a:lumMod val="50000"/>
                  </a:schemeClr>
                </a:solidFill>
              </a:rPr>
              <a:t> </a:t>
            </a:r>
            <a:r>
              <a:rPr lang="en-US" altLang="zh-CN" sz="3600" dirty="0" err="1">
                <a:solidFill>
                  <a:schemeClr val="accent1">
                    <a:lumMod val="50000"/>
                  </a:schemeClr>
                </a:solidFill>
              </a:rPr>
              <a:t>điểm</a:t>
            </a:r>
            <a:r>
              <a:rPr lang="en-US" altLang="zh-CN" sz="3600" dirty="0">
                <a:solidFill>
                  <a:schemeClr val="accent1">
                    <a:lumMod val="50000"/>
                  </a:schemeClr>
                </a:solidFill>
              </a:rPr>
              <a:t> </a:t>
            </a:r>
            <a:r>
              <a:rPr lang="en-US" altLang="zh-CN" sz="3600" dirty="0" err="1">
                <a:solidFill>
                  <a:schemeClr val="accent1">
                    <a:lumMod val="50000"/>
                  </a:schemeClr>
                </a:solidFill>
              </a:rPr>
              <a:t>tựa</a:t>
            </a:r>
            <a:r>
              <a:rPr lang="en-US" altLang="zh-CN" sz="3600" dirty="0">
                <a:solidFill>
                  <a:schemeClr val="accent1">
                    <a:lumMod val="50000"/>
                  </a:schemeClr>
                </a:solidFill>
              </a:rPr>
              <a:t> </a:t>
            </a:r>
            <a:r>
              <a:rPr lang="en-US" altLang="zh-CN" sz="3600" dirty="0" err="1">
                <a:solidFill>
                  <a:schemeClr val="accent1">
                    <a:lumMod val="50000"/>
                  </a:schemeClr>
                </a:solidFill>
              </a:rPr>
              <a:t>để</a:t>
            </a:r>
            <a:r>
              <a:rPr lang="en-US" altLang="zh-CN" sz="3600" dirty="0">
                <a:solidFill>
                  <a:schemeClr val="accent1">
                    <a:lumMod val="50000"/>
                  </a:schemeClr>
                </a:solidFill>
              </a:rPr>
              <a:t> </a:t>
            </a:r>
            <a:r>
              <a:rPr lang="en-US" altLang="zh-CN" sz="3600" dirty="0" err="1">
                <a:solidFill>
                  <a:schemeClr val="accent1">
                    <a:lumMod val="50000"/>
                  </a:schemeClr>
                </a:solidFill>
              </a:rPr>
              <a:t>đỡ</a:t>
            </a:r>
            <a:r>
              <a:rPr lang="en-US" altLang="zh-CN" sz="3600" dirty="0">
                <a:solidFill>
                  <a:schemeClr val="accent1">
                    <a:lumMod val="50000"/>
                  </a:schemeClr>
                </a:solidFill>
              </a:rPr>
              <a:t> </a:t>
            </a:r>
            <a:r>
              <a:rPr lang="en-US" altLang="zh-CN" sz="3600" dirty="0" err="1">
                <a:solidFill>
                  <a:schemeClr val="accent1">
                    <a:lumMod val="50000"/>
                  </a:schemeClr>
                </a:solidFill>
              </a:rPr>
              <a:t>mái</a:t>
            </a:r>
            <a:r>
              <a:rPr lang="en-US" altLang="zh-CN" sz="3600" dirty="0">
                <a:solidFill>
                  <a:schemeClr val="accent1">
                    <a:lumMod val="50000"/>
                  </a:schemeClr>
                </a:solidFill>
              </a:rPr>
              <a:t> </a:t>
            </a:r>
            <a:r>
              <a:rPr lang="en-US" altLang="zh-CN" sz="3600" dirty="0" err="1">
                <a:solidFill>
                  <a:schemeClr val="accent1">
                    <a:lumMod val="50000"/>
                  </a:schemeClr>
                </a:solidFill>
              </a:rPr>
              <a:t>nhà</a:t>
            </a:r>
            <a:r>
              <a:rPr lang="en-US" altLang="zh-CN" sz="3600" dirty="0">
                <a:solidFill>
                  <a:schemeClr val="accent1">
                    <a:lumMod val="50000"/>
                  </a:schemeClr>
                </a:solidFill>
              </a:rPr>
              <a:t>. </a:t>
            </a:r>
            <a:endParaRPr lang="zh-CN" altLang="en-US" sz="2800" dirty="0"/>
          </a:p>
        </p:txBody>
      </p:sp>
      <p:sp>
        <p:nvSpPr>
          <p:cNvPr id="9" name="Freeform 11"/>
          <p:cNvSpPr>
            <a:spLocks noEditPoints="1"/>
          </p:cNvSpPr>
          <p:nvPr/>
        </p:nvSpPr>
        <p:spPr bwMode="auto">
          <a:xfrm>
            <a:off x="4636018" y="370604"/>
            <a:ext cx="539781" cy="538177"/>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TextBox 10">
            <a:extLst>
              <a:ext uri="{FF2B5EF4-FFF2-40B4-BE49-F238E27FC236}">
                <a16:creationId xmlns:a16="http://schemas.microsoft.com/office/drawing/2014/main" id="{65BF6390-71A0-4D57-A157-A428BE72D9B5}"/>
              </a:ext>
            </a:extLst>
          </p:cNvPr>
          <p:cNvSpPr txBox="1"/>
          <p:nvPr/>
        </p:nvSpPr>
        <p:spPr>
          <a:xfrm>
            <a:off x="2855837" y="478530"/>
            <a:ext cx="7032792" cy="615553"/>
          </a:xfrm>
          <a:prstGeom prst="rect">
            <a:avLst/>
          </a:prstGeom>
          <a:noFill/>
        </p:spPr>
        <p:txBody>
          <a:bodyPr wrap="square" lIns="0" tIns="0" rIns="0" bIns="0" rtlCol="0">
            <a:spAutoFit/>
          </a:bodyPr>
          <a:lstStyle/>
          <a:p>
            <a:pPr algn="ctr"/>
            <a:r>
              <a:rPr lang="en-US" sz="4000" b="1">
                <a:solidFill>
                  <a:srgbClr val="FFFF00"/>
                </a:solidFill>
                <a:latin typeface="#9Slide07 SVNSmirk" pitchFamily="2" charset="0"/>
              </a:rPr>
              <a:t>Chú thích</a:t>
            </a:r>
            <a:endParaRPr lang="en-SG" sz="4000" b="1">
              <a:solidFill>
                <a:srgbClr val="FFFF00"/>
              </a:solidFill>
              <a:latin typeface="#9Slide07 SVNSmirk" pitchFamily="2" charset="0"/>
            </a:endParaRPr>
          </a:p>
        </p:txBody>
      </p:sp>
    </p:spTree>
    <p:extLst>
      <p:ext uri="{BB962C8B-B14F-4D97-AF65-F5344CB8AC3E}">
        <p14:creationId xmlns:p14="http://schemas.microsoft.com/office/powerpoint/2010/main" val="2641243043"/>
      </p:ext>
    </p:extLst>
  </p:cSld>
  <p:clrMapOvr>
    <a:masterClrMapping/>
  </p:clrMapOvr>
  <mc:AlternateContent xmlns:mc="http://schemas.openxmlformats.org/markup-compatibility/2006" xmlns:p14="http://schemas.microsoft.com/office/powerpoint/2010/main">
    <mc:Choice Requires="p14">
      <p:transition spd="slow" p14:dur="44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1988320" y="1625331"/>
            <a:ext cx="2218877" cy="769441"/>
          </a:xfrm>
          <a:prstGeom prst="rect">
            <a:avLst/>
          </a:prstGeom>
        </p:spPr>
        <p:txBody>
          <a:bodyPr wrap="none">
            <a:spAutoFit/>
          </a:bodyPr>
          <a:lstStyle/>
          <a:p>
            <a:pPr algn="ctr"/>
            <a:r>
              <a:rPr lang="en-US" sz="4400" b="1">
                <a:solidFill>
                  <a:srgbClr val="FFC000"/>
                </a:solidFill>
                <a:latin typeface="Pattaya" panose="00000500000000000000" pitchFamily="2" charset="-34"/>
                <a:cs typeface="Pattaya" panose="00000500000000000000" pitchFamily="2" charset="-34"/>
              </a:rPr>
              <a:t>Bánh giò</a:t>
            </a:r>
            <a:endParaRPr lang="vi-VN" sz="4400" b="1" dirty="0">
              <a:solidFill>
                <a:srgbClr val="FFC000"/>
              </a:solidFill>
              <a:latin typeface="Pattaya" panose="00000500000000000000" pitchFamily="2" charset="-34"/>
              <a:cs typeface="Pattaya" panose="00000500000000000000" pitchFamily="2" charset="-34"/>
            </a:endParaRPr>
          </a:p>
        </p:txBody>
      </p:sp>
      <p:pic>
        <p:nvPicPr>
          <p:cNvPr id="9" name="Picture 2" descr="Bánh giò ơ...! - Báo Điện Tử Đại Biểu Nhân D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829" y="2622792"/>
            <a:ext cx="4793888" cy="34489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矩形 90">
            <a:extLst>
              <a:ext uri="{FF2B5EF4-FFF2-40B4-BE49-F238E27FC236}">
                <a16:creationId xmlns:a16="http://schemas.microsoft.com/office/drawing/2014/main" id="{66119D9E-9A83-45A5-93DD-1E964A7C9571}"/>
              </a:ext>
            </a:extLst>
          </p:cNvPr>
          <p:cNvSpPr/>
          <p:nvPr/>
        </p:nvSpPr>
        <p:spPr>
          <a:xfrm>
            <a:off x="6354354" y="2147899"/>
            <a:ext cx="5181600" cy="34163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3600" dirty="0">
                <a:solidFill>
                  <a:schemeClr val="accent1">
                    <a:lumMod val="50000"/>
                  </a:schemeClr>
                </a:solidFill>
              </a:rPr>
              <a:t>	</a:t>
            </a:r>
            <a:r>
              <a:rPr lang="en-US" altLang="zh-CN" sz="3600" dirty="0" err="1">
                <a:solidFill>
                  <a:schemeClr val="accent1">
                    <a:lumMod val="50000"/>
                  </a:schemeClr>
                </a:solidFill>
              </a:rPr>
              <a:t>Là</a:t>
            </a:r>
            <a:r>
              <a:rPr lang="en-US" altLang="zh-CN" sz="3600" dirty="0">
                <a:solidFill>
                  <a:schemeClr val="accent1">
                    <a:lumMod val="50000"/>
                  </a:schemeClr>
                </a:solidFill>
              </a:rPr>
              <a:t> </a:t>
            </a:r>
            <a:r>
              <a:rPr lang="en-US" altLang="zh-CN" sz="3600" dirty="0" err="1">
                <a:solidFill>
                  <a:schemeClr val="accent1">
                    <a:lumMod val="50000"/>
                  </a:schemeClr>
                </a:solidFill>
              </a:rPr>
              <a:t>một</a:t>
            </a:r>
            <a:r>
              <a:rPr lang="en-US" altLang="zh-CN" sz="3600" dirty="0">
                <a:solidFill>
                  <a:schemeClr val="accent1">
                    <a:lumMod val="50000"/>
                  </a:schemeClr>
                </a:solidFill>
              </a:rPr>
              <a:t> </a:t>
            </a:r>
            <a:r>
              <a:rPr lang="en-US" altLang="zh-CN" sz="3600" dirty="0" err="1">
                <a:solidFill>
                  <a:schemeClr val="accent1">
                    <a:lumMod val="50000"/>
                  </a:schemeClr>
                </a:solidFill>
              </a:rPr>
              <a:t>loại</a:t>
            </a:r>
            <a:r>
              <a:rPr lang="en-US" altLang="zh-CN" sz="3600" dirty="0">
                <a:solidFill>
                  <a:schemeClr val="accent1">
                    <a:lumMod val="50000"/>
                  </a:schemeClr>
                </a:solidFill>
              </a:rPr>
              <a:t> bánh </a:t>
            </a:r>
            <a:r>
              <a:rPr lang="en-US" altLang="zh-CN" sz="3600" dirty="0" err="1">
                <a:solidFill>
                  <a:schemeClr val="accent1">
                    <a:lumMod val="50000"/>
                  </a:schemeClr>
                </a:solidFill>
              </a:rPr>
              <a:t>được</a:t>
            </a:r>
            <a:r>
              <a:rPr lang="en-US" altLang="zh-CN" sz="3600" dirty="0">
                <a:solidFill>
                  <a:schemeClr val="accent1">
                    <a:lumMod val="50000"/>
                  </a:schemeClr>
                </a:solidFill>
              </a:rPr>
              <a:t> </a:t>
            </a:r>
            <a:r>
              <a:rPr lang="en-US" altLang="zh-CN" sz="3600" dirty="0" err="1">
                <a:solidFill>
                  <a:schemeClr val="accent1">
                    <a:lumMod val="50000"/>
                  </a:schemeClr>
                </a:solidFill>
              </a:rPr>
              <a:t>làm</a:t>
            </a:r>
            <a:r>
              <a:rPr lang="en-US" altLang="zh-CN" sz="3600" dirty="0">
                <a:solidFill>
                  <a:schemeClr val="accent1">
                    <a:lumMod val="50000"/>
                  </a:schemeClr>
                </a:solidFill>
              </a:rPr>
              <a:t> </a:t>
            </a:r>
            <a:r>
              <a:rPr lang="en-US" altLang="zh-CN" sz="3600" dirty="0" err="1">
                <a:solidFill>
                  <a:schemeClr val="accent1">
                    <a:lumMod val="50000"/>
                  </a:schemeClr>
                </a:solidFill>
              </a:rPr>
              <a:t>bằng</a:t>
            </a:r>
            <a:r>
              <a:rPr lang="en-US" altLang="zh-CN" sz="3600" dirty="0">
                <a:solidFill>
                  <a:schemeClr val="accent1">
                    <a:lumMod val="50000"/>
                  </a:schemeClr>
                </a:solidFill>
              </a:rPr>
              <a:t> </a:t>
            </a:r>
            <a:r>
              <a:rPr lang="en-US" altLang="zh-CN" sz="3600" dirty="0" err="1">
                <a:solidFill>
                  <a:schemeClr val="accent1">
                    <a:lumMod val="50000"/>
                  </a:schemeClr>
                </a:solidFill>
              </a:rPr>
              <a:t>gạo</a:t>
            </a:r>
            <a:r>
              <a:rPr lang="en-US" altLang="zh-CN" sz="3600" dirty="0">
                <a:solidFill>
                  <a:schemeClr val="accent1">
                    <a:lumMod val="50000"/>
                  </a:schemeClr>
                </a:solidFill>
              </a:rPr>
              <a:t> </a:t>
            </a:r>
            <a:r>
              <a:rPr lang="en-US" altLang="zh-CN" sz="3600" dirty="0" err="1">
                <a:solidFill>
                  <a:schemeClr val="accent1">
                    <a:lumMod val="50000"/>
                  </a:schemeClr>
                </a:solidFill>
              </a:rPr>
              <a:t>tẻ</a:t>
            </a:r>
            <a:r>
              <a:rPr lang="en-US" altLang="zh-CN" sz="3600" dirty="0">
                <a:solidFill>
                  <a:schemeClr val="accent1">
                    <a:lumMod val="50000"/>
                  </a:schemeClr>
                </a:solidFill>
              </a:rPr>
              <a:t>, </a:t>
            </a:r>
            <a:r>
              <a:rPr lang="en-US" altLang="zh-CN" sz="3600" dirty="0" err="1">
                <a:solidFill>
                  <a:schemeClr val="accent1">
                    <a:lumMod val="50000"/>
                  </a:schemeClr>
                </a:solidFill>
              </a:rPr>
              <a:t>bột</a:t>
            </a:r>
            <a:r>
              <a:rPr lang="en-US" altLang="zh-CN" sz="3600" dirty="0">
                <a:solidFill>
                  <a:schemeClr val="accent1">
                    <a:lumMod val="50000"/>
                  </a:schemeClr>
                </a:solidFill>
              </a:rPr>
              <a:t> </a:t>
            </a:r>
            <a:r>
              <a:rPr lang="en-US" altLang="zh-CN" sz="3600" dirty="0" err="1">
                <a:solidFill>
                  <a:schemeClr val="accent1">
                    <a:lumMod val="50000"/>
                  </a:schemeClr>
                </a:solidFill>
              </a:rPr>
              <a:t>năng</a:t>
            </a:r>
            <a:r>
              <a:rPr lang="en-US" altLang="zh-CN" sz="3600" dirty="0">
                <a:solidFill>
                  <a:schemeClr val="accent1">
                    <a:lumMod val="50000"/>
                  </a:schemeClr>
                </a:solidFill>
              </a:rPr>
              <a:t> </a:t>
            </a:r>
            <a:r>
              <a:rPr lang="en-US" altLang="zh-CN" sz="3600" dirty="0" err="1">
                <a:solidFill>
                  <a:schemeClr val="accent1">
                    <a:lumMod val="50000"/>
                  </a:schemeClr>
                </a:solidFill>
              </a:rPr>
              <a:t>hòa</a:t>
            </a:r>
            <a:r>
              <a:rPr lang="en-US" altLang="zh-CN" sz="3600" dirty="0">
                <a:solidFill>
                  <a:schemeClr val="accent1">
                    <a:lumMod val="50000"/>
                  </a:schemeClr>
                </a:solidFill>
              </a:rPr>
              <a:t> </a:t>
            </a:r>
            <a:r>
              <a:rPr lang="en-US" altLang="zh-CN" sz="3600" dirty="0" err="1">
                <a:solidFill>
                  <a:schemeClr val="accent1">
                    <a:lumMod val="50000"/>
                  </a:schemeClr>
                </a:solidFill>
              </a:rPr>
              <a:t>với</a:t>
            </a:r>
            <a:r>
              <a:rPr lang="en-US" altLang="zh-CN" sz="3600" dirty="0">
                <a:solidFill>
                  <a:schemeClr val="accent1">
                    <a:lumMod val="50000"/>
                  </a:schemeClr>
                </a:solidFill>
              </a:rPr>
              <a:t> </a:t>
            </a:r>
            <a:r>
              <a:rPr lang="en-US" altLang="zh-CN" sz="3600" dirty="0" err="1">
                <a:solidFill>
                  <a:schemeClr val="accent1">
                    <a:lumMod val="50000"/>
                  </a:schemeClr>
                </a:solidFill>
              </a:rPr>
              <a:t>nước</a:t>
            </a:r>
            <a:r>
              <a:rPr lang="en-US" altLang="zh-CN" sz="3600" dirty="0">
                <a:solidFill>
                  <a:schemeClr val="accent1">
                    <a:lumMod val="50000"/>
                  </a:schemeClr>
                </a:solidFill>
              </a:rPr>
              <a:t> </a:t>
            </a:r>
            <a:r>
              <a:rPr lang="en-US" altLang="zh-CN" sz="3600" dirty="0" err="1">
                <a:solidFill>
                  <a:schemeClr val="accent1">
                    <a:lumMod val="50000"/>
                  </a:schemeClr>
                </a:solidFill>
              </a:rPr>
              <a:t>xương</a:t>
            </a:r>
            <a:r>
              <a:rPr lang="en-US" altLang="zh-CN" sz="3600" dirty="0">
                <a:solidFill>
                  <a:schemeClr val="accent1">
                    <a:lumMod val="50000"/>
                  </a:schemeClr>
                </a:solidFill>
              </a:rPr>
              <a:t> </a:t>
            </a:r>
            <a:r>
              <a:rPr lang="en-US" altLang="zh-CN" sz="3600" dirty="0" err="1">
                <a:solidFill>
                  <a:schemeClr val="accent1">
                    <a:lumMod val="50000"/>
                  </a:schemeClr>
                </a:solidFill>
              </a:rPr>
              <a:t>hầm</a:t>
            </a:r>
            <a:r>
              <a:rPr lang="en-US" altLang="zh-CN" sz="3600" dirty="0">
                <a:solidFill>
                  <a:schemeClr val="accent1">
                    <a:lumMod val="50000"/>
                  </a:schemeClr>
                </a:solidFill>
              </a:rPr>
              <a:t>, </a:t>
            </a:r>
            <a:r>
              <a:rPr lang="en-US" altLang="zh-CN" sz="3600" dirty="0" err="1">
                <a:solidFill>
                  <a:schemeClr val="accent1">
                    <a:lumMod val="50000"/>
                  </a:schemeClr>
                </a:solidFill>
              </a:rPr>
              <a:t>nhân</a:t>
            </a:r>
            <a:r>
              <a:rPr lang="en-US" altLang="zh-CN" sz="3600" dirty="0">
                <a:solidFill>
                  <a:schemeClr val="accent1">
                    <a:lumMod val="50000"/>
                  </a:schemeClr>
                </a:solidFill>
              </a:rPr>
              <a:t> </a:t>
            </a:r>
            <a:r>
              <a:rPr lang="en-US" altLang="zh-CN" sz="3600" dirty="0" err="1">
                <a:solidFill>
                  <a:schemeClr val="accent1">
                    <a:lumMod val="50000"/>
                  </a:schemeClr>
                </a:solidFill>
              </a:rPr>
              <a:t>làm</a:t>
            </a:r>
            <a:r>
              <a:rPr lang="en-US" altLang="zh-CN" sz="3600" dirty="0">
                <a:solidFill>
                  <a:schemeClr val="accent1">
                    <a:lumMod val="50000"/>
                  </a:schemeClr>
                </a:solidFill>
              </a:rPr>
              <a:t> </a:t>
            </a:r>
            <a:r>
              <a:rPr lang="en-US" altLang="zh-CN" sz="3600" dirty="0" err="1">
                <a:solidFill>
                  <a:schemeClr val="accent1">
                    <a:lumMod val="50000"/>
                  </a:schemeClr>
                </a:solidFill>
              </a:rPr>
              <a:t>từ</a:t>
            </a:r>
            <a:r>
              <a:rPr lang="en-US" altLang="zh-CN" sz="3600" dirty="0">
                <a:solidFill>
                  <a:schemeClr val="accent1">
                    <a:lumMod val="50000"/>
                  </a:schemeClr>
                </a:solidFill>
              </a:rPr>
              <a:t> </a:t>
            </a:r>
            <a:r>
              <a:rPr lang="en-US" altLang="zh-CN" sz="3600" dirty="0" err="1">
                <a:solidFill>
                  <a:schemeClr val="accent1">
                    <a:lumMod val="50000"/>
                  </a:schemeClr>
                </a:solidFill>
              </a:rPr>
              <a:t>thịt</a:t>
            </a:r>
            <a:r>
              <a:rPr lang="en-US" altLang="zh-CN" sz="3600" dirty="0">
                <a:solidFill>
                  <a:schemeClr val="accent1">
                    <a:lumMod val="50000"/>
                  </a:schemeClr>
                </a:solidFill>
              </a:rPr>
              <a:t> </a:t>
            </a:r>
            <a:r>
              <a:rPr lang="en-US" altLang="zh-CN" sz="3600" dirty="0" err="1">
                <a:solidFill>
                  <a:schemeClr val="accent1">
                    <a:lumMod val="50000"/>
                  </a:schemeClr>
                </a:solidFill>
              </a:rPr>
              <a:t>nạc</a:t>
            </a:r>
            <a:r>
              <a:rPr lang="en-US" altLang="zh-CN" sz="3600" dirty="0">
                <a:solidFill>
                  <a:schemeClr val="accent1">
                    <a:lumMod val="50000"/>
                  </a:schemeClr>
                </a:solidFill>
              </a:rPr>
              <a:t> </a:t>
            </a:r>
            <a:r>
              <a:rPr lang="en-US" altLang="zh-CN" sz="3600" dirty="0" err="1">
                <a:solidFill>
                  <a:schemeClr val="accent1">
                    <a:lumMod val="50000"/>
                  </a:schemeClr>
                </a:solidFill>
              </a:rPr>
              <a:t>vai</a:t>
            </a:r>
            <a:r>
              <a:rPr lang="en-US" altLang="zh-CN" sz="3600" dirty="0">
                <a:solidFill>
                  <a:schemeClr val="accent1">
                    <a:lumMod val="50000"/>
                  </a:schemeClr>
                </a:solidFill>
              </a:rPr>
              <a:t> </a:t>
            </a:r>
            <a:r>
              <a:rPr lang="en-US" altLang="zh-CN" sz="3600" dirty="0" err="1">
                <a:solidFill>
                  <a:schemeClr val="accent1">
                    <a:lumMod val="50000"/>
                  </a:schemeClr>
                </a:solidFill>
              </a:rPr>
              <a:t>có</a:t>
            </a:r>
            <a:r>
              <a:rPr lang="en-US" altLang="zh-CN" sz="3600" dirty="0">
                <a:solidFill>
                  <a:schemeClr val="accent1">
                    <a:lumMod val="50000"/>
                  </a:schemeClr>
                </a:solidFill>
              </a:rPr>
              <a:t> </a:t>
            </a:r>
            <a:r>
              <a:rPr lang="en-US" altLang="zh-CN" sz="3600" dirty="0" err="1">
                <a:solidFill>
                  <a:schemeClr val="accent1">
                    <a:lumMod val="50000"/>
                  </a:schemeClr>
                </a:solidFill>
              </a:rPr>
              <a:t>kèm</a:t>
            </a:r>
            <a:r>
              <a:rPr lang="en-US" altLang="zh-CN" sz="3600" dirty="0">
                <a:solidFill>
                  <a:schemeClr val="accent1">
                    <a:lumMod val="50000"/>
                  </a:schemeClr>
                </a:solidFill>
              </a:rPr>
              <a:t> </a:t>
            </a:r>
            <a:r>
              <a:rPr lang="en-US" altLang="zh-CN" sz="3600" dirty="0" err="1">
                <a:solidFill>
                  <a:schemeClr val="accent1">
                    <a:lumMod val="50000"/>
                  </a:schemeClr>
                </a:solidFill>
              </a:rPr>
              <a:t>mộc</a:t>
            </a:r>
            <a:r>
              <a:rPr lang="en-US" altLang="zh-CN" sz="3600" dirty="0">
                <a:solidFill>
                  <a:schemeClr val="accent1">
                    <a:lumMod val="50000"/>
                  </a:schemeClr>
                </a:solidFill>
              </a:rPr>
              <a:t> </a:t>
            </a:r>
            <a:r>
              <a:rPr lang="en-US" altLang="zh-CN" sz="3600" dirty="0" err="1">
                <a:solidFill>
                  <a:schemeClr val="accent1">
                    <a:lumMod val="50000"/>
                  </a:schemeClr>
                </a:solidFill>
              </a:rPr>
              <a:t>nhĩ</a:t>
            </a:r>
            <a:r>
              <a:rPr lang="en-US" altLang="zh-CN" sz="3600" dirty="0">
                <a:solidFill>
                  <a:schemeClr val="accent1">
                    <a:lumMod val="50000"/>
                  </a:schemeClr>
                </a:solidFill>
              </a:rPr>
              <a:t>, </a:t>
            </a:r>
            <a:r>
              <a:rPr lang="en-US" altLang="zh-CN" sz="3600" dirty="0" err="1">
                <a:solidFill>
                  <a:schemeClr val="accent1">
                    <a:lumMod val="50000"/>
                  </a:schemeClr>
                </a:solidFill>
              </a:rPr>
              <a:t>hành</a:t>
            </a:r>
            <a:r>
              <a:rPr lang="en-US" altLang="zh-CN" sz="3600" dirty="0">
                <a:solidFill>
                  <a:schemeClr val="accent1">
                    <a:lumMod val="50000"/>
                  </a:schemeClr>
                </a:solidFill>
              </a:rPr>
              <a:t> </a:t>
            </a:r>
            <a:r>
              <a:rPr lang="en-US" altLang="zh-CN" sz="3600" dirty="0" err="1">
                <a:solidFill>
                  <a:schemeClr val="accent1">
                    <a:lumMod val="50000"/>
                  </a:schemeClr>
                </a:solidFill>
              </a:rPr>
              <a:t>tím</a:t>
            </a:r>
            <a:r>
              <a:rPr lang="en-US" altLang="zh-CN" sz="3600" dirty="0">
                <a:solidFill>
                  <a:schemeClr val="accent1">
                    <a:lumMod val="50000"/>
                  </a:schemeClr>
                </a:solidFill>
              </a:rPr>
              <a:t> </a:t>
            </a:r>
            <a:r>
              <a:rPr lang="en-US" altLang="zh-CN" sz="3600" dirty="0" err="1">
                <a:solidFill>
                  <a:schemeClr val="accent1">
                    <a:lumMod val="50000"/>
                  </a:schemeClr>
                </a:solidFill>
              </a:rPr>
              <a:t>khô</a:t>
            </a:r>
            <a:r>
              <a:rPr lang="en-US" altLang="zh-CN" sz="3600" dirty="0">
                <a:solidFill>
                  <a:schemeClr val="accent1">
                    <a:lumMod val="50000"/>
                  </a:schemeClr>
                </a:solidFill>
              </a:rPr>
              <a:t>, </a:t>
            </a:r>
            <a:r>
              <a:rPr lang="en-US" altLang="zh-CN" sz="3600" dirty="0" err="1">
                <a:solidFill>
                  <a:schemeClr val="accent1">
                    <a:lumMod val="50000"/>
                  </a:schemeClr>
                </a:solidFill>
              </a:rPr>
              <a:t>hành</a:t>
            </a:r>
            <a:r>
              <a:rPr lang="en-US" altLang="zh-CN" sz="3600" dirty="0">
                <a:solidFill>
                  <a:schemeClr val="accent1">
                    <a:lumMod val="50000"/>
                  </a:schemeClr>
                </a:solidFill>
              </a:rPr>
              <a:t> ta,... </a:t>
            </a:r>
            <a:endParaRPr lang="zh-CN" altLang="en-US" sz="2800" dirty="0"/>
          </a:p>
        </p:txBody>
      </p:sp>
      <p:sp>
        <p:nvSpPr>
          <p:cNvPr id="12" name="Freeform 11"/>
          <p:cNvSpPr>
            <a:spLocks noEditPoints="1"/>
          </p:cNvSpPr>
          <p:nvPr/>
        </p:nvSpPr>
        <p:spPr bwMode="auto">
          <a:xfrm>
            <a:off x="4752130" y="370604"/>
            <a:ext cx="539781" cy="538177"/>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TextBox 14">
            <a:extLst>
              <a:ext uri="{FF2B5EF4-FFF2-40B4-BE49-F238E27FC236}">
                <a16:creationId xmlns:a16="http://schemas.microsoft.com/office/drawing/2014/main" id="{65BF6390-71A0-4D57-A157-A428BE72D9B5}"/>
              </a:ext>
            </a:extLst>
          </p:cNvPr>
          <p:cNvSpPr txBox="1"/>
          <p:nvPr/>
        </p:nvSpPr>
        <p:spPr>
          <a:xfrm>
            <a:off x="2855837" y="478530"/>
            <a:ext cx="7032792" cy="615553"/>
          </a:xfrm>
          <a:prstGeom prst="rect">
            <a:avLst/>
          </a:prstGeom>
          <a:noFill/>
        </p:spPr>
        <p:txBody>
          <a:bodyPr wrap="square" lIns="0" tIns="0" rIns="0" bIns="0" rtlCol="0">
            <a:spAutoFit/>
          </a:bodyPr>
          <a:lstStyle/>
          <a:p>
            <a:pPr algn="ctr"/>
            <a:r>
              <a:rPr lang="en-US" sz="4000" b="1">
                <a:solidFill>
                  <a:srgbClr val="FFFF00"/>
                </a:solidFill>
                <a:latin typeface="#9Slide07 SVNSmirk" pitchFamily="2" charset="0"/>
              </a:rPr>
              <a:t>Chú thích</a:t>
            </a:r>
            <a:endParaRPr lang="en-SG" sz="4000" b="1">
              <a:solidFill>
                <a:srgbClr val="FFFF00"/>
              </a:solidFill>
              <a:latin typeface="#9Slide07 SVNSmirk" pitchFamily="2" charset="0"/>
            </a:endParaRPr>
          </a:p>
        </p:txBody>
      </p:sp>
    </p:spTree>
    <p:extLst>
      <p:ext uri="{BB962C8B-B14F-4D97-AF65-F5344CB8AC3E}">
        <p14:creationId xmlns:p14="http://schemas.microsoft.com/office/powerpoint/2010/main" val="1988589005"/>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081" y="-423842"/>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BF6390-71A0-4D57-A157-A428BE72D9B5}"/>
              </a:ext>
            </a:extLst>
          </p:cNvPr>
          <p:cNvSpPr txBox="1"/>
          <p:nvPr/>
        </p:nvSpPr>
        <p:spPr>
          <a:xfrm>
            <a:off x="2478465" y="1683851"/>
            <a:ext cx="7032792" cy="738664"/>
          </a:xfrm>
          <a:prstGeom prst="rect">
            <a:avLst/>
          </a:prstGeom>
          <a:noFill/>
        </p:spPr>
        <p:txBody>
          <a:bodyPr wrap="square" lIns="0" tIns="0" rIns="0" bIns="0" rtlCol="0">
            <a:spAutoFit/>
          </a:bodyPr>
          <a:lstStyle/>
          <a:p>
            <a:pPr algn="ctr"/>
            <a:r>
              <a:rPr lang="en-US" sz="4800" b="1" dirty="0" err="1">
                <a:solidFill>
                  <a:srgbClr val="108539"/>
                </a:solidFill>
                <a:latin typeface="#9Slide07 SVNSmirk" pitchFamily="2" charset="0"/>
              </a:rPr>
              <a:t>Luyện</a:t>
            </a:r>
            <a:r>
              <a:rPr lang="en-US" sz="4800" b="1" dirty="0">
                <a:solidFill>
                  <a:srgbClr val="108539"/>
                </a:solidFill>
                <a:latin typeface="#9Slide07 SVNSmirk" pitchFamily="2" charset="0"/>
              </a:rPr>
              <a:t> </a:t>
            </a:r>
            <a:r>
              <a:rPr lang="en-US" sz="4800" b="1" dirty="0" err="1">
                <a:solidFill>
                  <a:srgbClr val="108539"/>
                </a:solidFill>
                <a:latin typeface="#9Slide07 SVNSmirk" pitchFamily="2" charset="0"/>
              </a:rPr>
              <a:t>đọc</a:t>
            </a:r>
            <a:r>
              <a:rPr lang="en-US" sz="4800" b="1" dirty="0">
                <a:solidFill>
                  <a:srgbClr val="108539"/>
                </a:solidFill>
                <a:latin typeface="#9Slide07 SVNSmirk" pitchFamily="2" charset="0"/>
              </a:rPr>
              <a:t> </a:t>
            </a:r>
            <a:r>
              <a:rPr lang="en-US" sz="4800" b="1" dirty="0" err="1">
                <a:solidFill>
                  <a:srgbClr val="108539"/>
                </a:solidFill>
                <a:latin typeface="#9Slide07 SVNSmirk" pitchFamily="2" charset="0"/>
              </a:rPr>
              <a:t>nhóm</a:t>
            </a:r>
            <a:endParaRPr lang="en-SG" sz="4800" b="1" dirty="0">
              <a:solidFill>
                <a:srgbClr val="108539"/>
              </a:solidFill>
              <a:latin typeface="#9Slide07 SVNSmirk" pitchFamily="2" charset="0"/>
            </a:endParaRPr>
          </a:p>
        </p:txBody>
      </p:sp>
      <p:pic>
        <p:nvPicPr>
          <p:cNvPr id="14" name="图片 6" descr="6"/>
          <p:cNvPicPr>
            <a:picLocks noChangeAspect="1"/>
          </p:cNvPicPr>
          <p:nvPr/>
        </p:nvPicPr>
        <p:blipFill>
          <a:blip r:embed="rId9"/>
          <a:srcRect l="63422" r="20682" b="81749"/>
          <a:stretch>
            <a:fillRect/>
          </a:stretch>
        </p:blipFill>
        <p:spPr>
          <a:xfrm>
            <a:off x="10261600" y="19685"/>
            <a:ext cx="2041525" cy="854710"/>
          </a:xfrm>
          <a:prstGeom prst="rect">
            <a:avLst/>
          </a:prstGeom>
        </p:spPr>
      </p:pic>
      <p:pic>
        <p:nvPicPr>
          <p:cNvPr id="15" name="Picture 2" descr="Nhớ những tiếng rao khuya - Nhịp sống Hà Nội"/>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4842" y1="2755" x2="68243" y2="24959"/>
                        <a14:foregroundMark x1="59572" y1="27066" x2="62725" y2="52998"/>
                        <a14:foregroundMark x1="64189" y1="58347" x2="67117" y2="63857"/>
                        <a14:foregroundMark x1="67342" y1="58347" x2="68243" y2="63371"/>
                        <a14:foregroundMark x1="67680" y1="58023" x2="73761" y2="57536"/>
                        <a14:foregroundMark x1="47635" y1="77147" x2="50788" y2="86386"/>
                        <a14:foregroundMark x1="58108" y1="89303" x2="65653" y2="88817"/>
                        <a14:foregroundMark x1="63626" y1="90113" x2="68243" y2="83793"/>
                        <a14:foregroundMark x1="37725" y1="31280" x2="39527" y2="52512"/>
                        <a14:foregroundMark x1="31306" y1="6483" x2="37500" y2="9076"/>
                        <a14:foregroundMark x1="25000" y1="25770" x2="31982" y2="24149"/>
                        <a14:foregroundMark x1="40090" y1="23339" x2="60360" y2="25770"/>
                        <a14:backgroundMark x1="98086" y1="59643" x2="97523" y2="66775"/>
                        <a14:backgroundMark x1="97523" y1="69206" x2="99324" y2="90924"/>
                        <a14:backgroundMark x1="54617" y1="1621" x2="62387" y2="13290"/>
                        <a14:backgroundMark x1="62387" y1="13290" x2="66779" y2="23663"/>
                        <a14:backgroundMark x1="69369" y1="25284" x2="70495" y2="38736"/>
                        <a14:backgroundMark x1="23536" y1="1135" x2="21734" y2="11183"/>
                        <a14:backgroundMark x1="1802" y1="33712" x2="1464" y2="50081"/>
                        <a14:backgroundMark x1="5518" y1="52026" x2="4054" y2="72609"/>
                        <a14:backgroundMark x1="1464" y1="79741" x2="2365" y2="87682"/>
                        <a14:backgroundMark x1="1464" y1="87196" x2="4392" y2="91734"/>
                        <a14:backgroundMark x1="3491" y1="90113" x2="4392" y2="97245"/>
                        <a14:backgroundMark x1="4392" y1="96434" x2="16892" y2="96759"/>
                        <a14:backgroundMark x1="18581" y1="94652" x2="23761" y2="82172"/>
                        <a14:backgroundMark x1="22635" y1="79254" x2="23198" y2="83793"/>
                        <a14:backgroundMark x1="76014" y1="74716" x2="77252" y2="98055"/>
                        <a14:backgroundMark x1="69707" y1="77147" x2="74662" y2="77147"/>
                        <a14:backgroundMark x1="70833" y1="77147" x2="65878" y2="88817"/>
                        <a14:backgroundMark x1="66216" y1="89627" x2="49662" y2="85575"/>
                        <a14:backgroundMark x1="41216" y1="25284" x2="44144" y2="46677"/>
                        <a14:backgroundMark x1="43806" y1="62885" x2="45045" y2="79741"/>
                        <a14:backgroundMark x1="50563" y1="90924" x2="47072" y2="98865"/>
                        <a14:backgroundMark x1="43806" y1="80875" x2="50225" y2="90924"/>
                        <a14:backgroundMark x1="57207" y1="94327" x2="57207" y2="94327"/>
                        <a14:backgroundMark x1="52815" y1="88817" x2="61599" y2="98055"/>
                        <a14:backgroundMark x1="22635" y1="50081" x2="21734" y2="54943"/>
                        <a14:backgroundMark x1="36599" y1="88006" x2="41779" y2="94652"/>
                        <a14:backgroundMark x1="41779" y1="3566" x2="55405" y2="19125"/>
                        <a14:backgroundMark x1="62387" y1="26256" x2="70495" y2="51216"/>
                        <a14:backgroundMark x1="23536" y1="47488" x2="22072" y2="60454"/>
                        <a14:backgroundMark x1="21734" y1="15397" x2="21734" y2="25284"/>
                        <a14:backgroundMark x1="25788" y1="69692" x2="22973" y2="83468"/>
                      </a14:backgroundRemoval>
                    </a14:imgEffect>
                  </a14:imgLayer>
                </a14:imgProps>
              </a:ext>
              <a:ext uri="{28A0092B-C50C-407E-A947-70E740481C1C}">
                <a14:useLocalDpi xmlns:a14="http://schemas.microsoft.com/office/drawing/2010/main" val="0"/>
              </a:ext>
            </a:extLst>
          </a:blip>
          <a:srcRect/>
          <a:stretch>
            <a:fillRect/>
          </a:stretch>
        </p:blipFill>
        <p:spPr bwMode="auto">
          <a:xfrm>
            <a:off x="8787912" y="5047314"/>
            <a:ext cx="2320019" cy="161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7616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081" y="-423842"/>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BF6390-71A0-4D57-A157-A428BE72D9B5}"/>
              </a:ext>
            </a:extLst>
          </p:cNvPr>
          <p:cNvSpPr txBox="1"/>
          <p:nvPr/>
        </p:nvSpPr>
        <p:spPr>
          <a:xfrm>
            <a:off x="2478465" y="1683851"/>
            <a:ext cx="7032792" cy="923330"/>
          </a:xfrm>
          <a:prstGeom prst="rect">
            <a:avLst/>
          </a:prstGeom>
          <a:noFill/>
        </p:spPr>
        <p:txBody>
          <a:bodyPr wrap="square" lIns="0" tIns="0" rIns="0" bIns="0" rtlCol="0">
            <a:spAutoFit/>
          </a:bodyPr>
          <a:lstStyle/>
          <a:p>
            <a:pPr algn="ctr"/>
            <a:r>
              <a:rPr lang="en-US" sz="6000" b="1">
                <a:solidFill>
                  <a:srgbClr val="108539"/>
                </a:solidFill>
                <a:latin typeface="#9Slide07 SVNSmirk" pitchFamily="2" charset="0"/>
              </a:rPr>
              <a:t>Tìm hiểu bài</a:t>
            </a:r>
            <a:endParaRPr lang="en-SG" sz="6000" b="1">
              <a:solidFill>
                <a:srgbClr val="108539"/>
              </a:solidFill>
              <a:latin typeface="#9Slide07 SVNSmirk" pitchFamily="2" charset="0"/>
            </a:endParaRPr>
          </a:p>
        </p:txBody>
      </p:sp>
      <p:pic>
        <p:nvPicPr>
          <p:cNvPr id="14" name="图片 6" descr="6"/>
          <p:cNvPicPr>
            <a:picLocks noChangeAspect="1"/>
          </p:cNvPicPr>
          <p:nvPr/>
        </p:nvPicPr>
        <p:blipFill>
          <a:blip r:embed="rId9"/>
          <a:srcRect l="63422" r="20682" b="81749"/>
          <a:stretch>
            <a:fillRect/>
          </a:stretch>
        </p:blipFill>
        <p:spPr>
          <a:xfrm>
            <a:off x="10261600" y="19685"/>
            <a:ext cx="2041525" cy="854710"/>
          </a:xfrm>
          <a:prstGeom prst="rect">
            <a:avLst/>
          </a:prstGeom>
        </p:spPr>
      </p:pic>
      <p:pic>
        <p:nvPicPr>
          <p:cNvPr id="15" name="Picture 2" descr="Nhớ những tiếng rao khuya - Nhịp sống Hà Nội"/>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4842" y1="2755" x2="68243" y2="24959"/>
                        <a14:foregroundMark x1="59572" y1="27066" x2="62725" y2="52998"/>
                        <a14:foregroundMark x1="64189" y1="58347" x2="67117" y2="63857"/>
                        <a14:foregroundMark x1="67342" y1="58347" x2="68243" y2="63371"/>
                        <a14:foregroundMark x1="67680" y1="58023" x2="73761" y2="57536"/>
                        <a14:foregroundMark x1="47635" y1="77147" x2="50788" y2="86386"/>
                        <a14:foregroundMark x1="58108" y1="89303" x2="65653" y2="88817"/>
                        <a14:foregroundMark x1="63626" y1="90113" x2="68243" y2="83793"/>
                        <a14:foregroundMark x1="37725" y1="31280" x2="39527" y2="52512"/>
                        <a14:foregroundMark x1="31306" y1="6483" x2="37500" y2="9076"/>
                        <a14:foregroundMark x1="25000" y1="25770" x2="31982" y2="24149"/>
                        <a14:foregroundMark x1="40090" y1="23339" x2="60360" y2="25770"/>
                        <a14:backgroundMark x1="98086" y1="59643" x2="97523" y2="66775"/>
                        <a14:backgroundMark x1="97523" y1="69206" x2="99324" y2="90924"/>
                        <a14:backgroundMark x1="54617" y1="1621" x2="62387" y2="13290"/>
                        <a14:backgroundMark x1="62387" y1="13290" x2="66779" y2="23663"/>
                        <a14:backgroundMark x1="69369" y1="25284" x2="70495" y2="38736"/>
                        <a14:backgroundMark x1="23536" y1="1135" x2="21734" y2="11183"/>
                        <a14:backgroundMark x1="1802" y1="33712" x2="1464" y2="50081"/>
                        <a14:backgroundMark x1="5518" y1="52026" x2="4054" y2="72609"/>
                        <a14:backgroundMark x1="1464" y1="79741" x2="2365" y2="87682"/>
                        <a14:backgroundMark x1="1464" y1="87196" x2="4392" y2="91734"/>
                        <a14:backgroundMark x1="3491" y1="90113" x2="4392" y2="97245"/>
                        <a14:backgroundMark x1="4392" y1="96434" x2="16892" y2="96759"/>
                        <a14:backgroundMark x1="18581" y1="94652" x2="23761" y2="82172"/>
                        <a14:backgroundMark x1="22635" y1="79254" x2="23198" y2="83793"/>
                        <a14:backgroundMark x1="76014" y1="74716" x2="77252" y2="98055"/>
                        <a14:backgroundMark x1="69707" y1="77147" x2="74662" y2="77147"/>
                        <a14:backgroundMark x1="70833" y1="77147" x2="65878" y2="88817"/>
                        <a14:backgroundMark x1="66216" y1="89627" x2="49662" y2="85575"/>
                        <a14:backgroundMark x1="41216" y1="25284" x2="44144" y2="46677"/>
                        <a14:backgroundMark x1="43806" y1="62885" x2="45045" y2="79741"/>
                        <a14:backgroundMark x1="50563" y1="90924" x2="47072" y2="98865"/>
                        <a14:backgroundMark x1="43806" y1="80875" x2="50225" y2="90924"/>
                        <a14:backgroundMark x1="57207" y1="94327" x2="57207" y2="94327"/>
                        <a14:backgroundMark x1="52815" y1="88817" x2="61599" y2="98055"/>
                        <a14:backgroundMark x1="22635" y1="50081" x2="21734" y2="54943"/>
                        <a14:backgroundMark x1="36599" y1="88006" x2="41779" y2="94652"/>
                        <a14:backgroundMark x1="41779" y1="3566" x2="55405" y2="19125"/>
                        <a14:backgroundMark x1="62387" y1="26256" x2="70495" y2="51216"/>
                        <a14:backgroundMark x1="23536" y1="47488" x2="22072" y2="60454"/>
                        <a14:backgroundMark x1="21734" y1="15397" x2="21734" y2="25284"/>
                        <a14:backgroundMark x1="25788" y1="69692" x2="22973" y2="83468"/>
                      </a14:backgroundRemoval>
                    </a14:imgEffect>
                  </a14:imgLayer>
                </a14:imgProps>
              </a:ext>
              <a:ext uri="{28A0092B-C50C-407E-A947-70E740481C1C}">
                <a14:useLocalDpi xmlns:a14="http://schemas.microsoft.com/office/drawing/2010/main" val="0"/>
              </a:ext>
            </a:extLst>
          </a:blip>
          <a:srcRect/>
          <a:stretch>
            <a:fillRect/>
          </a:stretch>
        </p:blipFill>
        <p:spPr bwMode="auto">
          <a:xfrm>
            <a:off x="8787912" y="5047314"/>
            <a:ext cx="2320019" cy="161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6068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459" y="-256849"/>
            <a:ext cx="6560129" cy="3992505"/>
          </a:xfrm>
          <a:prstGeom prst="rect">
            <a:avLst/>
          </a:prstGeom>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38570" y="424815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170857" y="3735656"/>
            <a:ext cx="3199602" cy="3199602"/>
          </a:xfrm>
          <a:prstGeom prst="rect">
            <a:avLst/>
          </a:prstGeom>
        </p:spPr>
      </p:pic>
      <p:grpSp>
        <p:nvGrpSpPr>
          <p:cNvPr id="10" name="组合 11"/>
          <p:cNvGrpSpPr/>
          <p:nvPr/>
        </p:nvGrpSpPr>
        <p:grpSpPr>
          <a:xfrm>
            <a:off x="522609" y="1185589"/>
            <a:ext cx="3726923" cy="2985312"/>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TextBox 6"/>
          <p:cNvSpPr txBox="1"/>
          <p:nvPr/>
        </p:nvSpPr>
        <p:spPr>
          <a:xfrm>
            <a:off x="1070503" y="2057985"/>
            <a:ext cx="2775612" cy="1077218"/>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Đám cháy xảy ra vào lúc nào?</a:t>
            </a:r>
            <a:endParaRPr lang="zh-CN" altLang="en-US" sz="3200" dirty="0">
              <a:latin typeface="+mj-lt"/>
              <a:ea typeface="华康海报体W12(P)" pitchFamily="82" charset="-122"/>
            </a:endParaRPr>
          </a:p>
        </p:txBody>
      </p:sp>
      <p:pic>
        <p:nvPicPr>
          <p:cNvPr id="14" name="图片 47" descr="37ad8ada9bc21da66b697b34aa92d78f"/>
          <p:cNvPicPr>
            <a:picLocks noChangeAspect="1"/>
          </p:cNvPicPr>
          <p:nvPr/>
        </p:nvPicPr>
        <p:blipFill>
          <a:blip r:embed="rId11"/>
          <a:stretch>
            <a:fillRect/>
          </a:stretch>
        </p:blipFill>
        <p:spPr>
          <a:xfrm>
            <a:off x="7142480" y="3088593"/>
            <a:ext cx="5049520" cy="2878455"/>
          </a:xfrm>
          <a:prstGeom prst="rect">
            <a:avLst/>
          </a:prstGeom>
          <a:effectLst>
            <a:reflection blurRad="6350" stA="52000" endA="300" endPos="35000" dir="5400000" sy="-100000" algn="bl" rotWithShape="0"/>
          </a:effectLst>
        </p:spPr>
      </p:pic>
      <p:sp>
        <p:nvSpPr>
          <p:cNvPr id="15" name="TextBox 14"/>
          <p:cNvSpPr txBox="1"/>
          <p:nvPr/>
        </p:nvSpPr>
        <p:spPr>
          <a:xfrm>
            <a:off x="4008822" y="812646"/>
            <a:ext cx="5370286" cy="1569660"/>
          </a:xfrm>
          <a:prstGeom prst="rect">
            <a:avLst/>
          </a:prstGeom>
          <a:noFill/>
        </p:spPr>
        <p:txBody>
          <a:bodyPr wrap="square" rtlCol="0">
            <a:spAutoFit/>
          </a:bodyPr>
          <a:lstStyle/>
          <a:p>
            <a:pPr algn="just"/>
            <a:r>
              <a:rPr lang="en-US" altLang="zh-CN" sz="3200" dirty="0" err="1">
                <a:latin typeface="+mj-lt"/>
                <a:ea typeface="迷你简细倩" panose="03000509000000000000" pitchFamily="65" charset="-122"/>
              </a:rPr>
              <a:t>Đám</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cháy</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xảy</a:t>
            </a:r>
            <a:r>
              <a:rPr lang="en-US" altLang="zh-CN" sz="3200" dirty="0">
                <a:latin typeface="+mj-lt"/>
                <a:ea typeface="迷你简细倩" panose="03000509000000000000" pitchFamily="65" charset="-122"/>
              </a:rPr>
              <a:t> ra </a:t>
            </a:r>
            <a:r>
              <a:rPr lang="en-US" altLang="zh-CN" sz="3200" dirty="0" err="1">
                <a:latin typeface="+mj-lt"/>
                <a:ea typeface="迷你简细倩" panose="03000509000000000000" pitchFamily="65" charset="-122"/>
              </a:rPr>
              <a:t>vào</a:t>
            </a:r>
            <a:r>
              <a:rPr lang="en-US" altLang="zh-CN" sz="3200" dirty="0">
                <a:latin typeface="+mj-lt"/>
                <a:ea typeface="迷你简细倩" panose="03000509000000000000" pitchFamily="65" charset="-122"/>
              </a:rPr>
              <a:t> </a:t>
            </a:r>
            <a:r>
              <a:rPr lang="en-US" altLang="zh-CN" sz="3200" dirty="0" err="1">
                <a:latin typeface="Calibri" panose="020F0502020204030204" pitchFamily="34" charset="0"/>
                <a:cs typeface="Calibri" panose="020F0502020204030204" pitchFamily="34" charset="0"/>
              </a:rPr>
              <a:t>nửa</a:t>
            </a:r>
            <a:r>
              <a:rPr lang="vi-VN" sz="3200" dirty="0">
                <a:latin typeface="Calibri" panose="020F0502020204030204" pitchFamily="34" charset="0"/>
                <a:cs typeface="Calibri" panose="020F0502020204030204" pitchFamily="34" charset="0"/>
              </a:rPr>
              <a:t> đêm, khi</a:t>
            </a:r>
            <a:r>
              <a:rPr lang="en-US"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mọi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người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đều</a:t>
            </a:r>
            <a:r>
              <a:rPr lang="vi-VN" sz="3200" dirty="0">
                <a:latin typeface="Calibri" panose="020F0502020204030204" pitchFamily="34" charset="0"/>
                <a:cs typeface="Calibri" panose="020F0502020204030204" pitchFamily="34" charset="0"/>
              </a:rPr>
              <a:t> đang </a:t>
            </a:r>
            <a:r>
              <a:rPr lang="en-US" sz="3200" dirty="0" err="1">
                <a:latin typeface="Calibri" panose="020F0502020204030204" pitchFamily="34" charset="0"/>
                <a:cs typeface="Calibri" panose="020F0502020204030204" pitchFamily="34" charset="0"/>
              </a:rPr>
              <a:t>chìm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trong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giấc</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ngủ</a:t>
            </a:r>
            <a:r>
              <a:rPr lang="en-US" sz="3200" dirty="0">
                <a:latin typeface="Calibri" panose="020F0502020204030204" pitchFamily="34" charset="0"/>
                <a:cs typeface="Calibri" panose="020F0502020204030204" pitchFamily="34" charset="0"/>
              </a:rPr>
              <a:t>.</a:t>
            </a:r>
            <a:endParaRPr lang="zh-CN" altLang="en-US" sz="3200" dirty="0">
              <a:latin typeface="Calibri" panose="020F0502020204030204" pitchFamily="34" charset="0"/>
              <a:ea typeface="华康海报体W12(P)" pitchFamily="82" charset="-122"/>
              <a:cs typeface="Calibri" panose="020F0502020204030204" pitchFamily="34" charset="0"/>
            </a:endParaRPr>
          </a:p>
        </p:txBody>
      </p:sp>
    </p:spTree>
    <p:extLst>
      <p:ext uri="{BB962C8B-B14F-4D97-AF65-F5344CB8AC3E}">
        <p14:creationId xmlns:p14="http://schemas.microsoft.com/office/powerpoint/2010/main" val="2238333331"/>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969" y="131650"/>
            <a:ext cx="6560129" cy="3778641"/>
          </a:xfrm>
          <a:prstGeom prst="rect">
            <a:avLst/>
          </a:prstGeom>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80476" y="365921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170857" y="3735656"/>
            <a:ext cx="3199602" cy="3199602"/>
          </a:xfrm>
          <a:prstGeom prst="rect">
            <a:avLst/>
          </a:prstGeom>
        </p:spPr>
      </p:pic>
      <p:grpSp>
        <p:nvGrpSpPr>
          <p:cNvPr id="10" name="组合 11"/>
          <p:cNvGrpSpPr/>
          <p:nvPr/>
        </p:nvGrpSpPr>
        <p:grpSpPr>
          <a:xfrm>
            <a:off x="335281" y="899160"/>
            <a:ext cx="4186738" cy="342900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TextBox 6"/>
          <p:cNvSpPr txBox="1"/>
          <p:nvPr/>
        </p:nvSpPr>
        <p:spPr>
          <a:xfrm>
            <a:off x="1025426" y="1882737"/>
            <a:ext cx="2775612" cy="1569660"/>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Người đã dũng cảm cứu em bé là ai?</a:t>
            </a:r>
            <a:endParaRPr lang="zh-CN" altLang="en-US" sz="3200" dirty="0">
              <a:latin typeface="+mj-lt"/>
              <a:ea typeface="华康海报体W12(P)" pitchFamily="82" charset="-122"/>
            </a:endParaRPr>
          </a:p>
        </p:txBody>
      </p:sp>
      <p:sp>
        <p:nvSpPr>
          <p:cNvPr id="15" name="TextBox 14"/>
          <p:cNvSpPr txBox="1"/>
          <p:nvPr/>
        </p:nvSpPr>
        <p:spPr>
          <a:xfrm>
            <a:off x="4694385" y="1137913"/>
            <a:ext cx="5703061" cy="1569660"/>
          </a:xfrm>
          <a:prstGeom prst="rect">
            <a:avLst/>
          </a:prstGeom>
          <a:noFill/>
        </p:spPr>
        <p:txBody>
          <a:bodyPr wrap="square" rtlCol="0">
            <a:spAutoFit/>
          </a:bodyPr>
          <a:lstStyle/>
          <a:p>
            <a:pPr algn="just"/>
            <a:r>
              <a:rPr lang="vi-VN" sz="3200" dirty="0" err="1">
                <a:latin typeface="Calibri" panose="020F0502020204030204" pitchFamily="34" charset="0"/>
                <a:cs typeface="Calibri" panose="020F0502020204030204" pitchFamily="34" charset="0"/>
              </a:rPr>
              <a:t>Người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đã</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dũng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cảm</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cứu</a:t>
            </a:r>
            <a:r>
              <a:rPr lang="vi-VN" sz="3200" dirty="0">
                <a:latin typeface="Calibri" panose="020F0502020204030204" pitchFamily="34" charset="0"/>
                <a:cs typeface="Calibri" panose="020F0502020204030204" pitchFamily="34" charset="0"/>
              </a:rPr>
              <a:t> em </a:t>
            </a:r>
            <a:r>
              <a:rPr lang="vi-VN" sz="3200" dirty="0" err="1">
                <a:latin typeface="Calibri" panose="020F0502020204030204" pitchFamily="34" charset="0"/>
                <a:cs typeface="Calibri" panose="020F0502020204030204" pitchFamily="34" charset="0"/>
              </a:rPr>
              <a:t>bé</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chính</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là</a:t>
            </a:r>
            <a:r>
              <a:rPr lang="vi-VN" sz="3200" dirty="0">
                <a:latin typeface="Calibri" panose="020F0502020204030204" pitchFamily="34" charset="0"/>
                <a:cs typeface="Calibri" panose="020F0502020204030204" pitchFamily="34" charset="0"/>
              </a:rPr>
              <a:t> anh </a:t>
            </a:r>
            <a:r>
              <a:rPr lang="vi-VN" sz="3200" dirty="0" err="1">
                <a:latin typeface="Calibri" panose="020F0502020204030204" pitchFamily="34" charset="0"/>
                <a:cs typeface="Calibri" panose="020F0502020204030204" pitchFamily="34" charset="0"/>
              </a:rPr>
              <a:t>bán</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bánh</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giò</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hàng</a:t>
            </a:r>
            <a:r>
              <a:rPr lang="vi-VN" sz="3200" dirty="0">
                <a:latin typeface="Calibri" panose="020F0502020204030204" pitchFamily="34" charset="0"/>
                <a:cs typeface="Calibri" panose="020F0502020204030204" pitchFamily="34" charset="0"/>
              </a:rPr>
              <a:t> đêm.</a:t>
            </a:r>
            <a:endParaRPr lang="zh-CN" altLang="en-US" sz="3200" dirty="0">
              <a:latin typeface="Calibri" panose="020F0502020204030204" pitchFamily="34" charset="0"/>
              <a:ea typeface="华康海报体W12(P)" pitchFamily="82" charset="-122"/>
              <a:cs typeface="Calibri" panose="020F0502020204030204" pitchFamily="34" charset="0"/>
            </a:endParaRPr>
          </a:p>
        </p:txBody>
      </p:sp>
      <p:pic>
        <p:nvPicPr>
          <p:cNvPr id="16" name="图片 15"/>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585035" y="3845727"/>
            <a:ext cx="2606965" cy="2661277"/>
          </a:xfrm>
          <a:prstGeom prst="rect">
            <a:avLst/>
          </a:prstGeom>
        </p:spPr>
      </p:pic>
      <p:grpSp>
        <p:nvGrpSpPr>
          <p:cNvPr id="2" name="Group 1"/>
          <p:cNvGrpSpPr/>
          <p:nvPr/>
        </p:nvGrpSpPr>
        <p:grpSpPr>
          <a:xfrm>
            <a:off x="12225563" y="4691110"/>
            <a:ext cx="1927091" cy="2287856"/>
            <a:chOff x="11122687" y="4668994"/>
            <a:chExt cx="1927091" cy="2287856"/>
          </a:xfrm>
        </p:grpSpPr>
        <p:pic>
          <p:nvPicPr>
            <p:cNvPr id="3074" name="Picture 2" descr="Người Đi Xe Đạp Lái - Miễn Phí vector hình ảnh trên Pixaba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1122687" y="4668994"/>
              <a:ext cx="1901471" cy="2287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ự làm bánh giò nóng tại nhà - VnExpress Đời số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200" r="99600"/>
                      </a14:imgEffect>
                    </a14:imgLayer>
                  </a14:imgProps>
                </a:ext>
                <a:ext uri="{28A0092B-C50C-407E-A947-70E740481C1C}">
                  <a14:useLocalDpi xmlns:a14="http://schemas.microsoft.com/office/drawing/2010/main" val="0"/>
                </a:ext>
              </a:extLst>
            </a:blip>
            <a:srcRect/>
            <a:stretch>
              <a:fillRect/>
            </a:stretch>
          </p:blipFill>
          <p:spPr bwMode="auto">
            <a:xfrm>
              <a:off x="12280890" y="5749989"/>
              <a:ext cx="768888" cy="6320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5474731"/>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path" presetSubtype="0" accel="50000" decel="50000" fill="hold" nodeType="withEffect">
                                  <p:stCondLst>
                                    <p:cond delay="0"/>
                                  </p:stCondLst>
                                  <p:childTnLst>
                                    <p:animMotion origin="layout" path="M 0.09167 -0.01157 L -0.48802 -0.01666 " pathEditMode="relative" rAng="0" ptsTypes="AA">
                                      <p:cBhvr>
                                        <p:cTn id="28" dur="2000" fill="hold"/>
                                        <p:tgtEl>
                                          <p:spTgt spid="2"/>
                                        </p:tgtEl>
                                        <p:attrNameLst>
                                          <p:attrName>ppt_x</p:attrName>
                                          <p:attrName>ppt_y</p:attrName>
                                        </p:attrNameLst>
                                      </p:cBhvr>
                                      <p:rCtr x="-28984" y="-255"/>
                                    </p:animMotion>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grpId="1" nodeType="clickEffect">
                                  <p:stCondLst>
                                    <p:cond delay="0"/>
                                  </p:stCondLst>
                                  <p:childTnLst>
                                    <p:animEffect transition="out" filter="randombar(horizontal)">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080" y="-492766"/>
            <a:ext cx="9067799" cy="4681226"/>
          </a:xfrm>
          <a:prstGeom prst="rect">
            <a:avLst/>
          </a:prstGeom>
          <a:effectLst>
            <a:softEdge rad="127000"/>
          </a:effectLst>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80476" y="365921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335281" y="3796561"/>
            <a:ext cx="3199602" cy="3199602"/>
          </a:xfrm>
          <a:prstGeom prst="rect">
            <a:avLst/>
          </a:prstGeom>
        </p:spPr>
      </p:pic>
      <p:grpSp>
        <p:nvGrpSpPr>
          <p:cNvPr id="10" name="组合 11"/>
          <p:cNvGrpSpPr/>
          <p:nvPr/>
        </p:nvGrpSpPr>
        <p:grpSpPr>
          <a:xfrm>
            <a:off x="335281" y="899160"/>
            <a:ext cx="4186738" cy="342900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585035" y="3845727"/>
            <a:ext cx="2606965" cy="2661277"/>
          </a:xfrm>
          <a:prstGeom prst="rect">
            <a:avLst/>
          </a:prstGeom>
        </p:spPr>
      </p:pic>
      <p:grpSp>
        <p:nvGrpSpPr>
          <p:cNvPr id="2" name="Group 1"/>
          <p:cNvGrpSpPr/>
          <p:nvPr/>
        </p:nvGrpSpPr>
        <p:grpSpPr>
          <a:xfrm>
            <a:off x="5953131" y="4570144"/>
            <a:ext cx="1927091" cy="2287856"/>
            <a:chOff x="11122687" y="4668994"/>
            <a:chExt cx="1927091" cy="2287856"/>
          </a:xfrm>
        </p:grpSpPr>
        <p:pic>
          <p:nvPicPr>
            <p:cNvPr id="3074" name="Picture 2" descr="Người Đi Xe Đạp Lái - Miễn Phí vector hình ảnh trên Pixaba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1122687" y="4668994"/>
              <a:ext cx="1901471" cy="2287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ự làm bánh giò nóng tại nhà - VnExpress Đời số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200" r="99600"/>
                      </a14:imgEffect>
                    </a14:imgLayer>
                  </a14:imgProps>
                </a:ext>
                <a:ext uri="{28A0092B-C50C-407E-A947-70E740481C1C}">
                  <a14:useLocalDpi xmlns:a14="http://schemas.microsoft.com/office/drawing/2010/main" val="0"/>
                </a:ext>
              </a:extLst>
            </a:blip>
            <a:srcRect/>
            <a:stretch>
              <a:fillRect/>
            </a:stretch>
          </p:blipFill>
          <p:spPr bwMode="auto">
            <a:xfrm>
              <a:off x="12280890" y="5749989"/>
              <a:ext cx="768888" cy="63202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961347" y="1708091"/>
            <a:ext cx="2875809" cy="2062103"/>
          </a:xfrm>
          <a:prstGeom prst="rect">
            <a:avLst/>
          </a:prstGeom>
          <a:noFill/>
        </p:spPr>
        <p:txBody>
          <a:bodyPr wrap="square" rtlCol="0">
            <a:spAutoFit/>
          </a:bodyPr>
          <a:lstStyle/>
          <a:p>
            <a:pPr algn="just"/>
            <a:r>
              <a:rPr lang="en-US" altLang="zh-CN" sz="3200" dirty="0">
                <a:latin typeface="+mj-lt"/>
                <a:ea typeface="迷你简细倩" panose="03000509000000000000" pitchFamily="65" charset="-122"/>
              </a:rPr>
              <a:t>Con </a:t>
            </a:r>
            <a:r>
              <a:rPr lang="en-US" altLang="zh-CN" sz="3200" dirty="0" err="1">
                <a:latin typeface="+mj-lt"/>
                <a:ea typeface="迷你简细倩" panose="03000509000000000000" pitchFamily="65" charset="-122"/>
              </a:rPr>
              <a:t>người</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và</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hành</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động</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của</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anh</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có</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gì</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đặc</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biệt</a:t>
            </a:r>
            <a:r>
              <a:rPr lang="en-US" altLang="zh-CN" sz="3200" dirty="0">
                <a:latin typeface="+mj-lt"/>
                <a:ea typeface="迷你简细倩" panose="03000509000000000000" pitchFamily="65" charset="-122"/>
              </a:rPr>
              <a:t>?</a:t>
            </a:r>
            <a:endParaRPr lang="zh-CN" altLang="en-US" sz="3200" dirty="0">
              <a:latin typeface="+mj-lt"/>
              <a:ea typeface="华康海报体W12(P)" pitchFamily="82" charset="-122"/>
            </a:endParaRPr>
          </a:p>
        </p:txBody>
      </p:sp>
      <p:sp>
        <p:nvSpPr>
          <p:cNvPr id="18" name="TextBox 17"/>
          <p:cNvSpPr txBox="1"/>
          <p:nvPr/>
        </p:nvSpPr>
        <p:spPr>
          <a:xfrm>
            <a:off x="2428650" y="324497"/>
            <a:ext cx="8309485" cy="2677656"/>
          </a:xfrm>
          <a:prstGeom prst="rect">
            <a:avLst/>
          </a:prstGeom>
          <a:noFill/>
        </p:spPr>
        <p:txBody>
          <a:bodyPr wrap="square" rtlCol="0">
            <a:spAutoFit/>
          </a:bodyPr>
          <a:lstStyle/>
          <a:p>
            <a:pPr marL="571500" indent="-571500" algn="just">
              <a:lnSpc>
                <a:spcPct val="150000"/>
              </a:lnSpc>
              <a:buFontTx/>
              <a:buChar char="-"/>
            </a:pPr>
            <a:r>
              <a:rPr lang="en-US" altLang="zh-CN" sz="2800" dirty="0" err="1"/>
              <a:t>Là</a:t>
            </a:r>
            <a:r>
              <a:rPr lang="en-US" altLang="zh-CN" sz="2800" dirty="0"/>
              <a:t> </a:t>
            </a:r>
            <a:r>
              <a:rPr lang="en-US" altLang="zh-CN" sz="2800" dirty="0" err="1"/>
              <a:t>một</a:t>
            </a:r>
            <a:r>
              <a:rPr lang="en-US" altLang="zh-CN" sz="2800" dirty="0"/>
              <a:t> </a:t>
            </a:r>
            <a:r>
              <a:rPr lang="en-US" altLang="zh-CN" sz="2800" dirty="0" err="1"/>
              <a:t>người</a:t>
            </a:r>
            <a:r>
              <a:rPr lang="en-US" altLang="zh-CN" sz="2800" dirty="0"/>
              <a:t> </a:t>
            </a:r>
            <a:r>
              <a:rPr lang="en-US" altLang="zh-CN" sz="2800" dirty="0" err="1"/>
              <a:t>thương</a:t>
            </a:r>
            <a:r>
              <a:rPr lang="en-US" altLang="zh-CN" sz="2800" dirty="0"/>
              <a:t> </a:t>
            </a:r>
            <a:r>
              <a:rPr lang="en-US" altLang="zh-CN" sz="2800" dirty="0" err="1"/>
              <a:t>binh</a:t>
            </a:r>
            <a:r>
              <a:rPr lang="en-US" altLang="zh-CN" sz="2800" dirty="0"/>
              <a:t> </a:t>
            </a:r>
            <a:r>
              <a:rPr lang="en-US" altLang="zh-CN" sz="2800" dirty="0" err="1"/>
              <a:t>nặng</a:t>
            </a:r>
            <a:r>
              <a:rPr lang="en-US" altLang="zh-CN" sz="2800" dirty="0"/>
              <a:t>, </a:t>
            </a:r>
            <a:r>
              <a:rPr lang="en-US" altLang="zh-CN" sz="2800" dirty="0" err="1"/>
              <a:t>chỉ</a:t>
            </a:r>
            <a:r>
              <a:rPr lang="en-US" altLang="zh-CN" sz="2800" dirty="0"/>
              <a:t> </a:t>
            </a:r>
            <a:r>
              <a:rPr lang="en-US" altLang="zh-CN" sz="2800" dirty="0" err="1"/>
              <a:t>còn</a:t>
            </a:r>
            <a:r>
              <a:rPr lang="en-US" altLang="zh-CN" sz="2800" dirty="0"/>
              <a:t> </a:t>
            </a:r>
            <a:r>
              <a:rPr lang="en-US" altLang="zh-CN" sz="2800" dirty="0" err="1"/>
              <a:t>một</a:t>
            </a:r>
            <a:r>
              <a:rPr lang="en-US" altLang="zh-CN" sz="2800" dirty="0"/>
              <a:t> </a:t>
            </a:r>
            <a:r>
              <a:rPr lang="en-US" altLang="zh-CN" sz="2800" dirty="0" err="1"/>
              <a:t>chân</a:t>
            </a:r>
            <a:r>
              <a:rPr lang="en-US" altLang="zh-CN" sz="2800" dirty="0"/>
              <a:t>. Khi </a:t>
            </a:r>
            <a:r>
              <a:rPr lang="en-US" altLang="zh-CN" sz="2800" dirty="0" err="1"/>
              <a:t>rời</a:t>
            </a:r>
            <a:r>
              <a:rPr lang="en-US" altLang="zh-CN" sz="2800" dirty="0"/>
              <a:t> </a:t>
            </a:r>
            <a:r>
              <a:rPr lang="en-US" altLang="zh-CN" sz="2800" dirty="0" err="1"/>
              <a:t>quân</a:t>
            </a:r>
            <a:r>
              <a:rPr lang="en-US" altLang="zh-CN" sz="2800" dirty="0"/>
              <a:t> </a:t>
            </a:r>
            <a:r>
              <a:rPr lang="en-US" altLang="zh-CN" sz="2800" dirty="0" err="1"/>
              <a:t>ngũ</a:t>
            </a:r>
            <a:r>
              <a:rPr lang="en-US" altLang="zh-CN" sz="2800" dirty="0"/>
              <a:t> </a:t>
            </a:r>
            <a:r>
              <a:rPr lang="en-US" altLang="zh-CN" sz="2800" dirty="0" err="1"/>
              <a:t>làm</a:t>
            </a:r>
            <a:r>
              <a:rPr lang="en-US" altLang="zh-CN" sz="2800" dirty="0"/>
              <a:t> </a:t>
            </a:r>
            <a:r>
              <a:rPr lang="en-US" altLang="zh-CN" sz="2800" dirty="0" err="1"/>
              <a:t>nghề</a:t>
            </a:r>
            <a:r>
              <a:rPr lang="en-US" altLang="zh-CN" sz="2800" dirty="0"/>
              <a:t> </a:t>
            </a:r>
            <a:r>
              <a:rPr lang="en-US" altLang="zh-CN" sz="2800" dirty="0" err="1"/>
              <a:t>bán</a:t>
            </a:r>
            <a:r>
              <a:rPr lang="en-US" altLang="zh-CN" sz="2800" dirty="0"/>
              <a:t> bánh </a:t>
            </a:r>
            <a:r>
              <a:rPr lang="en-US" altLang="zh-CN" sz="2800" dirty="0" err="1"/>
              <a:t>giò</a:t>
            </a:r>
            <a:r>
              <a:rPr lang="en-US" altLang="zh-CN" sz="2800" dirty="0"/>
              <a:t>. </a:t>
            </a:r>
          </a:p>
          <a:p>
            <a:pPr marL="571500" indent="-571500" algn="just">
              <a:lnSpc>
                <a:spcPct val="150000"/>
              </a:lnSpc>
              <a:buFontTx/>
              <a:buChar char="-"/>
            </a:pPr>
            <a:r>
              <a:rPr lang="en-US" altLang="zh-CN" sz="2800" dirty="0"/>
              <a:t>Khi </a:t>
            </a:r>
            <a:r>
              <a:rPr lang="en-US" altLang="zh-CN" sz="2800" dirty="0" err="1"/>
              <a:t>gặp</a:t>
            </a:r>
            <a:r>
              <a:rPr lang="en-US" altLang="zh-CN" sz="2800" dirty="0"/>
              <a:t> </a:t>
            </a:r>
            <a:r>
              <a:rPr lang="en-US" altLang="zh-CN" sz="2800" dirty="0" err="1"/>
              <a:t>đám</a:t>
            </a:r>
            <a:r>
              <a:rPr lang="en-US" altLang="zh-CN" sz="2800" dirty="0"/>
              <a:t> </a:t>
            </a:r>
            <a:r>
              <a:rPr lang="en-US" altLang="zh-CN" sz="2800" dirty="0" err="1"/>
              <a:t>cháy</a:t>
            </a:r>
            <a:r>
              <a:rPr lang="en-US" altLang="zh-CN" sz="2800" dirty="0"/>
              <a:t>, </a:t>
            </a:r>
            <a:r>
              <a:rPr lang="en-US" altLang="zh-CN" sz="2800" dirty="0" err="1"/>
              <a:t>anh</a:t>
            </a:r>
            <a:r>
              <a:rPr lang="en-US" altLang="zh-CN" sz="2800" dirty="0"/>
              <a:t> </a:t>
            </a:r>
            <a:r>
              <a:rPr lang="en-US" altLang="zh-CN" sz="2800" dirty="0" err="1"/>
              <a:t>không</a:t>
            </a:r>
            <a:r>
              <a:rPr lang="en-US" altLang="zh-CN" sz="2800" dirty="0"/>
              <a:t> </a:t>
            </a:r>
            <a:r>
              <a:rPr lang="en-US" altLang="zh-CN" sz="2800" dirty="0" err="1"/>
              <a:t>chỉ</a:t>
            </a:r>
            <a:r>
              <a:rPr lang="en-US" altLang="zh-CN" sz="2800" dirty="0"/>
              <a:t> </a:t>
            </a:r>
            <a:r>
              <a:rPr lang="en-US" altLang="zh-CN" sz="2800" dirty="0" err="1"/>
              <a:t>báo</a:t>
            </a:r>
            <a:r>
              <a:rPr lang="en-US" altLang="zh-CN" sz="2800" dirty="0"/>
              <a:t> </a:t>
            </a:r>
            <a:r>
              <a:rPr lang="en-US" altLang="zh-CN" sz="2800" dirty="0" err="1"/>
              <a:t>cháy</a:t>
            </a:r>
            <a:r>
              <a:rPr lang="en-US" altLang="zh-CN" sz="2800" dirty="0"/>
              <a:t> </a:t>
            </a:r>
            <a:r>
              <a:rPr lang="en-US" altLang="zh-CN" sz="2800" dirty="0" err="1"/>
              <a:t>mà</a:t>
            </a:r>
            <a:r>
              <a:rPr lang="en-US" altLang="zh-CN" sz="2800" dirty="0"/>
              <a:t> </a:t>
            </a:r>
            <a:r>
              <a:rPr lang="en-US" altLang="zh-CN" sz="2800" dirty="0" err="1"/>
              <a:t>còn</a:t>
            </a:r>
            <a:r>
              <a:rPr lang="en-US" altLang="zh-CN" sz="2800" dirty="0"/>
              <a:t> </a:t>
            </a:r>
            <a:r>
              <a:rPr lang="en-US" altLang="zh-CN" sz="2800" dirty="0" err="1"/>
              <a:t>xả</a:t>
            </a:r>
            <a:r>
              <a:rPr lang="en-US" altLang="zh-CN" sz="2800" dirty="0"/>
              <a:t> </a:t>
            </a:r>
            <a:r>
              <a:rPr lang="en-US" altLang="zh-CN" sz="2800" dirty="0" err="1"/>
              <a:t>thân</a:t>
            </a:r>
            <a:r>
              <a:rPr lang="en-US" altLang="zh-CN" sz="2800" dirty="0"/>
              <a:t>, </a:t>
            </a:r>
            <a:r>
              <a:rPr lang="en-US" altLang="zh-CN" sz="2800" dirty="0" err="1"/>
              <a:t>lao</a:t>
            </a:r>
            <a:r>
              <a:rPr lang="en-US" altLang="zh-CN" sz="2800" dirty="0"/>
              <a:t> </a:t>
            </a:r>
            <a:r>
              <a:rPr lang="en-US" altLang="zh-CN" sz="2800" dirty="0" err="1"/>
              <a:t>vào</a:t>
            </a:r>
            <a:r>
              <a:rPr lang="en-US" altLang="zh-CN" sz="2800" dirty="0"/>
              <a:t> </a:t>
            </a:r>
            <a:r>
              <a:rPr lang="en-US" altLang="zh-CN" sz="2800" dirty="0" err="1"/>
              <a:t>đám</a:t>
            </a:r>
            <a:r>
              <a:rPr lang="en-US" altLang="zh-CN" sz="2800" dirty="0"/>
              <a:t> </a:t>
            </a:r>
            <a:r>
              <a:rPr lang="en-US" altLang="zh-CN" sz="2800" dirty="0" err="1"/>
              <a:t>cháy</a:t>
            </a:r>
            <a:r>
              <a:rPr lang="en-US" altLang="zh-CN" sz="2800" dirty="0"/>
              <a:t> </a:t>
            </a:r>
            <a:r>
              <a:rPr lang="en-US" altLang="zh-CN" sz="2800" dirty="0" err="1"/>
              <a:t>cứu</a:t>
            </a:r>
            <a:r>
              <a:rPr lang="en-US" altLang="zh-CN" sz="2800" dirty="0"/>
              <a:t> </a:t>
            </a:r>
            <a:r>
              <a:rPr lang="en-US" altLang="zh-CN" sz="2800" dirty="0" err="1"/>
              <a:t>người</a:t>
            </a:r>
            <a:r>
              <a:rPr lang="en-US" altLang="zh-CN" sz="2800" dirty="0"/>
              <a:t>.</a:t>
            </a:r>
          </a:p>
        </p:txBody>
      </p:sp>
    </p:spTree>
    <p:extLst>
      <p:ext uri="{BB962C8B-B14F-4D97-AF65-F5344CB8AC3E}">
        <p14:creationId xmlns:p14="http://schemas.microsoft.com/office/powerpoint/2010/main" val="1485121309"/>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10"/>
                                        </p:tgtEl>
                                      </p:cBhvr>
                                    </p:animEffect>
                                    <p:anim calcmode="lin" valueType="num">
                                      <p:cBhvr>
                                        <p:cTn id="20" dur="1000"/>
                                        <p:tgtEl>
                                          <p:spTgt spid="10"/>
                                        </p:tgtEl>
                                        <p:attrNameLst>
                                          <p:attrName>ppt_x</p:attrName>
                                        </p:attrNameLst>
                                      </p:cBhvr>
                                      <p:tavLst>
                                        <p:tav tm="0">
                                          <p:val>
                                            <p:strVal val="ppt_x"/>
                                          </p:val>
                                        </p:tav>
                                        <p:tav tm="100000">
                                          <p:val>
                                            <p:strVal val="ppt_x"/>
                                          </p:val>
                                        </p:tav>
                                      </p:tavLst>
                                    </p:anim>
                                    <p:anim calcmode="lin" valueType="num">
                                      <p:cBhvr>
                                        <p:cTn id="21" dur="1000"/>
                                        <p:tgtEl>
                                          <p:spTgt spid="10"/>
                                        </p:tgtEl>
                                        <p:attrNameLst>
                                          <p:attrName>ppt_y</p:attrName>
                                        </p:attrNameLst>
                                      </p:cBhvr>
                                      <p:tavLst>
                                        <p:tav tm="0">
                                          <p:val>
                                            <p:strVal val="ppt_y"/>
                                          </p:val>
                                        </p:tav>
                                        <p:tav tm="100000">
                                          <p:val>
                                            <p:strVal val="ppt_y+.1"/>
                                          </p:val>
                                        </p:tav>
                                      </p:tavLst>
                                    </p:anim>
                                    <p:set>
                                      <p:cBhvr>
                                        <p:cTn id="22" dur="1" fill="hold">
                                          <p:stCondLst>
                                            <p:cond delay="999"/>
                                          </p:stCondLst>
                                        </p:cTn>
                                        <p:tgtEl>
                                          <p:spTgt spid="10"/>
                                        </p:tgtEl>
                                        <p:attrNameLst>
                                          <p:attrName>style.visibility</p:attrName>
                                        </p:attrNameLst>
                                      </p:cBhvr>
                                      <p:to>
                                        <p:strVal val="hidden"/>
                                      </p:to>
                                    </p:set>
                                  </p:childTnLst>
                                </p:cTn>
                              </p:par>
                              <p:par>
                                <p:cTn id="23" presetID="42"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76201"/>
            <a:ext cx="12225563" cy="6858001"/>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99600" l="0" r="90000"/>
                    </a14:imgEffect>
                  </a14:imgLayer>
                </a14:imgProps>
              </a:ext>
            </a:extLst>
          </a:blip>
          <a:stretch>
            <a:fillRect/>
          </a:stretch>
        </p:blipFill>
        <p:spPr>
          <a:xfrm>
            <a:off x="240724" y="3827951"/>
            <a:ext cx="3199602" cy="3199602"/>
          </a:xfrm>
          <a:prstGeom prst="rect">
            <a:avLst/>
          </a:prstGeom>
        </p:spPr>
      </p:pic>
      <p:grpSp>
        <p:nvGrpSpPr>
          <p:cNvPr id="25" name="Group 24">
            <a:extLst>
              <a:ext uri="{FF2B5EF4-FFF2-40B4-BE49-F238E27FC236}">
                <a16:creationId xmlns:a16="http://schemas.microsoft.com/office/drawing/2014/main" id="{59BF743B-9CA5-4110-8FBD-FADE748174F6}"/>
              </a:ext>
            </a:extLst>
          </p:cNvPr>
          <p:cNvGrpSpPr/>
          <p:nvPr/>
        </p:nvGrpSpPr>
        <p:grpSpPr>
          <a:xfrm>
            <a:off x="2044152" y="66481"/>
            <a:ext cx="8181888" cy="878399"/>
            <a:chOff x="387313" y="473408"/>
            <a:chExt cx="6612754" cy="1971635"/>
          </a:xfrm>
        </p:grpSpPr>
        <p:sp>
          <p:nvSpPr>
            <p:cNvPr id="26" name="Rectangle: Rounded Corners 50">
              <a:extLst>
                <a:ext uri="{FF2B5EF4-FFF2-40B4-BE49-F238E27FC236}">
                  <a16:creationId xmlns:a16="http://schemas.microsoft.com/office/drawing/2014/main" id="{8DB7F839-5E8B-4BFC-B74F-F4C2D5B7769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51">
              <a:extLst>
                <a:ext uri="{FF2B5EF4-FFF2-40B4-BE49-F238E27FC236}">
                  <a16:creationId xmlns:a16="http://schemas.microsoft.com/office/drawing/2014/main" id="{90BDC6C3-A469-4189-A696-61ED86B195E5}"/>
                </a:ext>
              </a:extLst>
            </p:cNvPr>
            <p:cNvSpPr/>
            <p:nvPr/>
          </p:nvSpPr>
          <p:spPr>
            <a:xfrm>
              <a:off x="387313" y="473408"/>
              <a:ext cx="6612754" cy="1971635"/>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rgbClr val="FFFF00"/>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65BF6390-71A0-4D57-A157-A428BE72D9B5}"/>
              </a:ext>
            </a:extLst>
          </p:cNvPr>
          <p:cNvSpPr txBox="1"/>
          <p:nvPr/>
        </p:nvSpPr>
        <p:spPr>
          <a:xfrm>
            <a:off x="1819345" y="291686"/>
            <a:ext cx="8631501" cy="430887"/>
          </a:xfrm>
          <a:prstGeom prst="rect">
            <a:avLst/>
          </a:prstGeom>
          <a:noFill/>
        </p:spPr>
        <p:txBody>
          <a:bodyPr wrap="square" lIns="0" tIns="0" rIns="0" bIns="0" rtlCol="0">
            <a:spAutoFit/>
          </a:bodyPr>
          <a:lstStyle/>
          <a:p>
            <a:pPr algn="ctr"/>
            <a:r>
              <a:rPr lang="en-US" sz="2800" b="1">
                <a:solidFill>
                  <a:schemeClr val="accent1">
                    <a:lumMod val="50000"/>
                  </a:schemeClr>
                </a:solidFill>
                <a:latin typeface="#9Slide07 SVNSmirk" pitchFamily="2" charset="0"/>
              </a:rPr>
              <a:t>Hình ảnh về người bán đồ ăn rong buổi đêm</a:t>
            </a:r>
            <a:endParaRPr lang="en-SG" sz="2800" b="1">
              <a:solidFill>
                <a:srgbClr val="FF6699"/>
              </a:solidFill>
              <a:latin typeface="#9Slide07 SVNSmirk" pitchFamily="2" charset="0"/>
            </a:endParaRPr>
          </a:p>
        </p:txBody>
      </p:sp>
      <p:pic>
        <p:nvPicPr>
          <p:cNvPr id="29" name="Picture 2" descr="Phóng sự truyền hình &amp;quot;Sài Gòn đêm mưu sinh&amp;quot; - Tuổi Trẻ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013" y="1383523"/>
            <a:ext cx="3844808" cy="22499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6" descr="Gánh hàng rong vắng khách buồn bã giữa đêm mưa Sài Gòn: Mưu sinh chưa bao  giờ dễ dàng | Tạp Chí Sao"/>
          <p:cNvPicPr>
            <a:picLocks noChangeAspect="1" noChangeArrowheads="1"/>
          </p:cNvPicPr>
          <p:nvPr/>
        </p:nvPicPr>
        <p:blipFill rotWithShape="1">
          <a:blip r:embed="rId6">
            <a:extLst>
              <a:ext uri="{28A0092B-C50C-407E-A947-70E740481C1C}">
                <a14:useLocalDpi xmlns:a14="http://schemas.microsoft.com/office/drawing/2010/main" val="0"/>
              </a:ext>
            </a:extLst>
          </a:blip>
          <a:srcRect l="15350" t="8213" b="11410"/>
          <a:stretch/>
        </p:blipFill>
        <p:spPr bwMode="auto">
          <a:xfrm rot="708396">
            <a:off x="2628588" y="3951009"/>
            <a:ext cx="3650861" cy="23962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2" descr="Gánh hàng rong – hồn quê giữa phố phường Hà Nội | VOV.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60001">
            <a:off x="6685350" y="4000487"/>
            <a:ext cx="3687168" cy="24632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4" descr="Những phận đời mưu sinh trong đêm mưa bão Hà Nội - Báo Người lao độ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51228">
            <a:off x="6842782" y="1286370"/>
            <a:ext cx="3543821" cy="23619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223997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par>
                                <p:cTn id="16" presetID="14" presetClass="entr" presetSubtype="1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par>
                                <p:cTn id="19" presetID="14" presetClass="entr" presetSubtype="1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par>
                                <p:cTn id="22" presetID="14" presetClass="entr" presetSubtype="1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3">
            <a:extLst>
              <a:ext uri="{28A0092B-C50C-407E-A947-70E740481C1C}">
                <a14:useLocalDpi xmlns:a14="http://schemas.microsoft.com/office/drawing/2010/main" val="0"/>
              </a:ext>
            </a:extLst>
          </a:blip>
          <a:srcRect t="51639" b="11062"/>
          <a:stretch/>
        </p:blipFill>
        <p:spPr>
          <a:xfrm>
            <a:off x="0" y="0"/>
            <a:ext cx="12225563" cy="6858001"/>
          </a:xfrm>
          <a:prstGeom prst="rect">
            <a:avLst/>
          </a:prstGeom>
        </p:spPr>
      </p:pic>
      <p:pic>
        <p:nvPicPr>
          <p:cNvPr id="4"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387" y="-420853"/>
            <a:ext cx="6856786" cy="2345386"/>
          </a:xfrm>
          <a:prstGeom prst="rect">
            <a:avLst/>
          </a:prstGeom>
          <a:effectLst>
            <a:softEdge rad="127000"/>
          </a:effectLst>
        </p:spPr>
      </p:pic>
      <p:pic>
        <p:nvPicPr>
          <p:cNvPr id="6"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07355" y="4460644"/>
            <a:ext cx="5484645" cy="2060868"/>
          </a:xfrm>
          <a:prstGeom prst="rect">
            <a:avLst/>
          </a:prstGeom>
        </p:spPr>
      </p:pic>
      <p:sp>
        <p:nvSpPr>
          <p:cNvPr id="7" name="TextBox 6"/>
          <p:cNvSpPr txBox="1"/>
          <p:nvPr/>
        </p:nvSpPr>
        <p:spPr>
          <a:xfrm>
            <a:off x="3349621" y="191964"/>
            <a:ext cx="5632522" cy="1077218"/>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Chi tiết nào trong câu chuyện gây bất ngờ cho người đọc?</a:t>
            </a:r>
            <a:endParaRPr lang="zh-CN" altLang="en-US" sz="3200" dirty="0">
              <a:latin typeface="+mj-lt"/>
              <a:ea typeface="华康海报体W12(P)" pitchFamily="82" charset="-122"/>
            </a:endParaRP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99048" l="0" r="98925">
                        <a14:foregroundMark x1="9677" y1="31429" x2="22581" y2="36190"/>
                        <a14:foregroundMark x1="18280" y1="14286" x2="29032" y2="25714"/>
                        <a14:foregroundMark x1="35484" y1="7619" x2="40860" y2="21905"/>
                        <a14:foregroundMark x1="16129" y1="35238" x2="18280" y2="34286"/>
                        <a14:foregroundMark x1="11828" y1="34286" x2="13978" y2="32381"/>
                        <a14:backgroundMark x1="8602" y1="32381" x2="13978" y2="35238"/>
                        <a14:backgroundMark x1="18280" y1="16190" x2="24731" y2="23810"/>
                        <a14:backgroundMark x1="27957" y1="26667" x2="30108" y2="27619"/>
                        <a14:backgroundMark x1="39785" y1="24762" x2="44086" y2="25714"/>
                        <a14:backgroundMark x1="8602" y1="31429" x2="11828" y2="35238"/>
                        <a14:backgroundMark x1="19355" y1="37143" x2="24731" y2="37143"/>
                        <a14:backgroundMark x1="17204" y1="35238" x2="21505" y2="38095"/>
                        <a14:backgroundMark x1="18280" y1="36190" x2="18280" y2="36190"/>
                      </a14:backgroundRemoval>
                    </a14:imgEffect>
                  </a14:imgLayer>
                </a14:imgProps>
              </a:ext>
            </a:extLst>
          </a:blip>
          <a:stretch>
            <a:fillRect/>
          </a:stretch>
        </p:blipFill>
        <p:spPr>
          <a:xfrm>
            <a:off x="1863722" y="-218057"/>
            <a:ext cx="1485899" cy="1677628"/>
          </a:xfrm>
          <a:prstGeom prst="rect">
            <a:avLst/>
          </a:prstGeom>
        </p:spPr>
      </p:pic>
      <p:pic>
        <p:nvPicPr>
          <p:cNvPr id="11" name="图片 9"/>
          <p:cNvPicPr>
            <a:picLocks noChangeAspect="1"/>
          </p:cNvPicPr>
          <p:nvPr/>
        </p:nvPicPr>
        <p:blipFill rotWithShape="1">
          <a:blip r:embed="rId9">
            <a:extLst>
              <a:ext uri="{28A0092B-C50C-407E-A947-70E740481C1C}">
                <a14:useLocalDpi xmlns:a14="http://schemas.microsoft.com/office/drawing/2010/main" val="0"/>
              </a:ext>
            </a:extLst>
          </a:blip>
          <a:srcRect l="3810" t="13952" r="3917" b="41810"/>
          <a:stretch/>
        </p:blipFill>
        <p:spPr>
          <a:xfrm>
            <a:off x="998841" y="1712766"/>
            <a:ext cx="10672601" cy="4207449"/>
          </a:xfrm>
          <a:prstGeom prst="rect">
            <a:avLst/>
          </a:prstGeom>
          <a:ln>
            <a:noFill/>
          </a:ln>
          <a:effectLst>
            <a:softEdge rad="112500"/>
          </a:effectLst>
        </p:spPr>
      </p:pic>
      <p:sp>
        <p:nvSpPr>
          <p:cNvPr id="10" name="矩形 90">
            <a:extLst>
              <a:ext uri="{FF2B5EF4-FFF2-40B4-BE49-F238E27FC236}">
                <a16:creationId xmlns:a16="http://schemas.microsoft.com/office/drawing/2014/main" id="{66119D9E-9A83-45A5-93DD-1E964A7C9571}"/>
              </a:ext>
            </a:extLst>
          </p:cNvPr>
          <p:cNvSpPr/>
          <p:nvPr/>
        </p:nvSpPr>
        <p:spPr>
          <a:xfrm>
            <a:off x="1752082" y="1576030"/>
            <a:ext cx="9585959" cy="14933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t>	- </a:t>
            </a:r>
            <a:r>
              <a:rPr lang="en-US" altLang="zh-CN" sz="3200" dirty="0" err="1"/>
              <a:t>Người</a:t>
            </a:r>
            <a:r>
              <a:rPr lang="en-US" altLang="zh-CN" sz="3200" dirty="0"/>
              <a:t> ta </a:t>
            </a:r>
            <a:r>
              <a:rPr lang="en-US" altLang="zh-CN" sz="3200" dirty="0" err="1"/>
              <a:t>cấp</a:t>
            </a:r>
            <a:r>
              <a:rPr lang="en-US" altLang="zh-CN" sz="3200" dirty="0"/>
              <a:t> </a:t>
            </a:r>
            <a:r>
              <a:rPr lang="en-US" altLang="zh-CN" sz="3200" dirty="0" err="1"/>
              <a:t>cứu</a:t>
            </a:r>
            <a:r>
              <a:rPr lang="en-US" altLang="zh-CN" sz="3200" dirty="0"/>
              <a:t> </a:t>
            </a:r>
            <a:r>
              <a:rPr lang="en-US" altLang="zh-CN" sz="3200" dirty="0" err="1"/>
              <a:t>cho</a:t>
            </a:r>
            <a:r>
              <a:rPr lang="en-US" altLang="zh-CN" sz="3200" dirty="0"/>
              <a:t> </a:t>
            </a:r>
            <a:r>
              <a:rPr lang="en-US" altLang="zh-CN" sz="3200" dirty="0" err="1"/>
              <a:t>người</a:t>
            </a:r>
            <a:r>
              <a:rPr lang="en-US" altLang="zh-CN" sz="3200" dirty="0"/>
              <a:t> </a:t>
            </a:r>
            <a:r>
              <a:rPr lang="en-US" altLang="zh-CN" sz="3200" dirty="0" err="1"/>
              <a:t>đàn</a:t>
            </a:r>
            <a:r>
              <a:rPr lang="en-US" altLang="zh-CN" sz="3200" dirty="0"/>
              <a:t> </a:t>
            </a:r>
            <a:r>
              <a:rPr lang="en-US" altLang="zh-CN" sz="3200" dirty="0" err="1"/>
              <a:t>ông</a:t>
            </a:r>
            <a:r>
              <a:rPr lang="en-US" altLang="zh-CN" sz="3200" dirty="0"/>
              <a:t>, </a:t>
            </a:r>
            <a:r>
              <a:rPr lang="en-US" altLang="zh-CN" sz="3200" dirty="0" err="1"/>
              <a:t>bất</a:t>
            </a:r>
            <a:r>
              <a:rPr lang="en-US" altLang="zh-CN" sz="3200" dirty="0"/>
              <a:t> </a:t>
            </a:r>
            <a:r>
              <a:rPr lang="en-US" altLang="zh-CN" sz="3200" dirty="0" err="1"/>
              <a:t>ngờ</a:t>
            </a:r>
            <a:r>
              <a:rPr lang="en-US" altLang="zh-CN" sz="3200" dirty="0"/>
              <a:t> </a:t>
            </a:r>
            <a:r>
              <a:rPr lang="en-US" altLang="zh-CN" sz="3200" dirty="0" err="1"/>
              <a:t>phát</a:t>
            </a:r>
            <a:r>
              <a:rPr lang="en-US" altLang="zh-CN" sz="3200" dirty="0"/>
              <a:t> </a:t>
            </a:r>
            <a:r>
              <a:rPr lang="en-US" altLang="zh-CN" sz="3200" dirty="0" err="1"/>
              <a:t>hiện</a:t>
            </a:r>
            <a:r>
              <a:rPr lang="en-US" altLang="zh-CN" sz="3200" dirty="0"/>
              <a:t> ra </a:t>
            </a:r>
            <a:r>
              <a:rPr lang="en-US" altLang="zh-CN" sz="3200" dirty="0" err="1"/>
              <a:t>anh</a:t>
            </a:r>
            <a:r>
              <a:rPr lang="en-US" altLang="zh-CN" sz="3200" dirty="0"/>
              <a:t> ta </a:t>
            </a:r>
            <a:r>
              <a:rPr lang="en-US" altLang="zh-CN" sz="3200" dirty="0" err="1"/>
              <a:t>có</a:t>
            </a:r>
            <a:r>
              <a:rPr lang="en-US" altLang="zh-CN" sz="3200" dirty="0"/>
              <a:t> </a:t>
            </a:r>
            <a:r>
              <a:rPr lang="en-US" altLang="zh-CN" sz="3200" dirty="0" err="1"/>
              <a:t>một</a:t>
            </a:r>
            <a:r>
              <a:rPr lang="en-US" altLang="zh-CN" sz="3200" dirty="0"/>
              <a:t> </a:t>
            </a:r>
            <a:r>
              <a:rPr lang="en-US" altLang="zh-CN" sz="3200" dirty="0" err="1"/>
              <a:t>cái</a:t>
            </a:r>
            <a:r>
              <a:rPr lang="en-US" altLang="zh-CN" sz="3200" dirty="0"/>
              <a:t> </a:t>
            </a:r>
            <a:r>
              <a:rPr lang="en-US" altLang="zh-CN" sz="3200" dirty="0" err="1"/>
              <a:t>chân</a:t>
            </a:r>
            <a:r>
              <a:rPr lang="en-US" altLang="zh-CN" sz="3200" dirty="0"/>
              <a:t> </a:t>
            </a:r>
            <a:r>
              <a:rPr lang="en-US" altLang="zh-CN" sz="3200" dirty="0" err="1"/>
              <a:t>gỗ</a:t>
            </a:r>
            <a:r>
              <a:rPr lang="en-US" altLang="zh-CN" sz="3200" dirty="0"/>
              <a:t>. 	</a:t>
            </a:r>
          </a:p>
        </p:txBody>
      </p:sp>
      <p:pic>
        <p:nvPicPr>
          <p:cNvPr id="13" name="图片 9">
            <a:extLst>
              <a:ext uri="{FF2B5EF4-FFF2-40B4-BE49-F238E27FC236}">
                <a16:creationId xmlns:a16="http://schemas.microsoft.com/office/drawing/2014/main"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156899" y="1718332"/>
            <a:ext cx="933875" cy="1015294"/>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0" b="99600" l="0" r="90000"/>
                    </a14:imgEffect>
                  </a14:imgLayer>
                </a14:imgProps>
              </a:ext>
            </a:extLst>
          </a:blip>
          <a:stretch>
            <a:fillRect/>
          </a:stretch>
        </p:blipFill>
        <p:spPr>
          <a:xfrm>
            <a:off x="22317" y="4466233"/>
            <a:ext cx="2498982" cy="2498982"/>
          </a:xfrm>
          <a:prstGeom prst="rect">
            <a:avLst/>
          </a:prstGeom>
        </p:spPr>
      </p:pic>
      <p:pic>
        <p:nvPicPr>
          <p:cNvPr id="15" name="图片 9">
            <a:extLst>
              <a:ext uri="{FF2B5EF4-FFF2-40B4-BE49-F238E27FC236}">
                <a16:creationId xmlns:a16="http://schemas.microsoft.com/office/drawing/2014/main"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231671" y="2891184"/>
            <a:ext cx="933875" cy="1015294"/>
          </a:xfrm>
          <a:prstGeom prst="rect">
            <a:avLst/>
          </a:prstGeom>
        </p:spPr>
      </p:pic>
      <p:pic>
        <p:nvPicPr>
          <p:cNvPr id="16" name="图片 9">
            <a:extLst>
              <a:ext uri="{FF2B5EF4-FFF2-40B4-BE49-F238E27FC236}">
                <a16:creationId xmlns:a16="http://schemas.microsoft.com/office/drawing/2014/main"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271808" y="4188966"/>
            <a:ext cx="933875" cy="1015294"/>
          </a:xfrm>
          <a:prstGeom prst="rect">
            <a:avLst/>
          </a:prstGeom>
        </p:spPr>
      </p:pic>
      <p:sp>
        <p:nvSpPr>
          <p:cNvPr id="17" name="矩形 90">
            <a:extLst>
              <a:ext uri="{FF2B5EF4-FFF2-40B4-BE49-F238E27FC236}">
                <a16:creationId xmlns:a16="http://schemas.microsoft.com/office/drawing/2014/main" id="{66119D9E-9A83-45A5-93DD-1E964A7C9571}"/>
              </a:ext>
            </a:extLst>
          </p:cNvPr>
          <p:cNvSpPr/>
          <p:nvPr/>
        </p:nvSpPr>
        <p:spPr>
          <a:xfrm>
            <a:off x="1716433" y="2934107"/>
            <a:ext cx="9585959" cy="75469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t>		- </a:t>
            </a:r>
            <a:r>
              <a:rPr lang="en-US" altLang="zh-CN" sz="3200" dirty="0" err="1"/>
              <a:t>Kiểm</a:t>
            </a:r>
            <a:r>
              <a:rPr lang="en-US" altLang="zh-CN" sz="3200" dirty="0"/>
              <a:t> </a:t>
            </a:r>
            <a:r>
              <a:rPr lang="en-US" altLang="zh-CN" sz="3200" dirty="0" err="1"/>
              <a:t>tra</a:t>
            </a:r>
            <a:r>
              <a:rPr lang="en-US" altLang="zh-CN" sz="3200" dirty="0"/>
              <a:t> </a:t>
            </a:r>
            <a:r>
              <a:rPr lang="en-US" altLang="zh-CN" sz="3200" dirty="0" err="1"/>
              <a:t>giấy</a:t>
            </a:r>
            <a:r>
              <a:rPr lang="en-US" altLang="zh-CN" sz="3200" dirty="0"/>
              <a:t> </a:t>
            </a:r>
            <a:r>
              <a:rPr lang="en-US" altLang="zh-CN" sz="3200" dirty="0" err="1"/>
              <a:t>tờ</a:t>
            </a:r>
            <a:r>
              <a:rPr lang="en-US" altLang="zh-CN" sz="3200" dirty="0"/>
              <a:t> </a:t>
            </a:r>
            <a:r>
              <a:rPr lang="en-US" altLang="zh-CN" sz="3200" dirty="0" err="1"/>
              <a:t>thì</a:t>
            </a:r>
            <a:r>
              <a:rPr lang="en-US" altLang="zh-CN" sz="3200" dirty="0"/>
              <a:t> </a:t>
            </a:r>
            <a:r>
              <a:rPr lang="en-US" altLang="zh-CN" sz="3200" dirty="0" err="1"/>
              <a:t>biết</a:t>
            </a:r>
            <a:r>
              <a:rPr lang="en-US" altLang="zh-CN" sz="3200" dirty="0"/>
              <a:t> </a:t>
            </a:r>
            <a:r>
              <a:rPr lang="en-US" altLang="zh-CN" sz="3200" dirty="0" err="1"/>
              <a:t>anh</a:t>
            </a:r>
            <a:r>
              <a:rPr lang="en-US" altLang="zh-CN" sz="3200" dirty="0"/>
              <a:t> </a:t>
            </a:r>
            <a:r>
              <a:rPr lang="en-US" altLang="zh-CN" sz="3200" dirty="0" err="1"/>
              <a:t>là</a:t>
            </a:r>
            <a:r>
              <a:rPr lang="en-US" altLang="zh-CN" sz="3200" dirty="0"/>
              <a:t> </a:t>
            </a:r>
            <a:r>
              <a:rPr lang="en-US" altLang="zh-CN" sz="3200" dirty="0" err="1"/>
              <a:t>một</a:t>
            </a:r>
            <a:r>
              <a:rPr lang="en-US" altLang="zh-CN" sz="3200" dirty="0"/>
              <a:t> </a:t>
            </a:r>
            <a:r>
              <a:rPr lang="en-US" altLang="zh-CN" sz="3200" dirty="0" err="1"/>
              <a:t>thương</a:t>
            </a:r>
            <a:r>
              <a:rPr lang="en-US" altLang="zh-CN" sz="3200" dirty="0"/>
              <a:t> </a:t>
            </a:r>
            <a:r>
              <a:rPr lang="en-US" altLang="zh-CN" sz="3200" dirty="0" err="1"/>
              <a:t>binh</a:t>
            </a:r>
            <a:r>
              <a:rPr lang="en-US" altLang="zh-CN" sz="3200" dirty="0"/>
              <a:t>. </a:t>
            </a:r>
          </a:p>
        </p:txBody>
      </p:sp>
      <p:sp>
        <p:nvSpPr>
          <p:cNvPr id="18" name="矩形 90">
            <a:extLst>
              <a:ext uri="{FF2B5EF4-FFF2-40B4-BE49-F238E27FC236}">
                <a16:creationId xmlns:a16="http://schemas.microsoft.com/office/drawing/2014/main" id="{66119D9E-9A83-45A5-93DD-1E964A7C9571}"/>
              </a:ext>
            </a:extLst>
          </p:cNvPr>
          <p:cNvSpPr/>
          <p:nvPr/>
        </p:nvSpPr>
        <p:spPr>
          <a:xfrm>
            <a:off x="1798380" y="3605164"/>
            <a:ext cx="9585959" cy="22320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t>	- </a:t>
            </a:r>
            <a:r>
              <a:rPr lang="en-US" altLang="zh-CN" sz="3200" dirty="0" err="1"/>
              <a:t>Để</a:t>
            </a:r>
            <a:r>
              <a:rPr lang="en-US" altLang="zh-CN" sz="3200" dirty="0"/>
              <a:t> ý </a:t>
            </a:r>
            <a:r>
              <a:rPr lang="en-US" altLang="zh-CN" sz="3200" dirty="0" err="1"/>
              <a:t>đến</a:t>
            </a:r>
            <a:r>
              <a:rPr lang="en-US" altLang="zh-CN" sz="3200" dirty="0"/>
              <a:t> </a:t>
            </a:r>
            <a:r>
              <a:rPr lang="en-US" altLang="zh-CN" sz="3200" dirty="0" err="1"/>
              <a:t>chiếc</a:t>
            </a:r>
            <a:r>
              <a:rPr lang="en-US" altLang="zh-CN" sz="3200" dirty="0"/>
              <a:t> </a:t>
            </a:r>
            <a:r>
              <a:rPr lang="en-US" altLang="zh-CN" sz="3200" dirty="0" err="1"/>
              <a:t>xe</a:t>
            </a:r>
            <a:r>
              <a:rPr lang="en-US" altLang="zh-CN" sz="3200" dirty="0"/>
              <a:t> </a:t>
            </a:r>
            <a:r>
              <a:rPr lang="en-US" altLang="zh-CN" sz="3200" dirty="0" err="1"/>
              <a:t>đạp</a:t>
            </a:r>
            <a:r>
              <a:rPr lang="en-US" altLang="zh-CN" sz="3200" dirty="0"/>
              <a:t> </a:t>
            </a:r>
            <a:r>
              <a:rPr lang="en-US" altLang="zh-CN" sz="3200" dirty="0" err="1"/>
              <a:t>nằm</a:t>
            </a:r>
            <a:r>
              <a:rPr lang="en-US" altLang="zh-CN" sz="3200" dirty="0"/>
              <a:t> </a:t>
            </a:r>
            <a:r>
              <a:rPr lang="en-US" altLang="zh-CN" sz="3200" dirty="0" err="1"/>
              <a:t>lăn</a:t>
            </a:r>
            <a:r>
              <a:rPr lang="en-US" altLang="zh-CN" sz="3200" dirty="0"/>
              <a:t> </a:t>
            </a:r>
            <a:r>
              <a:rPr lang="en-US" altLang="zh-CN" sz="3200" dirty="0" err="1"/>
              <a:t>lóc</a:t>
            </a:r>
            <a:r>
              <a:rPr lang="en-US" altLang="zh-CN" sz="3200" dirty="0"/>
              <a:t> ở </a:t>
            </a:r>
            <a:r>
              <a:rPr lang="en-US" altLang="zh-CN" sz="3200" dirty="0" err="1"/>
              <a:t>góc</a:t>
            </a:r>
            <a:r>
              <a:rPr lang="en-US" altLang="zh-CN" sz="3200" dirty="0"/>
              <a:t> </a:t>
            </a:r>
            <a:r>
              <a:rPr lang="en-US" altLang="zh-CN" sz="3200" dirty="0" err="1"/>
              <a:t>tường</a:t>
            </a:r>
            <a:r>
              <a:rPr lang="en-US" altLang="zh-CN" sz="3200" dirty="0"/>
              <a:t> </a:t>
            </a:r>
            <a:r>
              <a:rPr lang="en-US" altLang="zh-CN" sz="3200" dirty="0" err="1"/>
              <a:t>và</a:t>
            </a:r>
            <a:r>
              <a:rPr lang="en-US" altLang="zh-CN" sz="3200" dirty="0"/>
              <a:t> </a:t>
            </a:r>
            <a:r>
              <a:rPr lang="en-US" altLang="zh-CN" sz="3200" dirty="0" err="1"/>
              <a:t>những</a:t>
            </a:r>
            <a:r>
              <a:rPr lang="en-US" altLang="zh-CN" sz="3200" dirty="0"/>
              <a:t> </a:t>
            </a:r>
            <a:r>
              <a:rPr lang="en-US" altLang="zh-CN" sz="3200" dirty="0" err="1"/>
              <a:t>chiếc</a:t>
            </a:r>
            <a:r>
              <a:rPr lang="en-US" altLang="zh-CN" sz="3200" dirty="0"/>
              <a:t> bánh </a:t>
            </a:r>
            <a:r>
              <a:rPr lang="en-US" altLang="zh-CN" sz="3200" dirty="0" err="1"/>
              <a:t>giò</a:t>
            </a:r>
            <a:r>
              <a:rPr lang="en-US" altLang="zh-CN" sz="3200" dirty="0"/>
              <a:t> tung </a:t>
            </a:r>
            <a:r>
              <a:rPr lang="en-US" altLang="zh-CN" sz="3200" dirty="0" err="1"/>
              <a:t>tóe</a:t>
            </a:r>
            <a:r>
              <a:rPr lang="en-US" altLang="zh-CN" sz="3200" dirty="0"/>
              <a:t>, </a:t>
            </a:r>
            <a:r>
              <a:rPr lang="en-US" altLang="zh-CN" sz="3200" dirty="0" err="1"/>
              <a:t>mới</a:t>
            </a:r>
            <a:r>
              <a:rPr lang="en-US" altLang="zh-CN" sz="3200" dirty="0"/>
              <a:t> </a:t>
            </a:r>
            <a:r>
              <a:rPr lang="en-US" altLang="zh-CN" sz="3200" dirty="0" err="1"/>
              <a:t>biết</a:t>
            </a:r>
            <a:r>
              <a:rPr lang="en-US" altLang="zh-CN" sz="3200" dirty="0"/>
              <a:t> </a:t>
            </a:r>
            <a:r>
              <a:rPr lang="en-US" altLang="zh-CN" sz="3200" dirty="0" err="1"/>
              <a:t>anh</a:t>
            </a:r>
            <a:r>
              <a:rPr lang="en-US" altLang="zh-CN" sz="3200" dirty="0"/>
              <a:t> </a:t>
            </a:r>
            <a:r>
              <a:rPr lang="en-US" altLang="zh-CN" sz="3200" dirty="0" err="1"/>
              <a:t>là</a:t>
            </a:r>
            <a:r>
              <a:rPr lang="en-US" altLang="zh-CN" sz="3200" dirty="0"/>
              <a:t> </a:t>
            </a:r>
            <a:r>
              <a:rPr lang="en-US" altLang="zh-CN" sz="3200" dirty="0" err="1"/>
              <a:t>người</a:t>
            </a:r>
            <a:r>
              <a:rPr lang="en-US" altLang="zh-CN" sz="3200" dirty="0"/>
              <a:t> </a:t>
            </a:r>
            <a:r>
              <a:rPr lang="en-US" altLang="zh-CN" sz="3200" dirty="0" err="1"/>
              <a:t>bán</a:t>
            </a:r>
            <a:r>
              <a:rPr lang="en-US" altLang="zh-CN" sz="3200" dirty="0"/>
              <a:t> bánh </a:t>
            </a:r>
            <a:r>
              <a:rPr lang="en-US" altLang="zh-CN" sz="3200" dirty="0" err="1"/>
              <a:t>giò</a:t>
            </a:r>
            <a:r>
              <a:rPr lang="en-US" altLang="zh-CN" sz="3200" dirty="0"/>
              <a:t>. </a:t>
            </a:r>
          </a:p>
        </p:txBody>
      </p:sp>
    </p:spTree>
    <p:extLst>
      <p:ext uri="{BB962C8B-B14F-4D97-AF65-F5344CB8AC3E}">
        <p14:creationId xmlns:p14="http://schemas.microsoft.com/office/powerpoint/2010/main" val="347752496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75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53"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960" y="-427291"/>
            <a:ext cx="8869680" cy="2560891"/>
          </a:xfrm>
          <a:prstGeom prst="rect">
            <a:avLst/>
          </a:prstGeom>
        </p:spPr>
      </p:pic>
      <p:sp>
        <p:nvSpPr>
          <p:cNvPr id="7" name="TextBox 6"/>
          <p:cNvSpPr txBox="1"/>
          <p:nvPr/>
        </p:nvSpPr>
        <p:spPr>
          <a:xfrm>
            <a:off x="1850209" y="246575"/>
            <a:ext cx="8107625" cy="1077218"/>
          </a:xfrm>
          <a:prstGeom prst="rect">
            <a:avLst/>
          </a:prstGeom>
          <a:noFill/>
        </p:spPr>
        <p:txBody>
          <a:bodyPr wrap="square" rtlCol="0">
            <a:spAutoFit/>
          </a:bodyPr>
          <a:lstStyle/>
          <a:p>
            <a:pPr algn="just"/>
            <a:r>
              <a:rPr lang="en-US" altLang="zh-CN" sz="3200">
                <a:solidFill>
                  <a:schemeClr val="accent2">
                    <a:lumMod val="75000"/>
                  </a:schemeClr>
                </a:solidFill>
                <a:latin typeface="+mj-lt"/>
                <a:ea typeface="迷你简细倩" panose="03000509000000000000" pitchFamily="65" charset="-122"/>
              </a:rPr>
              <a:t>Câu chuyện gợi cho em suy nghĩ gì về trách nhiệm công dân của mỗi người trong cuộc sống?</a:t>
            </a:r>
            <a:endParaRPr lang="zh-CN" altLang="en-US" sz="3200" dirty="0">
              <a:solidFill>
                <a:schemeClr val="accent2">
                  <a:lumMod val="75000"/>
                </a:schemeClr>
              </a:solidFill>
              <a:latin typeface="+mj-lt"/>
              <a:ea typeface="华康海报体W12(P)" pitchFamily="82" charset="-122"/>
            </a:endParaRPr>
          </a:p>
        </p:txBody>
      </p:sp>
      <p:pic>
        <p:nvPicPr>
          <p:cNvPr id="4098" name="Picture 2" descr="GDCD Phần hai Công dân với đạo đức"/>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658" l="0" r="100000">
                        <a14:backgroundMark x1="26456" y1="12671" x2="71602" y2="13699"/>
                      </a14:backgroundRemoval>
                    </a14:imgEffect>
                  </a14:imgLayer>
                </a14:imgProps>
              </a:ext>
              <a:ext uri="{28A0092B-C50C-407E-A947-70E740481C1C}">
                <a14:useLocalDpi xmlns:a14="http://schemas.microsoft.com/office/drawing/2010/main" val="0"/>
              </a:ext>
            </a:extLst>
          </a:blip>
          <a:srcRect/>
          <a:stretch>
            <a:fillRect/>
          </a:stretch>
        </p:blipFill>
        <p:spPr bwMode="auto">
          <a:xfrm>
            <a:off x="4342140" y="3043247"/>
            <a:ext cx="3123762" cy="2213928"/>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圆角 10">
            <a:extLst>
              <a:ext uri="{FF2B5EF4-FFF2-40B4-BE49-F238E27FC236}">
                <a16:creationId xmlns:a16="http://schemas.microsoft.com/office/drawing/2014/main" id="{54FC6897-60B6-4C96-B82F-C55B92C8704D}"/>
              </a:ext>
            </a:extLst>
          </p:cNvPr>
          <p:cNvSpPr/>
          <p:nvPr/>
        </p:nvSpPr>
        <p:spPr>
          <a:xfrm>
            <a:off x="315161" y="1933698"/>
            <a:ext cx="3664672" cy="2090811"/>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7">
            <a:extLst>
              <a:ext uri="{FF2B5EF4-FFF2-40B4-BE49-F238E27FC236}">
                <a16:creationId xmlns:a16="http://schemas.microsoft.com/office/drawing/2014/main" id="{6FF4146D-0AC4-412D-8FC7-C2FE1D7CE4CD}"/>
              </a:ext>
            </a:extLst>
          </p:cNvPr>
          <p:cNvSpPr/>
          <p:nvPr/>
        </p:nvSpPr>
        <p:spPr>
          <a:xfrm>
            <a:off x="496761" y="2085856"/>
            <a:ext cx="3310510" cy="1759660"/>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567126" y="2285757"/>
            <a:ext cx="3160742" cy="1384995"/>
          </a:xfrm>
          <a:prstGeom prst="rect">
            <a:avLst/>
          </a:prstGeom>
          <a:noFill/>
        </p:spPr>
        <p:txBody>
          <a:bodyPr wrap="square" rtlCol="0">
            <a:spAutoFit/>
          </a:bodyPr>
          <a:lstStyle/>
          <a:p>
            <a:pPr algn="just"/>
            <a:r>
              <a:rPr lang="en-US" sz="2800" dirty="0" err="1"/>
              <a:t>Phải</a:t>
            </a:r>
            <a:r>
              <a:rPr lang="en-US" sz="2800" dirty="0"/>
              <a:t> </a:t>
            </a:r>
            <a:r>
              <a:rPr lang="en-US" sz="2800" dirty="0" err="1"/>
              <a:t>có</a:t>
            </a:r>
            <a:r>
              <a:rPr lang="en-US" sz="2800" dirty="0"/>
              <a:t> </a:t>
            </a:r>
            <a:r>
              <a:rPr lang="en-US" sz="2800" dirty="0" err="1"/>
              <a:t>trách</a:t>
            </a:r>
            <a:r>
              <a:rPr lang="en-US" sz="2800" dirty="0"/>
              <a:t> </a:t>
            </a:r>
            <a:r>
              <a:rPr lang="en-US" sz="2800" dirty="0" err="1"/>
              <a:t>nhiệm</a:t>
            </a:r>
            <a:r>
              <a:rPr lang="en-US" sz="2800" dirty="0"/>
              <a:t> </a:t>
            </a:r>
            <a:r>
              <a:rPr lang="en-US" sz="2800" dirty="0" err="1"/>
              <a:t>bảo</a:t>
            </a:r>
            <a:r>
              <a:rPr lang="en-US" sz="2800" dirty="0"/>
              <a:t> </a:t>
            </a:r>
            <a:r>
              <a:rPr lang="en-US" sz="2800" dirty="0" err="1"/>
              <a:t>vệ</a:t>
            </a:r>
            <a:r>
              <a:rPr lang="en-US" sz="2800" dirty="0"/>
              <a:t> </a:t>
            </a:r>
            <a:r>
              <a:rPr lang="en-US" sz="2800" dirty="0" err="1"/>
              <a:t>cuộc</a:t>
            </a:r>
            <a:r>
              <a:rPr lang="en-US" sz="2800" dirty="0"/>
              <a:t> </a:t>
            </a:r>
            <a:r>
              <a:rPr lang="en-US" sz="2800" dirty="0" err="1"/>
              <a:t>sống</a:t>
            </a:r>
            <a:r>
              <a:rPr lang="en-US" sz="2800" dirty="0"/>
              <a:t> </a:t>
            </a:r>
            <a:r>
              <a:rPr lang="en-US" sz="2800" dirty="0" err="1"/>
              <a:t>của</a:t>
            </a:r>
            <a:r>
              <a:rPr lang="en-US" sz="2800" dirty="0"/>
              <a:t> </a:t>
            </a:r>
            <a:r>
              <a:rPr lang="en-US" sz="2800" dirty="0" err="1"/>
              <a:t>cộng</a:t>
            </a:r>
            <a:r>
              <a:rPr lang="en-US" sz="2800" dirty="0"/>
              <a:t> </a:t>
            </a:r>
            <a:r>
              <a:rPr lang="en-US" sz="2800" dirty="0" err="1"/>
              <a:t>đồng</a:t>
            </a:r>
            <a:r>
              <a:rPr lang="en-US" sz="2800" dirty="0"/>
              <a:t>.</a:t>
            </a:r>
            <a:endParaRPr lang="zh-CN" altLang="en-US" sz="4400" dirty="0">
              <a:latin typeface="+mj-lt"/>
              <a:ea typeface="华康海报体W12(P)" pitchFamily="82" charset="-122"/>
            </a:endParaRPr>
          </a:p>
        </p:txBody>
      </p:sp>
      <p:sp>
        <p:nvSpPr>
          <p:cNvPr id="25" name="矩形: 圆角 10">
            <a:extLst>
              <a:ext uri="{FF2B5EF4-FFF2-40B4-BE49-F238E27FC236}">
                <a16:creationId xmlns:a16="http://schemas.microsoft.com/office/drawing/2014/main" id="{54FC6897-60B6-4C96-B82F-C55B92C8704D}"/>
              </a:ext>
            </a:extLst>
          </p:cNvPr>
          <p:cNvSpPr/>
          <p:nvPr/>
        </p:nvSpPr>
        <p:spPr>
          <a:xfrm>
            <a:off x="315161" y="4351431"/>
            <a:ext cx="3664672"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17">
            <a:extLst>
              <a:ext uri="{FF2B5EF4-FFF2-40B4-BE49-F238E27FC236}">
                <a16:creationId xmlns:a16="http://schemas.microsoft.com/office/drawing/2014/main" id="{6FF4146D-0AC4-412D-8FC7-C2FE1D7CE4CD}"/>
              </a:ext>
            </a:extLst>
          </p:cNvPr>
          <p:cNvSpPr/>
          <p:nvPr/>
        </p:nvSpPr>
        <p:spPr>
          <a:xfrm>
            <a:off x="496761" y="4503588"/>
            <a:ext cx="3310510"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p:cNvSpPr txBox="1"/>
          <p:nvPr/>
        </p:nvSpPr>
        <p:spPr>
          <a:xfrm>
            <a:off x="590699" y="4555457"/>
            <a:ext cx="3160742" cy="1938992"/>
          </a:xfrm>
          <a:prstGeom prst="rect">
            <a:avLst/>
          </a:prstGeom>
          <a:noFill/>
        </p:spPr>
        <p:txBody>
          <a:bodyPr wrap="square" rtlCol="0">
            <a:spAutoFit/>
          </a:bodyPr>
          <a:lstStyle/>
          <a:p>
            <a:pPr algn="just"/>
            <a:r>
              <a:rPr lang="en-US" sz="2400"/>
              <a:t>P</a:t>
            </a:r>
            <a:r>
              <a:rPr lang="vi-VN" sz="2400"/>
              <a:t>hải có tình thương và trách nhiệm với nhau. “Mình vì mọi người, mọi người vì mình”</a:t>
            </a:r>
            <a:r>
              <a:rPr lang="en-US" sz="2400"/>
              <a:t>. </a:t>
            </a:r>
            <a:endParaRPr lang="zh-CN" altLang="en-US" sz="2400" dirty="0">
              <a:latin typeface="+mj-lt"/>
              <a:ea typeface="华康海报体W12(P)" pitchFamily="82" charset="-122"/>
            </a:endParaRPr>
          </a:p>
        </p:txBody>
      </p:sp>
      <p:sp>
        <p:nvSpPr>
          <p:cNvPr id="28" name="矩形: 圆角 10">
            <a:extLst>
              <a:ext uri="{FF2B5EF4-FFF2-40B4-BE49-F238E27FC236}">
                <a16:creationId xmlns:a16="http://schemas.microsoft.com/office/drawing/2014/main" id="{54FC6897-60B6-4C96-B82F-C55B92C8704D}"/>
              </a:ext>
            </a:extLst>
          </p:cNvPr>
          <p:cNvSpPr/>
          <p:nvPr/>
        </p:nvSpPr>
        <p:spPr>
          <a:xfrm>
            <a:off x="7878165" y="1957571"/>
            <a:ext cx="4067091"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17">
            <a:extLst>
              <a:ext uri="{FF2B5EF4-FFF2-40B4-BE49-F238E27FC236}">
                <a16:creationId xmlns:a16="http://schemas.microsoft.com/office/drawing/2014/main" id="{6FF4146D-0AC4-412D-8FC7-C2FE1D7CE4CD}"/>
              </a:ext>
            </a:extLst>
          </p:cNvPr>
          <p:cNvSpPr/>
          <p:nvPr/>
        </p:nvSpPr>
        <p:spPr>
          <a:xfrm>
            <a:off x="8103308" y="2109728"/>
            <a:ext cx="3674907"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8179360" y="2308364"/>
            <a:ext cx="3475313" cy="1384995"/>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T</a:t>
            </a:r>
            <a:r>
              <a:rPr lang="vi-VN" sz="2800">
                <a:latin typeface="Calibri" panose="020F0502020204030204" pitchFamily="34" charset="0"/>
                <a:cs typeface="Calibri" panose="020F0502020204030204" pitchFamily="34" charset="0"/>
              </a:rPr>
              <a:t>hấy người bị nạn thì phải tìm mọi cách cứu</a:t>
            </a:r>
            <a:r>
              <a:rPr lang="en-US" sz="2800">
                <a:latin typeface="Calibri" panose="020F0502020204030204" pitchFamily="34" charset="0"/>
                <a:cs typeface="Calibri" panose="020F0502020204030204" pitchFamily="34" charset="0"/>
              </a:rPr>
              <a:t> và giúp đỡ</a:t>
            </a:r>
            <a:r>
              <a:rPr lang="vi-VN" sz="2800">
                <a:latin typeface="Calibri" panose="020F0502020204030204" pitchFamily="34" charset="0"/>
                <a:cs typeface="Calibri" panose="020F0502020204030204" pitchFamily="34" charset="0"/>
              </a:rPr>
              <a:t> họ</a:t>
            </a:r>
            <a:r>
              <a:rPr lang="en-US" sz="2800">
                <a:latin typeface="Calibri" panose="020F0502020204030204" pitchFamily="34" charset="0"/>
                <a:cs typeface="Calibri" panose="020F0502020204030204" pitchFamily="34" charset="0"/>
              </a:rPr>
              <a:t>. </a:t>
            </a:r>
            <a:endParaRPr lang="zh-CN" altLang="en-US" sz="6000" dirty="0">
              <a:latin typeface="Calibri" panose="020F0502020204030204" pitchFamily="34" charset="0"/>
              <a:ea typeface="华康海报体W12(P)" pitchFamily="82" charset="-122"/>
              <a:cs typeface="Calibri" panose="020F0502020204030204" pitchFamily="34" charset="0"/>
            </a:endParaRPr>
          </a:p>
        </p:txBody>
      </p:sp>
      <p:sp>
        <p:nvSpPr>
          <p:cNvPr id="31" name="矩形: 圆角 10">
            <a:extLst>
              <a:ext uri="{FF2B5EF4-FFF2-40B4-BE49-F238E27FC236}">
                <a16:creationId xmlns:a16="http://schemas.microsoft.com/office/drawing/2014/main" id="{54FC6897-60B6-4C96-B82F-C55B92C8704D}"/>
              </a:ext>
            </a:extLst>
          </p:cNvPr>
          <p:cNvSpPr/>
          <p:nvPr/>
        </p:nvSpPr>
        <p:spPr>
          <a:xfrm>
            <a:off x="7878167" y="4351431"/>
            <a:ext cx="4067090"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17">
            <a:extLst>
              <a:ext uri="{FF2B5EF4-FFF2-40B4-BE49-F238E27FC236}">
                <a16:creationId xmlns:a16="http://schemas.microsoft.com/office/drawing/2014/main" id="{6FF4146D-0AC4-412D-8FC7-C2FE1D7CE4CD}"/>
              </a:ext>
            </a:extLst>
          </p:cNvPr>
          <p:cNvSpPr/>
          <p:nvPr/>
        </p:nvSpPr>
        <p:spPr>
          <a:xfrm>
            <a:off x="8088794" y="4503588"/>
            <a:ext cx="3689422"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8146850" y="4503588"/>
            <a:ext cx="3507823" cy="1815882"/>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K</a:t>
            </a:r>
            <a:r>
              <a:rPr lang="vi-VN" sz="2800" dirty="0">
                <a:latin typeface="Calibri" panose="020F0502020204030204" pitchFamily="34" charset="0"/>
                <a:cs typeface="Calibri" panose="020F0502020204030204" pitchFamily="34" charset="0"/>
              </a:rPr>
              <a:t>hông </a:t>
            </a:r>
            <a:r>
              <a:rPr lang="vi-VN" sz="2800" dirty="0" err="1">
                <a:latin typeface="Calibri" panose="020F0502020204030204" pitchFamily="34" charset="0"/>
                <a:cs typeface="Calibri" panose="020F0502020204030204" pitchFamily="34" charset="0"/>
              </a:rPr>
              <a:t>chần</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chừ</a:t>
            </a:r>
            <a:r>
              <a:rPr lang="en-US" sz="2800" dirty="0">
                <a:latin typeface="Calibri" panose="020F0502020204030204" pitchFamily="34" charset="0"/>
                <a:cs typeface="Calibri" panose="020F0502020204030204" pitchFamily="34" charset="0"/>
              </a:rPr>
              <a:t>,</a:t>
            </a:r>
            <a:r>
              <a:rPr lang="vi-VN" sz="2800" dirty="0">
                <a:latin typeface="Calibri" panose="020F0502020204030204" pitchFamily="34" charset="0"/>
                <a:cs typeface="Calibri" panose="020F0502020204030204" pitchFamily="34" charset="0"/>
              </a:rPr>
              <a:t> do </a:t>
            </a:r>
            <a:r>
              <a:rPr lang="vi-VN" sz="2800" dirty="0" err="1">
                <a:latin typeface="Calibri" panose="020F0502020204030204" pitchFamily="34" charset="0"/>
                <a:cs typeface="Calibri" panose="020F0502020204030204" pitchFamily="34" charset="0"/>
              </a:rPr>
              <a:t>dự</a:t>
            </a:r>
            <a:r>
              <a:rPr lang="vi-VN" sz="2800" dirty="0">
                <a:latin typeface="Calibri" panose="020F0502020204030204" pitchFamily="34" charset="0"/>
                <a:cs typeface="Calibri" panose="020F0502020204030204" pitchFamily="34" charset="0"/>
              </a:rPr>
              <a:t> hay </a:t>
            </a:r>
            <a:r>
              <a:rPr lang="vi-VN" sz="2800" dirty="0" err="1">
                <a:latin typeface="Calibri" panose="020F0502020204030204" pitchFamily="34" charset="0"/>
                <a:cs typeface="Calibri" panose="020F0502020204030204" pitchFamily="34" charset="0"/>
              </a:rPr>
              <a:t>thờ</a:t>
            </a:r>
            <a:r>
              <a:rPr lang="vi-VN" sz="2800" dirty="0">
                <a:latin typeface="Calibri" panose="020F0502020204030204" pitchFamily="34" charset="0"/>
                <a:cs typeface="Calibri" panose="020F0502020204030204" pitchFamily="34" charset="0"/>
              </a:rPr>
              <a:t> ơ</a:t>
            </a: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vô </a:t>
            </a:r>
            <a:r>
              <a:rPr lang="vi-VN" sz="2800" dirty="0" err="1">
                <a:latin typeface="Calibri" panose="020F0502020204030204" pitchFamily="34" charset="0"/>
                <a:cs typeface="Calibri" panose="020F0502020204030204" pitchFamily="34" charset="0"/>
              </a:rPr>
              <a:t>trách</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nhiệm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gặp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cố</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đường</a:t>
            </a:r>
            <a:r>
              <a:rPr lang="en-US" sz="2800" dirty="0">
                <a:latin typeface="Calibri" panose="020F0502020204030204" pitchFamily="34" charset="0"/>
                <a:cs typeface="Calibri" panose="020F0502020204030204" pitchFamily="34" charset="0"/>
              </a:rPr>
              <a:t>. </a:t>
            </a:r>
            <a:endParaRPr lang="zh-CN" altLang="en-US" sz="6000" dirty="0">
              <a:latin typeface="Calibri" panose="020F0502020204030204" pitchFamily="34" charset="0"/>
              <a:ea typeface="华康海报体W12(P)" pitchFamily="82" charset="-122"/>
              <a:cs typeface="Calibri" panose="020F0502020204030204" pitchFamily="34" charset="0"/>
            </a:endParaRPr>
          </a:p>
        </p:txBody>
      </p:sp>
    </p:spTree>
    <p:extLst>
      <p:ext uri="{BB962C8B-B14F-4D97-AF65-F5344CB8AC3E}">
        <p14:creationId xmlns:p14="http://schemas.microsoft.com/office/powerpoint/2010/main" val="2735451883"/>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anim calcmode="lin" valueType="num">
                                      <p:cBhvr>
                                        <p:cTn id="71" dur="1000" fill="hold"/>
                                        <p:tgtEl>
                                          <p:spTgt spid="33"/>
                                        </p:tgtEl>
                                        <p:attrNameLst>
                                          <p:attrName>ppt_x</p:attrName>
                                        </p:attrNameLst>
                                      </p:cBhvr>
                                      <p:tavLst>
                                        <p:tav tm="0">
                                          <p:val>
                                            <p:strVal val="#ppt_x"/>
                                          </p:val>
                                        </p:tav>
                                        <p:tav tm="100000">
                                          <p:val>
                                            <p:strVal val="#ppt_x"/>
                                          </p:val>
                                        </p:tav>
                                      </p:tavLst>
                                    </p:anim>
                                    <p:anim calcmode="lin" valueType="num">
                                      <p:cBhvr>
                                        <p:cTn id="7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P spid="14" grpId="0"/>
      <p:bldP spid="25" grpId="0" animBg="1"/>
      <p:bldP spid="26" grpId="0" animBg="1"/>
      <p:bldP spid="27" grpId="0"/>
      <p:bldP spid="28" grpId="0" animBg="1"/>
      <p:bldP spid="29" grpId="0" animBg="1"/>
      <p:bldP spid="30" grpId="0"/>
      <p:bldP spid="31" grpId="0" animBg="1"/>
      <p:bldP spid="32" grpId="0" animBg="1"/>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grpSp>
        <p:nvGrpSpPr>
          <p:cNvPr id="6" name="组合 2"/>
          <p:cNvGrpSpPr/>
          <p:nvPr/>
        </p:nvGrpSpPr>
        <p:grpSpPr>
          <a:xfrm flipH="1">
            <a:off x="1741714" y="174171"/>
            <a:ext cx="6545942" cy="4383315"/>
            <a:chOff x="-558688" y="0"/>
            <a:chExt cx="9107943" cy="6858000"/>
          </a:xfrm>
        </p:grpSpPr>
        <p:pic>
          <p:nvPicPr>
            <p:cNvPr id="9" name="图片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752" y="279401"/>
              <a:ext cx="8362072" cy="6299199"/>
            </a:xfrm>
            <a:prstGeom prst="rect">
              <a:avLst/>
            </a:prstGeom>
            <a:effectLst>
              <a:innerShdw blurRad="114300">
                <a:prstClr val="black"/>
              </a:innerShdw>
            </a:effectLst>
          </p:spPr>
        </p:pic>
      </p:grpSp>
      <p:sp>
        <p:nvSpPr>
          <p:cNvPr id="7" name="TextBox 6"/>
          <p:cNvSpPr txBox="1"/>
          <p:nvPr/>
        </p:nvSpPr>
        <p:spPr>
          <a:xfrm>
            <a:off x="3017992" y="1203330"/>
            <a:ext cx="4471734" cy="2554545"/>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Ca ngợi hành động cao thượng của anh thương binh nghèo, dũng cảm xông vào đám cháy cứu một gia đình thoát nạn. </a:t>
            </a:r>
            <a:endParaRPr lang="zh-CN" altLang="en-US" sz="3200" dirty="0">
              <a:latin typeface="+mj-lt"/>
              <a:ea typeface="华康海报体W12(P)" pitchFamily="82" charset="-122"/>
            </a:endParaRPr>
          </a:p>
        </p:txBody>
      </p:sp>
      <p:sp>
        <p:nvSpPr>
          <p:cNvPr id="20" name="Rectangle 19">
            <a:extLst>
              <a:ext uri="{FF2B5EF4-FFF2-40B4-BE49-F238E27FC236}">
                <a16:creationId xmlns:a16="http://schemas.microsoft.com/office/drawing/2014/main" id="{F3039542-05BA-4291-AA49-F73C610153B6}"/>
              </a:ext>
            </a:extLst>
          </p:cNvPr>
          <p:cNvSpPr/>
          <p:nvPr/>
        </p:nvSpPr>
        <p:spPr>
          <a:xfrm>
            <a:off x="4087867" y="574262"/>
            <a:ext cx="2024914" cy="646331"/>
          </a:xfrm>
          <a:prstGeom prst="rect">
            <a:avLst/>
          </a:prstGeom>
        </p:spPr>
        <p:txBody>
          <a:bodyPr wrap="none">
            <a:spAutoFit/>
          </a:bodyPr>
          <a:lstStyle/>
          <a:p>
            <a:pPr algn="ctr"/>
            <a:r>
              <a:rPr lang="vi-VN" sz="3600" b="1" dirty="0">
                <a:solidFill>
                  <a:srgbClr val="00B050"/>
                </a:solidFill>
                <a:latin typeface="Calibri" panose="020F0502020204030204" pitchFamily="34" charset="0"/>
                <a:cs typeface="Calibri" panose="020F0502020204030204" pitchFamily="34" charset="0"/>
              </a:rPr>
              <a:t>Nội dung </a:t>
            </a:r>
          </a:p>
        </p:txBody>
      </p:sp>
      <p:pic>
        <p:nvPicPr>
          <p:cNvPr id="12" name="图片 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99257" y="3620456"/>
            <a:ext cx="12126306" cy="2586034"/>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0" b="99600" l="0" r="90000"/>
                    </a14:imgEffect>
                  </a14:imgLayer>
                </a14:imgProps>
              </a:ext>
            </a:extLst>
          </a:blip>
          <a:stretch>
            <a:fillRect/>
          </a:stretch>
        </p:blipFill>
        <p:spPr>
          <a:xfrm>
            <a:off x="7416663" y="3284494"/>
            <a:ext cx="3746867" cy="3746867"/>
          </a:xfrm>
          <a:prstGeom prst="rect">
            <a:avLst/>
          </a:prstGeom>
        </p:spPr>
      </p:pic>
      <p:sp>
        <p:nvSpPr>
          <p:cNvPr id="14" name="Rectangle 13">
            <a:extLst>
              <a:ext uri="{FF2B5EF4-FFF2-40B4-BE49-F238E27FC236}">
                <a16:creationId xmlns:a16="http://schemas.microsoft.com/office/drawing/2014/main" id="{F3039542-05BA-4291-AA49-F73C610153B6}"/>
              </a:ext>
            </a:extLst>
          </p:cNvPr>
          <p:cNvSpPr/>
          <p:nvPr/>
        </p:nvSpPr>
        <p:spPr>
          <a:xfrm>
            <a:off x="3215715" y="1244600"/>
            <a:ext cx="4174072" cy="2123658"/>
          </a:xfrm>
          <a:prstGeom prst="rect">
            <a:avLst/>
          </a:prstGeom>
        </p:spPr>
        <p:txBody>
          <a:bodyPr wrap="square">
            <a:spAutoFit/>
          </a:bodyPr>
          <a:lstStyle/>
          <a:p>
            <a:pPr algn="just"/>
            <a:r>
              <a:rPr lang="vi-VN" sz="4400" b="1">
                <a:solidFill>
                  <a:srgbClr val="00B050"/>
                </a:solidFill>
                <a:latin typeface="Calibri" panose="020F0502020204030204" pitchFamily="34" charset="0"/>
                <a:cs typeface="Calibri" panose="020F0502020204030204" pitchFamily="34" charset="0"/>
              </a:rPr>
              <a:t>Nội dung</a:t>
            </a:r>
            <a:r>
              <a:rPr lang="en-US" sz="4400" b="1">
                <a:solidFill>
                  <a:srgbClr val="00B050"/>
                </a:solidFill>
                <a:latin typeface="Calibri" panose="020F0502020204030204" pitchFamily="34" charset="0"/>
                <a:cs typeface="Calibri" panose="020F0502020204030204" pitchFamily="34" charset="0"/>
              </a:rPr>
              <a:t> chính của câu chuyện là gì?</a:t>
            </a:r>
            <a:r>
              <a:rPr lang="vi-VN" sz="4400" b="1">
                <a:solidFill>
                  <a:srgbClr val="00B050"/>
                </a:solidFill>
                <a:latin typeface="Calibri" panose="020F0502020204030204" pitchFamily="34" charset="0"/>
                <a:cs typeface="Calibri" panose="020F0502020204030204" pitchFamily="34" charset="0"/>
              </a:rPr>
              <a:t> </a:t>
            </a:r>
            <a:endParaRPr lang="vi-VN" sz="4400" b="1"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013073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14" presetClass="exit" presetSubtype="10" fill="hold" grpId="1" nodeType="withEffect">
                                  <p:stCondLst>
                                    <p:cond delay="0"/>
                                  </p:stCondLst>
                                  <p:childTnLst>
                                    <p:animEffect transition="out" filter="randombar(horizontal)">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14" grpId="0"/>
      <p:bldP spid="1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0"/>
            <a:ext cx="12225563" cy="6858001"/>
          </a:xfrm>
          <a:prstGeom prst="rect">
            <a:avLst/>
          </a:prstGeom>
        </p:spPr>
      </p:pic>
      <p:pic>
        <p:nvPicPr>
          <p:cNvPr id="5" name="Picture 2" descr="Hình ảnh đẹp nhất ngày thương binh liệt sĩ: Bé gái cầm hoa 1 mình ở nghĩa  trang, mắt rưng rưng đến nghẹn lò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0665" y="1200417"/>
            <a:ext cx="3513640" cy="2342428"/>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8" descr="Thời điểm hưởng trợ cấp thương binh hàng tháng"/>
          <p:cNvPicPr>
            <a:picLocks noChangeAspect="1" noChangeArrowheads="1"/>
          </p:cNvPicPr>
          <p:nvPr/>
        </p:nvPicPr>
        <p:blipFill rotWithShape="1">
          <a:blip r:embed="rId4">
            <a:extLst>
              <a:ext uri="{28A0092B-C50C-407E-A947-70E740481C1C}">
                <a14:useLocalDpi xmlns:a14="http://schemas.microsoft.com/office/drawing/2010/main" val="0"/>
              </a:ext>
            </a:extLst>
          </a:blip>
          <a:srcRect t="15407"/>
          <a:stretch/>
        </p:blipFill>
        <p:spPr bwMode="auto">
          <a:xfrm>
            <a:off x="314496" y="1315197"/>
            <a:ext cx="3513756" cy="2360081"/>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496" y="4088442"/>
            <a:ext cx="3547978" cy="2356393"/>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10" descr="Bệnh viện Trung ương Quân đội 108 tổ chức nhiều hoạt động ý nghĩa nhân kỷ  niệm 72 năm Ngày Thương binh-Liệt sĩ"/>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0438" y="4014560"/>
            <a:ext cx="3537923" cy="2371725"/>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55847" y="314252"/>
            <a:ext cx="8713867" cy="646331"/>
          </a:xfrm>
          <a:prstGeom prst="rect">
            <a:avLst/>
          </a:prstGeom>
          <a:noFill/>
        </p:spPr>
        <p:txBody>
          <a:bodyPr wrap="square" rtlCol="0">
            <a:spAutoFit/>
          </a:bodyPr>
          <a:lstStyle/>
          <a:p>
            <a:pPr algn="just"/>
            <a:r>
              <a:rPr lang="en-US" altLang="zh-CN" sz="3600" b="1">
                <a:solidFill>
                  <a:srgbClr val="FFFF00"/>
                </a:solidFill>
                <a:latin typeface="+mj-lt"/>
                <a:ea typeface="迷你简细倩" panose="03000509000000000000" pitchFamily="65" charset="-122"/>
              </a:rPr>
              <a:t>Em có suy nghĩ gì về các cô chú thương binh?</a:t>
            </a:r>
            <a:endParaRPr lang="zh-CN" altLang="en-US" sz="3600" b="1" dirty="0">
              <a:solidFill>
                <a:srgbClr val="FFFF00"/>
              </a:solidFill>
              <a:latin typeface="+mj-lt"/>
              <a:ea typeface="华康海报体W12(P)" pitchFamily="82" charset="-122"/>
            </a:endParaRPr>
          </a:p>
        </p:txBody>
      </p:sp>
      <p:pic>
        <p:nvPicPr>
          <p:cNvPr id="10"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0594891">
            <a:off x="4599523" y="2566413"/>
            <a:ext cx="792832" cy="2332755"/>
          </a:xfrm>
          <a:prstGeom prst="rect">
            <a:avLst/>
          </a:prstGeom>
        </p:spPr>
      </p:pic>
      <p:pic>
        <p:nvPicPr>
          <p:cNvPr id="11"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1050314">
            <a:off x="4883704" y="2855467"/>
            <a:ext cx="674356" cy="1984163"/>
          </a:xfrm>
          <a:prstGeom prst="rect">
            <a:avLst/>
          </a:prstGeom>
        </p:spPr>
      </p:pic>
      <p:pic>
        <p:nvPicPr>
          <p:cNvPr id="14" name="图片 11"/>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3646757" y="2552767"/>
            <a:ext cx="4765404" cy="2097253"/>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0" b="99600" l="0" r="90000"/>
                    </a14:imgEffect>
                  </a14:imgLayer>
                </a14:imgProps>
              </a:ext>
            </a:extLst>
          </a:blip>
          <a:stretch>
            <a:fillRect/>
          </a:stretch>
        </p:blipFill>
        <p:spPr>
          <a:xfrm>
            <a:off x="5183341" y="2161000"/>
            <a:ext cx="3746867" cy="3746867"/>
          </a:xfrm>
          <a:prstGeom prst="rect">
            <a:avLst/>
          </a:prstGeom>
        </p:spPr>
      </p:pic>
    </p:spTree>
    <p:extLst>
      <p:ext uri="{BB962C8B-B14F-4D97-AF65-F5344CB8AC3E}">
        <p14:creationId xmlns:p14="http://schemas.microsoft.com/office/powerpoint/2010/main" val="3782663288"/>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926" y="-513883"/>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3039542-05BA-4291-AA49-F73C610153B6}"/>
              </a:ext>
            </a:extLst>
          </p:cNvPr>
          <p:cNvSpPr/>
          <p:nvPr/>
        </p:nvSpPr>
        <p:spPr>
          <a:xfrm>
            <a:off x="3641297" y="1656222"/>
            <a:ext cx="4747119" cy="769441"/>
          </a:xfrm>
          <a:prstGeom prst="rect">
            <a:avLst/>
          </a:prstGeom>
        </p:spPr>
        <p:txBody>
          <a:bodyPr wrap="square">
            <a:spAutoFit/>
          </a:bodyPr>
          <a:lstStyle/>
          <a:p>
            <a:pPr algn="ctr"/>
            <a:r>
              <a:rPr lang="en-US" sz="4400" b="1">
                <a:solidFill>
                  <a:srgbClr val="00B050"/>
                </a:solidFill>
                <a:latin typeface="Pattaya" panose="00000500000000000000" pitchFamily="2" charset="-34"/>
                <a:cs typeface="Pattaya" panose="00000500000000000000" pitchFamily="2" charset="-34"/>
              </a:rPr>
              <a:t>Luyện đọc diễn cảm</a:t>
            </a:r>
            <a:endParaRPr lang="vi-VN" sz="4400" b="1" dirty="0">
              <a:solidFill>
                <a:srgbClr val="00B05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685638114"/>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14">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6" name="Rectangle: Rounded Corners 5">
            <a:extLst>
              <a:ext uri="{FF2B5EF4-FFF2-40B4-BE49-F238E27FC236}">
                <a16:creationId xmlns:a16="http://schemas.microsoft.com/office/drawing/2014/main" id="{2B944631-8B38-475F-AB25-027AE790F377}"/>
              </a:ext>
            </a:extLst>
          </p:cNvPr>
          <p:cNvSpPr/>
          <p:nvPr/>
        </p:nvSpPr>
        <p:spPr>
          <a:xfrm>
            <a:off x="3556000" y="1980005"/>
            <a:ext cx="7649028" cy="4333709"/>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a:solidFill>
                <a:srgbClr val="002060"/>
              </a:solidFill>
              <a:latin typeface="Calibri" panose="020F0502020204030204" pitchFamily="34" charset="0"/>
              <a:cs typeface="Calibri" panose="020F0502020204030204" pitchFamily="34" charset="0"/>
            </a:endParaRPr>
          </a:p>
        </p:txBody>
      </p:sp>
      <p:pic>
        <p:nvPicPr>
          <p:cNvPr id="13"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0594891">
            <a:off x="245237" y="3675019"/>
            <a:ext cx="792832" cy="2332755"/>
          </a:xfrm>
          <a:prstGeom prst="rect">
            <a:avLst/>
          </a:prstGeom>
        </p:spPr>
      </p:pic>
      <p:pic>
        <p:nvPicPr>
          <p:cNvPr id="16"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1050314">
            <a:off x="529418" y="3964073"/>
            <a:ext cx="674356" cy="1984163"/>
          </a:xfrm>
          <a:prstGeom prst="rect">
            <a:avLst/>
          </a:prstGeom>
        </p:spPr>
      </p:pic>
      <p:sp>
        <p:nvSpPr>
          <p:cNvPr id="17" name="MH_SubTitle_1">
            <a:extLst>
              <a:ext uri="{FF2B5EF4-FFF2-40B4-BE49-F238E27FC236}">
                <a16:creationId xmlns:a16="http://schemas.microsoft.com/office/drawing/2014/main" id="{F340BA92-27AD-4479-9FEF-51B9D91754F9}"/>
              </a:ext>
            </a:extLst>
          </p:cNvPr>
          <p:cNvSpPr>
            <a:spLocks noChangeArrowheads="1"/>
          </p:cNvSpPr>
          <p:nvPr>
            <p:custDataLst>
              <p:tags r:id="rId1"/>
            </p:custDataLst>
          </p:nvPr>
        </p:nvSpPr>
        <p:spPr bwMode="auto">
          <a:xfrm>
            <a:off x="4591986" y="3236091"/>
            <a:ext cx="63002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hai tả đám cháy đọc giọng dồn dập căng thẳng, bất ngờ.</a:t>
            </a:r>
            <a:endParaRPr lang="zh-CN" altLang="en-US" sz="2800" dirty="0">
              <a:latin typeface="+mj-lt"/>
              <a:ea typeface="思源宋体 CN" panose="02020400000000000000" pitchFamily="18" charset="-122"/>
            </a:endParaRPr>
          </a:p>
        </p:txBody>
      </p:sp>
      <p:sp>
        <p:nvSpPr>
          <p:cNvPr id="18" name="MH_SubTitle_2">
            <a:extLst>
              <a:ext uri="{FF2B5EF4-FFF2-40B4-BE49-F238E27FC236}">
                <a16:creationId xmlns:a16="http://schemas.microsoft.com/office/drawing/2014/main" id="{97528B34-161C-4585-B938-3DC318CB518D}"/>
              </a:ext>
            </a:extLst>
          </p:cNvPr>
          <p:cNvSpPr>
            <a:spLocks noChangeArrowheads="1"/>
          </p:cNvSpPr>
          <p:nvPr>
            <p:custDataLst>
              <p:tags r:id="rId2"/>
            </p:custDataLst>
          </p:nvPr>
        </p:nvSpPr>
        <p:spPr bwMode="auto">
          <a:xfrm>
            <a:off x="4637580" y="4380477"/>
            <a:ext cx="6254662"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cuối: đọc giọng trầm, ngỡ ngàng khi người ta phát hiện ra nạn nhân.</a:t>
            </a:r>
            <a:endParaRPr lang="zh-CN" altLang="en-US" sz="2800" dirty="0">
              <a:latin typeface="+mj-lt"/>
              <a:ea typeface="思源宋体 CN" panose="02020400000000000000" pitchFamily="18" charset="-122"/>
            </a:endParaRPr>
          </a:p>
        </p:txBody>
      </p:sp>
      <p:sp>
        <p:nvSpPr>
          <p:cNvPr id="19" name="MH_SubTitle_3">
            <a:extLst>
              <a:ext uri="{FF2B5EF4-FFF2-40B4-BE49-F238E27FC236}">
                <a16:creationId xmlns:a16="http://schemas.microsoft.com/office/drawing/2014/main" id="{28454AF7-D404-43D6-802C-24A51BAD2744}"/>
              </a:ext>
            </a:extLst>
          </p:cNvPr>
          <p:cNvSpPr>
            <a:spLocks noChangeArrowheads="1"/>
          </p:cNvSpPr>
          <p:nvPr>
            <p:custDataLst>
              <p:tags r:id="rId3"/>
            </p:custDataLst>
          </p:nvPr>
        </p:nvSpPr>
        <p:spPr bwMode="auto">
          <a:xfrm>
            <a:off x="4650044" y="5488289"/>
            <a:ext cx="6900142" cy="61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Nhấn giọng ở những từ ngữ gợi tả, gợi cảm. </a:t>
            </a:r>
            <a:endParaRPr lang="zh-CN" altLang="en-US" sz="2800" dirty="0">
              <a:latin typeface="+mj-lt"/>
              <a:ea typeface="思源宋体 CN" panose="02020400000000000000" pitchFamily="18" charset="-122"/>
            </a:endParaRPr>
          </a:p>
        </p:txBody>
      </p:sp>
      <p:sp>
        <p:nvSpPr>
          <p:cNvPr id="20" name="MH_SubTitle_1">
            <a:extLst>
              <a:ext uri="{FF2B5EF4-FFF2-40B4-BE49-F238E27FC236}">
                <a16:creationId xmlns:a16="http://schemas.microsoft.com/office/drawing/2014/main" id="{F340BA92-27AD-4479-9FEF-51B9D91754F9}"/>
              </a:ext>
            </a:extLst>
          </p:cNvPr>
          <p:cNvSpPr>
            <a:spLocks noChangeArrowheads="1"/>
          </p:cNvSpPr>
          <p:nvPr>
            <p:custDataLst>
              <p:tags r:id="rId4"/>
            </p:custDataLst>
          </p:nvPr>
        </p:nvSpPr>
        <p:spPr bwMode="auto">
          <a:xfrm>
            <a:off x="4575922" y="2186335"/>
            <a:ext cx="60434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dirty="0" err="1">
                <a:latin typeface="+mj-lt"/>
                <a:ea typeface="思源宋体 CN" panose="02020400000000000000" pitchFamily="18" charset="-122"/>
              </a:rPr>
              <a:t>Đoạn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đầu</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đọc</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với</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giọng</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kể</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chuyện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chậm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trầm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buồn</a:t>
            </a:r>
            <a:r>
              <a:rPr lang="en-US" altLang="zh-CN" sz="2800" dirty="0">
                <a:latin typeface="+mj-lt"/>
                <a:ea typeface="思源宋体 CN" panose="02020400000000000000" pitchFamily="18" charset="-122"/>
              </a:rPr>
              <a:t>. </a:t>
            </a:r>
            <a:endParaRPr lang="zh-CN" altLang="en-US" sz="2800" dirty="0">
              <a:latin typeface="+mj-lt"/>
              <a:ea typeface="思源宋体 CN" panose="02020400000000000000" pitchFamily="18" charset="-122"/>
            </a:endParaRPr>
          </a:p>
        </p:txBody>
      </p:sp>
      <p:pic>
        <p:nvPicPr>
          <p:cNvPr id="12" name="图片 5"/>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83671" y="272462"/>
            <a:ext cx="3593685" cy="1363870"/>
          </a:xfrm>
          <a:prstGeom prst="rect">
            <a:avLst/>
          </a:prstGeom>
        </p:spPr>
      </p:pic>
      <p:pic>
        <p:nvPicPr>
          <p:cNvPr id="21" name="图片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0445" y="4384995"/>
            <a:ext cx="3668770" cy="1806370"/>
          </a:xfrm>
          <a:prstGeom prst="rect">
            <a:avLst/>
          </a:prstGeom>
        </p:spPr>
      </p:pic>
      <p:pic>
        <p:nvPicPr>
          <p:cNvPr id="14" name="Picture 13"/>
          <p:cNvPicPr>
            <a:picLocks noChangeAspect="1"/>
          </p:cNvPicPr>
          <p:nvPr/>
        </p:nvPicPr>
        <p:blipFill>
          <a:blip r:embed="rId19">
            <a:extLst>
              <a:ext uri="{BEBA8EAE-BF5A-486C-A8C5-ECC9F3942E4B}">
                <a14:imgProps xmlns:a14="http://schemas.microsoft.com/office/drawing/2010/main">
                  <a14:imgLayer r:embed="rId20">
                    <a14:imgEffect>
                      <a14:backgroundRemoval t="0" b="99600" l="0" r="90000"/>
                    </a14:imgEffect>
                  </a14:imgLayer>
                </a14:imgProps>
              </a:ext>
            </a:extLst>
          </a:blip>
          <a:stretch>
            <a:fillRect/>
          </a:stretch>
        </p:blipFill>
        <p:spPr>
          <a:xfrm>
            <a:off x="829055" y="3269606"/>
            <a:ext cx="3746867" cy="3746867"/>
          </a:xfrm>
          <a:prstGeom prst="rect">
            <a:avLst/>
          </a:prstGeom>
        </p:spPr>
      </p:pic>
      <p:sp>
        <p:nvSpPr>
          <p:cNvPr id="9" name="Rectangle 8">
            <a:extLst>
              <a:ext uri="{FF2B5EF4-FFF2-40B4-BE49-F238E27FC236}">
                <a16:creationId xmlns:a16="http://schemas.microsoft.com/office/drawing/2014/main" id="{05A2052A-8832-4EF1-AE0E-2CFD2CAF4CFB}"/>
              </a:ext>
            </a:extLst>
          </p:cNvPr>
          <p:cNvSpPr/>
          <p:nvPr/>
        </p:nvSpPr>
        <p:spPr>
          <a:xfrm>
            <a:off x="6804383" y="874114"/>
            <a:ext cx="2159567" cy="707886"/>
          </a:xfrm>
          <a:prstGeom prst="rect">
            <a:avLst/>
          </a:prstGeom>
        </p:spPr>
        <p:txBody>
          <a:bodyPr wrap="none">
            <a:spAutoFit/>
          </a:bodyPr>
          <a:lstStyle/>
          <a:p>
            <a:pPr algn="ctr"/>
            <a:r>
              <a:rPr lang="vi-VN" sz="4000" dirty="0">
                <a:solidFill>
                  <a:srgbClr val="FFFF00"/>
                </a:solidFill>
                <a:latin typeface="Pattaya" panose="00000500000000000000" pitchFamily="2" charset="-34"/>
                <a:cs typeface="Pattaya" panose="00000500000000000000" pitchFamily="2" charset="-34"/>
              </a:rPr>
              <a:t>Giọng đọc</a:t>
            </a:r>
            <a:endParaRPr lang="en-US" sz="4000" dirty="0">
              <a:solidFill>
                <a:srgbClr val="FFFF00"/>
              </a:solidFill>
              <a:latin typeface="Pattaya" panose="00000500000000000000" pitchFamily="2" charset="-34"/>
              <a:cs typeface="Pattaya" panose="00000500000000000000" pitchFamily="2" charset="-34"/>
            </a:endParaRPr>
          </a:p>
        </p:txBody>
      </p:sp>
      <p:sp>
        <p:nvSpPr>
          <p:cNvPr id="22" name="MH_Other_3">
            <a:extLst>
              <a:ext uri="{FF2B5EF4-FFF2-40B4-BE49-F238E27FC236}">
                <a16:creationId xmlns:a16="http://schemas.microsoft.com/office/drawing/2014/main" id="{A7319F7F-06BA-44B7-B3C4-9750B3AE57E9}"/>
              </a:ext>
            </a:extLst>
          </p:cNvPr>
          <p:cNvSpPr/>
          <p:nvPr>
            <p:custDataLst>
              <p:tags r:id="rId5"/>
            </p:custDataLst>
          </p:nvPr>
        </p:nvSpPr>
        <p:spPr>
          <a:xfrm>
            <a:off x="3964670" y="3390082"/>
            <a:ext cx="555221" cy="555222"/>
          </a:xfrm>
          <a:prstGeom prst="ellipse">
            <a:avLst/>
          </a:prstGeom>
          <a:solidFill>
            <a:srgbClr val="FFFFFF"/>
          </a:solid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3" name="MH_Other_4">
            <a:extLst>
              <a:ext uri="{FF2B5EF4-FFF2-40B4-BE49-F238E27FC236}">
                <a16:creationId xmlns:a16="http://schemas.microsoft.com/office/drawing/2014/main" id="{C73EED89-9A89-47D3-AE19-894B17652D24}"/>
              </a:ext>
            </a:extLst>
          </p:cNvPr>
          <p:cNvSpPr/>
          <p:nvPr>
            <p:custDataLst>
              <p:tags r:id="rId6"/>
            </p:custDataLst>
          </p:nvPr>
        </p:nvSpPr>
        <p:spPr>
          <a:xfrm>
            <a:off x="4069870" y="3495282"/>
            <a:ext cx="344821" cy="3448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4" name="MH_Other_5">
            <a:extLst>
              <a:ext uri="{FF2B5EF4-FFF2-40B4-BE49-F238E27FC236}">
                <a16:creationId xmlns:a16="http://schemas.microsoft.com/office/drawing/2014/main" id="{2F0F1CB8-1EDD-4C90-8288-EC22EF1F93EE}"/>
              </a:ext>
            </a:extLst>
          </p:cNvPr>
          <p:cNvSpPr/>
          <p:nvPr>
            <p:custDataLst>
              <p:tags r:id="rId7"/>
            </p:custDataLst>
          </p:nvPr>
        </p:nvSpPr>
        <p:spPr>
          <a:xfrm>
            <a:off x="3979173" y="4526188"/>
            <a:ext cx="555221" cy="555222"/>
          </a:xfrm>
          <a:prstGeom prst="ellipse">
            <a:avLst/>
          </a:prstGeom>
          <a:solidFill>
            <a:srgbClr val="FFFFFF"/>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5" name="MH_Other_6">
            <a:extLst>
              <a:ext uri="{FF2B5EF4-FFF2-40B4-BE49-F238E27FC236}">
                <a16:creationId xmlns:a16="http://schemas.microsoft.com/office/drawing/2014/main" id="{B583E885-62CD-4AB8-85F2-9DEA57388ADB}"/>
              </a:ext>
            </a:extLst>
          </p:cNvPr>
          <p:cNvSpPr/>
          <p:nvPr>
            <p:custDataLst>
              <p:tags r:id="rId8"/>
            </p:custDataLst>
          </p:nvPr>
        </p:nvSpPr>
        <p:spPr>
          <a:xfrm>
            <a:off x="4084373" y="4631388"/>
            <a:ext cx="344821" cy="34482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6" name="MH_Other_7">
            <a:extLst>
              <a:ext uri="{FF2B5EF4-FFF2-40B4-BE49-F238E27FC236}">
                <a16:creationId xmlns:a16="http://schemas.microsoft.com/office/drawing/2014/main" id="{06167B02-008F-4420-895A-934FBBF4C7FC}"/>
              </a:ext>
            </a:extLst>
          </p:cNvPr>
          <p:cNvSpPr/>
          <p:nvPr>
            <p:custDataLst>
              <p:tags r:id="rId9"/>
            </p:custDataLst>
          </p:nvPr>
        </p:nvSpPr>
        <p:spPr>
          <a:xfrm>
            <a:off x="3979173" y="5476936"/>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7" name="MH_Other_8">
            <a:extLst>
              <a:ext uri="{FF2B5EF4-FFF2-40B4-BE49-F238E27FC236}">
                <a16:creationId xmlns:a16="http://schemas.microsoft.com/office/drawing/2014/main" id="{AAB397FE-4556-4A4F-AACC-3453DDB1E9B2}"/>
              </a:ext>
            </a:extLst>
          </p:cNvPr>
          <p:cNvSpPr/>
          <p:nvPr>
            <p:custDataLst>
              <p:tags r:id="rId10"/>
            </p:custDataLst>
          </p:nvPr>
        </p:nvSpPr>
        <p:spPr>
          <a:xfrm>
            <a:off x="4084373" y="5582136"/>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8" name="MH_Other_7">
            <a:extLst>
              <a:ext uri="{FF2B5EF4-FFF2-40B4-BE49-F238E27FC236}">
                <a16:creationId xmlns:a16="http://schemas.microsoft.com/office/drawing/2014/main" id="{06167B02-008F-4420-895A-934FBBF4C7FC}"/>
              </a:ext>
            </a:extLst>
          </p:cNvPr>
          <p:cNvSpPr/>
          <p:nvPr>
            <p:custDataLst>
              <p:tags r:id="rId11"/>
            </p:custDataLst>
          </p:nvPr>
        </p:nvSpPr>
        <p:spPr>
          <a:xfrm>
            <a:off x="3964670" y="2322032"/>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9" name="MH_Other_8">
            <a:extLst>
              <a:ext uri="{FF2B5EF4-FFF2-40B4-BE49-F238E27FC236}">
                <a16:creationId xmlns:a16="http://schemas.microsoft.com/office/drawing/2014/main" id="{AAB397FE-4556-4A4F-AACC-3453DDB1E9B2}"/>
              </a:ext>
            </a:extLst>
          </p:cNvPr>
          <p:cNvSpPr/>
          <p:nvPr>
            <p:custDataLst>
              <p:tags r:id="rId12"/>
            </p:custDataLst>
          </p:nvPr>
        </p:nvSpPr>
        <p:spPr>
          <a:xfrm>
            <a:off x="4069870" y="2427232"/>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Tree>
    <p:extLst>
      <p:ext uri="{BB962C8B-B14F-4D97-AF65-F5344CB8AC3E}">
        <p14:creationId xmlns:p14="http://schemas.microsoft.com/office/powerpoint/2010/main" val="165963519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0" presetClass="path" presetSubtype="0" accel="50000" decel="50000" fill="hold" nodeType="withEffect">
                                  <p:stCondLst>
                                    <p:cond delay="0"/>
                                  </p:stCondLst>
                                  <p:childTnLst>
                                    <p:animMotion origin="layout" path="M 2.22222E-6 9.1448E-6 L -0.08681 0.00031 " pathEditMode="relative" ptsTypes="AA">
                                      <p:cBhvr>
                                        <p:cTn id="14" dur="1000" spd="-100000" fill="hold"/>
                                        <p:tgtEl>
                                          <p:spTgt spid="1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1" presetClass="entr" presetSubtype="0" fill="hold" grpId="0" nodeType="withEffect">
                                  <p:stCondLst>
                                    <p:cond delay="0"/>
                                  </p:stCondLst>
                                  <p:iterate type="lt">
                                    <p:tmPct val="6667"/>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par>
                                <p:cTn id="30" presetID="41" presetClass="entr" presetSubtype="0" fill="hold" grpId="0" nodeType="withEffect">
                                  <p:stCondLst>
                                    <p:cond delay="0"/>
                                  </p:stCondLst>
                                  <p:iterate type="lt">
                                    <p:tmPct val="6667"/>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8"/>
                                        </p:tgtEl>
                                        <p:attrNameLst>
                                          <p:attrName>ppt_y</p:attrName>
                                        </p:attrNameLst>
                                      </p:cBhvr>
                                      <p:tavLst>
                                        <p:tav tm="0">
                                          <p:val>
                                            <p:strVal val="#ppt_y"/>
                                          </p:val>
                                        </p:tav>
                                        <p:tav tm="100000">
                                          <p:val>
                                            <p:strVal val="#ppt_y"/>
                                          </p:val>
                                        </p:tav>
                                      </p:tavLst>
                                    </p:anim>
                                    <p:anim calcmode="lin" valueType="num">
                                      <p:cBhvr>
                                        <p:cTn id="3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8"/>
                                        </p:tgtEl>
                                      </p:cBhvr>
                                    </p:animEffect>
                                  </p:childTnLst>
                                </p:cTn>
                              </p:par>
                              <p:par>
                                <p:cTn id="37" presetID="41" presetClass="entr" presetSubtype="0" fill="hold" grpId="0" nodeType="withEffect">
                                  <p:stCondLst>
                                    <p:cond delay="0"/>
                                  </p:stCondLst>
                                  <p:iterate type="lt">
                                    <p:tmPct val="6667"/>
                                  </p:iterate>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9"/>
                                        </p:tgtEl>
                                        <p:attrNameLst>
                                          <p:attrName>ppt_y</p:attrName>
                                        </p:attrNameLst>
                                      </p:cBhvr>
                                      <p:tavLst>
                                        <p:tav tm="0">
                                          <p:val>
                                            <p:strVal val="#ppt_y"/>
                                          </p:val>
                                        </p:tav>
                                        <p:tav tm="100000">
                                          <p:val>
                                            <p:strVal val="#ppt_y"/>
                                          </p:val>
                                        </p:tav>
                                      </p:tavLst>
                                    </p:anim>
                                    <p:anim calcmode="lin" valueType="num">
                                      <p:cBhvr>
                                        <p:cTn id="4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9"/>
                                        </p:tgtEl>
                                      </p:cBhvr>
                                    </p:animEffect>
                                  </p:childTnLst>
                                </p:cTn>
                              </p:par>
                              <p:par>
                                <p:cTn id="44" presetID="41" presetClass="entr" presetSubtype="0" fill="hold" grpId="0" nodeType="withEffect">
                                  <p:stCondLst>
                                    <p:cond delay="0"/>
                                  </p:stCondLst>
                                  <p:iterate type="lt">
                                    <p:tmPct val="6667"/>
                                  </p:iterate>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0"/>
                                        </p:tgtEl>
                                        <p:attrNameLst>
                                          <p:attrName>ppt_y</p:attrName>
                                        </p:attrNameLst>
                                      </p:cBhvr>
                                      <p:tavLst>
                                        <p:tav tm="0">
                                          <p:val>
                                            <p:strVal val="#ppt_y"/>
                                          </p:val>
                                        </p:tav>
                                        <p:tav tm="100000">
                                          <p:val>
                                            <p:strVal val="#ppt_y"/>
                                          </p:val>
                                        </p:tav>
                                      </p:tavLst>
                                    </p:anim>
                                    <p:anim calcmode="lin" valueType="num">
                                      <p:cBhvr>
                                        <p:cTn id="4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par>
                          <p:cTn id="77" fill="hold">
                            <p:stCondLst>
                              <p:cond delay="4400"/>
                            </p:stCondLst>
                            <p:childTnLst>
                              <p:par>
                                <p:cTn id="78" presetID="53" presetClass="entr" presetSubtype="16"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fltVal val="0"/>
                                          </p:val>
                                        </p:tav>
                                        <p:tav tm="100000">
                                          <p:val>
                                            <p:strVal val="#ppt_h"/>
                                          </p:val>
                                        </p:tav>
                                      </p:tavLst>
                                    </p:anim>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20"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63332">
            <a:off x="11395689" y="5286209"/>
            <a:ext cx="505713" cy="559643"/>
          </a:xfrm>
          <a:prstGeom prst="rect">
            <a:avLst/>
          </a:prstGeom>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2999"/>
            <a:ext cx="5233379" cy="1211818"/>
            <a:chOff x="1293932" y="3619500"/>
            <a:chExt cx="7850068" cy="1817728"/>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817728"/>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mạch</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lạc</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1"/>
            <a:ext cx="5251231" cy="1211818"/>
            <a:chOff x="1285858" y="5676900"/>
            <a:chExt cx="7876846" cy="1817726"/>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817726"/>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rõ</a:t>
              </a: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nghĩa</a:t>
              </a:r>
              <a:r>
                <a:rPr lang="en-US" sz="28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90"/>
            <a:ext cx="5237015" cy="1211818"/>
            <a:chOff x="1303718" y="7561183"/>
            <a:chExt cx="7855522" cy="1817726"/>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817726"/>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Cường</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tốc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đọc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đạt</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yêu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cầu</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5" name="Group 111"/>
          <p:cNvGrpSpPr/>
          <p:nvPr/>
        </p:nvGrpSpPr>
        <p:grpSpPr>
          <a:xfrm>
            <a:off x="7024897" y="2472725"/>
            <a:ext cx="759020" cy="1087908"/>
            <a:chOff x="9698828" y="2577081"/>
            <a:chExt cx="1282898" cy="1991921"/>
          </a:xfrm>
        </p:grpSpPr>
        <p:grpSp>
          <p:nvGrpSpPr>
            <p:cNvPr id="66" name="Group 41"/>
            <p:cNvGrpSpPr/>
            <p:nvPr/>
          </p:nvGrpSpPr>
          <p:grpSpPr>
            <a:xfrm>
              <a:off x="9698828" y="2577081"/>
              <a:ext cx="1282898" cy="1505200"/>
              <a:chOff x="1377093" y="1853538"/>
              <a:chExt cx="1320397" cy="1549198"/>
            </a:xfrm>
            <a:solidFill>
              <a:schemeClr val="accent5"/>
            </a:solidFill>
          </p:grpSpPr>
          <p:sp>
            <p:nvSpPr>
              <p:cNvPr id="73"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4"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7"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8"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9"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67" name="Group 47"/>
            <p:cNvGrpSpPr/>
            <p:nvPr/>
          </p:nvGrpSpPr>
          <p:grpSpPr>
            <a:xfrm>
              <a:off x="10122381" y="4015202"/>
              <a:ext cx="436773" cy="553800"/>
              <a:chOff x="1813026" y="3333693"/>
              <a:chExt cx="449540" cy="569988"/>
            </a:xfrm>
          </p:grpSpPr>
          <p:sp>
            <p:nvSpPr>
              <p:cNvPr id="68"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69"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0"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1"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2"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 name="TextBox 1">
            <a:extLst>
              <a:ext uri="{FF2B5EF4-FFF2-40B4-BE49-F238E27FC236}">
                <a16:creationId xmlns:a16="http://schemas.microsoft.com/office/drawing/2014/main" id="{1F77AA83-4135-42E7-A2A4-0E5A742518E9}"/>
              </a:ext>
            </a:extLst>
          </p:cNvPr>
          <p:cNvSpPr txBox="1"/>
          <p:nvPr/>
        </p:nvSpPr>
        <p:spPr>
          <a:xfrm>
            <a:off x="7294270" y="2728337"/>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100" name="Group 111"/>
          <p:cNvGrpSpPr/>
          <p:nvPr/>
        </p:nvGrpSpPr>
        <p:grpSpPr>
          <a:xfrm>
            <a:off x="8914448" y="2484223"/>
            <a:ext cx="759020" cy="1087908"/>
            <a:chOff x="9698828" y="2577081"/>
            <a:chExt cx="1282898" cy="1991921"/>
          </a:xfrm>
        </p:grpSpPr>
        <p:grpSp>
          <p:nvGrpSpPr>
            <p:cNvPr id="101" name="Group 41"/>
            <p:cNvGrpSpPr/>
            <p:nvPr/>
          </p:nvGrpSpPr>
          <p:grpSpPr>
            <a:xfrm>
              <a:off x="9698828" y="2577081"/>
              <a:ext cx="1282898" cy="1505200"/>
              <a:chOff x="1377093" y="1853538"/>
              <a:chExt cx="1320397" cy="1549198"/>
            </a:xfrm>
            <a:solidFill>
              <a:schemeClr val="accent5"/>
            </a:solidFill>
          </p:grpSpPr>
          <p:sp>
            <p:nvSpPr>
              <p:cNvPr id="10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02" name="Group 47"/>
            <p:cNvGrpSpPr/>
            <p:nvPr/>
          </p:nvGrpSpPr>
          <p:grpSpPr>
            <a:xfrm>
              <a:off x="10122381" y="4015202"/>
              <a:ext cx="436773" cy="553800"/>
              <a:chOff x="1813026" y="3333693"/>
              <a:chExt cx="449540" cy="569988"/>
            </a:xfrm>
          </p:grpSpPr>
          <p:sp>
            <p:nvSpPr>
              <p:cNvPr id="10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113" name="Group 111"/>
          <p:cNvGrpSpPr/>
          <p:nvPr/>
        </p:nvGrpSpPr>
        <p:grpSpPr>
          <a:xfrm>
            <a:off x="10589575" y="2475286"/>
            <a:ext cx="759020" cy="1087908"/>
            <a:chOff x="9698828" y="2577081"/>
            <a:chExt cx="1282898" cy="1991920"/>
          </a:xfrm>
        </p:grpSpPr>
        <p:grpSp>
          <p:nvGrpSpPr>
            <p:cNvPr id="114" name="Group 41"/>
            <p:cNvGrpSpPr/>
            <p:nvPr/>
          </p:nvGrpSpPr>
          <p:grpSpPr>
            <a:xfrm>
              <a:off x="9698828" y="2577081"/>
              <a:ext cx="1282898" cy="1505200"/>
              <a:chOff x="1377093" y="1853538"/>
              <a:chExt cx="1320397" cy="1549198"/>
            </a:xfrm>
            <a:solidFill>
              <a:schemeClr val="accent5"/>
            </a:solidFill>
          </p:grpSpPr>
          <p:sp>
            <p:nvSpPr>
              <p:cNvPr id="12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15" name="Group 47"/>
            <p:cNvGrpSpPr/>
            <p:nvPr/>
          </p:nvGrpSpPr>
          <p:grpSpPr>
            <a:xfrm>
              <a:off x="10122381" y="4015202"/>
              <a:ext cx="436773" cy="553799"/>
              <a:chOff x="1813026" y="3333693"/>
              <a:chExt cx="449540" cy="569987"/>
            </a:xfrm>
          </p:grpSpPr>
          <p:sp>
            <p:nvSpPr>
              <p:cNvPr id="11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77" name="TextBox 76">
            <a:extLst>
              <a:ext uri="{FF2B5EF4-FFF2-40B4-BE49-F238E27FC236}">
                <a16:creationId xmlns:a16="http://schemas.microsoft.com/office/drawing/2014/main" id="{2383ED5B-89C0-4DB5-8BF2-7C66B66CE69A}"/>
              </a:ext>
            </a:extLst>
          </p:cNvPr>
          <p:cNvSpPr txBox="1"/>
          <p:nvPr/>
        </p:nvSpPr>
        <p:spPr>
          <a:xfrm>
            <a:off x="9149757" y="2706784"/>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78" name="TextBox 77">
            <a:extLst>
              <a:ext uri="{FF2B5EF4-FFF2-40B4-BE49-F238E27FC236}">
                <a16:creationId xmlns:a16="http://schemas.microsoft.com/office/drawing/2014/main" id="{591A73A5-933F-4546-910B-556E3C999F3B}"/>
              </a:ext>
            </a:extLst>
          </p:cNvPr>
          <p:cNvSpPr txBox="1"/>
          <p:nvPr/>
        </p:nvSpPr>
        <p:spPr>
          <a:xfrm>
            <a:off x="10840139" y="2718970"/>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04" name="Group 111"/>
          <p:cNvGrpSpPr/>
          <p:nvPr/>
        </p:nvGrpSpPr>
        <p:grpSpPr>
          <a:xfrm>
            <a:off x="7024897" y="3771304"/>
            <a:ext cx="759020" cy="1087908"/>
            <a:chOff x="9698828" y="2577081"/>
            <a:chExt cx="1282898" cy="1991921"/>
          </a:xfrm>
        </p:grpSpPr>
        <p:grpSp>
          <p:nvGrpSpPr>
            <p:cNvPr id="205" name="Group 41"/>
            <p:cNvGrpSpPr/>
            <p:nvPr/>
          </p:nvGrpSpPr>
          <p:grpSpPr>
            <a:xfrm>
              <a:off x="9698828" y="2577081"/>
              <a:ext cx="1282898" cy="1505200"/>
              <a:chOff x="1377093" y="1853538"/>
              <a:chExt cx="1320397" cy="1549198"/>
            </a:xfrm>
            <a:solidFill>
              <a:schemeClr val="accent5"/>
            </a:solidFill>
          </p:grpSpPr>
          <p:sp>
            <p:nvSpPr>
              <p:cNvPr id="212"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3"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4"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5"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6"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06" name="Group 47"/>
            <p:cNvGrpSpPr/>
            <p:nvPr/>
          </p:nvGrpSpPr>
          <p:grpSpPr>
            <a:xfrm>
              <a:off x="10122381" y="4015202"/>
              <a:ext cx="436773" cy="553800"/>
              <a:chOff x="1813026" y="3333693"/>
              <a:chExt cx="449540" cy="569988"/>
            </a:xfrm>
          </p:grpSpPr>
          <p:sp>
            <p:nvSpPr>
              <p:cNvPr id="207"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8"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9"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0"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1"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17" name="TextBox 216">
            <a:extLst>
              <a:ext uri="{FF2B5EF4-FFF2-40B4-BE49-F238E27FC236}">
                <a16:creationId xmlns:a16="http://schemas.microsoft.com/office/drawing/2014/main" id="{1F77AA83-4135-42E7-A2A4-0E5A742518E9}"/>
              </a:ext>
            </a:extLst>
          </p:cNvPr>
          <p:cNvSpPr txBox="1"/>
          <p:nvPr/>
        </p:nvSpPr>
        <p:spPr>
          <a:xfrm>
            <a:off x="7294270" y="4026916"/>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18" name="Group 111"/>
          <p:cNvGrpSpPr/>
          <p:nvPr/>
        </p:nvGrpSpPr>
        <p:grpSpPr>
          <a:xfrm>
            <a:off x="8914448" y="3782802"/>
            <a:ext cx="759020" cy="1087908"/>
            <a:chOff x="9698828" y="2577081"/>
            <a:chExt cx="1282898" cy="1991921"/>
          </a:xfrm>
        </p:grpSpPr>
        <p:grpSp>
          <p:nvGrpSpPr>
            <p:cNvPr id="219" name="Group 41"/>
            <p:cNvGrpSpPr/>
            <p:nvPr/>
          </p:nvGrpSpPr>
          <p:grpSpPr>
            <a:xfrm>
              <a:off x="9698828" y="2577081"/>
              <a:ext cx="1282898" cy="1505200"/>
              <a:chOff x="1377093" y="1853538"/>
              <a:chExt cx="1320397" cy="1549198"/>
            </a:xfrm>
            <a:solidFill>
              <a:schemeClr val="accent5"/>
            </a:solidFill>
          </p:grpSpPr>
          <p:sp>
            <p:nvSpPr>
              <p:cNvPr id="226"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7"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8"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9"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0"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20" name="Group 47"/>
            <p:cNvGrpSpPr/>
            <p:nvPr/>
          </p:nvGrpSpPr>
          <p:grpSpPr>
            <a:xfrm>
              <a:off x="10122381" y="4015202"/>
              <a:ext cx="436773" cy="553800"/>
              <a:chOff x="1813026" y="3333693"/>
              <a:chExt cx="449540" cy="569988"/>
            </a:xfrm>
          </p:grpSpPr>
          <p:sp>
            <p:nvSpPr>
              <p:cNvPr id="221"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2"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3"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4"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5"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31" name="Group 111"/>
          <p:cNvGrpSpPr/>
          <p:nvPr/>
        </p:nvGrpSpPr>
        <p:grpSpPr>
          <a:xfrm>
            <a:off x="10589575" y="3773865"/>
            <a:ext cx="759020" cy="1087908"/>
            <a:chOff x="9698828" y="2577081"/>
            <a:chExt cx="1282898" cy="1991920"/>
          </a:xfrm>
        </p:grpSpPr>
        <p:grpSp>
          <p:nvGrpSpPr>
            <p:cNvPr id="232" name="Group 41"/>
            <p:cNvGrpSpPr/>
            <p:nvPr/>
          </p:nvGrpSpPr>
          <p:grpSpPr>
            <a:xfrm>
              <a:off x="9698828" y="2577081"/>
              <a:ext cx="1282898" cy="1505200"/>
              <a:chOff x="1377093" y="1853538"/>
              <a:chExt cx="1320397" cy="1549198"/>
            </a:xfrm>
            <a:solidFill>
              <a:schemeClr val="accent5"/>
            </a:solidFill>
          </p:grpSpPr>
          <p:sp>
            <p:nvSpPr>
              <p:cNvPr id="239"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0"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1"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2"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3"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33" name="Group 47"/>
            <p:cNvGrpSpPr/>
            <p:nvPr/>
          </p:nvGrpSpPr>
          <p:grpSpPr>
            <a:xfrm>
              <a:off x="10122381" y="4015202"/>
              <a:ext cx="436773" cy="553799"/>
              <a:chOff x="1813026" y="3333693"/>
              <a:chExt cx="449540" cy="569987"/>
            </a:xfrm>
          </p:grpSpPr>
          <p:sp>
            <p:nvSpPr>
              <p:cNvPr id="234"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5"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6"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7"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8"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44" name="TextBox 243">
            <a:extLst>
              <a:ext uri="{FF2B5EF4-FFF2-40B4-BE49-F238E27FC236}">
                <a16:creationId xmlns:a16="http://schemas.microsoft.com/office/drawing/2014/main" id="{2383ED5B-89C0-4DB5-8BF2-7C66B66CE69A}"/>
              </a:ext>
            </a:extLst>
          </p:cNvPr>
          <p:cNvSpPr txBox="1"/>
          <p:nvPr/>
        </p:nvSpPr>
        <p:spPr>
          <a:xfrm>
            <a:off x="9149757" y="4005363"/>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45" name="TextBox 244">
            <a:extLst>
              <a:ext uri="{FF2B5EF4-FFF2-40B4-BE49-F238E27FC236}">
                <a16:creationId xmlns:a16="http://schemas.microsoft.com/office/drawing/2014/main" id="{591A73A5-933F-4546-910B-556E3C999F3B}"/>
              </a:ext>
            </a:extLst>
          </p:cNvPr>
          <p:cNvSpPr txBox="1"/>
          <p:nvPr/>
        </p:nvSpPr>
        <p:spPr>
          <a:xfrm>
            <a:off x="10840139" y="4017549"/>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46" name="Group 111"/>
          <p:cNvGrpSpPr/>
          <p:nvPr/>
        </p:nvGrpSpPr>
        <p:grpSpPr>
          <a:xfrm>
            <a:off x="7073567" y="5013132"/>
            <a:ext cx="759020" cy="1087908"/>
            <a:chOff x="9698828" y="2577081"/>
            <a:chExt cx="1282898" cy="1991921"/>
          </a:xfrm>
        </p:grpSpPr>
        <p:grpSp>
          <p:nvGrpSpPr>
            <p:cNvPr id="247" name="Group 41"/>
            <p:cNvGrpSpPr/>
            <p:nvPr/>
          </p:nvGrpSpPr>
          <p:grpSpPr>
            <a:xfrm>
              <a:off x="9698828" y="2577081"/>
              <a:ext cx="1282898" cy="1505200"/>
              <a:chOff x="1377093" y="1853538"/>
              <a:chExt cx="1320397" cy="1549198"/>
            </a:xfrm>
            <a:solidFill>
              <a:schemeClr val="accent5"/>
            </a:solidFill>
          </p:grpSpPr>
          <p:sp>
            <p:nvSpPr>
              <p:cNvPr id="254"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5"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6"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7"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8"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48" name="Group 47"/>
            <p:cNvGrpSpPr/>
            <p:nvPr/>
          </p:nvGrpSpPr>
          <p:grpSpPr>
            <a:xfrm>
              <a:off x="10122381" y="4015202"/>
              <a:ext cx="436773" cy="553800"/>
              <a:chOff x="1813026" y="3333693"/>
              <a:chExt cx="449540" cy="569988"/>
            </a:xfrm>
          </p:grpSpPr>
          <p:sp>
            <p:nvSpPr>
              <p:cNvPr id="249"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0"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1"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2"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3"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59" name="TextBox 258">
            <a:extLst>
              <a:ext uri="{FF2B5EF4-FFF2-40B4-BE49-F238E27FC236}">
                <a16:creationId xmlns:a16="http://schemas.microsoft.com/office/drawing/2014/main" id="{1F77AA83-4135-42E7-A2A4-0E5A742518E9}"/>
              </a:ext>
            </a:extLst>
          </p:cNvPr>
          <p:cNvSpPr txBox="1"/>
          <p:nvPr/>
        </p:nvSpPr>
        <p:spPr>
          <a:xfrm>
            <a:off x="7342940" y="5268744"/>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60" name="Group 111"/>
          <p:cNvGrpSpPr/>
          <p:nvPr/>
        </p:nvGrpSpPr>
        <p:grpSpPr>
          <a:xfrm>
            <a:off x="8963118" y="5024630"/>
            <a:ext cx="759020" cy="1087908"/>
            <a:chOff x="9698828" y="2577081"/>
            <a:chExt cx="1282898" cy="1991921"/>
          </a:xfrm>
        </p:grpSpPr>
        <p:grpSp>
          <p:nvGrpSpPr>
            <p:cNvPr id="261" name="Group 41"/>
            <p:cNvGrpSpPr/>
            <p:nvPr/>
          </p:nvGrpSpPr>
          <p:grpSpPr>
            <a:xfrm>
              <a:off x="9698828" y="2577081"/>
              <a:ext cx="1282898" cy="1505200"/>
              <a:chOff x="1377093" y="1853538"/>
              <a:chExt cx="1320397" cy="1549198"/>
            </a:xfrm>
            <a:solidFill>
              <a:schemeClr val="accent5"/>
            </a:solidFill>
          </p:grpSpPr>
          <p:sp>
            <p:nvSpPr>
              <p:cNvPr id="26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62" name="Group 47"/>
            <p:cNvGrpSpPr/>
            <p:nvPr/>
          </p:nvGrpSpPr>
          <p:grpSpPr>
            <a:xfrm>
              <a:off x="10122381" y="4015202"/>
              <a:ext cx="436773" cy="553800"/>
              <a:chOff x="1813026" y="3333693"/>
              <a:chExt cx="449540" cy="569988"/>
            </a:xfrm>
          </p:grpSpPr>
          <p:sp>
            <p:nvSpPr>
              <p:cNvPr id="26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73" name="Group 111"/>
          <p:cNvGrpSpPr/>
          <p:nvPr/>
        </p:nvGrpSpPr>
        <p:grpSpPr>
          <a:xfrm>
            <a:off x="10638245" y="5015693"/>
            <a:ext cx="759020" cy="1087908"/>
            <a:chOff x="9698828" y="2577081"/>
            <a:chExt cx="1282898" cy="1991920"/>
          </a:xfrm>
        </p:grpSpPr>
        <p:grpSp>
          <p:nvGrpSpPr>
            <p:cNvPr id="274" name="Group 41"/>
            <p:cNvGrpSpPr/>
            <p:nvPr/>
          </p:nvGrpSpPr>
          <p:grpSpPr>
            <a:xfrm>
              <a:off x="9698828" y="2577081"/>
              <a:ext cx="1282898" cy="1505200"/>
              <a:chOff x="1377093" y="1853538"/>
              <a:chExt cx="1320397" cy="1549198"/>
            </a:xfrm>
            <a:solidFill>
              <a:schemeClr val="accent5"/>
            </a:solidFill>
          </p:grpSpPr>
          <p:sp>
            <p:nvSpPr>
              <p:cNvPr id="28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75" name="Group 47"/>
            <p:cNvGrpSpPr/>
            <p:nvPr/>
          </p:nvGrpSpPr>
          <p:grpSpPr>
            <a:xfrm>
              <a:off x="10122381" y="4015202"/>
              <a:ext cx="436773" cy="553799"/>
              <a:chOff x="1813026" y="3333693"/>
              <a:chExt cx="449540" cy="569987"/>
            </a:xfrm>
          </p:grpSpPr>
          <p:sp>
            <p:nvSpPr>
              <p:cNvPr id="27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86" name="TextBox 285">
            <a:extLst>
              <a:ext uri="{FF2B5EF4-FFF2-40B4-BE49-F238E27FC236}">
                <a16:creationId xmlns:a16="http://schemas.microsoft.com/office/drawing/2014/main" id="{2383ED5B-89C0-4DB5-8BF2-7C66B66CE69A}"/>
              </a:ext>
            </a:extLst>
          </p:cNvPr>
          <p:cNvSpPr txBox="1"/>
          <p:nvPr/>
        </p:nvSpPr>
        <p:spPr>
          <a:xfrm>
            <a:off x="9198427" y="5247191"/>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87" name="TextBox 286">
            <a:extLst>
              <a:ext uri="{FF2B5EF4-FFF2-40B4-BE49-F238E27FC236}">
                <a16:creationId xmlns:a16="http://schemas.microsoft.com/office/drawing/2014/main" id="{591A73A5-933F-4546-910B-556E3C999F3B}"/>
              </a:ext>
            </a:extLst>
          </p:cNvPr>
          <p:cNvSpPr txBox="1"/>
          <p:nvPr/>
        </p:nvSpPr>
        <p:spPr>
          <a:xfrm>
            <a:off x="10888809" y="5259377"/>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2877999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42"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1000"/>
                                        <p:tgtEl>
                                          <p:spTgt spid="77"/>
                                        </p:tgtEl>
                                      </p:cBhvr>
                                    </p:animEffect>
                                    <p:anim calcmode="lin" valueType="num">
                                      <p:cBhvr>
                                        <p:cTn id="28" dur="1000" fill="hold"/>
                                        <p:tgtEl>
                                          <p:spTgt spid="77"/>
                                        </p:tgtEl>
                                        <p:attrNameLst>
                                          <p:attrName>ppt_x</p:attrName>
                                        </p:attrNameLst>
                                      </p:cBhvr>
                                      <p:tavLst>
                                        <p:tav tm="0">
                                          <p:val>
                                            <p:strVal val="#ppt_x"/>
                                          </p:val>
                                        </p:tav>
                                        <p:tav tm="100000">
                                          <p:val>
                                            <p:strVal val="#ppt_x"/>
                                          </p:val>
                                        </p:tav>
                                      </p:tavLst>
                                    </p:anim>
                                    <p:anim calcmode="lin" valueType="num">
                                      <p:cBhvr>
                                        <p:cTn id="29" dur="1000" fill="hold"/>
                                        <p:tgtEl>
                                          <p:spTgt spid="7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1000"/>
                                        <p:tgtEl>
                                          <p:spTgt spid="78"/>
                                        </p:tgtEl>
                                      </p:cBhvr>
                                    </p:animEffect>
                                    <p:anim calcmode="lin" valueType="num">
                                      <p:cBhvr>
                                        <p:cTn id="33" dur="1000" fill="hold"/>
                                        <p:tgtEl>
                                          <p:spTgt spid="78"/>
                                        </p:tgtEl>
                                        <p:attrNameLst>
                                          <p:attrName>ppt_x</p:attrName>
                                        </p:attrNameLst>
                                      </p:cBhvr>
                                      <p:tavLst>
                                        <p:tav tm="0">
                                          <p:val>
                                            <p:strVal val="#ppt_x"/>
                                          </p:val>
                                        </p:tav>
                                        <p:tav tm="100000">
                                          <p:val>
                                            <p:strVal val="#ppt_x"/>
                                          </p:val>
                                        </p:tav>
                                      </p:tavLst>
                                    </p:anim>
                                    <p:anim calcmode="lin" valueType="num">
                                      <p:cBhvr>
                                        <p:cTn id="34" dur="1000" fill="hold"/>
                                        <p:tgtEl>
                                          <p:spTgt spid="7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1000"/>
                                        <p:tgtEl>
                                          <p:spTgt spid="113"/>
                                        </p:tgtEl>
                                      </p:cBhvr>
                                    </p:animEffect>
                                    <p:anim calcmode="lin" valueType="num">
                                      <p:cBhvr>
                                        <p:cTn id="38" dur="1000" fill="hold"/>
                                        <p:tgtEl>
                                          <p:spTgt spid="113"/>
                                        </p:tgtEl>
                                        <p:attrNameLst>
                                          <p:attrName>ppt_x</p:attrName>
                                        </p:attrNameLst>
                                      </p:cBhvr>
                                      <p:tavLst>
                                        <p:tav tm="0">
                                          <p:val>
                                            <p:strVal val="#ppt_x"/>
                                          </p:val>
                                        </p:tav>
                                        <p:tav tm="100000">
                                          <p:val>
                                            <p:strVal val="#ppt_x"/>
                                          </p:val>
                                        </p:tav>
                                      </p:tavLst>
                                    </p:anim>
                                    <p:anim calcmode="lin" valueType="num">
                                      <p:cBhvr>
                                        <p:cTn id="39" dur="1000" fill="hold"/>
                                        <p:tgtEl>
                                          <p:spTgt spid="1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1000"/>
                                        <p:tgtEl>
                                          <p:spTgt spid="100"/>
                                        </p:tgtEl>
                                      </p:cBhvr>
                                    </p:animEffect>
                                    <p:anim calcmode="lin" valueType="num">
                                      <p:cBhvr>
                                        <p:cTn id="43" dur="1000" fill="hold"/>
                                        <p:tgtEl>
                                          <p:spTgt spid="100"/>
                                        </p:tgtEl>
                                        <p:attrNameLst>
                                          <p:attrName>ppt_x</p:attrName>
                                        </p:attrNameLst>
                                      </p:cBhvr>
                                      <p:tavLst>
                                        <p:tav tm="0">
                                          <p:val>
                                            <p:strVal val="#ppt_x"/>
                                          </p:val>
                                        </p:tav>
                                        <p:tav tm="100000">
                                          <p:val>
                                            <p:strVal val="#ppt_x"/>
                                          </p:val>
                                        </p:tav>
                                      </p:tavLst>
                                    </p:anim>
                                    <p:anim calcmode="lin" valueType="num">
                                      <p:cBhvr>
                                        <p:cTn id="44" dur="1000" fill="hold"/>
                                        <p:tgtEl>
                                          <p:spTgt spid="10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1000"/>
                                        <p:tgtEl>
                                          <p:spTgt spid="65"/>
                                        </p:tgtEl>
                                      </p:cBhvr>
                                    </p:animEffect>
                                    <p:anim calcmode="lin" valueType="num">
                                      <p:cBhvr>
                                        <p:cTn id="53" dur="1000" fill="hold"/>
                                        <p:tgtEl>
                                          <p:spTgt spid="65"/>
                                        </p:tgtEl>
                                        <p:attrNameLst>
                                          <p:attrName>ppt_x</p:attrName>
                                        </p:attrNameLst>
                                      </p:cBhvr>
                                      <p:tavLst>
                                        <p:tav tm="0">
                                          <p:val>
                                            <p:strVal val="#ppt_x"/>
                                          </p:val>
                                        </p:tav>
                                        <p:tav tm="100000">
                                          <p:val>
                                            <p:strVal val="#ppt_x"/>
                                          </p:val>
                                        </p:tav>
                                      </p:tavLst>
                                    </p:anim>
                                    <p:anim calcmode="lin" valueType="num">
                                      <p:cBhvr>
                                        <p:cTn id="5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44"/>
                                        </p:tgtEl>
                                        <p:attrNameLst>
                                          <p:attrName>style.visibility</p:attrName>
                                        </p:attrNameLst>
                                      </p:cBhvr>
                                      <p:to>
                                        <p:strVal val="visible"/>
                                      </p:to>
                                    </p:set>
                                    <p:animEffect transition="in" filter="fade">
                                      <p:cBhvr>
                                        <p:cTn id="64" dur="1000"/>
                                        <p:tgtEl>
                                          <p:spTgt spid="244"/>
                                        </p:tgtEl>
                                      </p:cBhvr>
                                    </p:animEffect>
                                    <p:anim calcmode="lin" valueType="num">
                                      <p:cBhvr>
                                        <p:cTn id="65" dur="1000" fill="hold"/>
                                        <p:tgtEl>
                                          <p:spTgt spid="244"/>
                                        </p:tgtEl>
                                        <p:attrNameLst>
                                          <p:attrName>ppt_x</p:attrName>
                                        </p:attrNameLst>
                                      </p:cBhvr>
                                      <p:tavLst>
                                        <p:tav tm="0">
                                          <p:val>
                                            <p:strVal val="#ppt_x"/>
                                          </p:val>
                                        </p:tav>
                                        <p:tav tm="100000">
                                          <p:val>
                                            <p:strVal val="#ppt_x"/>
                                          </p:val>
                                        </p:tav>
                                      </p:tavLst>
                                    </p:anim>
                                    <p:anim calcmode="lin" valueType="num">
                                      <p:cBhvr>
                                        <p:cTn id="66" dur="1000" fill="hold"/>
                                        <p:tgtEl>
                                          <p:spTgt spid="24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18"/>
                                        </p:tgtEl>
                                        <p:attrNameLst>
                                          <p:attrName>style.visibility</p:attrName>
                                        </p:attrNameLst>
                                      </p:cBhvr>
                                      <p:to>
                                        <p:strVal val="visible"/>
                                      </p:to>
                                    </p:set>
                                    <p:animEffect transition="in" filter="fade">
                                      <p:cBhvr>
                                        <p:cTn id="69" dur="1000"/>
                                        <p:tgtEl>
                                          <p:spTgt spid="218"/>
                                        </p:tgtEl>
                                      </p:cBhvr>
                                    </p:animEffect>
                                    <p:anim calcmode="lin" valueType="num">
                                      <p:cBhvr>
                                        <p:cTn id="70" dur="1000" fill="hold"/>
                                        <p:tgtEl>
                                          <p:spTgt spid="218"/>
                                        </p:tgtEl>
                                        <p:attrNameLst>
                                          <p:attrName>ppt_x</p:attrName>
                                        </p:attrNameLst>
                                      </p:cBhvr>
                                      <p:tavLst>
                                        <p:tav tm="0">
                                          <p:val>
                                            <p:strVal val="#ppt_x"/>
                                          </p:val>
                                        </p:tav>
                                        <p:tav tm="100000">
                                          <p:val>
                                            <p:strVal val="#ppt_x"/>
                                          </p:val>
                                        </p:tav>
                                      </p:tavLst>
                                    </p:anim>
                                    <p:anim calcmode="lin" valueType="num">
                                      <p:cBhvr>
                                        <p:cTn id="71" dur="1000" fill="hold"/>
                                        <p:tgtEl>
                                          <p:spTgt spid="2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45"/>
                                        </p:tgtEl>
                                        <p:attrNameLst>
                                          <p:attrName>style.visibility</p:attrName>
                                        </p:attrNameLst>
                                      </p:cBhvr>
                                      <p:to>
                                        <p:strVal val="visible"/>
                                      </p:to>
                                    </p:set>
                                    <p:animEffect transition="in" filter="fade">
                                      <p:cBhvr>
                                        <p:cTn id="74" dur="1000"/>
                                        <p:tgtEl>
                                          <p:spTgt spid="245"/>
                                        </p:tgtEl>
                                      </p:cBhvr>
                                    </p:animEffect>
                                    <p:anim calcmode="lin" valueType="num">
                                      <p:cBhvr>
                                        <p:cTn id="75" dur="1000" fill="hold"/>
                                        <p:tgtEl>
                                          <p:spTgt spid="245"/>
                                        </p:tgtEl>
                                        <p:attrNameLst>
                                          <p:attrName>ppt_x</p:attrName>
                                        </p:attrNameLst>
                                      </p:cBhvr>
                                      <p:tavLst>
                                        <p:tav tm="0">
                                          <p:val>
                                            <p:strVal val="#ppt_x"/>
                                          </p:val>
                                        </p:tav>
                                        <p:tav tm="100000">
                                          <p:val>
                                            <p:strVal val="#ppt_x"/>
                                          </p:val>
                                        </p:tav>
                                      </p:tavLst>
                                    </p:anim>
                                    <p:anim calcmode="lin" valueType="num">
                                      <p:cBhvr>
                                        <p:cTn id="76" dur="1000" fill="hold"/>
                                        <p:tgtEl>
                                          <p:spTgt spid="245"/>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31"/>
                                        </p:tgtEl>
                                        <p:attrNameLst>
                                          <p:attrName>style.visibility</p:attrName>
                                        </p:attrNameLst>
                                      </p:cBhvr>
                                      <p:to>
                                        <p:strVal val="visible"/>
                                      </p:to>
                                    </p:set>
                                    <p:animEffect transition="in" filter="fade">
                                      <p:cBhvr>
                                        <p:cTn id="79" dur="1000"/>
                                        <p:tgtEl>
                                          <p:spTgt spid="231"/>
                                        </p:tgtEl>
                                      </p:cBhvr>
                                    </p:animEffect>
                                    <p:anim calcmode="lin" valueType="num">
                                      <p:cBhvr>
                                        <p:cTn id="80" dur="1000" fill="hold"/>
                                        <p:tgtEl>
                                          <p:spTgt spid="231"/>
                                        </p:tgtEl>
                                        <p:attrNameLst>
                                          <p:attrName>ppt_x</p:attrName>
                                        </p:attrNameLst>
                                      </p:cBhvr>
                                      <p:tavLst>
                                        <p:tav tm="0">
                                          <p:val>
                                            <p:strVal val="#ppt_x"/>
                                          </p:val>
                                        </p:tav>
                                        <p:tav tm="100000">
                                          <p:val>
                                            <p:strVal val="#ppt_x"/>
                                          </p:val>
                                        </p:tav>
                                      </p:tavLst>
                                    </p:anim>
                                    <p:anim calcmode="lin" valueType="num">
                                      <p:cBhvr>
                                        <p:cTn id="81" dur="1000" fill="hold"/>
                                        <p:tgtEl>
                                          <p:spTgt spid="2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04"/>
                                        </p:tgtEl>
                                        <p:attrNameLst>
                                          <p:attrName>style.visibility</p:attrName>
                                        </p:attrNameLst>
                                      </p:cBhvr>
                                      <p:to>
                                        <p:strVal val="visible"/>
                                      </p:to>
                                    </p:set>
                                    <p:animEffect transition="in" filter="fade">
                                      <p:cBhvr>
                                        <p:cTn id="84" dur="1000"/>
                                        <p:tgtEl>
                                          <p:spTgt spid="204"/>
                                        </p:tgtEl>
                                      </p:cBhvr>
                                    </p:animEffect>
                                    <p:anim calcmode="lin" valueType="num">
                                      <p:cBhvr>
                                        <p:cTn id="85" dur="1000" fill="hold"/>
                                        <p:tgtEl>
                                          <p:spTgt spid="204"/>
                                        </p:tgtEl>
                                        <p:attrNameLst>
                                          <p:attrName>ppt_x</p:attrName>
                                        </p:attrNameLst>
                                      </p:cBhvr>
                                      <p:tavLst>
                                        <p:tav tm="0">
                                          <p:val>
                                            <p:strVal val="#ppt_x"/>
                                          </p:val>
                                        </p:tav>
                                        <p:tav tm="100000">
                                          <p:val>
                                            <p:strVal val="#ppt_x"/>
                                          </p:val>
                                        </p:tav>
                                      </p:tavLst>
                                    </p:anim>
                                    <p:anim calcmode="lin" valueType="num">
                                      <p:cBhvr>
                                        <p:cTn id="86" dur="1000" fill="hold"/>
                                        <p:tgtEl>
                                          <p:spTgt spid="20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17"/>
                                        </p:tgtEl>
                                        <p:attrNameLst>
                                          <p:attrName>style.visibility</p:attrName>
                                        </p:attrNameLst>
                                      </p:cBhvr>
                                      <p:to>
                                        <p:strVal val="visible"/>
                                      </p:to>
                                    </p:set>
                                    <p:animEffect transition="in" filter="fade">
                                      <p:cBhvr>
                                        <p:cTn id="89" dur="1000"/>
                                        <p:tgtEl>
                                          <p:spTgt spid="217"/>
                                        </p:tgtEl>
                                      </p:cBhvr>
                                    </p:animEffect>
                                    <p:anim calcmode="lin" valueType="num">
                                      <p:cBhvr>
                                        <p:cTn id="90" dur="1000" fill="hold"/>
                                        <p:tgtEl>
                                          <p:spTgt spid="217"/>
                                        </p:tgtEl>
                                        <p:attrNameLst>
                                          <p:attrName>ppt_x</p:attrName>
                                        </p:attrNameLst>
                                      </p:cBhvr>
                                      <p:tavLst>
                                        <p:tav tm="0">
                                          <p:val>
                                            <p:strVal val="#ppt_x"/>
                                          </p:val>
                                        </p:tav>
                                        <p:tav tm="100000">
                                          <p:val>
                                            <p:strVal val="#ppt_x"/>
                                          </p:val>
                                        </p:tav>
                                      </p:tavLst>
                                    </p:anim>
                                    <p:anim calcmode="lin" valueType="num">
                                      <p:cBhvr>
                                        <p:cTn id="91" dur="1000" fill="hold"/>
                                        <p:tgtEl>
                                          <p:spTgt spid="21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1000"/>
                                        <p:tgtEl>
                                          <p:spTgt spid="44"/>
                                        </p:tgtEl>
                                      </p:cBhvr>
                                    </p:animEffect>
                                    <p:anim calcmode="lin" valueType="num">
                                      <p:cBhvr>
                                        <p:cTn id="97" dur="1000" fill="hold"/>
                                        <p:tgtEl>
                                          <p:spTgt spid="44"/>
                                        </p:tgtEl>
                                        <p:attrNameLst>
                                          <p:attrName>ppt_x</p:attrName>
                                        </p:attrNameLst>
                                      </p:cBhvr>
                                      <p:tavLst>
                                        <p:tav tm="0">
                                          <p:val>
                                            <p:strVal val="#ppt_x"/>
                                          </p:val>
                                        </p:tav>
                                        <p:tav tm="100000">
                                          <p:val>
                                            <p:strVal val="#ppt_x"/>
                                          </p:val>
                                        </p:tav>
                                      </p:tavLst>
                                    </p:anim>
                                    <p:anim calcmode="lin" valueType="num">
                                      <p:cBhvr>
                                        <p:cTn id="98" dur="1000" fill="hold"/>
                                        <p:tgtEl>
                                          <p:spTgt spid="44"/>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87"/>
                                        </p:tgtEl>
                                        <p:attrNameLst>
                                          <p:attrName>style.visibility</p:attrName>
                                        </p:attrNameLst>
                                      </p:cBhvr>
                                      <p:to>
                                        <p:strVal val="visible"/>
                                      </p:to>
                                    </p:set>
                                    <p:animEffect transition="in" filter="fade">
                                      <p:cBhvr>
                                        <p:cTn id="101" dur="1000"/>
                                        <p:tgtEl>
                                          <p:spTgt spid="287"/>
                                        </p:tgtEl>
                                      </p:cBhvr>
                                    </p:animEffect>
                                    <p:anim calcmode="lin" valueType="num">
                                      <p:cBhvr>
                                        <p:cTn id="102" dur="1000" fill="hold"/>
                                        <p:tgtEl>
                                          <p:spTgt spid="287"/>
                                        </p:tgtEl>
                                        <p:attrNameLst>
                                          <p:attrName>ppt_x</p:attrName>
                                        </p:attrNameLst>
                                      </p:cBhvr>
                                      <p:tavLst>
                                        <p:tav tm="0">
                                          <p:val>
                                            <p:strVal val="#ppt_x"/>
                                          </p:val>
                                        </p:tav>
                                        <p:tav tm="100000">
                                          <p:val>
                                            <p:strVal val="#ppt_x"/>
                                          </p:val>
                                        </p:tav>
                                      </p:tavLst>
                                    </p:anim>
                                    <p:anim calcmode="lin" valueType="num">
                                      <p:cBhvr>
                                        <p:cTn id="103" dur="1000" fill="hold"/>
                                        <p:tgtEl>
                                          <p:spTgt spid="287"/>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273"/>
                                        </p:tgtEl>
                                        <p:attrNameLst>
                                          <p:attrName>style.visibility</p:attrName>
                                        </p:attrNameLst>
                                      </p:cBhvr>
                                      <p:to>
                                        <p:strVal val="visible"/>
                                      </p:to>
                                    </p:set>
                                    <p:animEffect transition="in" filter="fade">
                                      <p:cBhvr>
                                        <p:cTn id="106" dur="1000"/>
                                        <p:tgtEl>
                                          <p:spTgt spid="273"/>
                                        </p:tgtEl>
                                      </p:cBhvr>
                                    </p:animEffect>
                                    <p:anim calcmode="lin" valueType="num">
                                      <p:cBhvr>
                                        <p:cTn id="107" dur="1000" fill="hold"/>
                                        <p:tgtEl>
                                          <p:spTgt spid="273"/>
                                        </p:tgtEl>
                                        <p:attrNameLst>
                                          <p:attrName>ppt_x</p:attrName>
                                        </p:attrNameLst>
                                      </p:cBhvr>
                                      <p:tavLst>
                                        <p:tav tm="0">
                                          <p:val>
                                            <p:strVal val="#ppt_x"/>
                                          </p:val>
                                        </p:tav>
                                        <p:tav tm="100000">
                                          <p:val>
                                            <p:strVal val="#ppt_x"/>
                                          </p:val>
                                        </p:tav>
                                      </p:tavLst>
                                    </p:anim>
                                    <p:anim calcmode="lin" valueType="num">
                                      <p:cBhvr>
                                        <p:cTn id="108" dur="1000" fill="hold"/>
                                        <p:tgtEl>
                                          <p:spTgt spid="27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86"/>
                                        </p:tgtEl>
                                        <p:attrNameLst>
                                          <p:attrName>style.visibility</p:attrName>
                                        </p:attrNameLst>
                                      </p:cBhvr>
                                      <p:to>
                                        <p:strVal val="visible"/>
                                      </p:to>
                                    </p:set>
                                    <p:animEffect transition="in" filter="fade">
                                      <p:cBhvr>
                                        <p:cTn id="111" dur="1000"/>
                                        <p:tgtEl>
                                          <p:spTgt spid="286"/>
                                        </p:tgtEl>
                                      </p:cBhvr>
                                    </p:animEffect>
                                    <p:anim calcmode="lin" valueType="num">
                                      <p:cBhvr>
                                        <p:cTn id="112" dur="1000" fill="hold"/>
                                        <p:tgtEl>
                                          <p:spTgt spid="286"/>
                                        </p:tgtEl>
                                        <p:attrNameLst>
                                          <p:attrName>ppt_x</p:attrName>
                                        </p:attrNameLst>
                                      </p:cBhvr>
                                      <p:tavLst>
                                        <p:tav tm="0">
                                          <p:val>
                                            <p:strVal val="#ppt_x"/>
                                          </p:val>
                                        </p:tav>
                                        <p:tav tm="100000">
                                          <p:val>
                                            <p:strVal val="#ppt_x"/>
                                          </p:val>
                                        </p:tav>
                                      </p:tavLst>
                                    </p:anim>
                                    <p:anim calcmode="lin" valueType="num">
                                      <p:cBhvr>
                                        <p:cTn id="113" dur="1000" fill="hold"/>
                                        <p:tgtEl>
                                          <p:spTgt spid="286"/>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60"/>
                                        </p:tgtEl>
                                        <p:attrNameLst>
                                          <p:attrName>style.visibility</p:attrName>
                                        </p:attrNameLst>
                                      </p:cBhvr>
                                      <p:to>
                                        <p:strVal val="visible"/>
                                      </p:to>
                                    </p:set>
                                    <p:animEffect transition="in" filter="fade">
                                      <p:cBhvr>
                                        <p:cTn id="116" dur="1000"/>
                                        <p:tgtEl>
                                          <p:spTgt spid="260"/>
                                        </p:tgtEl>
                                      </p:cBhvr>
                                    </p:animEffect>
                                    <p:anim calcmode="lin" valueType="num">
                                      <p:cBhvr>
                                        <p:cTn id="117" dur="1000" fill="hold"/>
                                        <p:tgtEl>
                                          <p:spTgt spid="260"/>
                                        </p:tgtEl>
                                        <p:attrNameLst>
                                          <p:attrName>ppt_x</p:attrName>
                                        </p:attrNameLst>
                                      </p:cBhvr>
                                      <p:tavLst>
                                        <p:tav tm="0">
                                          <p:val>
                                            <p:strVal val="#ppt_x"/>
                                          </p:val>
                                        </p:tav>
                                        <p:tav tm="100000">
                                          <p:val>
                                            <p:strVal val="#ppt_x"/>
                                          </p:val>
                                        </p:tav>
                                      </p:tavLst>
                                    </p:anim>
                                    <p:anim calcmode="lin" valueType="num">
                                      <p:cBhvr>
                                        <p:cTn id="118" dur="1000" fill="hold"/>
                                        <p:tgtEl>
                                          <p:spTgt spid="260"/>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259"/>
                                        </p:tgtEl>
                                        <p:attrNameLst>
                                          <p:attrName>style.visibility</p:attrName>
                                        </p:attrNameLst>
                                      </p:cBhvr>
                                      <p:to>
                                        <p:strVal val="visible"/>
                                      </p:to>
                                    </p:set>
                                    <p:animEffect transition="in" filter="fade">
                                      <p:cBhvr>
                                        <p:cTn id="121" dur="1000"/>
                                        <p:tgtEl>
                                          <p:spTgt spid="259"/>
                                        </p:tgtEl>
                                      </p:cBhvr>
                                    </p:animEffect>
                                    <p:anim calcmode="lin" valueType="num">
                                      <p:cBhvr>
                                        <p:cTn id="122" dur="1000" fill="hold"/>
                                        <p:tgtEl>
                                          <p:spTgt spid="259"/>
                                        </p:tgtEl>
                                        <p:attrNameLst>
                                          <p:attrName>ppt_x</p:attrName>
                                        </p:attrNameLst>
                                      </p:cBhvr>
                                      <p:tavLst>
                                        <p:tav tm="0">
                                          <p:val>
                                            <p:strVal val="#ppt_x"/>
                                          </p:val>
                                        </p:tav>
                                        <p:tav tm="100000">
                                          <p:val>
                                            <p:strVal val="#ppt_x"/>
                                          </p:val>
                                        </p:tav>
                                      </p:tavLst>
                                    </p:anim>
                                    <p:anim calcmode="lin" valueType="num">
                                      <p:cBhvr>
                                        <p:cTn id="123" dur="1000" fill="hold"/>
                                        <p:tgtEl>
                                          <p:spTgt spid="259"/>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246"/>
                                        </p:tgtEl>
                                        <p:attrNameLst>
                                          <p:attrName>style.visibility</p:attrName>
                                        </p:attrNameLst>
                                      </p:cBhvr>
                                      <p:to>
                                        <p:strVal val="visible"/>
                                      </p:to>
                                    </p:set>
                                    <p:animEffect transition="in" filter="fade">
                                      <p:cBhvr>
                                        <p:cTn id="126" dur="1000"/>
                                        <p:tgtEl>
                                          <p:spTgt spid="246"/>
                                        </p:tgtEl>
                                      </p:cBhvr>
                                    </p:animEffect>
                                    <p:anim calcmode="lin" valueType="num">
                                      <p:cBhvr>
                                        <p:cTn id="127" dur="1000" fill="hold"/>
                                        <p:tgtEl>
                                          <p:spTgt spid="246"/>
                                        </p:tgtEl>
                                        <p:attrNameLst>
                                          <p:attrName>ppt_x</p:attrName>
                                        </p:attrNameLst>
                                      </p:cBhvr>
                                      <p:tavLst>
                                        <p:tav tm="0">
                                          <p:val>
                                            <p:strVal val="#ppt_x"/>
                                          </p:val>
                                        </p:tav>
                                        <p:tav tm="100000">
                                          <p:val>
                                            <p:strVal val="#ppt_x"/>
                                          </p:val>
                                        </p:tav>
                                      </p:tavLst>
                                    </p:anim>
                                    <p:anim calcmode="lin" valueType="num">
                                      <p:cBhvr>
                                        <p:cTn id="128" dur="1000" fill="hold"/>
                                        <p:tgtEl>
                                          <p:spTgt spid="2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P spid="2" grpId="0"/>
      <p:bldP spid="77" grpId="0"/>
      <p:bldP spid="78" grpId="0"/>
      <p:bldP spid="217" grpId="0"/>
      <p:bldP spid="244" grpId="0"/>
      <p:bldP spid="245" grpId="0"/>
      <p:bldP spid="259" grpId="0"/>
      <p:bldP spid="286" grpId="0"/>
      <p:bldP spid="28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914400" y="754743"/>
            <a:ext cx="10259114" cy="5254172"/>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346147" y="913197"/>
            <a:ext cx="9510539" cy="4955203"/>
          </a:xfrm>
          <a:prstGeom prst="rect">
            <a:avLst/>
          </a:prstGeom>
        </p:spPr>
        <p:txBody>
          <a:bodyPr wrap="square">
            <a:spAutoFit/>
          </a:bodyPr>
          <a:lstStyle/>
          <a:p>
            <a:pPr algn="ctr"/>
            <a:r>
              <a:rPr lang="en-US" sz="3600" b="1">
                <a:solidFill>
                  <a:srgbClr val="FFC000"/>
                </a:solidFill>
                <a:latin typeface="Pattaya" panose="00000500000000000000" pitchFamily="2" charset="-34"/>
                <a:cs typeface="Pattaya" panose="00000500000000000000" pitchFamily="2" charset="-34"/>
              </a:rPr>
              <a:t>Tiếng rao đêm</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từ trong nhà, vẫn cái bóng </a:t>
            </a:r>
            <a:r>
              <a:rPr lang="vi-VN" sz="2800">
                <a:solidFill>
                  <a:srgbClr val="FF0000"/>
                </a:solidFill>
                <a:latin typeface="Times" panose="02020603050405020304" pitchFamily="18" charset="0"/>
                <a:cs typeface="Times" panose="02020603050405020304" pitchFamily="18" charset="0"/>
              </a:rPr>
              <a:t>cao, </a:t>
            </a:r>
            <a:r>
              <a:rPr lang="en-US" sz="2800">
                <a:solidFill>
                  <a:srgbClr val="FF0000"/>
                </a:solidFill>
                <a:latin typeface="Times" panose="02020603050405020304" pitchFamily="18" charset="0"/>
                <a:cs typeface="Times" panose="02020603050405020304" pitchFamily="18" charset="0"/>
              </a:rPr>
              <a:t>gầy, </a:t>
            </a:r>
            <a:r>
              <a:rPr lang="vi-VN" sz="2800">
                <a:solidFill>
                  <a:srgbClr val="FF0000"/>
                </a:solidFill>
                <a:latin typeface="Times" panose="02020603050405020304" pitchFamily="18" charset="0"/>
                <a:cs typeface="Times" panose="02020603050405020304" pitchFamily="18" charset="0"/>
              </a:rPr>
              <a:t>khập khiễng </a:t>
            </a:r>
            <a:r>
              <a:rPr lang="vi-VN" sz="2800">
                <a:latin typeface="Times" panose="02020603050405020304" pitchFamily="18" charset="0"/>
                <a:cs typeface="Times" panose="02020603050405020304" pitchFamily="18" charset="0"/>
              </a:rPr>
              <a:t>ấy lom khom như đang che chở vật gì, </a:t>
            </a:r>
            <a:r>
              <a:rPr lang="vi-VN" sz="2800">
                <a:solidFill>
                  <a:srgbClr val="FF0000"/>
                </a:solidFill>
                <a:latin typeface="Times" panose="02020603050405020304" pitchFamily="18" charset="0"/>
                <a:cs typeface="Times" panose="02020603050405020304" pitchFamily="18" charset="0"/>
              </a:rPr>
              <a:t>phóng thẳng </a:t>
            </a:r>
            <a:r>
              <a:rPr lang="vi-VN" sz="2800">
                <a:latin typeface="Times" panose="02020603050405020304" pitchFamily="18" charset="0"/>
                <a:cs typeface="Times" panose="02020603050405020304" pitchFamily="18" charset="0"/>
              </a:rPr>
              <a:t>ra đường. Qua khỏi thềm nhà, người đó vừa </a:t>
            </a:r>
            <a:r>
              <a:rPr lang="vi-VN" sz="2800">
                <a:solidFill>
                  <a:srgbClr val="FF0000"/>
                </a:solidFill>
                <a:latin typeface="Times" panose="02020603050405020304" pitchFamily="18" charset="0"/>
                <a:cs typeface="Times" panose="02020603050405020304" pitchFamily="18" charset="0"/>
              </a:rPr>
              <a:t>té quỵ </a:t>
            </a:r>
            <a:r>
              <a:rPr lang="vi-VN" sz="2800">
                <a:latin typeface="Times" panose="02020603050405020304" pitchFamily="18" charset="0"/>
                <a:cs typeface="Times" panose="02020603050405020304" pitchFamily="18" charset="0"/>
              </a:rPr>
              <a:t>thì một cây rầm </a:t>
            </a:r>
            <a:r>
              <a:rPr lang="vi-VN" sz="2800">
                <a:solidFill>
                  <a:srgbClr val="FF0000"/>
                </a:solidFill>
                <a:latin typeface="Times" panose="02020603050405020304" pitchFamily="18" charset="0"/>
                <a:cs typeface="Times" panose="02020603050405020304" pitchFamily="18" charset="0"/>
              </a:rPr>
              <a:t>sập xuống</a:t>
            </a:r>
            <a:r>
              <a:rPr lang="vi-VN" sz="2800">
                <a:latin typeface="Times" panose="02020603050405020304" pitchFamily="18" charset="0"/>
                <a:cs typeface="Times" panose="02020603050405020304" pitchFamily="18" charset="0"/>
              </a:rPr>
              <a:t>. Mọi người </a:t>
            </a:r>
            <a:r>
              <a:rPr lang="vi-VN" sz="2800">
                <a:solidFill>
                  <a:srgbClr val="FF0000"/>
                </a:solidFill>
                <a:latin typeface="Times" panose="02020603050405020304" pitchFamily="18" charset="0"/>
                <a:cs typeface="Times" panose="02020603050405020304" pitchFamily="18" charset="0"/>
              </a:rPr>
              <a:t>xô đến</a:t>
            </a:r>
            <a:r>
              <a:rPr lang="vi-VN" sz="2800">
                <a:latin typeface="Times" panose="02020603050405020304" pitchFamily="18" charset="0"/>
                <a:cs typeface="Times" panose="02020603050405020304" pitchFamily="18" charset="0"/>
              </a:rPr>
              <a:t>. Ai nấy </a:t>
            </a:r>
            <a:r>
              <a:rPr lang="vi-VN" sz="2800">
                <a:solidFill>
                  <a:srgbClr val="FF0000"/>
                </a:solidFill>
                <a:latin typeface="Times" panose="02020603050405020304" pitchFamily="18" charset="0"/>
                <a:cs typeface="Times" panose="02020603050405020304" pitchFamily="18" charset="0"/>
              </a:rPr>
              <a:t>bàng hoàng </a:t>
            </a:r>
            <a:r>
              <a:rPr lang="vi-VN" sz="2800">
                <a:latin typeface="Times" panose="02020603050405020304" pitchFamily="18" charset="0"/>
                <a:cs typeface="Times" panose="02020603050405020304" pitchFamily="18" charset="0"/>
              </a:rPr>
              <a:t>vì trong cái bọc chăn còn vương khói mà người ấy đang </a:t>
            </a:r>
            <a:r>
              <a:rPr lang="vi-VN" sz="2800">
                <a:solidFill>
                  <a:srgbClr val="FF0000"/>
                </a:solidFill>
                <a:latin typeface="Times" panose="02020603050405020304" pitchFamily="18" charset="0"/>
                <a:cs typeface="Times" panose="02020603050405020304" pitchFamily="18" charset="0"/>
              </a:rPr>
              <a:t>ôm</a:t>
            </a:r>
            <a:r>
              <a:rPr lang="vi-VN" sz="2800">
                <a:latin typeface="Times" panose="02020603050405020304" pitchFamily="18" charset="0"/>
                <a:cs typeface="Times" panose="02020603050405020304" pitchFamily="18" charset="0"/>
              </a:rPr>
              <a:t> </a:t>
            </a:r>
            <a:r>
              <a:rPr lang="vi-VN" sz="2800">
                <a:solidFill>
                  <a:srgbClr val="FF0000"/>
                </a:solidFill>
                <a:latin typeface="Times" panose="02020603050405020304" pitchFamily="18" charset="0"/>
                <a:cs typeface="Times" panose="02020603050405020304" pitchFamily="18" charset="0"/>
              </a:rPr>
              <a:t>khư khư </a:t>
            </a:r>
            <a:r>
              <a:rPr lang="vi-VN" sz="2800">
                <a:latin typeface="Times" panose="02020603050405020304" pitchFamily="18" charset="0"/>
                <a:cs typeface="Times" panose="02020603050405020304" pitchFamily="18" charset="0"/>
              </a:rPr>
              <a:t>là một đứa bé mặt mày </a:t>
            </a:r>
            <a:r>
              <a:rPr lang="vi-VN" sz="2800">
                <a:solidFill>
                  <a:srgbClr val="FF0000"/>
                </a:solidFill>
                <a:latin typeface="Times" panose="02020603050405020304" pitchFamily="18" charset="0"/>
                <a:cs typeface="Times" panose="02020603050405020304" pitchFamily="18" charset="0"/>
              </a:rPr>
              <a:t>đen nhẻm, thất thần</a:t>
            </a:r>
            <a:r>
              <a:rPr lang="vi-VN" sz="2800">
                <a:latin typeface="Times" panose="02020603050405020304" pitchFamily="18" charset="0"/>
                <a:cs typeface="Times" panose="02020603050405020304" pitchFamily="18" charset="0"/>
              </a:rPr>
              <a:t>, khóc </a:t>
            </a:r>
            <a:r>
              <a:rPr lang="vi-VN" sz="2800">
                <a:solidFill>
                  <a:srgbClr val="FF0000"/>
                </a:solidFill>
                <a:latin typeface="Times" panose="02020603050405020304" pitchFamily="18" charset="0"/>
                <a:cs typeface="Times" panose="02020603050405020304" pitchFamily="18" charset="0"/>
              </a:rPr>
              <a:t>không thành tiếng</a:t>
            </a:r>
            <a:r>
              <a:rPr lang="vi-VN" sz="2800">
                <a:latin typeface="Times" panose="02020603050405020304" pitchFamily="18" charset="0"/>
                <a:cs typeface="Times" panose="02020603050405020304" pitchFamily="18" charset="0"/>
              </a:rPr>
              <a:t>. Mọi người khiêng người đàn ông ra xa. Người anh </a:t>
            </a:r>
            <a:r>
              <a:rPr lang="vi-VN" sz="2800">
                <a:solidFill>
                  <a:srgbClr val="FF0000"/>
                </a:solidFill>
                <a:latin typeface="Times" panose="02020603050405020304" pitchFamily="18" charset="0"/>
                <a:cs typeface="Times" panose="02020603050405020304" pitchFamily="18" charset="0"/>
              </a:rPr>
              <a:t>mềm nhũn</a:t>
            </a:r>
            <a:r>
              <a:rPr lang="vi-VN" sz="2800">
                <a:latin typeface="Times" panose="02020603050405020304" pitchFamily="18" charset="0"/>
                <a:cs typeface="Times" panose="02020603050405020304" pitchFamily="18" charset="0"/>
              </a:rPr>
              <a:t>. Người ta </a:t>
            </a:r>
            <a:r>
              <a:rPr lang="vi-VN" sz="2800">
                <a:solidFill>
                  <a:srgbClr val="FF0000"/>
                </a:solidFill>
                <a:latin typeface="Times" panose="02020603050405020304" pitchFamily="18" charset="0"/>
                <a:cs typeface="Times" panose="02020603050405020304" pitchFamily="18" charset="0"/>
              </a:rPr>
              <a:t>cấp cứu </a:t>
            </a:r>
            <a:r>
              <a:rPr lang="vi-VN" sz="2800">
                <a:latin typeface="Times" panose="02020603050405020304" pitchFamily="18" charset="0"/>
                <a:cs typeface="Times" panose="02020603050405020304" pitchFamily="18" charset="0"/>
              </a:rPr>
              <a:t>cho anh. Ai đó </a:t>
            </a:r>
            <a:r>
              <a:rPr lang="vi-VN" sz="2800">
                <a:solidFill>
                  <a:srgbClr val="FF0000"/>
                </a:solidFill>
                <a:latin typeface="Times" panose="02020603050405020304" pitchFamily="18" charset="0"/>
                <a:cs typeface="Times" panose="02020603050405020304" pitchFamily="18" charset="0"/>
              </a:rPr>
              <a:t>thảng thốt </a:t>
            </a:r>
            <a:r>
              <a:rPr lang="vi-VN" sz="2800">
                <a:latin typeface="Times" panose="02020603050405020304" pitchFamily="18" charset="0"/>
                <a:cs typeface="Times" panose="02020603050405020304" pitchFamily="18" charset="0"/>
              </a:rPr>
              <a:t>kêu: “Ô… này!”, rồi cầm cái chân cứng ngắc của nạn nhân </a:t>
            </a:r>
            <a:r>
              <a:rPr lang="vi-VN" sz="2800">
                <a:solidFill>
                  <a:srgbClr val="FF0000"/>
                </a:solidFill>
                <a:latin typeface="Times" panose="02020603050405020304" pitchFamily="18" charset="0"/>
                <a:cs typeface="Times" panose="02020603050405020304" pitchFamily="18" charset="0"/>
              </a:rPr>
              <a:t>giơ lên</a:t>
            </a:r>
            <a:r>
              <a:rPr lang="vi-VN" sz="2800">
                <a:latin typeface="Times" panose="02020603050405020304" pitchFamily="18" charset="0"/>
                <a:cs typeface="Times" panose="02020603050405020304" pitchFamily="18" charset="0"/>
              </a:rPr>
              <a:t>: thì ra là một cái </a:t>
            </a:r>
            <a:r>
              <a:rPr lang="vi-VN" sz="2800">
                <a:solidFill>
                  <a:srgbClr val="FF0000"/>
                </a:solidFill>
                <a:latin typeface="Times" panose="02020603050405020304" pitchFamily="18" charset="0"/>
                <a:cs typeface="Times" panose="02020603050405020304" pitchFamily="18" charset="0"/>
              </a:rPr>
              <a:t>chân gỗ</a:t>
            </a:r>
            <a:r>
              <a:rPr lang="en-US" sz="2800">
                <a:solidFill>
                  <a:srgbClr val="FF0000"/>
                </a:solidFill>
                <a:latin typeface="Times" panose="02020603050405020304" pitchFamily="18" charset="0"/>
                <a:cs typeface="Times" panose="02020603050405020304" pitchFamily="18" charset="0"/>
              </a:rPr>
              <a:t>!</a:t>
            </a:r>
            <a:endParaRPr lang="vi-VN" sz="4000">
              <a:solidFill>
                <a:srgbClr val="FF0000"/>
              </a:solidFill>
              <a:latin typeface="Times" panose="02020603050405020304" pitchFamily="18" charset="0"/>
              <a:cs typeface="Times" panose="02020603050405020304" pitchFamily="18" charset="0"/>
            </a:endParaRPr>
          </a:p>
          <a:p>
            <a:pPr algn="just"/>
            <a:r>
              <a:rPr lang="vi-VN" sz="2800">
                <a:solidFill>
                  <a:srgbClr val="000000"/>
                </a:solidFill>
                <a:latin typeface="Calibri" panose="020F0502020204030204" pitchFamily="34" charset="0"/>
                <a:cs typeface="Calibri" panose="020F0502020204030204" pitchFamily="34" charset="0"/>
              </a:rPr>
              <a:t>     </a:t>
            </a:r>
            <a:endParaRPr lang="vi-VN" sz="2800" dirty="0">
              <a:solidFill>
                <a:srgbClr val="00000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C504877C-DE9C-4B55-A44B-630762DFEBFE}"/>
              </a:ext>
            </a:extLst>
          </p:cNvPr>
          <p:cNvCxnSpPr/>
          <p:nvPr/>
        </p:nvCxnSpPr>
        <p:spPr>
          <a:xfrm>
            <a:off x="7037251" y="1917495"/>
            <a:ext cx="13229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8548914" y="1917495"/>
            <a:ext cx="16546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6736080" y="2352198"/>
            <a:ext cx="18128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9216571" y="2757715"/>
            <a:ext cx="1390469" cy="5963"/>
          </a:xfrm>
          <a:prstGeom prst="line">
            <a:avLst/>
          </a:prstGeom>
          <a:ln w="38100">
            <a:solidFill>
              <a:srgbClr val="10853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5823857" y="2757715"/>
            <a:ext cx="7075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5379720" y="3168592"/>
            <a:ext cx="1657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3139440" y="3188124"/>
            <a:ext cx="895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2270729" y="4028103"/>
            <a:ext cx="13433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3928912" y="4028103"/>
            <a:ext cx="12381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6297643" y="4028103"/>
            <a:ext cx="252704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4309912" y="4886297"/>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0281194" y="4481348"/>
            <a:ext cx="4593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flipV="1">
            <a:off x="5014270" y="5339222"/>
            <a:ext cx="809587" cy="903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1386401" y="4886297"/>
            <a:ext cx="5730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72E5E2-B625-47B5-9372-E25291786A89}"/>
              </a:ext>
            </a:extLst>
          </p:cNvPr>
          <p:cNvCxnSpPr>
            <a:cxnSpLocks/>
          </p:cNvCxnSpPr>
          <p:nvPr/>
        </p:nvCxnSpPr>
        <p:spPr>
          <a:xfrm>
            <a:off x="6101416" y="3611263"/>
            <a:ext cx="173629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34C0D1-5732-4AB0-BED4-927085E96F4D}"/>
              </a:ext>
            </a:extLst>
          </p:cNvPr>
          <p:cNvCxnSpPr>
            <a:cxnSpLocks/>
          </p:cNvCxnSpPr>
          <p:nvPr/>
        </p:nvCxnSpPr>
        <p:spPr>
          <a:xfrm>
            <a:off x="8448659" y="5339222"/>
            <a:ext cx="1151657"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24E0B1-9A62-4971-A132-B5DDF48F8D81}"/>
              </a:ext>
            </a:extLst>
          </p:cNvPr>
          <p:cNvCxnSpPr>
            <a:cxnSpLocks/>
          </p:cNvCxnSpPr>
          <p:nvPr/>
        </p:nvCxnSpPr>
        <p:spPr>
          <a:xfrm>
            <a:off x="7263569" y="4469074"/>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4211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Flowchart: Terminator 1">
            <a:extLst>
              <a:ext uri="{FF2B5EF4-FFF2-40B4-BE49-F238E27FC236}">
                <a16:creationId xmlns:a16="http://schemas.microsoft.com/office/drawing/2014/main" id="{7F8F3850-059A-425D-A833-AFD488FF7AF3}"/>
              </a:ext>
            </a:extLst>
          </p:cNvPr>
          <p:cNvSpPr/>
          <p:nvPr/>
        </p:nvSpPr>
        <p:spPr>
          <a:xfrm>
            <a:off x="3418945" y="496161"/>
            <a:ext cx="5387671"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C00000"/>
                </a:solidFill>
                <a:latin typeface="Pattaya" panose="00000500000000000000" pitchFamily="2" charset="-34"/>
                <a:cs typeface="Pattaya" panose="00000500000000000000" pitchFamily="2" charset="-34"/>
              </a:rPr>
              <a:t>Đánh giá m</a:t>
            </a:r>
            <a:r>
              <a:rPr lang="vi-VN" sz="4400">
                <a:solidFill>
                  <a:srgbClr val="C00000"/>
                </a:solidFill>
                <a:latin typeface="Pattaya" panose="00000500000000000000" pitchFamily="2" charset="-34"/>
                <a:cs typeface="Pattaya" panose="00000500000000000000" pitchFamily="2" charset="-34"/>
              </a:rPr>
              <a:t>ục </a:t>
            </a:r>
            <a:r>
              <a:rPr lang="vi-VN" sz="4400" dirty="0">
                <a:solidFill>
                  <a:srgbClr val="C00000"/>
                </a:solidFill>
                <a:latin typeface="Pattaya" panose="00000500000000000000" pitchFamily="2" charset="-34"/>
                <a:cs typeface="Pattaya" panose="00000500000000000000" pitchFamily="2" charset="-34"/>
              </a:rPr>
              <a:t>tiêu</a:t>
            </a:r>
            <a:endParaRPr lang="en-US" sz="4400" dirty="0">
              <a:solidFill>
                <a:srgbClr val="C00000"/>
              </a:solidFill>
              <a:latin typeface="Pattaya" panose="00000500000000000000" pitchFamily="2" charset="-34"/>
              <a:cs typeface="Pattaya" panose="00000500000000000000" pitchFamily="2" charset="-34"/>
            </a:endParaRPr>
          </a:p>
        </p:txBody>
      </p:sp>
      <p:sp>
        <p:nvSpPr>
          <p:cNvPr id="17" name="TextBox 16">
            <a:extLst>
              <a:ext uri="{FF2B5EF4-FFF2-40B4-BE49-F238E27FC236}">
                <a16:creationId xmlns:a16="http://schemas.microsoft.com/office/drawing/2014/main" id="{62B4FDD4-2861-4472-9607-00D2E10B1D1A}"/>
              </a:ext>
            </a:extLst>
          </p:cNvPr>
          <p:cNvSpPr txBox="1"/>
          <p:nvPr/>
        </p:nvSpPr>
        <p:spPr>
          <a:xfrm>
            <a:off x="1949141" y="1729178"/>
            <a:ext cx="9221777" cy="1328023"/>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dirty="0">
                <a:solidFill>
                  <a:srgbClr val="002060"/>
                </a:solidFill>
                <a:latin typeface="Pattaya" panose="00000500000000000000" pitchFamily="2" charset="-34"/>
                <a:cs typeface="Pattaya" panose="00000500000000000000" pitchFamily="2" charset="-34"/>
              </a:rPr>
              <a:t>Đọc đúng, trôi </a:t>
            </a:r>
            <a:r>
              <a:rPr lang="vi-VN" sz="3600" dirty="0" err="1">
                <a:solidFill>
                  <a:srgbClr val="002060"/>
                </a:solidFill>
                <a:latin typeface="Pattaya" panose="00000500000000000000" pitchFamily="2" charset="-34"/>
                <a:cs typeface="Pattaya" panose="00000500000000000000" pitchFamily="2" charset="-34"/>
              </a:rPr>
              <a:t>chảy</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toàn</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bài</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bước</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đầu</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biết</a:t>
            </a:r>
            <a:r>
              <a:rPr lang="en-US" sz="3600" dirty="0">
                <a:solidFill>
                  <a:srgbClr val="002060"/>
                </a:solidFill>
                <a:latin typeface="Pattaya" panose="00000500000000000000" pitchFamily="2" charset="-34"/>
                <a:cs typeface="Pattaya" panose="00000500000000000000" pitchFamily="2" charset="-34"/>
              </a:rPr>
              <a:t> </a:t>
            </a:r>
            <a:r>
              <a:rPr lang="vi-VN" sz="3600" dirty="0" err="1">
                <a:solidFill>
                  <a:srgbClr val="002060"/>
                </a:solidFill>
                <a:latin typeface="Pattaya" panose="00000500000000000000" pitchFamily="2" charset="-34"/>
                <a:cs typeface="Pattaya" panose="00000500000000000000" pitchFamily="2" charset="-34"/>
              </a:rPr>
              <a:t>đọc</a:t>
            </a:r>
            <a:r>
              <a:rPr lang="vi-VN" sz="3600" dirty="0">
                <a:solidFill>
                  <a:srgbClr val="002060"/>
                </a:solidFill>
                <a:latin typeface="Pattaya" panose="00000500000000000000" pitchFamily="2" charset="-34"/>
                <a:cs typeface="Pattaya" panose="00000500000000000000" pitchFamily="2" charset="-34"/>
              </a:rPr>
              <a:t> </a:t>
            </a:r>
            <a:r>
              <a:rPr lang="vi-VN" sz="3600" dirty="0" err="1">
                <a:solidFill>
                  <a:srgbClr val="002060"/>
                </a:solidFill>
                <a:latin typeface="Pattaya" panose="00000500000000000000" pitchFamily="2" charset="-34"/>
                <a:cs typeface="Pattaya" panose="00000500000000000000" pitchFamily="2" charset="-34"/>
              </a:rPr>
              <a:t>diễn</a:t>
            </a:r>
            <a:r>
              <a:rPr lang="vi-VN"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cảm</a:t>
            </a:r>
            <a:r>
              <a:rPr lang="en-US" sz="3600" dirty="0">
                <a:solidFill>
                  <a:srgbClr val="002060"/>
                </a:solidFill>
                <a:latin typeface="Pattaya" panose="00000500000000000000" pitchFamily="2" charset="-34"/>
                <a:cs typeface="Pattaya" panose="00000500000000000000" pitchFamily="2" charset="-34"/>
              </a:rPr>
              <a:t> </a:t>
            </a:r>
            <a:r>
              <a:rPr lang="vi-VN" sz="3600" dirty="0">
                <a:solidFill>
                  <a:srgbClr val="002060"/>
                </a:solidFill>
                <a:latin typeface="Pattaya" panose="00000500000000000000" pitchFamily="2" charset="-34"/>
                <a:cs typeface="Pattaya" panose="00000500000000000000" pitchFamily="2" charset="-34"/>
              </a:rPr>
              <a:t>c</a:t>
            </a:r>
            <a:r>
              <a:rPr lang="en-US" sz="3600" dirty="0" err="1">
                <a:solidFill>
                  <a:srgbClr val="002060"/>
                </a:solidFill>
                <a:latin typeface="Pattaya" panose="00000500000000000000" pitchFamily="2" charset="-34"/>
                <a:cs typeface="Pattaya" panose="00000500000000000000" pitchFamily="2" charset="-34"/>
              </a:rPr>
              <a:t>âu</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chuyện</a:t>
            </a:r>
            <a:r>
              <a:rPr lang="vi-VN" sz="3600" dirty="0">
                <a:solidFill>
                  <a:srgbClr val="002060"/>
                </a:solidFill>
                <a:latin typeface="Pattaya" panose="00000500000000000000" pitchFamily="2" charset="-34"/>
                <a:cs typeface="Pattaya" panose="00000500000000000000" pitchFamily="2" charset="-34"/>
              </a:rPr>
              <a:t>.</a:t>
            </a:r>
            <a:endParaRPr lang="en-US" sz="3600" dirty="0">
              <a:solidFill>
                <a:srgbClr val="002060"/>
              </a:solidFill>
              <a:latin typeface="Pattaya" panose="00000500000000000000" pitchFamily="2" charset="-34"/>
              <a:cs typeface="Pattaya" panose="00000500000000000000" pitchFamily="2" charset="-34"/>
            </a:endParaRPr>
          </a:p>
        </p:txBody>
      </p:sp>
      <p:sp>
        <p:nvSpPr>
          <p:cNvPr id="5" name="Rectangle: Rounded Corners 4">
            <a:extLst>
              <a:ext uri="{FF2B5EF4-FFF2-40B4-BE49-F238E27FC236}">
                <a16:creationId xmlns:a16="http://schemas.microsoft.com/office/drawing/2014/main" id="{DC03A7B5-C74A-467F-AFE6-F6541FC41C13}"/>
              </a:ext>
            </a:extLst>
          </p:cNvPr>
          <p:cNvSpPr/>
          <p:nvPr/>
        </p:nvSpPr>
        <p:spPr>
          <a:xfrm>
            <a:off x="1949141" y="3765299"/>
            <a:ext cx="9221777" cy="715089"/>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dirty="0" err="1">
                <a:solidFill>
                  <a:srgbClr val="002060"/>
                </a:solidFill>
                <a:latin typeface="Pattaya" panose="00000500000000000000" pitchFamily="2" charset="-34"/>
                <a:cs typeface="Pattaya" panose="00000500000000000000" pitchFamily="2" charset="-34"/>
              </a:rPr>
              <a:t>Hiểu</a:t>
            </a:r>
            <a:r>
              <a:rPr lang="en-US" sz="3600" dirty="0">
                <a:solidFill>
                  <a:srgbClr val="002060"/>
                </a:solidFill>
                <a:latin typeface="Pattaya" panose="00000500000000000000" pitchFamily="2" charset="-34"/>
                <a:cs typeface="Pattaya" panose="00000500000000000000" pitchFamily="2" charset="-34"/>
              </a:rPr>
              <a:t> </a:t>
            </a:r>
            <a:r>
              <a:rPr lang="vi-VN" sz="3600" dirty="0" err="1">
                <a:solidFill>
                  <a:srgbClr val="002060"/>
                </a:solidFill>
                <a:latin typeface="Pattaya" panose="00000500000000000000" pitchFamily="2" charset="-34"/>
                <a:cs typeface="Pattaya" panose="00000500000000000000" pitchFamily="2" charset="-34"/>
              </a:rPr>
              <a:t>nội</a:t>
            </a:r>
            <a:r>
              <a:rPr lang="vi-VN" sz="3600" dirty="0">
                <a:solidFill>
                  <a:srgbClr val="002060"/>
                </a:solidFill>
                <a:latin typeface="Pattaya" panose="00000500000000000000" pitchFamily="2" charset="-34"/>
                <a:cs typeface="Pattaya" panose="00000500000000000000" pitchFamily="2" charset="-34"/>
              </a:rPr>
              <a:t> dung, ý </a:t>
            </a:r>
            <a:r>
              <a:rPr lang="vi-VN" sz="3600" dirty="0" err="1">
                <a:solidFill>
                  <a:srgbClr val="002060"/>
                </a:solidFill>
                <a:latin typeface="Pattaya" panose="00000500000000000000" pitchFamily="2" charset="-34"/>
                <a:cs typeface="Pattaya" panose="00000500000000000000" pitchFamily="2" charset="-34"/>
              </a:rPr>
              <a:t>nghĩa</a:t>
            </a:r>
            <a:r>
              <a:rPr lang="vi-VN"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của</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câu</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chuyện</a:t>
            </a:r>
            <a:r>
              <a:rPr lang="vi-VN" sz="3600" dirty="0">
                <a:solidFill>
                  <a:srgbClr val="002060"/>
                </a:solidFill>
                <a:latin typeface="Pattaya" panose="00000500000000000000" pitchFamily="2" charset="-34"/>
                <a:cs typeface="Pattaya" panose="00000500000000000000" pitchFamily="2" charset="-34"/>
              </a:rPr>
              <a:t>.</a:t>
            </a:r>
            <a:endParaRPr lang="en-US" sz="3600" dirty="0">
              <a:solidFill>
                <a:srgbClr val="002060"/>
              </a:solidFill>
              <a:latin typeface="Pattaya" panose="00000500000000000000" pitchFamily="2" charset="-34"/>
              <a:cs typeface="Pattaya" panose="00000500000000000000" pitchFamily="2" charset="-34"/>
            </a:endParaRPr>
          </a:p>
        </p:txBody>
      </p:sp>
      <p:sp>
        <p:nvSpPr>
          <p:cNvPr id="13" name="Rectangle: Rounded Corners 4">
            <a:extLst>
              <a:ext uri="{FF2B5EF4-FFF2-40B4-BE49-F238E27FC236}">
                <a16:creationId xmlns:a16="http://schemas.microsoft.com/office/drawing/2014/main" id="{DC03A7B5-C74A-467F-AFE6-F6541FC41C13}"/>
              </a:ext>
            </a:extLst>
          </p:cNvPr>
          <p:cNvSpPr/>
          <p:nvPr/>
        </p:nvSpPr>
        <p:spPr>
          <a:xfrm>
            <a:off x="1949141" y="5311649"/>
            <a:ext cx="9221777" cy="715089"/>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dirty="0" err="1">
                <a:solidFill>
                  <a:srgbClr val="002060"/>
                </a:solidFill>
                <a:latin typeface="Pattaya" panose="00000500000000000000" pitchFamily="2" charset="-34"/>
                <a:cs typeface="Pattaya" panose="00000500000000000000" pitchFamily="2" charset="-34"/>
              </a:rPr>
              <a:t>Có</a:t>
            </a:r>
            <a:r>
              <a:rPr lang="en-US" sz="3600" dirty="0">
                <a:solidFill>
                  <a:srgbClr val="002060"/>
                </a:solidFill>
                <a:latin typeface="Pattaya" panose="00000500000000000000" pitchFamily="2" charset="-34"/>
                <a:cs typeface="Pattaya" panose="00000500000000000000" pitchFamily="2" charset="-34"/>
              </a:rPr>
              <a:t> ý </a:t>
            </a:r>
            <a:r>
              <a:rPr lang="en-US" sz="3600" dirty="0" err="1">
                <a:solidFill>
                  <a:srgbClr val="002060"/>
                </a:solidFill>
                <a:latin typeface="Pattaya" panose="00000500000000000000" pitchFamily="2" charset="-34"/>
                <a:cs typeface="Pattaya" panose="00000500000000000000" pitchFamily="2" charset="-34"/>
              </a:rPr>
              <a:t>thức</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giúp</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đỡ</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người</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gặp</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hoạn</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nạn</a:t>
            </a:r>
            <a:r>
              <a:rPr lang="en-US" sz="3600" dirty="0">
                <a:solidFill>
                  <a:srgbClr val="002060"/>
                </a:solidFill>
                <a:latin typeface="Pattaya" panose="00000500000000000000" pitchFamily="2" charset="-34"/>
                <a:cs typeface="Pattaya" panose="00000500000000000000" pitchFamily="2" charset="-34"/>
              </a:rPr>
              <a:t>. </a:t>
            </a:r>
          </a:p>
        </p:txBody>
      </p:sp>
      <p:sp>
        <p:nvSpPr>
          <p:cNvPr id="15" name="文本框 5">
            <a:extLst>
              <a:ext uri="{FF2B5EF4-FFF2-40B4-BE49-F238E27FC236}">
                <a16:creationId xmlns:a16="http://schemas.microsoft.com/office/drawing/2014/main" id="{8FBAE737-FB3F-488A-A81A-278CBA934244}"/>
              </a:ext>
            </a:extLst>
          </p:cNvPr>
          <p:cNvSpPr txBox="1"/>
          <p:nvPr/>
        </p:nvSpPr>
        <p:spPr>
          <a:xfrm>
            <a:off x="464375" y="167946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1</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1" name="文本框 10">
            <a:extLst>
              <a:ext uri="{FF2B5EF4-FFF2-40B4-BE49-F238E27FC236}">
                <a16:creationId xmlns:a16="http://schemas.microsoft.com/office/drawing/2014/main" id="{31B92BE7-758D-48C8-94C6-36FCD67DE650}"/>
              </a:ext>
            </a:extLst>
          </p:cNvPr>
          <p:cNvSpPr txBox="1"/>
          <p:nvPr/>
        </p:nvSpPr>
        <p:spPr>
          <a:xfrm>
            <a:off x="494697" y="481878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3</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6" name="文本框 15">
            <a:extLst>
              <a:ext uri="{FF2B5EF4-FFF2-40B4-BE49-F238E27FC236}">
                <a16:creationId xmlns:a16="http://schemas.microsoft.com/office/drawing/2014/main" id="{AD3D4D3A-9674-45FE-9D5D-B9AEE6C1D15C}"/>
              </a:ext>
            </a:extLst>
          </p:cNvPr>
          <p:cNvSpPr txBox="1"/>
          <p:nvPr/>
        </p:nvSpPr>
        <p:spPr>
          <a:xfrm>
            <a:off x="494697" y="324912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2</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pic>
        <p:nvPicPr>
          <p:cNvPr id="10"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8AE0017-1B1B-4122-8C61-07B9CD189CC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781019" y="1939799"/>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729E57E-73D0-4447-B1A3-DB980BDCB06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781019" y="3643263"/>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729E57E-73D0-4447-B1A3-DB980BDCB06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811341" y="5192294"/>
            <a:ext cx="809749" cy="90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61358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3">
            <a:extLst>
              <a:ext uri="{28A0092B-C50C-407E-A947-70E740481C1C}">
                <a14:useLocalDpi xmlns:a14="http://schemas.microsoft.com/office/drawing/2010/main" val="0"/>
              </a:ext>
            </a:extLst>
          </a:blip>
          <a:srcRect t="51639" b="11062"/>
          <a:stretch/>
        </p:blipFill>
        <p:spPr>
          <a:xfrm>
            <a:off x="0" y="21602"/>
            <a:ext cx="12225563" cy="6858001"/>
          </a:xfrm>
          <a:prstGeom prst="rect">
            <a:avLst/>
          </a:prstGeom>
        </p:spPr>
      </p:pic>
      <p:pic>
        <p:nvPicPr>
          <p:cNvPr id="13" name="图片 9"/>
          <p:cNvPicPr>
            <a:picLocks noChangeAspect="1"/>
          </p:cNvPicPr>
          <p:nvPr/>
        </p:nvPicPr>
        <p:blipFill rotWithShape="1">
          <a:blip r:embed="rId4">
            <a:extLst>
              <a:ext uri="{28A0092B-C50C-407E-A947-70E740481C1C}">
                <a14:useLocalDpi xmlns:a14="http://schemas.microsoft.com/office/drawing/2010/main" val="0"/>
              </a:ext>
            </a:extLst>
          </a:blip>
          <a:srcRect l="3810" t="13952" r="3917" b="41810"/>
          <a:stretch/>
        </p:blipFill>
        <p:spPr>
          <a:xfrm>
            <a:off x="1939924" y="993634"/>
            <a:ext cx="8345714" cy="1781530"/>
          </a:xfrm>
          <a:prstGeom prst="rect">
            <a:avLst/>
          </a:prstGeom>
          <a:ln>
            <a:noFill/>
          </a:ln>
          <a:effectLst>
            <a:softEdge rad="112500"/>
          </a:effectLst>
        </p:spPr>
      </p:pic>
      <p:sp>
        <p:nvSpPr>
          <p:cNvPr id="18" name="TextBox 17">
            <a:extLst>
              <a:ext uri="{FF2B5EF4-FFF2-40B4-BE49-F238E27FC236}">
                <a16:creationId xmlns:a16="http://schemas.microsoft.com/office/drawing/2014/main" id="{427E24F6-E340-4575-A021-814B1D3E02A9}"/>
              </a:ext>
            </a:extLst>
          </p:cNvPr>
          <p:cNvSpPr txBox="1"/>
          <p:nvPr/>
        </p:nvSpPr>
        <p:spPr>
          <a:xfrm>
            <a:off x="2301411" y="1397571"/>
            <a:ext cx="7149799" cy="1077218"/>
          </a:xfrm>
          <a:prstGeom prst="rect">
            <a:avLst/>
          </a:prstGeom>
          <a:noFill/>
        </p:spPr>
        <p:txBody>
          <a:bodyPr wrap="square" rtlCol="0">
            <a:spAutoFit/>
          </a:bodyPr>
          <a:lstStyle/>
          <a:p>
            <a:pPr algn="ctr"/>
            <a:r>
              <a:rPr lang="en-US" sz="3200" b="1" dirty="0" err="1">
                <a:solidFill>
                  <a:schemeClr val="accent2">
                    <a:lumMod val="75000"/>
                  </a:schemeClr>
                </a:solidFill>
                <a:latin typeface="+mj-lt"/>
                <a:cs typeface="Pattaya" panose="00000500000000000000" pitchFamily="2" charset="-34"/>
              </a:rPr>
              <a:t>Về</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nhà</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các</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bạn</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luyện</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đọc</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lại</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bài</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và</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chuẩn</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bị</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trước</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bài</a:t>
            </a:r>
            <a:r>
              <a:rPr lang="en-US" sz="3200" b="1" dirty="0">
                <a:solidFill>
                  <a:schemeClr val="accent2">
                    <a:lumMod val="75000"/>
                  </a:schemeClr>
                </a:solidFill>
                <a:latin typeface="+mj-lt"/>
                <a:cs typeface="Pattaya" panose="00000500000000000000" pitchFamily="2" charset="-34"/>
              </a:rPr>
              <a:t> </a:t>
            </a:r>
            <a:r>
              <a:rPr lang="en-US" sz="3200" i="1" dirty="0" err="1">
                <a:latin typeface="+mj-lt"/>
                <a:cs typeface="Pattaya" panose="00000500000000000000" pitchFamily="2" charset="-34"/>
              </a:rPr>
              <a:t>Lập</a:t>
            </a:r>
            <a:r>
              <a:rPr lang="en-US" sz="3200" i="1" dirty="0">
                <a:latin typeface="+mj-lt"/>
                <a:cs typeface="Pattaya" panose="00000500000000000000" pitchFamily="2" charset="-34"/>
              </a:rPr>
              <a:t> </a:t>
            </a:r>
            <a:r>
              <a:rPr lang="en-US" sz="3200" i="1" dirty="0" err="1">
                <a:latin typeface="+mj-lt"/>
                <a:cs typeface="Pattaya" panose="00000500000000000000" pitchFamily="2" charset="-34"/>
              </a:rPr>
              <a:t>làng</a:t>
            </a:r>
            <a:r>
              <a:rPr lang="en-US" sz="3200" i="1" dirty="0">
                <a:latin typeface="+mj-lt"/>
                <a:cs typeface="Pattaya" panose="00000500000000000000" pitchFamily="2" charset="-34"/>
              </a:rPr>
              <a:t> </a:t>
            </a:r>
            <a:r>
              <a:rPr lang="en-US" sz="3200" i="1" dirty="0" err="1">
                <a:latin typeface="+mj-lt"/>
                <a:cs typeface="Pattaya" panose="00000500000000000000" pitchFamily="2" charset="-34"/>
              </a:rPr>
              <a:t>giữ</a:t>
            </a:r>
            <a:r>
              <a:rPr lang="en-US" sz="3200" i="1" dirty="0">
                <a:latin typeface="+mj-lt"/>
                <a:cs typeface="Pattaya" panose="00000500000000000000" pitchFamily="2" charset="-34"/>
              </a:rPr>
              <a:t> </a:t>
            </a:r>
            <a:r>
              <a:rPr lang="en-US" sz="3200" i="1" dirty="0" err="1">
                <a:latin typeface="+mj-lt"/>
                <a:cs typeface="Pattaya" panose="00000500000000000000" pitchFamily="2" charset="-34"/>
              </a:rPr>
              <a:t>biển</a:t>
            </a:r>
            <a:r>
              <a:rPr lang="en-US" sz="3200" i="1" dirty="0">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nhé</a:t>
            </a:r>
            <a:r>
              <a:rPr lang="en-US" sz="3200" b="1" dirty="0">
                <a:solidFill>
                  <a:schemeClr val="accent2">
                    <a:lumMod val="75000"/>
                  </a:schemeClr>
                </a:solidFill>
                <a:latin typeface="+mj-lt"/>
                <a:cs typeface="Pattaya" panose="00000500000000000000" pitchFamily="2" charset="-34"/>
              </a:rPr>
              <a:t>!</a:t>
            </a:r>
          </a:p>
        </p:txBody>
      </p:sp>
      <p:pic>
        <p:nvPicPr>
          <p:cNvPr id="14" name="图片 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0620" y="4518970"/>
            <a:ext cx="11704320" cy="2225692"/>
          </a:xfrm>
          <a:prstGeom prst="rect">
            <a:avLst/>
          </a:prstGeom>
        </p:spPr>
      </p:pic>
      <p:pic>
        <p:nvPicPr>
          <p:cNvPr id="15"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a:off x="9133113" y="3834285"/>
            <a:ext cx="636194" cy="1871878"/>
          </a:xfrm>
          <a:prstGeom prst="rect">
            <a:avLst/>
          </a:prstGeom>
        </p:spPr>
      </p:pic>
      <p:pic>
        <p:nvPicPr>
          <p:cNvPr id="16"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0594891">
            <a:off x="8895746" y="3544391"/>
            <a:ext cx="792832" cy="2332755"/>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99600" l="0" r="90000"/>
                    </a14:imgEffect>
                  </a14:imgLayer>
                </a14:imgProps>
              </a:ext>
            </a:extLst>
          </a:blip>
          <a:stretch>
            <a:fillRect/>
          </a:stretch>
        </p:blipFill>
        <p:spPr>
          <a:xfrm>
            <a:off x="9538294" y="3338283"/>
            <a:ext cx="3746867" cy="3746867"/>
          </a:xfrm>
          <a:prstGeom prst="rect">
            <a:avLst/>
          </a:prstGeom>
        </p:spPr>
      </p:pic>
      <p:pic>
        <p:nvPicPr>
          <p:cNvPr id="19" name="图片 2"/>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769307" y="1234386"/>
            <a:ext cx="1078903" cy="365730"/>
          </a:xfrm>
          <a:prstGeom prst="rect">
            <a:avLst/>
          </a:prstGeom>
        </p:spPr>
      </p:pic>
      <p:pic>
        <p:nvPicPr>
          <p:cNvPr id="20" name="图片 18"/>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77352" y="2775164"/>
            <a:ext cx="1078903" cy="365730"/>
          </a:xfrm>
          <a:prstGeom prst="rect">
            <a:avLst/>
          </a:prstGeom>
        </p:spPr>
      </p:pic>
      <p:pic>
        <p:nvPicPr>
          <p:cNvPr id="21" name="图片 22"/>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819309" y="3553231"/>
            <a:ext cx="1078903" cy="365730"/>
          </a:xfrm>
          <a:prstGeom prst="rect">
            <a:avLst/>
          </a:prstGeom>
        </p:spPr>
      </p:pic>
    </p:spTree>
    <p:custDataLst>
      <p:tags r:id="rId1"/>
    </p:custDataLst>
    <p:extLst>
      <p:ext uri="{BB962C8B-B14F-4D97-AF65-F5344CB8AC3E}">
        <p14:creationId xmlns:p14="http://schemas.microsoft.com/office/powerpoint/2010/main" val="12027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76201"/>
            <a:ext cx="12225563" cy="6858001"/>
          </a:xfrm>
          <a:prstGeom prst="rect">
            <a:avLst/>
          </a:prstGeom>
        </p:spPr>
      </p:pic>
      <p:pic>
        <p:nvPicPr>
          <p:cNvPr id="12" name="Picture 2" descr="Lớp học không khoảng cách] Bài 12 - Tập đọc: Tiếng rao đêm -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098" y="370423"/>
            <a:ext cx="4316801" cy="55062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思想气泡: 云 2">
            <a:extLst>
              <a:ext uri="{FF2B5EF4-FFF2-40B4-BE49-F238E27FC236}">
                <a16:creationId xmlns:a16="http://schemas.microsoft.com/office/drawing/2014/main" id="{3D47A29A-702C-4DCE-A39E-C03F82B68443}"/>
              </a:ext>
            </a:extLst>
          </p:cNvPr>
          <p:cNvSpPr/>
          <p:nvPr/>
        </p:nvSpPr>
        <p:spPr>
          <a:xfrm>
            <a:off x="1680552" y="1633139"/>
            <a:ext cx="3239643" cy="2067470"/>
          </a:xfrm>
          <a:prstGeom prst="cloudCallout">
            <a:avLst>
              <a:gd name="adj1" fmla="val -37288"/>
              <a:gd name="adj2" fmla="val 59708"/>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7">
            <a:extLst>
              <a:ext uri="{FF2B5EF4-FFF2-40B4-BE49-F238E27FC236}">
                <a16:creationId xmlns:a16="http://schemas.microsoft.com/office/drawing/2014/main" id="{65BF6390-71A0-4D57-A157-A428BE72D9B5}"/>
              </a:ext>
            </a:extLst>
          </p:cNvPr>
          <p:cNvSpPr txBox="1"/>
          <p:nvPr/>
        </p:nvSpPr>
        <p:spPr>
          <a:xfrm>
            <a:off x="1255465" y="2097821"/>
            <a:ext cx="3930862" cy="1107996"/>
          </a:xfrm>
          <a:prstGeom prst="rect">
            <a:avLst/>
          </a:prstGeom>
          <a:noFill/>
        </p:spPr>
        <p:txBody>
          <a:bodyPr wrap="square" lIns="0" tIns="0" rIns="0" bIns="0" rtlCol="0">
            <a:spAutoFit/>
          </a:bodyPr>
          <a:lstStyle/>
          <a:p>
            <a:pPr algn="ctr"/>
            <a:r>
              <a:rPr lang="en-US" sz="3600" b="1">
                <a:solidFill>
                  <a:srgbClr val="C00000"/>
                </a:solidFill>
                <a:latin typeface="#9Slide07 SVNSmirk" pitchFamily="2" charset="0"/>
              </a:rPr>
              <a:t>Bức tranh </a:t>
            </a:r>
          </a:p>
          <a:p>
            <a:pPr algn="ctr"/>
            <a:r>
              <a:rPr lang="en-US" sz="3600" b="1">
                <a:solidFill>
                  <a:srgbClr val="C00000"/>
                </a:solidFill>
                <a:latin typeface="#9Slide07 SVNSmirk" pitchFamily="2" charset="0"/>
              </a:rPr>
              <a:t>vẽ cảnh gì?</a:t>
            </a:r>
            <a:endParaRPr lang="en-SG" sz="3600" b="1">
              <a:solidFill>
                <a:srgbClr val="C00000"/>
              </a:solidFill>
              <a:latin typeface="#9Slide07 SVNSmirk" pitchFamily="2" charset="0"/>
            </a:endParaRPr>
          </a:p>
        </p:txBody>
      </p:sp>
      <p:pic>
        <p:nvPicPr>
          <p:cNvPr id="16" name="图片 1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144738" y="3963150"/>
            <a:ext cx="6285090" cy="2242272"/>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806781" y="3700609"/>
            <a:ext cx="3199602" cy="3199602"/>
          </a:xfrm>
          <a:prstGeom prst="rect">
            <a:avLst/>
          </a:prstGeom>
        </p:spPr>
      </p:pic>
    </p:spTree>
    <p:extLst>
      <p:ext uri="{BB962C8B-B14F-4D97-AF65-F5344CB8AC3E}">
        <p14:creationId xmlns:p14="http://schemas.microsoft.com/office/powerpoint/2010/main" val="5965773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14">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6" name="Rectangle: Rounded Corners 5">
            <a:extLst>
              <a:ext uri="{FF2B5EF4-FFF2-40B4-BE49-F238E27FC236}">
                <a16:creationId xmlns:a16="http://schemas.microsoft.com/office/drawing/2014/main" id="{2B944631-8B38-475F-AB25-027AE790F377}"/>
              </a:ext>
            </a:extLst>
          </p:cNvPr>
          <p:cNvSpPr/>
          <p:nvPr/>
        </p:nvSpPr>
        <p:spPr>
          <a:xfrm>
            <a:off x="3556000" y="13716000"/>
            <a:ext cx="7649028" cy="4333709"/>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a:solidFill>
                <a:srgbClr val="002060"/>
              </a:solidFill>
              <a:latin typeface="Calibri" panose="020F0502020204030204" pitchFamily="34" charset="0"/>
              <a:cs typeface="Calibri" panose="020F0502020204030204" pitchFamily="34" charset="0"/>
            </a:endParaRPr>
          </a:p>
        </p:txBody>
      </p:sp>
      <p:pic>
        <p:nvPicPr>
          <p:cNvPr id="13"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0594891">
            <a:off x="245237" y="13716000"/>
            <a:ext cx="792832" cy="2332755"/>
          </a:xfrm>
          <a:prstGeom prst="rect">
            <a:avLst/>
          </a:prstGeom>
        </p:spPr>
      </p:pic>
      <p:pic>
        <p:nvPicPr>
          <p:cNvPr id="16"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1050314">
            <a:off x="529418" y="13716000"/>
            <a:ext cx="674356" cy="1984163"/>
          </a:xfrm>
          <a:prstGeom prst="rect">
            <a:avLst/>
          </a:prstGeom>
        </p:spPr>
      </p:pic>
      <p:sp>
        <p:nvSpPr>
          <p:cNvPr id="17" name="MH_SubTitle_1">
            <a:extLst>
              <a:ext uri="{FF2B5EF4-FFF2-40B4-BE49-F238E27FC236}">
                <a16:creationId xmlns:a16="http://schemas.microsoft.com/office/drawing/2014/main" id="{F340BA92-27AD-4479-9FEF-51B9D91754F9}"/>
              </a:ext>
            </a:extLst>
          </p:cNvPr>
          <p:cNvSpPr>
            <a:spLocks noChangeArrowheads="1"/>
          </p:cNvSpPr>
          <p:nvPr>
            <p:custDataLst>
              <p:tags r:id="rId1"/>
            </p:custDataLst>
          </p:nvPr>
        </p:nvSpPr>
        <p:spPr bwMode="auto">
          <a:xfrm>
            <a:off x="4591986" y="13716000"/>
            <a:ext cx="63002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hai tả đám cháy đọc giọng dồn dập căng thẳng, bất ngờ.</a:t>
            </a:r>
            <a:endParaRPr lang="zh-CN" altLang="en-US" sz="2800" dirty="0">
              <a:latin typeface="+mj-lt"/>
              <a:ea typeface="思源宋体 CN" panose="02020400000000000000" pitchFamily="18" charset="-122"/>
            </a:endParaRPr>
          </a:p>
        </p:txBody>
      </p:sp>
      <p:sp>
        <p:nvSpPr>
          <p:cNvPr id="18" name="MH_SubTitle_2">
            <a:extLst>
              <a:ext uri="{FF2B5EF4-FFF2-40B4-BE49-F238E27FC236}">
                <a16:creationId xmlns:a16="http://schemas.microsoft.com/office/drawing/2014/main" id="{97528B34-161C-4585-B938-3DC318CB518D}"/>
              </a:ext>
            </a:extLst>
          </p:cNvPr>
          <p:cNvSpPr>
            <a:spLocks noChangeArrowheads="1"/>
          </p:cNvSpPr>
          <p:nvPr>
            <p:custDataLst>
              <p:tags r:id="rId2"/>
            </p:custDataLst>
          </p:nvPr>
        </p:nvSpPr>
        <p:spPr bwMode="auto">
          <a:xfrm>
            <a:off x="4637580" y="13716000"/>
            <a:ext cx="6254662"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cuối: đọc giọng trầm, ngỡ ngàng khi người ta phát hiện ra nạn nhân.</a:t>
            </a:r>
            <a:endParaRPr lang="zh-CN" altLang="en-US" sz="2800" dirty="0">
              <a:latin typeface="+mj-lt"/>
              <a:ea typeface="思源宋体 CN" panose="02020400000000000000" pitchFamily="18" charset="-122"/>
            </a:endParaRPr>
          </a:p>
        </p:txBody>
      </p:sp>
      <p:sp>
        <p:nvSpPr>
          <p:cNvPr id="19" name="MH_SubTitle_3">
            <a:extLst>
              <a:ext uri="{FF2B5EF4-FFF2-40B4-BE49-F238E27FC236}">
                <a16:creationId xmlns:a16="http://schemas.microsoft.com/office/drawing/2014/main" id="{28454AF7-D404-43D6-802C-24A51BAD2744}"/>
              </a:ext>
            </a:extLst>
          </p:cNvPr>
          <p:cNvSpPr>
            <a:spLocks noChangeArrowheads="1"/>
          </p:cNvSpPr>
          <p:nvPr>
            <p:custDataLst>
              <p:tags r:id="rId3"/>
            </p:custDataLst>
          </p:nvPr>
        </p:nvSpPr>
        <p:spPr bwMode="auto">
          <a:xfrm>
            <a:off x="4650044" y="13716000"/>
            <a:ext cx="6900142" cy="61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Nhấn giọng ở những từ ngữ gợi tả, gợi cảm. </a:t>
            </a:r>
            <a:endParaRPr lang="zh-CN" altLang="en-US" sz="2800" dirty="0">
              <a:latin typeface="+mj-lt"/>
              <a:ea typeface="思源宋体 CN" panose="02020400000000000000" pitchFamily="18" charset="-122"/>
            </a:endParaRPr>
          </a:p>
        </p:txBody>
      </p:sp>
      <p:sp>
        <p:nvSpPr>
          <p:cNvPr id="20" name="MH_SubTitle_1">
            <a:extLst>
              <a:ext uri="{FF2B5EF4-FFF2-40B4-BE49-F238E27FC236}">
                <a16:creationId xmlns:a16="http://schemas.microsoft.com/office/drawing/2014/main" id="{F340BA92-27AD-4479-9FEF-51B9D91754F9}"/>
              </a:ext>
            </a:extLst>
          </p:cNvPr>
          <p:cNvSpPr>
            <a:spLocks noChangeArrowheads="1"/>
          </p:cNvSpPr>
          <p:nvPr>
            <p:custDataLst>
              <p:tags r:id="rId4"/>
            </p:custDataLst>
          </p:nvPr>
        </p:nvSpPr>
        <p:spPr bwMode="auto">
          <a:xfrm>
            <a:off x="4575922" y="13716000"/>
            <a:ext cx="60434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dirty="0" err="1">
                <a:latin typeface="+mj-lt"/>
                <a:ea typeface="思源宋体 CN" panose="02020400000000000000" pitchFamily="18" charset="-122"/>
              </a:rPr>
              <a:t>Đoạn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đầu</a:t>
            </a:r>
            <a:r>
              <a:rPr lang="en-US" altLang="zh-CN" sz="2800">
                <a:latin typeface="+mj-lt"/>
                <a:ea typeface="思源宋体 CN" panose="02020400000000000000" pitchFamily="18" charset="-122"/>
              </a:rPr>
              <a:t>: </a:t>
            </a:r>
            <a:r>
              <a:rPr lang="en-US" altLang="zh-CN" sz="2800" dirty="0" err="1">
                <a:latin typeface="+mj-lt"/>
                <a:ea typeface="思源宋体 CN" panose="02020400000000000000" pitchFamily="18" charset="-122"/>
              </a:rPr>
              <a:t>đọc</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với</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giọng</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kể</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chuyện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chậm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trầm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buồn</a:t>
            </a:r>
            <a:r>
              <a:rPr lang="en-US" altLang="zh-CN" sz="2800" dirty="0">
                <a:latin typeface="+mj-lt"/>
                <a:ea typeface="思源宋体 CN" panose="02020400000000000000" pitchFamily="18" charset="-122"/>
              </a:rPr>
              <a:t>. </a:t>
            </a:r>
            <a:endParaRPr lang="zh-CN" altLang="en-US" sz="2800" dirty="0">
              <a:latin typeface="+mj-lt"/>
              <a:ea typeface="思源宋体 CN" panose="02020400000000000000" pitchFamily="18" charset="-122"/>
            </a:endParaRPr>
          </a:p>
        </p:txBody>
      </p:sp>
      <p:pic>
        <p:nvPicPr>
          <p:cNvPr id="12" name="图片 5"/>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83671" y="13716000"/>
            <a:ext cx="3593685" cy="1363870"/>
          </a:xfrm>
          <a:prstGeom prst="rect">
            <a:avLst/>
          </a:prstGeom>
        </p:spPr>
      </p:pic>
      <p:pic>
        <p:nvPicPr>
          <p:cNvPr id="21" name="图片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0445" y="4384995"/>
            <a:ext cx="3668770" cy="1806370"/>
          </a:xfrm>
          <a:prstGeom prst="rect">
            <a:avLst/>
          </a:prstGeom>
        </p:spPr>
      </p:pic>
      <p:pic>
        <p:nvPicPr>
          <p:cNvPr id="14" name="Picture 13"/>
          <p:cNvPicPr>
            <a:picLocks noChangeAspect="1"/>
          </p:cNvPicPr>
          <p:nvPr/>
        </p:nvPicPr>
        <p:blipFill>
          <a:blip r:embed="rId19">
            <a:extLst>
              <a:ext uri="{BEBA8EAE-BF5A-486C-A8C5-ECC9F3942E4B}">
                <a14:imgProps xmlns:a14="http://schemas.microsoft.com/office/drawing/2010/main">
                  <a14:imgLayer r:embed="rId20">
                    <a14:imgEffect>
                      <a14:backgroundRemoval t="0" b="99600" l="0" r="90000"/>
                    </a14:imgEffect>
                  </a14:imgLayer>
                </a14:imgProps>
              </a:ext>
            </a:extLst>
          </a:blip>
          <a:stretch>
            <a:fillRect/>
          </a:stretch>
        </p:blipFill>
        <p:spPr>
          <a:xfrm>
            <a:off x="829055" y="3269606"/>
            <a:ext cx="3746867" cy="3746867"/>
          </a:xfrm>
          <a:prstGeom prst="rect">
            <a:avLst/>
          </a:prstGeom>
        </p:spPr>
      </p:pic>
      <p:sp>
        <p:nvSpPr>
          <p:cNvPr id="9" name="Rectangle 8">
            <a:extLst>
              <a:ext uri="{FF2B5EF4-FFF2-40B4-BE49-F238E27FC236}">
                <a16:creationId xmlns:a16="http://schemas.microsoft.com/office/drawing/2014/main" id="{05A2052A-8832-4EF1-AE0E-2CFD2CAF4CFB}"/>
              </a:ext>
            </a:extLst>
          </p:cNvPr>
          <p:cNvSpPr/>
          <p:nvPr/>
        </p:nvSpPr>
        <p:spPr>
          <a:xfrm>
            <a:off x="6804383" y="874114"/>
            <a:ext cx="2159567" cy="707886"/>
          </a:xfrm>
          <a:prstGeom prst="rect">
            <a:avLst/>
          </a:prstGeom>
        </p:spPr>
        <p:txBody>
          <a:bodyPr wrap="none">
            <a:spAutoFit/>
          </a:bodyPr>
          <a:lstStyle/>
          <a:p>
            <a:pPr algn="ctr"/>
            <a:r>
              <a:rPr lang="vi-VN" sz="4000" dirty="0">
                <a:solidFill>
                  <a:srgbClr val="FFFF00"/>
                </a:solidFill>
                <a:latin typeface="Pattaya" panose="00000500000000000000" pitchFamily="2" charset="-34"/>
                <a:cs typeface="Pattaya" panose="00000500000000000000" pitchFamily="2" charset="-34"/>
              </a:rPr>
              <a:t>Giọng đọc</a:t>
            </a:r>
            <a:endParaRPr lang="en-US" sz="4000" dirty="0">
              <a:solidFill>
                <a:srgbClr val="FFFF00"/>
              </a:solidFill>
              <a:latin typeface="Pattaya" panose="00000500000000000000" pitchFamily="2" charset="-34"/>
              <a:cs typeface="Pattaya" panose="00000500000000000000" pitchFamily="2" charset="-34"/>
            </a:endParaRPr>
          </a:p>
        </p:txBody>
      </p:sp>
      <p:sp>
        <p:nvSpPr>
          <p:cNvPr id="22" name="MH_Other_3">
            <a:extLst>
              <a:ext uri="{FF2B5EF4-FFF2-40B4-BE49-F238E27FC236}">
                <a16:creationId xmlns:a16="http://schemas.microsoft.com/office/drawing/2014/main" id="{A7319F7F-06BA-44B7-B3C4-9750B3AE57E9}"/>
              </a:ext>
            </a:extLst>
          </p:cNvPr>
          <p:cNvSpPr/>
          <p:nvPr>
            <p:custDataLst>
              <p:tags r:id="rId5"/>
            </p:custDataLst>
          </p:nvPr>
        </p:nvSpPr>
        <p:spPr>
          <a:xfrm>
            <a:off x="3964670" y="13716000"/>
            <a:ext cx="555221" cy="555222"/>
          </a:xfrm>
          <a:prstGeom prst="ellipse">
            <a:avLst/>
          </a:prstGeom>
          <a:solidFill>
            <a:srgbClr val="FFFFFF"/>
          </a:solid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3" name="MH_Other_4">
            <a:extLst>
              <a:ext uri="{FF2B5EF4-FFF2-40B4-BE49-F238E27FC236}">
                <a16:creationId xmlns:a16="http://schemas.microsoft.com/office/drawing/2014/main" id="{C73EED89-9A89-47D3-AE19-894B17652D24}"/>
              </a:ext>
            </a:extLst>
          </p:cNvPr>
          <p:cNvSpPr/>
          <p:nvPr>
            <p:custDataLst>
              <p:tags r:id="rId6"/>
            </p:custDataLst>
          </p:nvPr>
        </p:nvSpPr>
        <p:spPr>
          <a:xfrm>
            <a:off x="4069870" y="13716000"/>
            <a:ext cx="344821" cy="3448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4" name="MH_Other_5">
            <a:extLst>
              <a:ext uri="{FF2B5EF4-FFF2-40B4-BE49-F238E27FC236}">
                <a16:creationId xmlns:a16="http://schemas.microsoft.com/office/drawing/2014/main" id="{2F0F1CB8-1EDD-4C90-8288-EC22EF1F93EE}"/>
              </a:ext>
            </a:extLst>
          </p:cNvPr>
          <p:cNvSpPr/>
          <p:nvPr>
            <p:custDataLst>
              <p:tags r:id="rId7"/>
            </p:custDataLst>
          </p:nvPr>
        </p:nvSpPr>
        <p:spPr>
          <a:xfrm>
            <a:off x="3979173" y="13716000"/>
            <a:ext cx="555221" cy="555222"/>
          </a:xfrm>
          <a:prstGeom prst="ellipse">
            <a:avLst/>
          </a:prstGeom>
          <a:solidFill>
            <a:srgbClr val="FFFFFF"/>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5" name="MH_Other_6">
            <a:extLst>
              <a:ext uri="{FF2B5EF4-FFF2-40B4-BE49-F238E27FC236}">
                <a16:creationId xmlns:a16="http://schemas.microsoft.com/office/drawing/2014/main" id="{B583E885-62CD-4AB8-85F2-9DEA57388ADB}"/>
              </a:ext>
            </a:extLst>
          </p:cNvPr>
          <p:cNvSpPr/>
          <p:nvPr>
            <p:custDataLst>
              <p:tags r:id="rId8"/>
            </p:custDataLst>
          </p:nvPr>
        </p:nvSpPr>
        <p:spPr>
          <a:xfrm>
            <a:off x="4084373" y="13716000"/>
            <a:ext cx="344821" cy="34482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6" name="MH_Other_7">
            <a:extLst>
              <a:ext uri="{FF2B5EF4-FFF2-40B4-BE49-F238E27FC236}">
                <a16:creationId xmlns:a16="http://schemas.microsoft.com/office/drawing/2014/main" id="{06167B02-008F-4420-895A-934FBBF4C7FC}"/>
              </a:ext>
            </a:extLst>
          </p:cNvPr>
          <p:cNvSpPr/>
          <p:nvPr>
            <p:custDataLst>
              <p:tags r:id="rId9"/>
            </p:custDataLst>
          </p:nvPr>
        </p:nvSpPr>
        <p:spPr>
          <a:xfrm>
            <a:off x="3979173" y="13716000"/>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7" name="MH_Other_8">
            <a:extLst>
              <a:ext uri="{FF2B5EF4-FFF2-40B4-BE49-F238E27FC236}">
                <a16:creationId xmlns:a16="http://schemas.microsoft.com/office/drawing/2014/main" id="{AAB397FE-4556-4A4F-AACC-3453DDB1E9B2}"/>
              </a:ext>
            </a:extLst>
          </p:cNvPr>
          <p:cNvSpPr/>
          <p:nvPr>
            <p:custDataLst>
              <p:tags r:id="rId10"/>
            </p:custDataLst>
          </p:nvPr>
        </p:nvSpPr>
        <p:spPr>
          <a:xfrm>
            <a:off x="4084373" y="13716000"/>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8" name="MH_Other_7">
            <a:extLst>
              <a:ext uri="{FF2B5EF4-FFF2-40B4-BE49-F238E27FC236}">
                <a16:creationId xmlns:a16="http://schemas.microsoft.com/office/drawing/2014/main" id="{06167B02-008F-4420-895A-934FBBF4C7FC}"/>
              </a:ext>
            </a:extLst>
          </p:cNvPr>
          <p:cNvSpPr/>
          <p:nvPr>
            <p:custDataLst>
              <p:tags r:id="rId11"/>
            </p:custDataLst>
          </p:nvPr>
        </p:nvSpPr>
        <p:spPr>
          <a:xfrm>
            <a:off x="3964670" y="13716000"/>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9" name="MH_Other_8">
            <a:extLst>
              <a:ext uri="{FF2B5EF4-FFF2-40B4-BE49-F238E27FC236}">
                <a16:creationId xmlns:a16="http://schemas.microsoft.com/office/drawing/2014/main" id="{AAB397FE-4556-4A4F-AACC-3453DDB1E9B2}"/>
              </a:ext>
            </a:extLst>
          </p:cNvPr>
          <p:cNvSpPr/>
          <p:nvPr>
            <p:custDataLst>
              <p:tags r:id="rId12"/>
            </p:custDataLst>
          </p:nvPr>
        </p:nvSpPr>
        <p:spPr>
          <a:xfrm>
            <a:off x="4069870" y="13716000"/>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Tree>
    <p:extLst>
      <p:ext uri="{BB962C8B-B14F-4D97-AF65-F5344CB8AC3E}">
        <p14:creationId xmlns:p14="http://schemas.microsoft.com/office/powerpoint/2010/main" val="3302140782"/>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0" presetClass="path" presetSubtype="0" accel="50000" decel="50000" fill="hold" nodeType="withEffect">
                                  <p:stCondLst>
                                    <p:cond delay="0"/>
                                  </p:stCondLst>
                                  <p:childTnLst>
                                    <p:animMotion origin="layout" path="M 2.22222E-6 9.1448E-6 L -0.08681 0.00031 " pathEditMode="relative" ptsTypes="AA">
                                      <p:cBhvr>
                                        <p:cTn id="14" dur="1000" spd="-100000" fill="hold"/>
                                        <p:tgtEl>
                                          <p:spTgt spid="1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1" presetClass="entr" presetSubtype="0" fill="hold" grpId="0" nodeType="withEffect">
                                  <p:stCondLst>
                                    <p:cond delay="0"/>
                                  </p:stCondLst>
                                  <p:iterate type="lt">
                                    <p:tmPct val="6667"/>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par>
                                <p:cTn id="30" presetID="41" presetClass="entr" presetSubtype="0" fill="hold" grpId="0" nodeType="withEffect">
                                  <p:stCondLst>
                                    <p:cond delay="0"/>
                                  </p:stCondLst>
                                  <p:iterate type="lt">
                                    <p:tmPct val="6667"/>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8"/>
                                        </p:tgtEl>
                                        <p:attrNameLst>
                                          <p:attrName>ppt_y</p:attrName>
                                        </p:attrNameLst>
                                      </p:cBhvr>
                                      <p:tavLst>
                                        <p:tav tm="0">
                                          <p:val>
                                            <p:strVal val="#ppt_y"/>
                                          </p:val>
                                        </p:tav>
                                        <p:tav tm="100000">
                                          <p:val>
                                            <p:strVal val="#ppt_y"/>
                                          </p:val>
                                        </p:tav>
                                      </p:tavLst>
                                    </p:anim>
                                    <p:anim calcmode="lin" valueType="num">
                                      <p:cBhvr>
                                        <p:cTn id="3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8"/>
                                        </p:tgtEl>
                                      </p:cBhvr>
                                    </p:animEffect>
                                  </p:childTnLst>
                                </p:cTn>
                              </p:par>
                              <p:par>
                                <p:cTn id="37" presetID="41" presetClass="entr" presetSubtype="0" fill="hold" grpId="0" nodeType="withEffect">
                                  <p:stCondLst>
                                    <p:cond delay="0"/>
                                  </p:stCondLst>
                                  <p:iterate type="lt">
                                    <p:tmPct val="6667"/>
                                  </p:iterate>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9"/>
                                        </p:tgtEl>
                                        <p:attrNameLst>
                                          <p:attrName>ppt_y</p:attrName>
                                        </p:attrNameLst>
                                      </p:cBhvr>
                                      <p:tavLst>
                                        <p:tav tm="0">
                                          <p:val>
                                            <p:strVal val="#ppt_y"/>
                                          </p:val>
                                        </p:tav>
                                        <p:tav tm="100000">
                                          <p:val>
                                            <p:strVal val="#ppt_y"/>
                                          </p:val>
                                        </p:tav>
                                      </p:tavLst>
                                    </p:anim>
                                    <p:anim calcmode="lin" valueType="num">
                                      <p:cBhvr>
                                        <p:cTn id="4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9"/>
                                        </p:tgtEl>
                                      </p:cBhvr>
                                    </p:animEffect>
                                  </p:childTnLst>
                                </p:cTn>
                              </p:par>
                              <p:par>
                                <p:cTn id="44" presetID="41" presetClass="entr" presetSubtype="0" fill="hold" grpId="0" nodeType="withEffect">
                                  <p:stCondLst>
                                    <p:cond delay="0"/>
                                  </p:stCondLst>
                                  <p:iterate type="lt">
                                    <p:tmPct val="6667"/>
                                  </p:iterate>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0"/>
                                        </p:tgtEl>
                                        <p:attrNameLst>
                                          <p:attrName>ppt_y</p:attrName>
                                        </p:attrNameLst>
                                      </p:cBhvr>
                                      <p:tavLst>
                                        <p:tav tm="0">
                                          <p:val>
                                            <p:strVal val="#ppt_y"/>
                                          </p:val>
                                        </p:tav>
                                        <p:tav tm="100000">
                                          <p:val>
                                            <p:strVal val="#ppt_y"/>
                                          </p:val>
                                        </p:tav>
                                      </p:tavLst>
                                    </p:anim>
                                    <p:anim calcmode="lin" valueType="num">
                                      <p:cBhvr>
                                        <p:cTn id="4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par>
                          <p:cTn id="77" fill="hold">
                            <p:stCondLst>
                              <p:cond delay="4400"/>
                            </p:stCondLst>
                            <p:childTnLst>
                              <p:par>
                                <p:cTn id="78" presetID="53" presetClass="entr" presetSubtype="16"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fltVal val="0"/>
                                          </p:val>
                                        </p:tav>
                                        <p:tav tm="100000">
                                          <p:val>
                                            <p:strVal val="#ppt_h"/>
                                          </p:val>
                                        </p:tav>
                                      </p:tavLst>
                                    </p:anim>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20"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14">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6" name="Rectangle: Rounded Corners 5">
            <a:extLst>
              <a:ext uri="{FF2B5EF4-FFF2-40B4-BE49-F238E27FC236}">
                <a16:creationId xmlns:a16="http://schemas.microsoft.com/office/drawing/2014/main" id="{2B944631-8B38-475F-AB25-027AE790F377}"/>
              </a:ext>
            </a:extLst>
          </p:cNvPr>
          <p:cNvSpPr/>
          <p:nvPr/>
        </p:nvSpPr>
        <p:spPr>
          <a:xfrm>
            <a:off x="3556000" y="1980005"/>
            <a:ext cx="7649028" cy="4333709"/>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a:solidFill>
                <a:srgbClr val="002060"/>
              </a:solidFill>
              <a:latin typeface="Calibri" panose="020F0502020204030204" pitchFamily="34" charset="0"/>
              <a:cs typeface="Calibri" panose="020F0502020204030204" pitchFamily="34" charset="0"/>
            </a:endParaRPr>
          </a:p>
        </p:txBody>
      </p:sp>
      <p:pic>
        <p:nvPicPr>
          <p:cNvPr id="13"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0594891">
            <a:off x="245237" y="3675019"/>
            <a:ext cx="792832" cy="2332755"/>
          </a:xfrm>
          <a:prstGeom prst="rect">
            <a:avLst/>
          </a:prstGeom>
        </p:spPr>
      </p:pic>
      <p:pic>
        <p:nvPicPr>
          <p:cNvPr id="16"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1050314">
            <a:off x="529418" y="3964073"/>
            <a:ext cx="674356" cy="1984163"/>
          </a:xfrm>
          <a:prstGeom prst="rect">
            <a:avLst/>
          </a:prstGeom>
        </p:spPr>
      </p:pic>
      <p:sp>
        <p:nvSpPr>
          <p:cNvPr id="17" name="MH_SubTitle_1">
            <a:extLst>
              <a:ext uri="{FF2B5EF4-FFF2-40B4-BE49-F238E27FC236}">
                <a16:creationId xmlns:a16="http://schemas.microsoft.com/office/drawing/2014/main" id="{F340BA92-27AD-4479-9FEF-51B9D91754F9}"/>
              </a:ext>
            </a:extLst>
          </p:cNvPr>
          <p:cNvSpPr>
            <a:spLocks noChangeArrowheads="1"/>
          </p:cNvSpPr>
          <p:nvPr>
            <p:custDataLst>
              <p:tags r:id="rId1"/>
            </p:custDataLst>
          </p:nvPr>
        </p:nvSpPr>
        <p:spPr bwMode="auto">
          <a:xfrm>
            <a:off x="4591986" y="3236091"/>
            <a:ext cx="63002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hai tả đám cháy đọc giọng dồn dập căng thẳng, bất ngờ.</a:t>
            </a:r>
            <a:endParaRPr lang="zh-CN" altLang="en-US" sz="2800" dirty="0">
              <a:latin typeface="+mj-lt"/>
              <a:ea typeface="思源宋体 CN" panose="02020400000000000000" pitchFamily="18" charset="-122"/>
            </a:endParaRPr>
          </a:p>
        </p:txBody>
      </p:sp>
      <p:sp>
        <p:nvSpPr>
          <p:cNvPr id="18" name="MH_SubTitle_2">
            <a:extLst>
              <a:ext uri="{FF2B5EF4-FFF2-40B4-BE49-F238E27FC236}">
                <a16:creationId xmlns:a16="http://schemas.microsoft.com/office/drawing/2014/main" id="{97528B34-161C-4585-B938-3DC318CB518D}"/>
              </a:ext>
            </a:extLst>
          </p:cNvPr>
          <p:cNvSpPr>
            <a:spLocks noChangeArrowheads="1"/>
          </p:cNvSpPr>
          <p:nvPr>
            <p:custDataLst>
              <p:tags r:id="rId2"/>
            </p:custDataLst>
          </p:nvPr>
        </p:nvSpPr>
        <p:spPr bwMode="auto">
          <a:xfrm>
            <a:off x="4637580" y="4380477"/>
            <a:ext cx="6254662"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cuối: đọc giọng trầm, ngỡ ngàng khi người ta phát hiện ra nạn nhân.</a:t>
            </a:r>
            <a:endParaRPr lang="zh-CN" altLang="en-US" sz="2800" dirty="0">
              <a:latin typeface="+mj-lt"/>
              <a:ea typeface="思源宋体 CN" panose="02020400000000000000" pitchFamily="18" charset="-122"/>
            </a:endParaRPr>
          </a:p>
        </p:txBody>
      </p:sp>
      <p:sp>
        <p:nvSpPr>
          <p:cNvPr id="19" name="MH_SubTitle_3">
            <a:extLst>
              <a:ext uri="{FF2B5EF4-FFF2-40B4-BE49-F238E27FC236}">
                <a16:creationId xmlns:a16="http://schemas.microsoft.com/office/drawing/2014/main" id="{28454AF7-D404-43D6-802C-24A51BAD2744}"/>
              </a:ext>
            </a:extLst>
          </p:cNvPr>
          <p:cNvSpPr>
            <a:spLocks noChangeArrowheads="1"/>
          </p:cNvSpPr>
          <p:nvPr>
            <p:custDataLst>
              <p:tags r:id="rId3"/>
            </p:custDataLst>
          </p:nvPr>
        </p:nvSpPr>
        <p:spPr bwMode="auto">
          <a:xfrm>
            <a:off x="4650044" y="5488289"/>
            <a:ext cx="6900142" cy="61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Nhấn giọng ở những từ ngữ gợi tả, gợi cảm. </a:t>
            </a:r>
            <a:endParaRPr lang="zh-CN" altLang="en-US" sz="2800" dirty="0">
              <a:latin typeface="+mj-lt"/>
              <a:ea typeface="思源宋体 CN" panose="02020400000000000000" pitchFamily="18" charset="-122"/>
            </a:endParaRPr>
          </a:p>
        </p:txBody>
      </p:sp>
      <p:sp>
        <p:nvSpPr>
          <p:cNvPr id="20" name="MH_SubTitle_1">
            <a:extLst>
              <a:ext uri="{FF2B5EF4-FFF2-40B4-BE49-F238E27FC236}">
                <a16:creationId xmlns:a16="http://schemas.microsoft.com/office/drawing/2014/main" id="{F340BA92-27AD-4479-9FEF-51B9D91754F9}"/>
              </a:ext>
            </a:extLst>
          </p:cNvPr>
          <p:cNvSpPr>
            <a:spLocks noChangeArrowheads="1"/>
          </p:cNvSpPr>
          <p:nvPr>
            <p:custDataLst>
              <p:tags r:id="rId4"/>
            </p:custDataLst>
          </p:nvPr>
        </p:nvSpPr>
        <p:spPr bwMode="auto">
          <a:xfrm>
            <a:off x="4575922" y="2186335"/>
            <a:ext cx="60434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dirty="0" err="1">
                <a:latin typeface="+mj-lt"/>
                <a:ea typeface="思源宋体 CN" panose="02020400000000000000" pitchFamily="18" charset="-122"/>
              </a:rPr>
              <a:t>Đoạn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đầu</a:t>
            </a:r>
            <a:r>
              <a:rPr lang="en-US" altLang="zh-CN" sz="2800">
                <a:latin typeface="+mj-lt"/>
                <a:ea typeface="思源宋体 CN" panose="02020400000000000000" pitchFamily="18" charset="-122"/>
              </a:rPr>
              <a:t>: </a:t>
            </a:r>
            <a:r>
              <a:rPr lang="en-US" altLang="zh-CN" sz="2800" dirty="0" err="1">
                <a:latin typeface="+mj-lt"/>
                <a:ea typeface="思源宋体 CN" panose="02020400000000000000" pitchFamily="18" charset="-122"/>
              </a:rPr>
              <a:t>đọc</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với</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giọng</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kể</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chuyện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chậm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trầm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buồn</a:t>
            </a:r>
            <a:r>
              <a:rPr lang="en-US" altLang="zh-CN" sz="2800" dirty="0">
                <a:latin typeface="+mj-lt"/>
                <a:ea typeface="思源宋体 CN" panose="02020400000000000000" pitchFamily="18" charset="-122"/>
              </a:rPr>
              <a:t>. </a:t>
            </a:r>
            <a:endParaRPr lang="zh-CN" altLang="en-US" sz="2800" dirty="0">
              <a:latin typeface="+mj-lt"/>
              <a:ea typeface="思源宋体 CN" panose="02020400000000000000" pitchFamily="18" charset="-122"/>
            </a:endParaRPr>
          </a:p>
        </p:txBody>
      </p:sp>
      <p:pic>
        <p:nvPicPr>
          <p:cNvPr id="12" name="图片 5"/>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83671" y="272462"/>
            <a:ext cx="3593685" cy="1363870"/>
          </a:xfrm>
          <a:prstGeom prst="rect">
            <a:avLst/>
          </a:prstGeom>
        </p:spPr>
      </p:pic>
      <p:pic>
        <p:nvPicPr>
          <p:cNvPr id="21" name="图片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0445" y="4384995"/>
            <a:ext cx="3668770" cy="1806370"/>
          </a:xfrm>
          <a:prstGeom prst="rect">
            <a:avLst/>
          </a:prstGeom>
        </p:spPr>
      </p:pic>
      <p:pic>
        <p:nvPicPr>
          <p:cNvPr id="14" name="Picture 13"/>
          <p:cNvPicPr>
            <a:picLocks noChangeAspect="1"/>
          </p:cNvPicPr>
          <p:nvPr/>
        </p:nvPicPr>
        <p:blipFill>
          <a:blip r:embed="rId19">
            <a:extLst>
              <a:ext uri="{BEBA8EAE-BF5A-486C-A8C5-ECC9F3942E4B}">
                <a14:imgProps xmlns:a14="http://schemas.microsoft.com/office/drawing/2010/main">
                  <a14:imgLayer r:embed="rId20">
                    <a14:imgEffect>
                      <a14:backgroundRemoval t="0" b="99600" l="0" r="90000"/>
                    </a14:imgEffect>
                  </a14:imgLayer>
                </a14:imgProps>
              </a:ext>
            </a:extLst>
          </a:blip>
          <a:stretch>
            <a:fillRect/>
          </a:stretch>
        </p:blipFill>
        <p:spPr>
          <a:xfrm>
            <a:off x="829055" y="3269606"/>
            <a:ext cx="3746867" cy="3746867"/>
          </a:xfrm>
          <a:prstGeom prst="rect">
            <a:avLst/>
          </a:prstGeom>
        </p:spPr>
      </p:pic>
      <p:sp>
        <p:nvSpPr>
          <p:cNvPr id="9" name="Rectangle 8">
            <a:extLst>
              <a:ext uri="{FF2B5EF4-FFF2-40B4-BE49-F238E27FC236}">
                <a16:creationId xmlns:a16="http://schemas.microsoft.com/office/drawing/2014/main" id="{05A2052A-8832-4EF1-AE0E-2CFD2CAF4CFB}"/>
              </a:ext>
            </a:extLst>
          </p:cNvPr>
          <p:cNvSpPr/>
          <p:nvPr/>
        </p:nvSpPr>
        <p:spPr>
          <a:xfrm>
            <a:off x="6804383" y="874114"/>
            <a:ext cx="2159567" cy="707886"/>
          </a:xfrm>
          <a:prstGeom prst="rect">
            <a:avLst/>
          </a:prstGeom>
        </p:spPr>
        <p:txBody>
          <a:bodyPr wrap="none">
            <a:spAutoFit/>
          </a:bodyPr>
          <a:lstStyle/>
          <a:p>
            <a:pPr algn="ctr"/>
            <a:r>
              <a:rPr lang="vi-VN" sz="4000" dirty="0">
                <a:solidFill>
                  <a:srgbClr val="FFFF00"/>
                </a:solidFill>
                <a:latin typeface="Pattaya" panose="00000500000000000000" pitchFamily="2" charset="-34"/>
                <a:cs typeface="Pattaya" panose="00000500000000000000" pitchFamily="2" charset="-34"/>
              </a:rPr>
              <a:t>Giọng đọc</a:t>
            </a:r>
            <a:endParaRPr lang="en-US" sz="4000" dirty="0">
              <a:solidFill>
                <a:srgbClr val="FFFF00"/>
              </a:solidFill>
              <a:latin typeface="Pattaya" panose="00000500000000000000" pitchFamily="2" charset="-34"/>
              <a:cs typeface="Pattaya" panose="00000500000000000000" pitchFamily="2" charset="-34"/>
            </a:endParaRPr>
          </a:p>
        </p:txBody>
      </p:sp>
      <p:sp>
        <p:nvSpPr>
          <p:cNvPr id="22" name="MH_Other_3">
            <a:extLst>
              <a:ext uri="{FF2B5EF4-FFF2-40B4-BE49-F238E27FC236}">
                <a16:creationId xmlns:a16="http://schemas.microsoft.com/office/drawing/2014/main" id="{A7319F7F-06BA-44B7-B3C4-9750B3AE57E9}"/>
              </a:ext>
            </a:extLst>
          </p:cNvPr>
          <p:cNvSpPr/>
          <p:nvPr>
            <p:custDataLst>
              <p:tags r:id="rId5"/>
            </p:custDataLst>
          </p:nvPr>
        </p:nvSpPr>
        <p:spPr>
          <a:xfrm>
            <a:off x="3964670" y="3390082"/>
            <a:ext cx="555221" cy="555222"/>
          </a:xfrm>
          <a:prstGeom prst="ellipse">
            <a:avLst/>
          </a:prstGeom>
          <a:solidFill>
            <a:srgbClr val="FFFFFF"/>
          </a:solid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3" name="MH_Other_4">
            <a:extLst>
              <a:ext uri="{FF2B5EF4-FFF2-40B4-BE49-F238E27FC236}">
                <a16:creationId xmlns:a16="http://schemas.microsoft.com/office/drawing/2014/main" id="{C73EED89-9A89-47D3-AE19-894B17652D24}"/>
              </a:ext>
            </a:extLst>
          </p:cNvPr>
          <p:cNvSpPr/>
          <p:nvPr>
            <p:custDataLst>
              <p:tags r:id="rId6"/>
            </p:custDataLst>
          </p:nvPr>
        </p:nvSpPr>
        <p:spPr>
          <a:xfrm>
            <a:off x="4069870" y="3495282"/>
            <a:ext cx="344821" cy="3448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4" name="MH_Other_5">
            <a:extLst>
              <a:ext uri="{FF2B5EF4-FFF2-40B4-BE49-F238E27FC236}">
                <a16:creationId xmlns:a16="http://schemas.microsoft.com/office/drawing/2014/main" id="{2F0F1CB8-1EDD-4C90-8288-EC22EF1F93EE}"/>
              </a:ext>
            </a:extLst>
          </p:cNvPr>
          <p:cNvSpPr/>
          <p:nvPr>
            <p:custDataLst>
              <p:tags r:id="rId7"/>
            </p:custDataLst>
          </p:nvPr>
        </p:nvSpPr>
        <p:spPr>
          <a:xfrm>
            <a:off x="3979173" y="4526188"/>
            <a:ext cx="555221" cy="555222"/>
          </a:xfrm>
          <a:prstGeom prst="ellipse">
            <a:avLst/>
          </a:prstGeom>
          <a:solidFill>
            <a:srgbClr val="FFFFFF"/>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5" name="MH_Other_6">
            <a:extLst>
              <a:ext uri="{FF2B5EF4-FFF2-40B4-BE49-F238E27FC236}">
                <a16:creationId xmlns:a16="http://schemas.microsoft.com/office/drawing/2014/main" id="{B583E885-62CD-4AB8-85F2-9DEA57388ADB}"/>
              </a:ext>
            </a:extLst>
          </p:cNvPr>
          <p:cNvSpPr/>
          <p:nvPr>
            <p:custDataLst>
              <p:tags r:id="rId8"/>
            </p:custDataLst>
          </p:nvPr>
        </p:nvSpPr>
        <p:spPr>
          <a:xfrm>
            <a:off x="4084373" y="4631388"/>
            <a:ext cx="344821" cy="34482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6" name="MH_Other_7">
            <a:extLst>
              <a:ext uri="{FF2B5EF4-FFF2-40B4-BE49-F238E27FC236}">
                <a16:creationId xmlns:a16="http://schemas.microsoft.com/office/drawing/2014/main" id="{06167B02-008F-4420-895A-934FBBF4C7FC}"/>
              </a:ext>
            </a:extLst>
          </p:cNvPr>
          <p:cNvSpPr/>
          <p:nvPr>
            <p:custDataLst>
              <p:tags r:id="rId9"/>
            </p:custDataLst>
          </p:nvPr>
        </p:nvSpPr>
        <p:spPr>
          <a:xfrm>
            <a:off x="3979173" y="5476936"/>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7" name="MH_Other_8">
            <a:extLst>
              <a:ext uri="{FF2B5EF4-FFF2-40B4-BE49-F238E27FC236}">
                <a16:creationId xmlns:a16="http://schemas.microsoft.com/office/drawing/2014/main" id="{AAB397FE-4556-4A4F-AACC-3453DDB1E9B2}"/>
              </a:ext>
            </a:extLst>
          </p:cNvPr>
          <p:cNvSpPr/>
          <p:nvPr>
            <p:custDataLst>
              <p:tags r:id="rId10"/>
            </p:custDataLst>
          </p:nvPr>
        </p:nvSpPr>
        <p:spPr>
          <a:xfrm>
            <a:off x="4084373" y="5582136"/>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8" name="MH_Other_7">
            <a:extLst>
              <a:ext uri="{FF2B5EF4-FFF2-40B4-BE49-F238E27FC236}">
                <a16:creationId xmlns:a16="http://schemas.microsoft.com/office/drawing/2014/main" id="{06167B02-008F-4420-895A-934FBBF4C7FC}"/>
              </a:ext>
            </a:extLst>
          </p:cNvPr>
          <p:cNvSpPr/>
          <p:nvPr>
            <p:custDataLst>
              <p:tags r:id="rId11"/>
            </p:custDataLst>
          </p:nvPr>
        </p:nvSpPr>
        <p:spPr>
          <a:xfrm>
            <a:off x="3964670" y="2322032"/>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9" name="MH_Other_8">
            <a:extLst>
              <a:ext uri="{FF2B5EF4-FFF2-40B4-BE49-F238E27FC236}">
                <a16:creationId xmlns:a16="http://schemas.microsoft.com/office/drawing/2014/main" id="{AAB397FE-4556-4A4F-AACC-3453DDB1E9B2}"/>
              </a:ext>
            </a:extLst>
          </p:cNvPr>
          <p:cNvSpPr/>
          <p:nvPr>
            <p:custDataLst>
              <p:tags r:id="rId12"/>
            </p:custDataLst>
          </p:nvPr>
        </p:nvSpPr>
        <p:spPr>
          <a:xfrm>
            <a:off x="4069870" y="2427232"/>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Tree>
    <p:extLst>
      <p:ext uri="{BB962C8B-B14F-4D97-AF65-F5344CB8AC3E}">
        <p14:creationId xmlns:p14="http://schemas.microsoft.com/office/powerpoint/2010/main" val="33564758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0" presetClass="path" presetSubtype="0" accel="50000" decel="50000" fill="hold" nodeType="withEffect">
                                  <p:stCondLst>
                                    <p:cond delay="0"/>
                                  </p:stCondLst>
                                  <p:childTnLst>
                                    <p:animMotion origin="layout" path="M 2.22222E-6 9.1448E-6 L -0.08681 0.00031 " pathEditMode="relative" ptsTypes="AA">
                                      <p:cBhvr>
                                        <p:cTn id="14" dur="1000" spd="-100000" fill="hold"/>
                                        <p:tgtEl>
                                          <p:spTgt spid="1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1" presetClass="entr" presetSubtype="0" fill="hold" grpId="0" nodeType="withEffect">
                                  <p:stCondLst>
                                    <p:cond delay="0"/>
                                  </p:stCondLst>
                                  <p:iterate type="lt">
                                    <p:tmPct val="6667"/>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par>
                                <p:cTn id="30" presetID="41" presetClass="entr" presetSubtype="0" fill="hold" grpId="0" nodeType="withEffect">
                                  <p:stCondLst>
                                    <p:cond delay="0"/>
                                  </p:stCondLst>
                                  <p:iterate type="lt">
                                    <p:tmPct val="6667"/>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8"/>
                                        </p:tgtEl>
                                        <p:attrNameLst>
                                          <p:attrName>ppt_y</p:attrName>
                                        </p:attrNameLst>
                                      </p:cBhvr>
                                      <p:tavLst>
                                        <p:tav tm="0">
                                          <p:val>
                                            <p:strVal val="#ppt_y"/>
                                          </p:val>
                                        </p:tav>
                                        <p:tav tm="100000">
                                          <p:val>
                                            <p:strVal val="#ppt_y"/>
                                          </p:val>
                                        </p:tav>
                                      </p:tavLst>
                                    </p:anim>
                                    <p:anim calcmode="lin" valueType="num">
                                      <p:cBhvr>
                                        <p:cTn id="3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8"/>
                                        </p:tgtEl>
                                      </p:cBhvr>
                                    </p:animEffect>
                                  </p:childTnLst>
                                </p:cTn>
                              </p:par>
                              <p:par>
                                <p:cTn id="37" presetID="41" presetClass="entr" presetSubtype="0" fill="hold" grpId="0" nodeType="withEffect">
                                  <p:stCondLst>
                                    <p:cond delay="0"/>
                                  </p:stCondLst>
                                  <p:iterate type="lt">
                                    <p:tmPct val="6667"/>
                                  </p:iterate>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9"/>
                                        </p:tgtEl>
                                        <p:attrNameLst>
                                          <p:attrName>ppt_y</p:attrName>
                                        </p:attrNameLst>
                                      </p:cBhvr>
                                      <p:tavLst>
                                        <p:tav tm="0">
                                          <p:val>
                                            <p:strVal val="#ppt_y"/>
                                          </p:val>
                                        </p:tav>
                                        <p:tav tm="100000">
                                          <p:val>
                                            <p:strVal val="#ppt_y"/>
                                          </p:val>
                                        </p:tav>
                                      </p:tavLst>
                                    </p:anim>
                                    <p:anim calcmode="lin" valueType="num">
                                      <p:cBhvr>
                                        <p:cTn id="4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9"/>
                                        </p:tgtEl>
                                      </p:cBhvr>
                                    </p:animEffect>
                                  </p:childTnLst>
                                </p:cTn>
                              </p:par>
                              <p:par>
                                <p:cTn id="44" presetID="41" presetClass="entr" presetSubtype="0" fill="hold" grpId="0" nodeType="withEffect">
                                  <p:stCondLst>
                                    <p:cond delay="0"/>
                                  </p:stCondLst>
                                  <p:iterate type="lt">
                                    <p:tmPct val="6667"/>
                                  </p:iterate>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0"/>
                                        </p:tgtEl>
                                        <p:attrNameLst>
                                          <p:attrName>ppt_y</p:attrName>
                                        </p:attrNameLst>
                                      </p:cBhvr>
                                      <p:tavLst>
                                        <p:tav tm="0">
                                          <p:val>
                                            <p:strVal val="#ppt_y"/>
                                          </p:val>
                                        </p:tav>
                                        <p:tav tm="100000">
                                          <p:val>
                                            <p:strVal val="#ppt_y"/>
                                          </p:val>
                                        </p:tav>
                                      </p:tavLst>
                                    </p:anim>
                                    <p:anim calcmode="lin" valueType="num">
                                      <p:cBhvr>
                                        <p:cTn id="4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par>
                          <p:cTn id="77" fill="hold">
                            <p:stCondLst>
                              <p:cond delay="4400"/>
                            </p:stCondLst>
                            <p:childTnLst>
                              <p:par>
                                <p:cTn id="78" presetID="53" presetClass="entr" presetSubtype="16"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fltVal val="0"/>
                                          </p:val>
                                        </p:tav>
                                        <p:tav tm="100000">
                                          <p:val>
                                            <p:strVal val="#ppt_h"/>
                                          </p:val>
                                        </p:tav>
                                      </p:tavLst>
                                    </p:anim>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20"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914400" y="754743"/>
            <a:ext cx="10259114" cy="5254172"/>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346147" y="913197"/>
            <a:ext cx="9510539" cy="4955203"/>
          </a:xfrm>
          <a:prstGeom prst="rect">
            <a:avLst/>
          </a:prstGeom>
        </p:spPr>
        <p:txBody>
          <a:bodyPr wrap="square">
            <a:spAutoFit/>
          </a:bodyPr>
          <a:lstStyle/>
          <a:p>
            <a:pPr algn="ctr"/>
            <a:r>
              <a:rPr lang="en-US" sz="3600" b="1">
                <a:solidFill>
                  <a:srgbClr val="FFC000"/>
                </a:solidFill>
                <a:latin typeface="Pattaya" panose="00000500000000000000" pitchFamily="2" charset="-34"/>
                <a:cs typeface="Pattaya" panose="00000500000000000000" pitchFamily="2" charset="-34"/>
              </a:rPr>
              <a:t>Tiếng rao đêm</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từ trong nhà, vẫn cái bóng </a:t>
            </a:r>
            <a:r>
              <a:rPr lang="vi-VN" sz="2800">
                <a:solidFill>
                  <a:srgbClr val="FF0000"/>
                </a:solidFill>
                <a:latin typeface="Times" panose="02020603050405020304" pitchFamily="18" charset="0"/>
                <a:cs typeface="Times" panose="02020603050405020304" pitchFamily="18" charset="0"/>
              </a:rPr>
              <a:t>cao, </a:t>
            </a:r>
            <a:r>
              <a:rPr lang="en-US" sz="2800">
                <a:solidFill>
                  <a:srgbClr val="FF0000"/>
                </a:solidFill>
                <a:latin typeface="Times" panose="02020603050405020304" pitchFamily="18" charset="0"/>
                <a:cs typeface="Times" panose="02020603050405020304" pitchFamily="18" charset="0"/>
              </a:rPr>
              <a:t>gầy, </a:t>
            </a:r>
            <a:r>
              <a:rPr lang="vi-VN" sz="2800">
                <a:solidFill>
                  <a:srgbClr val="FF0000"/>
                </a:solidFill>
                <a:latin typeface="Times" panose="02020603050405020304" pitchFamily="18" charset="0"/>
                <a:cs typeface="Times" panose="02020603050405020304" pitchFamily="18" charset="0"/>
              </a:rPr>
              <a:t>khập khiễng </a:t>
            </a:r>
            <a:r>
              <a:rPr lang="vi-VN" sz="2800">
                <a:latin typeface="Times" panose="02020603050405020304" pitchFamily="18" charset="0"/>
                <a:cs typeface="Times" panose="02020603050405020304" pitchFamily="18" charset="0"/>
              </a:rPr>
              <a:t>ấy lom khom như đang che chở vật gì, </a:t>
            </a:r>
            <a:r>
              <a:rPr lang="vi-VN" sz="2800">
                <a:solidFill>
                  <a:srgbClr val="FF0000"/>
                </a:solidFill>
                <a:latin typeface="Times" panose="02020603050405020304" pitchFamily="18" charset="0"/>
                <a:cs typeface="Times" panose="02020603050405020304" pitchFamily="18" charset="0"/>
              </a:rPr>
              <a:t>phóng thẳng </a:t>
            </a:r>
            <a:r>
              <a:rPr lang="vi-VN" sz="2800">
                <a:latin typeface="Times" panose="02020603050405020304" pitchFamily="18" charset="0"/>
                <a:cs typeface="Times" panose="02020603050405020304" pitchFamily="18" charset="0"/>
              </a:rPr>
              <a:t>ra đường. Qua khỏi thềm nhà, người đó vừa </a:t>
            </a:r>
            <a:r>
              <a:rPr lang="vi-VN" sz="2800">
                <a:solidFill>
                  <a:srgbClr val="FF0000"/>
                </a:solidFill>
                <a:latin typeface="Times" panose="02020603050405020304" pitchFamily="18" charset="0"/>
                <a:cs typeface="Times" panose="02020603050405020304" pitchFamily="18" charset="0"/>
              </a:rPr>
              <a:t>té quỵ </a:t>
            </a:r>
            <a:r>
              <a:rPr lang="vi-VN" sz="2800">
                <a:latin typeface="Times" panose="02020603050405020304" pitchFamily="18" charset="0"/>
                <a:cs typeface="Times" panose="02020603050405020304" pitchFamily="18" charset="0"/>
              </a:rPr>
              <a:t>thì một cây rầm </a:t>
            </a:r>
            <a:r>
              <a:rPr lang="vi-VN" sz="2800">
                <a:solidFill>
                  <a:srgbClr val="FF0000"/>
                </a:solidFill>
                <a:latin typeface="Times" panose="02020603050405020304" pitchFamily="18" charset="0"/>
                <a:cs typeface="Times" panose="02020603050405020304" pitchFamily="18" charset="0"/>
              </a:rPr>
              <a:t>sập xuống</a:t>
            </a:r>
            <a:r>
              <a:rPr lang="vi-VN" sz="2800">
                <a:latin typeface="Times" panose="02020603050405020304" pitchFamily="18" charset="0"/>
                <a:cs typeface="Times" panose="02020603050405020304" pitchFamily="18" charset="0"/>
              </a:rPr>
              <a:t>. Mọi người </a:t>
            </a:r>
            <a:r>
              <a:rPr lang="vi-VN" sz="2800">
                <a:solidFill>
                  <a:srgbClr val="FF0000"/>
                </a:solidFill>
                <a:latin typeface="Times" panose="02020603050405020304" pitchFamily="18" charset="0"/>
                <a:cs typeface="Times" panose="02020603050405020304" pitchFamily="18" charset="0"/>
              </a:rPr>
              <a:t>xô đến</a:t>
            </a:r>
            <a:r>
              <a:rPr lang="vi-VN" sz="2800">
                <a:latin typeface="Times" panose="02020603050405020304" pitchFamily="18" charset="0"/>
                <a:cs typeface="Times" panose="02020603050405020304" pitchFamily="18" charset="0"/>
              </a:rPr>
              <a:t>. Ai nấy </a:t>
            </a:r>
            <a:r>
              <a:rPr lang="vi-VN" sz="2800">
                <a:solidFill>
                  <a:srgbClr val="FF0000"/>
                </a:solidFill>
                <a:latin typeface="Times" panose="02020603050405020304" pitchFamily="18" charset="0"/>
                <a:cs typeface="Times" panose="02020603050405020304" pitchFamily="18" charset="0"/>
              </a:rPr>
              <a:t>bàng hoàng </a:t>
            </a:r>
            <a:r>
              <a:rPr lang="vi-VN" sz="2800">
                <a:latin typeface="Times" panose="02020603050405020304" pitchFamily="18" charset="0"/>
                <a:cs typeface="Times" panose="02020603050405020304" pitchFamily="18" charset="0"/>
              </a:rPr>
              <a:t>vì trong cái bọc chăn còn vương khói mà người ấy đang </a:t>
            </a:r>
            <a:r>
              <a:rPr lang="vi-VN" sz="2800">
                <a:solidFill>
                  <a:srgbClr val="FF0000"/>
                </a:solidFill>
                <a:latin typeface="Times" panose="02020603050405020304" pitchFamily="18" charset="0"/>
                <a:cs typeface="Times" panose="02020603050405020304" pitchFamily="18" charset="0"/>
              </a:rPr>
              <a:t>ôm</a:t>
            </a:r>
            <a:r>
              <a:rPr lang="vi-VN" sz="2800">
                <a:latin typeface="Times" panose="02020603050405020304" pitchFamily="18" charset="0"/>
                <a:cs typeface="Times" panose="02020603050405020304" pitchFamily="18" charset="0"/>
              </a:rPr>
              <a:t> </a:t>
            </a:r>
            <a:r>
              <a:rPr lang="vi-VN" sz="2800">
                <a:solidFill>
                  <a:srgbClr val="FF0000"/>
                </a:solidFill>
                <a:latin typeface="Times" panose="02020603050405020304" pitchFamily="18" charset="0"/>
                <a:cs typeface="Times" panose="02020603050405020304" pitchFamily="18" charset="0"/>
              </a:rPr>
              <a:t>khư khư </a:t>
            </a:r>
            <a:r>
              <a:rPr lang="vi-VN" sz="2800">
                <a:latin typeface="Times" panose="02020603050405020304" pitchFamily="18" charset="0"/>
                <a:cs typeface="Times" panose="02020603050405020304" pitchFamily="18" charset="0"/>
              </a:rPr>
              <a:t>là một đứa bé mặt mày </a:t>
            </a:r>
            <a:r>
              <a:rPr lang="vi-VN" sz="2800">
                <a:solidFill>
                  <a:srgbClr val="FF0000"/>
                </a:solidFill>
                <a:latin typeface="Times" panose="02020603050405020304" pitchFamily="18" charset="0"/>
                <a:cs typeface="Times" panose="02020603050405020304" pitchFamily="18" charset="0"/>
              </a:rPr>
              <a:t>đen nhẻm, thất thần</a:t>
            </a:r>
            <a:r>
              <a:rPr lang="vi-VN" sz="2800">
                <a:latin typeface="Times" panose="02020603050405020304" pitchFamily="18" charset="0"/>
                <a:cs typeface="Times" panose="02020603050405020304" pitchFamily="18" charset="0"/>
              </a:rPr>
              <a:t>, khóc </a:t>
            </a:r>
            <a:r>
              <a:rPr lang="vi-VN" sz="2800">
                <a:solidFill>
                  <a:srgbClr val="FF0000"/>
                </a:solidFill>
                <a:latin typeface="Times" panose="02020603050405020304" pitchFamily="18" charset="0"/>
                <a:cs typeface="Times" panose="02020603050405020304" pitchFamily="18" charset="0"/>
              </a:rPr>
              <a:t>không thành tiếng</a:t>
            </a:r>
            <a:r>
              <a:rPr lang="vi-VN" sz="2800">
                <a:latin typeface="Times" panose="02020603050405020304" pitchFamily="18" charset="0"/>
                <a:cs typeface="Times" panose="02020603050405020304" pitchFamily="18" charset="0"/>
              </a:rPr>
              <a:t>. Mọi người khiêng người đàn ông ra xa. Người anh </a:t>
            </a:r>
            <a:r>
              <a:rPr lang="vi-VN" sz="2800">
                <a:solidFill>
                  <a:srgbClr val="FF0000"/>
                </a:solidFill>
                <a:latin typeface="Times" panose="02020603050405020304" pitchFamily="18" charset="0"/>
                <a:cs typeface="Times" panose="02020603050405020304" pitchFamily="18" charset="0"/>
              </a:rPr>
              <a:t>mềm nhũn</a:t>
            </a:r>
            <a:r>
              <a:rPr lang="vi-VN" sz="2800">
                <a:latin typeface="Times" panose="02020603050405020304" pitchFamily="18" charset="0"/>
                <a:cs typeface="Times" panose="02020603050405020304" pitchFamily="18" charset="0"/>
              </a:rPr>
              <a:t>. Người ta </a:t>
            </a:r>
            <a:r>
              <a:rPr lang="vi-VN" sz="2800">
                <a:solidFill>
                  <a:srgbClr val="FF0000"/>
                </a:solidFill>
                <a:latin typeface="Times" panose="02020603050405020304" pitchFamily="18" charset="0"/>
                <a:cs typeface="Times" panose="02020603050405020304" pitchFamily="18" charset="0"/>
              </a:rPr>
              <a:t>cấp cứu </a:t>
            </a:r>
            <a:r>
              <a:rPr lang="vi-VN" sz="2800">
                <a:latin typeface="Times" panose="02020603050405020304" pitchFamily="18" charset="0"/>
                <a:cs typeface="Times" panose="02020603050405020304" pitchFamily="18" charset="0"/>
              </a:rPr>
              <a:t>cho anh. Ai đó </a:t>
            </a:r>
            <a:r>
              <a:rPr lang="vi-VN" sz="2800">
                <a:solidFill>
                  <a:srgbClr val="FF0000"/>
                </a:solidFill>
                <a:latin typeface="Times" panose="02020603050405020304" pitchFamily="18" charset="0"/>
                <a:cs typeface="Times" panose="02020603050405020304" pitchFamily="18" charset="0"/>
              </a:rPr>
              <a:t>thảng thốt </a:t>
            </a:r>
            <a:r>
              <a:rPr lang="vi-VN" sz="2800">
                <a:latin typeface="Times" panose="02020603050405020304" pitchFamily="18" charset="0"/>
                <a:cs typeface="Times" panose="02020603050405020304" pitchFamily="18" charset="0"/>
              </a:rPr>
              <a:t>kêu: “Ô… này!”, rồi cầm cái chân cứng ngắc của nạn nhân </a:t>
            </a:r>
            <a:r>
              <a:rPr lang="vi-VN" sz="2800">
                <a:solidFill>
                  <a:srgbClr val="FF0000"/>
                </a:solidFill>
                <a:latin typeface="Times" panose="02020603050405020304" pitchFamily="18" charset="0"/>
                <a:cs typeface="Times" panose="02020603050405020304" pitchFamily="18" charset="0"/>
              </a:rPr>
              <a:t>giơ lên</a:t>
            </a:r>
            <a:r>
              <a:rPr lang="vi-VN" sz="2800">
                <a:latin typeface="Times" panose="02020603050405020304" pitchFamily="18" charset="0"/>
                <a:cs typeface="Times" panose="02020603050405020304" pitchFamily="18" charset="0"/>
              </a:rPr>
              <a:t>: thì ra là một cái </a:t>
            </a:r>
            <a:r>
              <a:rPr lang="vi-VN" sz="2800">
                <a:solidFill>
                  <a:srgbClr val="FF0000"/>
                </a:solidFill>
                <a:latin typeface="Times" panose="02020603050405020304" pitchFamily="18" charset="0"/>
                <a:cs typeface="Times" panose="02020603050405020304" pitchFamily="18" charset="0"/>
              </a:rPr>
              <a:t>chân gỗ</a:t>
            </a:r>
            <a:r>
              <a:rPr lang="en-US" sz="2800">
                <a:solidFill>
                  <a:srgbClr val="FF0000"/>
                </a:solidFill>
                <a:latin typeface="Times" panose="02020603050405020304" pitchFamily="18" charset="0"/>
                <a:cs typeface="Times" panose="02020603050405020304" pitchFamily="18" charset="0"/>
              </a:rPr>
              <a:t>!</a:t>
            </a:r>
            <a:endParaRPr lang="vi-VN" sz="4000">
              <a:solidFill>
                <a:srgbClr val="FF0000"/>
              </a:solidFill>
              <a:latin typeface="Times" panose="02020603050405020304" pitchFamily="18" charset="0"/>
              <a:cs typeface="Times" panose="02020603050405020304" pitchFamily="18" charset="0"/>
            </a:endParaRPr>
          </a:p>
          <a:p>
            <a:pPr algn="just"/>
            <a:r>
              <a:rPr lang="vi-VN" sz="2800">
                <a:solidFill>
                  <a:srgbClr val="000000"/>
                </a:solidFill>
                <a:latin typeface="Calibri" panose="020F0502020204030204" pitchFamily="34" charset="0"/>
                <a:cs typeface="Calibri" panose="020F0502020204030204" pitchFamily="34" charset="0"/>
              </a:rPr>
              <a:t>     </a:t>
            </a:r>
            <a:endParaRPr lang="vi-VN" sz="2800" dirty="0">
              <a:solidFill>
                <a:srgbClr val="00000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C504877C-DE9C-4B55-A44B-630762DFEBFE}"/>
              </a:ext>
            </a:extLst>
          </p:cNvPr>
          <p:cNvCxnSpPr/>
          <p:nvPr/>
        </p:nvCxnSpPr>
        <p:spPr>
          <a:xfrm>
            <a:off x="7037251" y="13716000"/>
            <a:ext cx="13229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8548914" y="13716000"/>
            <a:ext cx="16546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6736080" y="13716000"/>
            <a:ext cx="18128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9216571" y="13716000"/>
            <a:ext cx="1390469" cy="5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5823857" y="13716000"/>
            <a:ext cx="7075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5379720" y="13716000"/>
            <a:ext cx="1657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3139440" y="13716000"/>
            <a:ext cx="895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2270729" y="13716000"/>
            <a:ext cx="13433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3928912" y="13716000"/>
            <a:ext cx="12381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6297643" y="13716000"/>
            <a:ext cx="252704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4309912" y="13716000"/>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0281194" y="13716000"/>
            <a:ext cx="4593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a:off x="5014270" y="13716000"/>
            <a:ext cx="917923"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1386401" y="13716000"/>
            <a:ext cx="5730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72E5E2-B625-47B5-9372-E25291786A89}"/>
              </a:ext>
            </a:extLst>
          </p:cNvPr>
          <p:cNvCxnSpPr>
            <a:cxnSpLocks/>
          </p:cNvCxnSpPr>
          <p:nvPr/>
        </p:nvCxnSpPr>
        <p:spPr>
          <a:xfrm>
            <a:off x="6101416" y="13716000"/>
            <a:ext cx="173629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34C0D1-5732-4AB0-BED4-927085E96F4D}"/>
              </a:ext>
            </a:extLst>
          </p:cNvPr>
          <p:cNvCxnSpPr>
            <a:cxnSpLocks/>
          </p:cNvCxnSpPr>
          <p:nvPr/>
        </p:nvCxnSpPr>
        <p:spPr>
          <a:xfrm>
            <a:off x="8448659" y="13716000"/>
            <a:ext cx="1151657"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24E0B1-9A62-4971-A132-B5DDF48F8D81}"/>
              </a:ext>
            </a:extLst>
          </p:cNvPr>
          <p:cNvCxnSpPr>
            <a:cxnSpLocks/>
          </p:cNvCxnSpPr>
          <p:nvPr/>
        </p:nvCxnSpPr>
        <p:spPr>
          <a:xfrm>
            <a:off x="7263569" y="13716000"/>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601015"/>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914400" y="754743"/>
            <a:ext cx="10259114" cy="5254172"/>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346147" y="913197"/>
            <a:ext cx="9510539" cy="4955203"/>
          </a:xfrm>
          <a:prstGeom prst="rect">
            <a:avLst/>
          </a:prstGeom>
        </p:spPr>
        <p:txBody>
          <a:bodyPr wrap="square">
            <a:spAutoFit/>
          </a:bodyPr>
          <a:lstStyle/>
          <a:p>
            <a:pPr algn="ctr"/>
            <a:r>
              <a:rPr lang="en-US" sz="3600" b="1">
                <a:solidFill>
                  <a:srgbClr val="FFC000"/>
                </a:solidFill>
                <a:latin typeface="Pattaya" panose="00000500000000000000" pitchFamily="2" charset="-34"/>
                <a:cs typeface="Pattaya" panose="00000500000000000000" pitchFamily="2" charset="-34"/>
              </a:rPr>
              <a:t>Tiếng rao đêm</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từ trong nhà, vẫn cái bóng </a:t>
            </a:r>
            <a:r>
              <a:rPr lang="vi-VN" sz="2800">
                <a:solidFill>
                  <a:srgbClr val="FF0000"/>
                </a:solidFill>
                <a:latin typeface="Times" panose="02020603050405020304" pitchFamily="18" charset="0"/>
                <a:cs typeface="Times" panose="02020603050405020304" pitchFamily="18" charset="0"/>
              </a:rPr>
              <a:t>cao, </a:t>
            </a:r>
            <a:r>
              <a:rPr lang="en-US" sz="2800">
                <a:solidFill>
                  <a:srgbClr val="FF0000"/>
                </a:solidFill>
                <a:latin typeface="Times" panose="02020603050405020304" pitchFamily="18" charset="0"/>
                <a:cs typeface="Times" panose="02020603050405020304" pitchFamily="18" charset="0"/>
              </a:rPr>
              <a:t>gầy, </a:t>
            </a:r>
            <a:r>
              <a:rPr lang="vi-VN" sz="2800">
                <a:solidFill>
                  <a:srgbClr val="FF0000"/>
                </a:solidFill>
                <a:latin typeface="Times" panose="02020603050405020304" pitchFamily="18" charset="0"/>
                <a:cs typeface="Times" panose="02020603050405020304" pitchFamily="18" charset="0"/>
              </a:rPr>
              <a:t>khập khiễng </a:t>
            </a:r>
            <a:r>
              <a:rPr lang="vi-VN" sz="2800">
                <a:latin typeface="Times" panose="02020603050405020304" pitchFamily="18" charset="0"/>
                <a:cs typeface="Times" panose="02020603050405020304" pitchFamily="18" charset="0"/>
              </a:rPr>
              <a:t>ấy lom khom như đang che chở vật gì, </a:t>
            </a:r>
            <a:r>
              <a:rPr lang="vi-VN" sz="2800">
                <a:solidFill>
                  <a:srgbClr val="FF0000"/>
                </a:solidFill>
                <a:latin typeface="Times" panose="02020603050405020304" pitchFamily="18" charset="0"/>
                <a:cs typeface="Times" panose="02020603050405020304" pitchFamily="18" charset="0"/>
              </a:rPr>
              <a:t>phóng thẳng </a:t>
            </a:r>
            <a:r>
              <a:rPr lang="vi-VN" sz="2800">
                <a:latin typeface="Times" panose="02020603050405020304" pitchFamily="18" charset="0"/>
                <a:cs typeface="Times" panose="02020603050405020304" pitchFamily="18" charset="0"/>
              </a:rPr>
              <a:t>ra đường. Qua khỏi thềm nhà, người đó vừa </a:t>
            </a:r>
            <a:r>
              <a:rPr lang="vi-VN" sz="2800">
                <a:solidFill>
                  <a:srgbClr val="FF0000"/>
                </a:solidFill>
                <a:latin typeface="Times" panose="02020603050405020304" pitchFamily="18" charset="0"/>
                <a:cs typeface="Times" panose="02020603050405020304" pitchFamily="18" charset="0"/>
              </a:rPr>
              <a:t>té quỵ </a:t>
            </a:r>
            <a:r>
              <a:rPr lang="vi-VN" sz="2800">
                <a:latin typeface="Times" panose="02020603050405020304" pitchFamily="18" charset="0"/>
                <a:cs typeface="Times" panose="02020603050405020304" pitchFamily="18" charset="0"/>
              </a:rPr>
              <a:t>thì một cây rầm </a:t>
            </a:r>
            <a:r>
              <a:rPr lang="vi-VN" sz="2800">
                <a:solidFill>
                  <a:srgbClr val="FF0000"/>
                </a:solidFill>
                <a:latin typeface="Times" panose="02020603050405020304" pitchFamily="18" charset="0"/>
                <a:cs typeface="Times" panose="02020603050405020304" pitchFamily="18" charset="0"/>
              </a:rPr>
              <a:t>sập xuống</a:t>
            </a:r>
            <a:r>
              <a:rPr lang="vi-VN" sz="2800">
                <a:latin typeface="Times" panose="02020603050405020304" pitchFamily="18" charset="0"/>
                <a:cs typeface="Times" panose="02020603050405020304" pitchFamily="18" charset="0"/>
              </a:rPr>
              <a:t>. Mọi người </a:t>
            </a:r>
            <a:r>
              <a:rPr lang="vi-VN" sz="2800">
                <a:solidFill>
                  <a:srgbClr val="FF0000"/>
                </a:solidFill>
                <a:latin typeface="Times" panose="02020603050405020304" pitchFamily="18" charset="0"/>
                <a:cs typeface="Times" panose="02020603050405020304" pitchFamily="18" charset="0"/>
              </a:rPr>
              <a:t>xô đến</a:t>
            </a:r>
            <a:r>
              <a:rPr lang="vi-VN" sz="2800">
                <a:latin typeface="Times" panose="02020603050405020304" pitchFamily="18" charset="0"/>
                <a:cs typeface="Times" panose="02020603050405020304" pitchFamily="18" charset="0"/>
              </a:rPr>
              <a:t>. Ai nấy </a:t>
            </a:r>
            <a:r>
              <a:rPr lang="vi-VN" sz="2800">
                <a:solidFill>
                  <a:srgbClr val="FF0000"/>
                </a:solidFill>
                <a:latin typeface="Times" panose="02020603050405020304" pitchFamily="18" charset="0"/>
                <a:cs typeface="Times" panose="02020603050405020304" pitchFamily="18" charset="0"/>
              </a:rPr>
              <a:t>bàng hoàng </a:t>
            </a:r>
            <a:r>
              <a:rPr lang="vi-VN" sz="2800">
                <a:latin typeface="Times" panose="02020603050405020304" pitchFamily="18" charset="0"/>
                <a:cs typeface="Times" panose="02020603050405020304" pitchFamily="18" charset="0"/>
              </a:rPr>
              <a:t>vì trong cái bọc chăn còn vương khói mà người ấy đang </a:t>
            </a:r>
            <a:r>
              <a:rPr lang="vi-VN" sz="2800">
                <a:solidFill>
                  <a:srgbClr val="FF0000"/>
                </a:solidFill>
                <a:latin typeface="Times" panose="02020603050405020304" pitchFamily="18" charset="0"/>
                <a:cs typeface="Times" panose="02020603050405020304" pitchFamily="18" charset="0"/>
              </a:rPr>
              <a:t>ôm</a:t>
            </a:r>
            <a:r>
              <a:rPr lang="vi-VN" sz="2800">
                <a:latin typeface="Times" panose="02020603050405020304" pitchFamily="18" charset="0"/>
                <a:cs typeface="Times" panose="02020603050405020304" pitchFamily="18" charset="0"/>
              </a:rPr>
              <a:t> </a:t>
            </a:r>
            <a:r>
              <a:rPr lang="vi-VN" sz="2800">
                <a:solidFill>
                  <a:srgbClr val="FF0000"/>
                </a:solidFill>
                <a:latin typeface="Times" panose="02020603050405020304" pitchFamily="18" charset="0"/>
                <a:cs typeface="Times" panose="02020603050405020304" pitchFamily="18" charset="0"/>
              </a:rPr>
              <a:t>khư khư </a:t>
            </a:r>
            <a:r>
              <a:rPr lang="vi-VN" sz="2800">
                <a:latin typeface="Times" panose="02020603050405020304" pitchFamily="18" charset="0"/>
                <a:cs typeface="Times" panose="02020603050405020304" pitchFamily="18" charset="0"/>
              </a:rPr>
              <a:t>là một đứa bé mặt mày </a:t>
            </a:r>
            <a:r>
              <a:rPr lang="vi-VN" sz="2800">
                <a:solidFill>
                  <a:srgbClr val="FF0000"/>
                </a:solidFill>
                <a:latin typeface="Times" panose="02020603050405020304" pitchFamily="18" charset="0"/>
                <a:cs typeface="Times" panose="02020603050405020304" pitchFamily="18" charset="0"/>
              </a:rPr>
              <a:t>đen nhẻm, thất thần</a:t>
            </a:r>
            <a:r>
              <a:rPr lang="vi-VN" sz="2800">
                <a:latin typeface="Times" panose="02020603050405020304" pitchFamily="18" charset="0"/>
                <a:cs typeface="Times" panose="02020603050405020304" pitchFamily="18" charset="0"/>
              </a:rPr>
              <a:t>, khóc </a:t>
            </a:r>
            <a:r>
              <a:rPr lang="vi-VN" sz="2800">
                <a:solidFill>
                  <a:srgbClr val="FF0000"/>
                </a:solidFill>
                <a:latin typeface="Times" panose="02020603050405020304" pitchFamily="18" charset="0"/>
                <a:cs typeface="Times" panose="02020603050405020304" pitchFamily="18" charset="0"/>
              </a:rPr>
              <a:t>không thành tiếng</a:t>
            </a:r>
            <a:r>
              <a:rPr lang="vi-VN" sz="2800">
                <a:latin typeface="Times" panose="02020603050405020304" pitchFamily="18" charset="0"/>
                <a:cs typeface="Times" panose="02020603050405020304" pitchFamily="18" charset="0"/>
              </a:rPr>
              <a:t>. Mọi người khiêng người đàn ông ra xa. Người anh </a:t>
            </a:r>
            <a:r>
              <a:rPr lang="vi-VN" sz="2800">
                <a:solidFill>
                  <a:srgbClr val="FF0000"/>
                </a:solidFill>
                <a:latin typeface="Times" panose="02020603050405020304" pitchFamily="18" charset="0"/>
                <a:cs typeface="Times" panose="02020603050405020304" pitchFamily="18" charset="0"/>
              </a:rPr>
              <a:t>mềm nhũn</a:t>
            </a:r>
            <a:r>
              <a:rPr lang="vi-VN" sz="2800">
                <a:latin typeface="Times" panose="02020603050405020304" pitchFamily="18" charset="0"/>
                <a:cs typeface="Times" panose="02020603050405020304" pitchFamily="18" charset="0"/>
              </a:rPr>
              <a:t>. Người ta </a:t>
            </a:r>
            <a:r>
              <a:rPr lang="vi-VN" sz="2800">
                <a:solidFill>
                  <a:srgbClr val="FF0000"/>
                </a:solidFill>
                <a:latin typeface="Times" panose="02020603050405020304" pitchFamily="18" charset="0"/>
                <a:cs typeface="Times" panose="02020603050405020304" pitchFamily="18" charset="0"/>
              </a:rPr>
              <a:t>cấp cứu </a:t>
            </a:r>
            <a:r>
              <a:rPr lang="vi-VN" sz="2800">
                <a:latin typeface="Times" panose="02020603050405020304" pitchFamily="18" charset="0"/>
                <a:cs typeface="Times" panose="02020603050405020304" pitchFamily="18" charset="0"/>
              </a:rPr>
              <a:t>cho anh. Ai đó </a:t>
            </a:r>
            <a:r>
              <a:rPr lang="vi-VN" sz="2800">
                <a:solidFill>
                  <a:srgbClr val="FF0000"/>
                </a:solidFill>
                <a:latin typeface="Times" panose="02020603050405020304" pitchFamily="18" charset="0"/>
                <a:cs typeface="Times" panose="02020603050405020304" pitchFamily="18" charset="0"/>
              </a:rPr>
              <a:t>thảng thốt </a:t>
            </a:r>
            <a:r>
              <a:rPr lang="vi-VN" sz="2800">
                <a:latin typeface="Times" panose="02020603050405020304" pitchFamily="18" charset="0"/>
                <a:cs typeface="Times" panose="02020603050405020304" pitchFamily="18" charset="0"/>
              </a:rPr>
              <a:t>kêu: “Ô… này!”, rồi cầm cái chân cứng ngắc của nạn nhân </a:t>
            </a:r>
            <a:r>
              <a:rPr lang="vi-VN" sz="2800">
                <a:solidFill>
                  <a:srgbClr val="FF0000"/>
                </a:solidFill>
                <a:latin typeface="Times" panose="02020603050405020304" pitchFamily="18" charset="0"/>
                <a:cs typeface="Times" panose="02020603050405020304" pitchFamily="18" charset="0"/>
              </a:rPr>
              <a:t>giơ lên</a:t>
            </a:r>
            <a:r>
              <a:rPr lang="vi-VN" sz="2800">
                <a:latin typeface="Times" panose="02020603050405020304" pitchFamily="18" charset="0"/>
                <a:cs typeface="Times" panose="02020603050405020304" pitchFamily="18" charset="0"/>
              </a:rPr>
              <a:t>: thì ra là một cái </a:t>
            </a:r>
            <a:r>
              <a:rPr lang="vi-VN" sz="2800">
                <a:solidFill>
                  <a:srgbClr val="FF0000"/>
                </a:solidFill>
                <a:latin typeface="Times" panose="02020603050405020304" pitchFamily="18" charset="0"/>
                <a:cs typeface="Times" panose="02020603050405020304" pitchFamily="18" charset="0"/>
              </a:rPr>
              <a:t>chân gỗ</a:t>
            </a:r>
            <a:r>
              <a:rPr lang="en-US" sz="2800">
                <a:solidFill>
                  <a:srgbClr val="FF0000"/>
                </a:solidFill>
                <a:latin typeface="Times" panose="02020603050405020304" pitchFamily="18" charset="0"/>
                <a:cs typeface="Times" panose="02020603050405020304" pitchFamily="18" charset="0"/>
              </a:rPr>
              <a:t>!</a:t>
            </a:r>
            <a:endParaRPr lang="vi-VN" sz="4000">
              <a:solidFill>
                <a:srgbClr val="FF0000"/>
              </a:solidFill>
              <a:latin typeface="Times" panose="02020603050405020304" pitchFamily="18" charset="0"/>
              <a:cs typeface="Times" panose="02020603050405020304" pitchFamily="18" charset="0"/>
            </a:endParaRPr>
          </a:p>
          <a:p>
            <a:pPr algn="just"/>
            <a:r>
              <a:rPr lang="vi-VN" sz="2800">
                <a:solidFill>
                  <a:srgbClr val="000000"/>
                </a:solidFill>
                <a:latin typeface="Calibri" panose="020F0502020204030204" pitchFamily="34" charset="0"/>
                <a:cs typeface="Calibri" panose="020F0502020204030204" pitchFamily="34" charset="0"/>
              </a:rPr>
              <a:t>     </a:t>
            </a:r>
            <a:endParaRPr lang="vi-VN" sz="2800" dirty="0">
              <a:solidFill>
                <a:srgbClr val="00000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C504877C-DE9C-4B55-A44B-630762DFEBFE}"/>
              </a:ext>
            </a:extLst>
          </p:cNvPr>
          <p:cNvCxnSpPr/>
          <p:nvPr/>
        </p:nvCxnSpPr>
        <p:spPr>
          <a:xfrm>
            <a:off x="7037251" y="1917495"/>
            <a:ext cx="13229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8548914" y="1917495"/>
            <a:ext cx="16546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6736080" y="2352198"/>
            <a:ext cx="18128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9216571" y="2757715"/>
            <a:ext cx="1390469" cy="5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5823857" y="2757715"/>
            <a:ext cx="7075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5379720" y="3168592"/>
            <a:ext cx="1657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3139440" y="3188124"/>
            <a:ext cx="895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2270729" y="4028103"/>
            <a:ext cx="13433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3928912" y="4028103"/>
            <a:ext cx="12381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6297643" y="4028103"/>
            <a:ext cx="252704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4309912" y="4886297"/>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0281194" y="4481348"/>
            <a:ext cx="4593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a:off x="5014270" y="5348260"/>
            <a:ext cx="917923"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1386401" y="4886297"/>
            <a:ext cx="5730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72E5E2-B625-47B5-9372-E25291786A89}"/>
              </a:ext>
            </a:extLst>
          </p:cNvPr>
          <p:cNvCxnSpPr>
            <a:cxnSpLocks/>
          </p:cNvCxnSpPr>
          <p:nvPr/>
        </p:nvCxnSpPr>
        <p:spPr>
          <a:xfrm>
            <a:off x="6101416" y="3611263"/>
            <a:ext cx="173629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34C0D1-5732-4AB0-BED4-927085E96F4D}"/>
              </a:ext>
            </a:extLst>
          </p:cNvPr>
          <p:cNvCxnSpPr>
            <a:cxnSpLocks/>
          </p:cNvCxnSpPr>
          <p:nvPr/>
        </p:nvCxnSpPr>
        <p:spPr>
          <a:xfrm>
            <a:off x="8448659" y="5339222"/>
            <a:ext cx="1151657"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24E0B1-9A62-4971-A132-B5DDF48F8D81}"/>
              </a:ext>
            </a:extLst>
          </p:cNvPr>
          <p:cNvCxnSpPr>
            <a:cxnSpLocks/>
          </p:cNvCxnSpPr>
          <p:nvPr/>
        </p:nvCxnSpPr>
        <p:spPr>
          <a:xfrm>
            <a:off x="7263569" y="4469074"/>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67141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3"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009" y="-541400"/>
            <a:ext cx="7732896" cy="4406659"/>
          </a:xfrm>
          <a:prstGeom prst="rect">
            <a:avLst/>
          </a:prstGeom>
        </p:spPr>
      </p:pic>
      <p:sp>
        <p:nvSpPr>
          <p:cNvPr id="4" name="TextBox 3">
            <a:extLst>
              <a:ext uri="{FF2B5EF4-FFF2-40B4-BE49-F238E27FC236}">
                <a16:creationId xmlns:a16="http://schemas.microsoft.com/office/drawing/2014/main" id="{65BF6390-71A0-4D57-A157-A428BE72D9B5}"/>
              </a:ext>
            </a:extLst>
          </p:cNvPr>
          <p:cNvSpPr txBox="1"/>
          <p:nvPr/>
        </p:nvSpPr>
        <p:spPr>
          <a:xfrm>
            <a:off x="2275266" y="1289635"/>
            <a:ext cx="7032792" cy="923330"/>
          </a:xfrm>
          <a:prstGeom prst="rect">
            <a:avLst/>
          </a:prstGeom>
          <a:noFill/>
        </p:spPr>
        <p:txBody>
          <a:bodyPr wrap="square" lIns="0" tIns="0" rIns="0" bIns="0" rtlCol="0">
            <a:spAutoFit/>
          </a:bodyPr>
          <a:lstStyle/>
          <a:p>
            <a:pPr algn="ctr"/>
            <a:r>
              <a:rPr lang="en-US" sz="6000" b="1">
                <a:solidFill>
                  <a:srgbClr val="FF0000"/>
                </a:solidFill>
                <a:latin typeface="#9Slide07 SVNSmirk" pitchFamily="2" charset="0"/>
              </a:rPr>
              <a:t>Tiếng rao đêm</a:t>
            </a:r>
            <a:endParaRPr lang="en-SG" sz="6000" b="1">
              <a:solidFill>
                <a:srgbClr val="FF0000"/>
              </a:solidFill>
              <a:latin typeface="#9Slide07 SVNSmirk" pitchFamily="2" charset="0"/>
            </a:endParaRPr>
          </a:p>
        </p:txBody>
      </p:sp>
      <p:sp>
        <p:nvSpPr>
          <p:cNvPr id="5" name="文本框 1"/>
          <p:cNvSpPr txBox="1"/>
          <p:nvPr/>
        </p:nvSpPr>
        <p:spPr>
          <a:xfrm>
            <a:off x="2275266" y="335208"/>
            <a:ext cx="6908800" cy="923330"/>
          </a:xfrm>
          <a:prstGeom prst="rect">
            <a:avLst/>
          </a:prstGeom>
          <a:noFill/>
        </p:spPr>
        <p:txBody>
          <a:bodyPr wrap="square" rtlCol="0">
            <a:spAutoFit/>
          </a:bodyPr>
          <a:lstStyle/>
          <a:p>
            <a:pPr algn="ctr"/>
            <a:r>
              <a:rPr lang="en-US" altLang="zh-CN" sz="5400" b="1">
                <a:solidFill>
                  <a:srgbClr val="00B050"/>
                </a:solidFill>
                <a:cs typeface="+mn-ea"/>
                <a:sym typeface="+mn-lt"/>
              </a:rPr>
              <a:t>TẬP ĐỌC</a:t>
            </a:r>
            <a:endParaRPr lang="zh-CN" altLang="en-US" sz="5400" b="1" dirty="0">
              <a:solidFill>
                <a:srgbClr val="00B050"/>
              </a:solidFill>
              <a:cs typeface="+mn-ea"/>
              <a:sym typeface="+mn-lt"/>
            </a:endParaRPr>
          </a:p>
        </p:txBody>
      </p:sp>
      <p:sp>
        <p:nvSpPr>
          <p:cNvPr id="6" name="Rectangle 5"/>
          <p:cNvSpPr/>
          <p:nvPr/>
        </p:nvSpPr>
        <p:spPr>
          <a:xfrm>
            <a:off x="4773228" y="2141081"/>
            <a:ext cx="4639412" cy="461665"/>
          </a:xfrm>
          <a:prstGeom prst="rect">
            <a:avLst/>
          </a:prstGeom>
        </p:spPr>
        <p:txBody>
          <a:bodyPr wrap="none">
            <a:spAutoFit/>
          </a:bodyPr>
          <a:lstStyle/>
          <a:p>
            <a:pPr algn="r"/>
            <a:r>
              <a:rPr lang="en-US" altLang="zh-CN" sz="2400" b="1" spc="225">
                <a:latin typeface="#9Slide03 Ample" panose="02000000000000000000" pitchFamily="2" charset="0"/>
                <a:ea typeface="微软雅黑 Light" panose="020B0502040204020203" pitchFamily="34" charset="-122"/>
              </a:rPr>
              <a:t>Theo Nguyễn Lê Tín Nhân</a:t>
            </a:r>
            <a:endParaRPr lang="zh-CN" altLang="en-US" sz="2400" b="1" spc="225" dirty="0">
              <a:latin typeface="#9Slide03 Ample" panose="02000000000000000000" pitchFamily="2" charset="0"/>
              <a:ea typeface="微软雅黑 Light" panose="020B0502040204020203" pitchFamily="34" charset="-122"/>
            </a:endParaRPr>
          </a:p>
        </p:txBody>
      </p:sp>
      <p:pic>
        <p:nvPicPr>
          <p:cNvPr id="11" name="图片 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407036"/>
            <a:ext cx="11945257" cy="2916446"/>
          </a:xfrm>
          <a:prstGeom prst="rect">
            <a:avLst/>
          </a:prstGeom>
        </p:spPr>
      </p:pic>
      <p:pic>
        <p:nvPicPr>
          <p:cNvPr id="1028" name="Picture 4" descr="Luẩn quẩn hàng rong - Văn Học Sài Gò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98253" y="4153231"/>
            <a:ext cx="4663611" cy="22860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ector minh hoạ của một người bán hàng rong ở Bangkok | Thư viện stock  vector đẹp miễn phí"/>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5600" y1="13200" x2="34800" y2="8000"/>
                        <a14:foregroundMark x1="34800" y1="9000" x2="50200" y2="4400"/>
                        <a14:foregroundMark x1="56800" y1="3800" x2="62400" y2="2000"/>
                        <a14:foregroundMark x1="63800" y1="3000" x2="74000" y2="4800"/>
                        <a14:foregroundMark x1="74400" y1="4800" x2="89400" y2="11400"/>
                        <a14:foregroundMark x1="89000" y1="13200" x2="94600" y2="18200"/>
                        <a14:foregroundMark x1="53000" y1="12200" x2="62400" y2="19200"/>
                        <a14:foregroundMark x1="70400" y1="10000" x2="80000" y2="20200"/>
                        <a14:foregroundMark x1="17200" y1="51000" x2="16600" y2="59200"/>
                        <a14:foregroundMark x1="48800" y1="79000" x2="49200" y2="80400"/>
                        <a14:foregroundMark x1="25000" y1="71400" x2="25000" y2="71400"/>
                      </a14:backgroundRemoval>
                    </a14:imgEffect>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561954" y="2619584"/>
            <a:ext cx="4663610" cy="414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5206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42" presetClass="entr" presetSubtype="0" fill="hold" grpId="0" nodeType="withEffect">
                                  <p:stCondLst>
                                    <p:cond delay="5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Flowchart: Terminator 1">
            <a:extLst>
              <a:ext uri="{FF2B5EF4-FFF2-40B4-BE49-F238E27FC236}">
                <a16:creationId xmlns:a16="http://schemas.microsoft.com/office/drawing/2014/main" id="{7F8F3850-059A-425D-A833-AFD488FF7AF3}"/>
              </a:ext>
            </a:extLst>
          </p:cNvPr>
          <p:cNvSpPr/>
          <p:nvPr/>
        </p:nvSpPr>
        <p:spPr>
          <a:xfrm>
            <a:off x="4579288" y="496161"/>
            <a:ext cx="3551583"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C00000"/>
              </a:solidFill>
              <a:latin typeface="Pattaya" panose="00000500000000000000" pitchFamily="2" charset="-34"/>
              <a:cs typeface="Pattaya" panose="00000500000000000000" pitchFamily="2" charset="-34"/>
            </a:endParaRPr>
          </a:p>
        </p:txBody>
      </p:sp>
      <p:sp>
        <p:nvSpPr>
          <p:cNvPr id="17" name="TextBox 16">
            <a:extLst>
              <a:ext uri="{FF2B5EF4-FFF2-40B4-BE49-F238E27FC236}">
                <a16:creationId xmlns:a16="http://schemas.microsoft.com/office/drawing/2014/main" id="{62B4FDD4-2861-4472-9607-00D2E10B1D1A}"/>
              </a:ext>
            </a:extLst>
          </p:cNvPr>
          <p:cNvSpPr txBox="1"/>
          <p:nvPr/>
        </p:nvSpPr>
        <p:spPr>
          <a:xfrm>
            <a:off x="1949141" y="1729178"/>
            <a:ext cx="9221777"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a:t>
            </a:r>
            <a:r>
              <a:rPr lang="vi-VN" sz="3600" b="1" dirty="0" err="1">
                <a:solidFill>
                  <a:srgbClr val="002060"/>
                </a:solidFill>
                <a:latin typeface="Pattaya" panose="00000500000000000000" pitchFamily="2" charset="-34"/>
                <a:cs typeface="Pattaya" panose="00000500000000000000" pitchFamily="2" charset="-34"/>
              </a:rPr>
              <a:t>chảy</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toàn</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bài</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bước</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đầu</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biết</a:t>
            </a:r>
            <a:r>
              <a:rPr lang="en-US" sz="3600" b="1" dirty="0">
                <a:solidFill>
                  <a:srgbClr val="002060"/>
                </a:solidFill>
                <a:latin typeface="Pattaya" panose="00000500000000000000" pitchFamily="2" charset="-34"/>
                <a:cs typeface="Pattaya" panose="00000500000000000000" pitchFamily="2" charset="-34"/>
              </a:rPr>
              <a:t> </a:t>
            </a:r>
            <a:r>
              <a:rPr lang="vi-VN" sz="3600" b="1" dirty="0" err="1">
                <a:solidFill>
                  <a:srgbClr val="002060"/>
                </a:solidFill>
                <a:latin typeface="Pattaya" panose="00000500000000000000" pitchFamily="2" charset="-34"/>
                <a:cs typeface="Pattaya" panose="00000500000000000000" pitchFamily="2" charset="-34"/>
              </a:rPr>
              <a:t>đọc</a:t>
            </a:r>
            <a:r>
              <a:rPr lang="vi-VN" sz="3600" b="1" dirty="0">
                <a:solidFill>
                  <a:srgbClr val="002060"/>
                </a:solidFill>
                <a:latin typeface="Pattaya" panose="00000500000000000000" pitchFamily="2" charset="-34"/>
                <a:cs typeface="Pattaya" panose="00000500000000000000" pitchFamily="2" charset="-34"/>
              </a:rPr>
              <a:t> </a:t>
            </a:r>
            <a:r>
              <a:rPr lang="vi-VN" sz="3600" b="1" dirty="0" err="1">
                <a:solidFill>
                  <a:srgbClr val="002060"/>
                </a:solidFill>
                <a:latin typeface="Pattaya" panose="00000500000000000000" pitchFamily="2" charset="-34"/>
                <a:cs typeface="Pattaya" panose="00000500000000000000" pitchFamily="2" charset="-34"/>
              </a:rPr>
              <a:t>diễn</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cảm</a:t>
            </a:r>
            <a:r>
              <a:rPr lang="vi-VN" sz="3600" b="1" dirty="0">
                <a:solidFill>
                  <a:srgbClr val="002060"/>
                </a:solidFill>
                <a:latin typeface="Pattaya" panose="00000500000000000000" pitchFamily="2" charset="-34"/>
                <a:cs typeface="Pattaya" panose="00000500000000000000" pitchFamily="2" charset="-34"/>
              </a:rPr>
              <a:t> c</a:t>
            </a:r>
            <a:r>
              <a:rPr lang="en-US" sz="3600" b="1" dirty="0" err="1">
                <a:solidFill>
                  <a:srgbClr val="002060"/>
                </a:solidFill>
                <a:latin typeface="Pattaya" panose="00000500000000000000" pitchFamily="2" charset="-34"/>
                <a:cs typeface="Pattaya" panose="00000500000000000000" pitchFamily="2" charset="-34"/>
              </a:rPr>
              <a:t>âu</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chuyện</a:t>
            </a:r>
            <a:r>
              <a:rPr lang="vi-VN" sz="3600" b="1" dirty="0">
                <a:solidFill>
                  <a:srgbClr val="002060"/>
                </a:solidFill>
                <a:latin typeface="Pattaya" panose="00000500000000000000" pitchFamily="2" charset="-34"/>
                <a:cs typeface="Pattaya" panose="00000500000000000000" pitchFamily="2" charset="-34"/>
              </a:rPr>
              <a:t>.</a:t>
            </a:r>
            <a:endParaRPr lang="en-US" sz="3600" b="1" dirty="0">
              <a:solidFill>
                <a:srgbClr val="002060"/>
              </a:solidFill>
              <a:latin typeface="Pattaya" panose="00000500000000000000" pitchFamily="2" charset="-34"/>
              <a:cs typeface="Pattaya" panose="00000500000000000000" pitchFamily="2" charset="-34"/>
            </a:endParaRPr>
          </a:p>
        </p:txBody>
      </p:sp>
      <p:sp>
        <p:nvSpPr>
          <p:cNvPr id="5" name="Rectangle: Rounded Corners 4">
            <a:extLst>
              <a:ext uri="{FF2B5EF4-FFF2-40B4-BE49-F238E27FC236}">
                <a16:creationId xmlns:a16="http://schemas.microsoft.com/office/drawing/2014/main" id="{DC03A7B5-C74A-467F-AFE6-F6541FC41C13}"/>
              </a:ext>
            </a:extLst>
          </p:cNvPr>
          <p:cNvSpPr/>
          <p:nvPr/>
        </p:nvSpPr>
        <p:spPr>
          <a:xfrm>
            <a:off x="1949141" y="3765299"/>
            <a:ext cx="9221777"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a:solidFill>
                  <a:srgbClr val="002060"/>
                </a:solidFill>
                <a:latin typeface="Pattaya" panose="00000500000000000000" pitchFamily="2" charset="-34"/>
                <a:cs typeface="Pattaya" panose="00000500000000000000" pitchFamily="2" charset="-34"/>
              </a:rPr>
              <a:t>Hiểu </a:t>
            </a:r>
            <a:r>
              <a:rPr lang="vi-VN" sz="3600" b="1">
                <a:solidFill>
                  <a:srgbClr val="002060"/>
                </a:solidFill>
                <a:latin typeface="Pattaya" panose="00000500000000000000" pitchFamily="2" charset="-34"/>
                <a:cs typeface="Pattaya" panose="00000500000000000000" pitchFamily="2" charset="-34"/>
              </a:rPr>
              <a:t>nội </a:t>
            </a:r>
            <a:r>
              <a:rPr lang="vi-VN" sz="3600" b="1" dirty="0">
                <a:solidFill>
                  <a:srgbClr val="002060"/>
                </a:solidFill>
                <a:latin typeface="Pattaya" panose="00000500000000000000" pitchFamily="2" charset="-34"/>
                <a:cs typeface="Pattaya" panose="00000500000000000000" pitchFamily="2" charset="-34"/>
              </a:rPr>
              <a:t>dung, ý </a:t>
            </a:r>
            <a:r>
              <a:rPr lang="vi-VN" sz="3600" b="1">
                <a:solidFill>
                  <a:srgbClr val="002060"/>
                </a:solidFill>
                <a:latin typeface="Pattaya" panose="00000500000000000000" pitchFamily="2" charset="-34"/>
                <a:cs typeface="Pattaya" panose="00000500000000000000" pitchFamily="2" charset="-34"/>
              </a:rPr>
              <a:t>nghĩa </a:t>
            </a:r>
            <a:r>
              <a:rPr lang="en-US" sz="3600" b="1">
                <a:solidFill>
                  <a:srgbClr val="002060"/>
                </a:solidFill>
                <a:latin typeface="Pattaya" panose="00000500000000000000" pitchFamily="2" charset="-34"/>
                <a:cs typeface="Pattaya" panose="00000500000000000000" pitchFamily="2" charset="-34"/>
              </a:rPr>
              <a:t>của câu chuyện</a:t>
            </a:r>
            <a:r>
              <a:rPr lang="vi-VN" sz="3600" b="1">
                <a:solidFill>
                  <a:srgbClr val="002060"/>
                </a:solidFill>
                <a:latin typeface="Pattaya" panose="00000500000000000000" pitchFamily="2" charset="-34"/>
                <a:cs typeface="Pattaya" panose="00000500000000000000" pitchFamily="2" charset="-34"/>
              </a:rPr>
              <a:t>.</a:t>
            </a:r>
            <a:endParaRPr lang="en-US" sz="3600" b="1">
              <a:solidFill>
                <a:srgbClr val="002060"/>
              </a:solidFill>
              <a:latin typeface="Pattaya" panose="00000500000000000000" pitchFamily="2" charset="-34"/>
              <a:cs typeface="Pattaya" panose="00000500000000000000" pitchFamily="2" charset="-34"/>
            </a:endParaRPr>
          </a:p>
        </p:txBody>
      </p:sp>
      <p:sp>
        <p:nvSpPr>
          <p:cNvPr id="13" name="Rectangle: Rounded Corners 4">
            <a:extLst>
              <a:ext uri="{FF2B5EF4-FFF2-40B4-BE49-F238E27FC236}">
                <a16:creationId xmlns:a16="http://schemas.microsoft.com/office/drawing/2014/main" id="{DC03A7B5-C74A-467F-AFE6-F6541FC41C13}"/>
              </a:ext>
            </a:extLst>
          </p:cNvPr>
          <p:cNvSpPr/>
          <p:nvPr/>
        </p:nvSpPr>
        <p:spPr>
          <a:xfrm>
            <a:off x="1949141" y="5311649"/>
            <a:ext cx="9221777"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a:solidFill>
                  <a:srgbClr val="002060"/>
                </a:solidFill>
                <a:latin typeface="Pattaya" panose="00000500000000000000" pitchFamily="2" charset="-34"/>
                <a:cs typeface="Pattaya" panose="00000500000000000000" pitchFamily="2" charset="-34"/>
              </a:rPr>
              <a:t>Có ý thức giúp đỡ người gặp hoạn nạn. </a:t>
            </a:r>
            <a:endParaRPr lang="en-US" sz="3600" b="1" dirty="0">
              <a:solidFill>
                <a:srgbClr val="002060"/>
              </a:solidFill>
              <a:latin typeface="Pattaya" panose="00000500000000000000" pitchFamily="2" charset="-34"/>
              <a:cs typeface="Pattaya" panose="00000500000000000000" pitchFamily="2" charset="-34"/>
            </a:endParaRPr>
          </a:p>
        </p:txBody>
      </p:sp>
      <p:sp>
        <p:nvSpPr>
          <p:cNvPr id="15" name="文本框 5">
            <a:extLst>
              <a:ext uri="{FF2B5EF4-FFF2-40B4-BE49-F238E27FC236}">
                <a16:creationId xmlns:a16="http://schemas.microsoft.com/office/drawing/2014/main" id="{8FBAE737-FB3F-488A-A81A-278CBA934244}"/>
              </a:ext>
            </a:extLst>
          </p:cNvPr>
          <p:cNvSpPr txBox="1"/>
          <p:nvPr/>
        </p:nvSpPr>
        <p:spPr>
          <a:xfrm>
            <a:off x="464375" y="167946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1</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1" name="文本框 10">
            <a:extLst>
              <a:ext uri="{FF2B5EF4-FFF2-40B4-BE49-F238E27FC236}">
                <a16:creationId xmlns:a16="http://schemas.microsoft.com/office/drawing/2014/main" id="{31B92BE7-758D-48C8-94C6-36FCD67DE650}"/>
              </a:ext>
            </a:extLst>
          </p:cNvPr>
          <p:cNvSpPr txBox="1"/>
          <p:nvPr/>
        </p:nvSpPr>
        <p:spPr>
          <a:xfrm>
            <a:off x="494697" y="481878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3</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6" name="文本框 15">
            <a:extLst>
              <a:ext uri="{FF2B5EF4-FFF2-40B4-BE49-F238E27FC236}">
                <a16:creationId xmlns:a16="http://schemas.microsoft.com/office/drawing/2014/main" id="{AD3D4D3A-9674-45FE-9D5D-B9AEE6C1D15C}"/>
              </a:ext>
            </a:extLst>
          </p:cNvPr>
          <p:cNvSpPr txBox="1"/>
          <p:nvPr/>
        </p:nvSpPr>
        <p:spPr>
          <a:xfrm>
            <a:off x="494697" y="324912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2</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10" name="TextBox 9">
            <a:extLst>
              <a:ext uri="{FF2B5EF4-FFF2-40B4-BE49-F238E27FC236}">
                <a16:creationId xmlns:a16="http://schemas.microsoft.com/office/drawing/2014/main" id="{65BF6390-71A0-4D57-A157-A428BE72D9B5}"/>
              </a:ext>
            </a:extLst>
          </p:cNvPr>
          <p:cNvSpPr txBox="1"/>
          <p:nvPr/>
        </p:nvSpPr>
        <p:spPr>
          <a:xfrm>
            <a:off x="2838683" y="632985"/>
            <a:ext cx="7032792" cy="677108"/>
          </a:xfrm>
          <a:prstGeom prst="rect">
            <a:avLst/>
          </a:prstGeom>
          <a:noFill/>
        </p:spPr>
        <p:txBody>
          <a:bodyPr wrap="square" lIns="0" tIns="0" rIns="0" bIns="0" rtlCol="0">
            <a:spAutoFit/>
          </a:bodyPr>
          <a:lstStyle/>
          <a:p>
            <a:pPr algn="ctr"/>
            <a:r>
              <a:rPr lang="en-US" sz="4400" b="1">
                <a:solidFill>
                  <a:srgbClr val="FF0000"/>
                </a:solidFill>
                <a:latin typeface="#9Slide07 SVNSmirk" pitchFamily="2" charset="0"/>
              </a:rPr>
              <a:t>Mục tiêu</a:t>
            </a:r>
            <a:endParaRPr lang="en-SG" sz="4400" b="1">
              <a:solidFill>
                <a:srgbClr val="FF0000"/>
              </a:solidFill>
              <a:latin typeface="#9Slide07 SVNSmirk" pitchFamily="2" charset="0"/>
            </a:endParaRPr>
          </a:p>
        </p:txBody>
      </p:sp>
    </p:spTree>
    <p:extLst>
      <p:ext uri="{BB962C8B-B14F-4D97-AF65-F5344CB8AC3E}">
        <p14:creationId xmlns:p14="http://schemas.microsoft.com/office/powerpoint/2010/main" val="157095798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P spid="13" grpId="0" animBg="1"/>
      <p:bldP spid="15" grpId="0"/>
      <p:bldP spid="21" grpId="0"/>
      <p:bldP spid="2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2886982" y="520511"/>
            <a:ext cx="8687376" cy="5386090"/>
          </a:xfrm>
          <a:prstGeom prst="rect">
            <a:avLst/>
          </a:prstGeom>
        </p:spPr>
        <p:txBody>
          <a:bodyPr wrap="square">
            <a:spAutoFit/>
          </a:bodyPr>
          <a:lstStyle/>
          <a:p>
            <a:pPr algn="ctr"/>
            <a:endParaRPr lang="en-US" sz="3200" b="1" dirty="0">
              <a:latin typeface="Pattaya" panose="00000500000000000000" pitchFamily="2" charset="-34"/>
              <a:cs typeface="Pattaya" panose="00000500000000000000" pitchFamily="2" charset="-34"/>
            </a:endParaRPr>
          </a:p>
          <a:p>
            <a:pPr algn="ctr"/>
            <a:endParaRPr lang="vi-VN" sz="3200" dirty="0">
              <a:latin typeface="Pattaya" panose="00000500000000000000" pitchFamily="2" charset="-34"/>
              <a:cs typeface="Pattaya" panose="00000500000000000000" pitchFamily="2" charset="-34"/>
            </a:endParaRPr>
          </a:p>
          <a:p>
            <a:pPr algn="just"/>
            <a:r>
              <a:rPr lang="vi-VN" sz="2800" dirty="0">
                <a:latin typeface="Calibri" panose="020F0502020204030204" pitchFamily="34" charset="0"/>
                <a:cs typeface="Calibri" panose="020F0502020204030204" pitchFamily="34" charset="0"/>
              </a:rPr>
              <a:t>      </a:t>
            </a:r>
            <a:r>
              <a:rPr lang="en-US"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Gần</a:t>
            </a:r>
            <a:r>
              <a:rPr lang="vi-VN" sz="2800" dirty="0">
                <a:latin typeface="Times" panose="02020603050405020304" pitchFamily="18" charset="0"/>
                <a:cs typeface="Times" panose="02020603050405020304" pitchFamily="18" charset="0"/>
              </a:rPr>
              <a:t> như đêm </a:t>
            </a:r>
            <a:r>
              <a:rPr lang="vi-VN" sz="2800" dirty="0" err="1">
                <a:latin typeface="Times" panose="02020603050405020304" pitchFamily="18" charset="0"/>
                <a:cs typeface="Times" panose="02020603050405020304" pitchFamily="18" charset="0"/>
              </a:rPr>
              <a:t>nào</a:t>
            </a:r>
            <a:r>
              <a:rPr lang="vi-VN" sz="2800" dirty="0">
                <a:latin typeface="Times" panose="02020603050405020304" pitchFamily="18" charset="0"/>
                <a:cs typeface="Times" panose="02020603050405020304" pitchFamily="18" charset="0"/>
              </a:rPr>
              <a:t> tôi </a:t>
            </a:r>
            <a:r>
              <a:rPr lang="vi-VN" sz="2800" dirty="0" err="1">
                <a:latin typeface="Times" panose="02020603050405020304" pitchFamily="18" charset="0"/>
                <a:cs typeface="Times" panose="02020603050405020304" pitchFamily="18" charset="0"/>
              </a:rPr>
              <a:t>cũng</a:t>
            </a:r>
            <a:r>
              <a:rPr lang="vi-VN" sz="2800" dirty="0">
                <a:latin typeface="Times" panose="02020603050405020304" pitchFamily="18" charset="0"/>
                <a:cs typeface="Times" panose="02020603050405020304" pitchFamily="18" charset="0"/>
              </a:rPr>
              <a:t> nghe </a:t>
            </a:r>
            <a:r>
              <a:rPr lang="vi-VN" sz="2800" dirty="0" err="1">
                <a:latin typeface="Times" panose="02020603050405020304" pitchFamily="18" charset="0"/>
                <a:cs typeface="Times" panose="02020603050405020304" pitchFamily="18" charset="0"/>
              </a:rPr>
              <a:t>thấy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rao </a:t>
            </a:r>
            <a:r>
              <a:rPr lang="vi-VN" sz="2800" dirty="0" err="1">
                <a:latin typeface="Times" panose="02020603050405020304" pitchFamily="18" charset="0"/>
                <a:cs typeface="Times" panose="02020603050405020304" pitchFamily="18" charset="0"/>
              </a:rPr>
              <a:t>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Bánh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giò</a:t>
            </a:r>
            <a:r>
              <a:rPr lang="vi-VN" sz="2800" dirty="0">
                <a:latin typeface="Times" panose="02020603050405020304" pitchFamily="18" charset="0"/>
                <a:cs typeface="Times" panose="02020603050405020304" pitchFamily="18" charset="0"/>
              </a:rPr>
              <a:t>…ò…ò…!”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rao </a:t>
            </a:r>
            <a:r>
              <a:rPr lang="vi-VN" sz="2800" dirty="0" err="1">
                <a:latin typeface="Times" panose="02020603050405020304" pitchFamily="18" charset="0"/>
                <a:cs typeface="Times" panose="02020603050405020304" pitchFamily="18" charset="0"/>
              </a:rPr>
              <a:t>đều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đều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a:t>
            </a:r>
            <a:r>
              <a:rPr lang="en-US" sz="2800" dirty="0">
                <a:latin typeface="Times" panose="02020603050405020304" pitchFamily="18" charset="0"/>
                <a:cs typeface="Times" panose="02020603050405020304" pitchFamily="18" charset="0"/>
              </a:rPr>
              <a:t>à</a:t>
            </a:r>
            <a:r>
              <a:rPr lang="vi-VN" sz="2800" dirty="0">
                <a:latin typeface="Times" panose="02020603050405020304" pitchFamily="18" charset="0"/>
                <a:cs typeface="Times" panose="02020603050405020304" pitchFamily="18" charset="0"/>
              </a:rPr>
              <a:t>n </a:t>
            </a:r>
            <a:r>
              <a:rPr lang="vi-VN" sz="2800" dirty="0" err="1">
                <a:latin typeface="Times" panose="02020603050405020304" pitchFamily="18" charset="0"/>
                <a:cs typeface="Times" panose="02020603050405020304" pitchFamily="18" charset="0"/>
              </a:rPr>
              <a:t>kh</a:t>
            </a:r>
            <a:r>
              <a:rPr lang="en-US" sz="2800" dirty="0">
                <a:latin typeface="Times" panose="02020603050405020304" pitchFamily="18" charset="0"/>
                <a:cs typeface="Times" panose="02020603050405020304" pitchFamily="18" charset="0"/>
              </a:rPr>
              <a:t>à</a:t>
            </a:r>
            <a:r>
              <a:rPr lang="vi-VN" sz="2800" dirty="0">
                <a:latin typeface="Times" panose="02020603050405020304" pitchFamily="18" charset="0"/>
                <a:cs typeface="Times" panose="02020603050405020304" pitchFamily="18" charset="0"/>
              </a:rPr>
              <a:t>n </a:t>
            </a:r>
            <a:r>
              <a:rPr lang="vi-VN" sz="2800" dirty="0" err="1">
                <a:latin typeface="Times" panose="02020603050405020304" pitchFamily="18" charset="0"/>
                <a:cs typeface="Times" panose="02020603050405020304" pitchFamily="18" charset="0"/>
              </a:rPr>
              <a:t>kéo</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dài</a:t>
            </a:r>
            <a:r>
              <a:rPr lang="vi-VN" sz="2800" dirty="0">
                <a:latin typeface="Times" panose="02020603050405020304" pitchFamily="18" charset="0"/>
                <a:cs typeface="Times" panose="02020603050405020304" pitchFamily="18" charset="0"/>
              </a:rPr>
              <a:t> trong đêm khuya </a:t>
            </a:r>
            <a:r>
              <a:rPr lang="vi-VN" sz="2800" dirty="0" err="1">
                <a:latin typeface="Times" panose="02020603050405020304" pitchFamily="18" charset="0"/>
                <a:cs typeface="Times" panose="02020603050405020304" pitchFamily="18" charset="0"/>
              </a:rPr>
              <a:t>tĩnh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mịch</a:t>
            </a:r>
            <a:r>
              <a:rPr lang="vi-VN" sz="2800" dirty="0">
                <a:latin typeface="Times" panose="02020603050405020304" pitchFamily="18" charset="0"/>
                <a:cs typeface="Times" panose="02020603050405020304" pitchFamily="18" charset="0"/>
              </a:rPr>
              <a:t>, nghe </a:t>
            </a:r>
            <a:r>
              <a:rPr lang="vi-VN" sz="2800" dirty="0" err="1">
                <a:latin typeface="Times" panose="02020603050405020304" pitchFamily="18" charset="0"/>
                <a:cs typeface="Times" panose="02020603050405020304" pitchFamily="18" charset="0"/>
              </a:rPr>
              <a:t>buồn</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não</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ruột</a:t>
            </a:r>
            <a:r>
              <a:rPr lang="vi-VN" sz="2800" dirty="0">
                <a:latin typeface="Times" panose="02020603050405020304" pitchFamily="18" charset="0"/>
                <a:cs typeface="Times" panose="02020603050405020304" pitchFamily="18" charset="0"/>
              </a:rPr>
              <a:t>.</a:t>
            </a:r>
          </a:p>
          <a:p>
            <a:pPr algn="just"/>
            <a:r>
              <a:rPr lang="en-US"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Rồi</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một</a:t>
            </a:r>
            <a:r>
              <a:rPr lang="vi-VN" sz="2800" dirty="0">
                <a:latin typeface="Times" panose="02020603050405020304" pitchFamily="18" charset="0"/>
                <a:cs typeface="Times" panose="02020603050405020304" pitchFamily="18" charset="0"/>
              </a:rPr>
              <a:t> đêm, </a:t>
            </a:r>
            <a:r>
              <a:rPr lang="vi-VN" sz="2800" dirty="0" err="1">
                <a:latin typeface="Times" panose="02020603050405020304" pitchFamily="18" charset="0"/>
                <a:cs typeface="Times" panose="02020603050405020304" pitchFamily="18" charset="0"/>
              </a:rPr>
              <a:t>vừa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thiếp</a:t>
            </a:r>
            <a:r>
              <a:rPr lang="vi-VN" sz="2800" dirty="0">
                <a:latin typeface="Times" panose="02020603050405020304" pitchFamily="18" charset="0"/>
                <a:cs typeface="Times" panose="02020603050405020304" pitchFamily="18" charset="0"/>
              </a:rPr>
              <a:t> đi, tôi </a:t>
            </a:r>
            <a:r>
              <a:rPr lang="vi-VN" sz="2800" dirty="0" err="1">
                <a:latin typeface="Times" panose="02020603050405020304" pitchFamily="18" charset="0"/>
                <a:cs typeface="Times" panose="02020603050405020304" pitchFamily="18" charset="0"/>
              </a:rPr>
              <a:t>bỗng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giật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mình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vì</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những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la: “</a:t>
            </a:r>
            <a:r>
              <a:rPr lang="vi-VN" sz="2800" dirty="0" err="1">
                <a:latin typeface="Times" panose="02020603050405020304" pitchFamily="18" charset="0"/>
                <a:cs typeface="Times" panose="02020603050405020304" pitchFamily="18" charset="0"/>
              </a:rPr>
              <a:t>Cháy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Cháy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a:t>
            </a:r>
          </a:p>
          <a:p>
            <a:pPr algn="just"/>
            <a:r>
              <a:rPr lang="en-US" sz="2800" dirty="0">
                <a:latin typeface="Times" panose="02020603050405020304" pitchFamily="18" charset="0"/>
                <a:cs typeface="Times" panose="02020603050405020304" pitchFamily="18" charset="0"/>
              </a:rPr>
              <a:t>	</a:t>
            </a:r>
            <a:r>
              <a:rPr lang="vi-VN" sz="2800" dirty="0">
                <a:latin typeface="Times" panose="02020603050405020304" pitchFamily="18" charset="0"/>
                <a:cs typeface="Times" panose="02020603050405020304" pitchFamily="18" charset="0"/>
              </a:rPr>
              <a:t>Ngôi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đầu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hẻm</a:t>
            </a:r>
            <a:r>
              <a:rPr lang="vi-VN" sz="2800" dirty="0">
                <a:latin typeface="Times" panose="02020603050405020304" pitchFamily="18" charset="0"/>
                <a:cs typeface="Times" panose="02020603050405020304" pitchFamily="18" charset="0"/>
              </a:rPr>
              <a:t> đang </a:t>
            </a:r>
            <a:r>
              <a:rPr lang="vi-VN" sz="2800" dirty="0" err="1">
                <a:latin typeface="Times" panose="02020603050405020304" pitchFamily="18" charset="0"/>
                <a:cs typeface="Times" panose="02020603050405020304" pitchFamily="18" charset="0"/>
              </a:rPr>
              <a:t>bốc</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lửa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phừng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phừng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kêu </a:t>
            </a:r>
            <a:r>
              <a:rPr lang="vi-VN" sz="2800" dirty="0" err="1">
                <a:latin typeface="Times" panose="02020603050405020304" pitchFamily="18" charset="0"/>
                <a:cs typeface="Times" panose="02020603050405020304" pitchFamily="18" charset="0"/>
              </a:rPr>
              <a:t>cứu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thảm</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thiết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vọng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lại</a:t>
            </a:r>
            <a:r>
              <a:rPr lang="vi-VN" sz="2800" dirty="0">
                <a:latin typeface="Times" panose="02020603050405020304" pitchFamily="18" charset="0"/>
                <a:cs typeface="Times" panose="02020603050405020304" pitchFamily="18" charset="0"/>
              </a:rPr>
              <a:t>. Trong </a:t>
            </a:r>
            <a:r>
              <a:rPr lang="vi-VN" sz="2800" dirty="0" err="1">
                <a:latin typeface="Times" panose="02020603050405020304" pitchFamily="18" charset="0"/>
                <a:cs typeface="Times" panose="02020603050405020304" pitchFamily="18" charset="0"/>
              </a:rPr>
              <a:t>ánh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lửa</a:t>
            </a:r>
            <a:r>
              <a:rPr lang="vi-VN" sz="2800" dirty="0">
                <a:latin typeface="Times" panose="02020603050405020304" pitchFamily="18" charset="0"/>
                <a:cs typeface="Times" panose="02020603050405020304" pitchFamily="18" charset="0"/>
              </a:rPr>
              <a:t>, tôi </a:t>
            </a:r>
            <a:r>
              <a:rPr lang="vi-VN" sz="2800" dirty="0" err="1">
                <a:latin typeface="Times" panose="02020603050405020304" pitchFamily="18" charset="0"/>
                <a:cs typeface="Times" panose="02020603050405020304" pitchFamily="18" charset="0"/>
              </a:rPr>
              <a:t>thấy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một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bóng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người</a:t>
            </a:r>
            <a:r>
              <a:rPr lang="vi-VN" sz="2800" dirty="0">
                <a:latin typeface="Times" panose="02020603050405020304" pitchFamily="18" charset="0"/>
                <a:cs typeface="Times" panose="02020603050405020304" pitchFamily="18" charset="0"/>
              </a:rPr>
              <a:t> cao, </a:t>
            </a:r>
            <a:r>
              <a:rPr lang="vi-VN" sz="2800" dirty="0" err="1">
                <a:latin typeface="Times" panose="02020603050405020304" pitchFamily="18" charset="0"/>
                <a:cs typeface="Times" panose="02020603050405020304" pitchFamily="18" charset="0"/>
              </a:rPr>
              <a:t>gầy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khập</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khiễng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chạy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tới</a:t>
            </a:r>
            <a:r>
              <a:rPr lang="vi-VN" sz="2800" dirty="0">
                <a:latin typeface="Times" panose="02020603050405020304" pitchFamily="18" charset="0"/>
                <a:cs typeface="Times" panose="02020603050405020304" pitchFamily="18" charset="0"/>
              </a:rPr>
              <a:t> ngôi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cháy</a:t>
            </a:r>
            <a:r>
              <a:rPr lang="vi-VN" sz="2800" dirty="0">
                <a:latin typeface="Times" panose="02020603050405020304" pitchFamily="18" charset="0"/>
                <a:cs typeface="Times" panose="02020603050405020304" pitchFamily="18" charset="0"/>
              </a:rPr>
              <a:t>, xô </a:t>
            </a:r>
            <a:r>
              <a:rPr lang="vi-VN" sz="2800" dirty="0" err="1">
                <a:latin typeface="Times" panose="02020603050405020304" pitchFamily="18" charset="0"/>
                <a:cs typeface="Times" panose="02020603050405020304" pitchFamily="18" charset="0"/>
              </a:rPr>
              <a:t>cánh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cửa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đổ</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rầm</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người</a:t>
            </a:r>
            <a:r>
              <a:rPr lang="vi-VN" sz="2800" dirty="0">
                <a:latin typeface="Times" panose="02020603050405020304" pitchFamily="18" charset="0"/>
                <a:cs typeface="Times" panose="02020603050405020304" pitchFamily="18" charset="0"/>
              </a:rPr>
              <a:t> trong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vọt</a:t>
            </a:r>
            <a:r>
              <a:rPr lang="vi-VN" sz="2800" dirty="0">
                <a:latin typeface="Times" panose="02020603050405020304" pitchFamily="18" charset="0"/>
                <a:cs typeface="Times" panose="02020603050405020304" pitchFamily="18" charset="0"/>
              </a:rPr>
              <a:t> ra, khung </a:t>
            </a:r>
            <a:r>
              <a:rPr lang="vi-VN" sz="2800" dirty="0" err="1">
                <a:latin typeface="Times" panose="02020603050405020304" pitchFamily="18" charset="0"/>
                <a:cs typeface="Times" panose="02020603050405020304" pitchFamily="18" charset="0"/>
              </a:rPr>
              <a:t>cửa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ập</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xuống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khói</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bụi</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mịt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mù</a:t>
            </a:r>
            <a:r>
              <a:rPr lang="vi-VN" sz="2800" dirty="0">
                <a:latin typeface="Times" panose="02020603050405020304" pitchFamily="18" charset="0"/>
                <a:cs typeface="Times" panose="02020603050405020304" pitchFamily="18" charset="0"/>
              </a:rPr>
              <a:t>…</a:t>
            </a:r>
            <a:endParaRPr lang="vi-VN" sz="2800" dirty="0">
              <a:latin typeface="Calibri" panose="020F0502020204030204" pitchFamily="34" charset="0"/>
              <a:cs typeface="Calibri" panose="020F0502020204030204" pitchFamily="34" charset="0"/>
            </a:endParaRPr>
          </a:p>
        </p:txBody>
      </p:sp>
      <p:pic>
        <p:nvPicPr>
          <p:cNvPr id="16" name="Picture 2" descr="Lớp học không khoảng cách] Bài 12 - Tập đọc: Tiếng rao đêm -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40" y="1467904"/>
            <a:ext cx="2121222" cy="41108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TextBox 19">
            <a:extLst>
              <a:ext uri="{FF2B5EF4-FFF2-40B4-BE49-F238E27FC236}">
                <a16:creationId xmlns:a16="http://schemas.microsoft.com/office/drawing/2014/main" id="{65BF6390-71A0-4D57-A157-A428BE72D9B5}"/>
              </a:ext>
            </a:extLst>
          </p:cNvPr>
          <p:cNvSpPr txBox="1"/>
          <p:nvPr/>
        </p:nvSpPr>
        <p:spPr>
          <a:xfrm>
            <a:off x="3463597" y="697278"/>
            <a:ext cx="7032792" cy="615553"/>
          </a:xfrm>
          <a:prstGeom prst="rect">
            <a:avLst/>
          </a:prstGeom>
          <a:noFill/>
        </p:spPr>
        <p:txBody>
          <a:bodyPr wrap="square" lIns="0" tIns="0" rIns="0" bIns="0" rtlCol="0">
            <a:spAutoFit/>
          </a:bodyPr>
          <a:lstStyle/>
          <a:p>
            <a:pPr algn="ctr"/>
            <a:r>
              <a:rPr lang="en-US" sz="4000" b="1">
                <a:solidFill>
                  <a:srgbClr val="FF0000"/>
                </a:solidFill>
                <a:latin typeface="#9Slide07 SVNSmirk" pitchFamily="2" charset="0"/>
              </a:rPr>
              <a:t>Tiếng rao đêm</a:t>
            </a:r>
            <a:endParaRPr lang="en-SG" sz="4000" b="1">
              <a:solidFill>
                <a:srgbClr val="FF0000"/>
              </a:solidFill>
              <a:latin typeface="#9Slide07 SVNSmirk" pitchFamily="2" charset="0"/>
            </a:endParaRPr>
          </a:p>
        </p:txBody>
      </p:sp>
    </p:spTree>
    <p:extLst>
      <p:ext uri="{BB962C8B-B14F-4D97-AF65-F5344CB8AC3E}">
        <p14:creationId xmlns:p14="http://schemas.microsoft.com/office/powerpoint/2010/main" val="3997792646"/>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182975" y="333829"/>
            <a:ext cx="11820339" cy="628033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82975" y="318834"/>
            <a:ext cx="11727542" cy="6324808"/>
          </a:xfrm>
          <a:prstGeom prst="rect">
            <a:avLst/>
          </a:prstGeom>
        </p:spPr>
        <p:txBody>
          <a:bodyPr wrap="square">
            <a:spAutoFit/>
          </a:bodyPr>
          <a:lstStyle/>
          <a:p>
            <a:pPr algn="ctr"/>
            <a:endParaRPr lang="vi-VN" sz="2700" dirty="0">
              <a:latin typeface="Pattaya" panose="00000500000000000000" pitchFamily="2" charset="-34"/>
              <a:cs typeface="Pattaya" panose="00000500000000000000" pitchFamily="2" charset="-34"/>
            </a:endParaRPr>
          </a:p>
          <a:p>
            <a:pPr algn="just"/>
            <a:r>
              <a:rPr lang="vi-VN" sz="2700" dirty="0">
                <a:latin typeface="Calibri" panose="020F0502020204030204" pitchFamily="34" charset="0"/>
                <a:cs typeface="Calibri" panose="020F0502020204030204" pitchFamily="34" charset="0"/>
              </a:rPr>
              <a:t>      </a:t>
            </a:r>
            <a:r>
              <a:rPr lang="en-US"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Rồi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từ</a:t>
            </a:r>
            <a:r>
              <a:rPr lang="vi-VN" sz="2700" dirty="0">
                <a:latin typeface="Times" panose="02020603050405020304" pitchFamily="18" charset="0"/>
                <a:cs typeface="Times" panose="02020603050405020304" pitchFamily="18" charset="0"/>
              </a:rPr>
              <a:t> trong </a:t>
            </a:r>
            <a:r>
              <a:rPr lang="vi-VN" sz="2700" dirty="0" err="1">
                <a:latin typeface="Times" panose="02020603050405020304" pitchFamily="18" charset="0"/>
                <a:cs typeface="Times" panose="02020603050405020304" pitchFamily="18" charset="0"/>
              </a:rPr>
              <a:t>nhà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vẫn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bóng</a:t>
            </a:r>
            <a:r>
              <a:rPr lang="vi-VN" sz="2700" dirty="0">
                <a:latin typeface="Times" panose="02020603050405020304" pitchFamily="18" charset="0"/>
                <a:cs typeface="Times" panose="02020603050405020304" pitchFamily="18" charset="0"/>
              </a:rPr>
              <a:t> cao,</a:t>
            </a:r>
            <a:r>
              <a:rPr lang="en-US" sz="2700" dirty="0">
                <a:latin typeface="Times" panose="02020603050405020304" pitchFamily="18" charset="0"/>
                <a:cs typeface="Times" panose="02020603050405020304" pitchFamily="18" charset="0"/>
              </a:rPr>
              <a:t> </a:t>
            </a:r>
            <a:r>
              <a:rPr lang="en-US" sz="2700" dirty="0" err="1">
                <a:latin typeface="Times" panose="02020603050405020304" pitchFamily="18" charset="0"/>
                <a:cs typeface="Times" panose="02020603050405020304" pitchFamily="18" charset="0"/>
              </a:rPr>
              <a:t>gầy</a:t>
            </a:r>
            <a:r>
              <a:rPr lang="en-US" sz="2700" dirty="0">
                <a:latin typeface="Times" panose="02020603050405020304" pitchFamily="18" charset="0"/>
                <a:cs typeface="Times" panose="02020603050405020304" pitchFamily="18" charset="0"/>
              </a:rPr>
              <a: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khập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khiễng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ấy</a:t>
            </a:r>
            <a:r>
              <a:rPr lang="vi-VN" sz="2700" dirty="0">
                <a:latin typeface="Times" panose="02020603050405020304" pitchFamily="18" charset="0"/>
                <a:cs typeface="Times" panose="02020603050405020304" pitchFamily="18" charset="0"/>
              </a:rPr>
              <a:t> lom khom như đang che </a:t>
            </a:r>
            <a:r>
              <a:rPr lang="vi-VN" sz="2700" dirty="0" err="1">
                <a:latin typeface="Times" panose="02020603050405020304" pitchFamily="18" charset="0"/>
                <a:cs typeface="Times" panose="02020603050405020304" pitchFamily="18" charset="0"/>
              </a:rPr>
              <a:t>chở</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vật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gì</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phóng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thẳng</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đường</a:t>
            </a:r>
            <a:r>
              <a:rPr lang="vi-VN" sz="2700" dirty="0">
                <a:latin typeface="Times" panose="02020603050405020304" pitchFamily="18" charset="0"/>
                <a:cs typeface="Times" panose="02020603050405020304" pitchFamily="18" charset="0"/>
              </a:rPr>
              <a:t>. Qua </a:t>
            </a:r>
            <a:r>
              <a:rPr lang="vi-VN" sz="2700" dirty="0" err="1">
                <a:latin typeface="Times" panose="02020603050405020304" pitchFamily="18" charset="0"/>
                <a:cs typeface="Times" panose="02020603050405020304" pitchFamily="18" charset="0"/>
              </a:rPr>
              <a:t>khỏi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thềm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nhà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đó</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vừa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té</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quỵ</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thì</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cây </a:t>
            </a:r>
            <a:r>
              <a:rPr lang="vi-VN" sz="2700" dirty="0" err="1">
                <a:latin typeface="Times" panose="02020603050405020304" pitchFamily="18" charset="0"/>
                <a:cs typeface="Times" panose="02020603050405020304" pitchFamily="18" charset="0"/>
              </a:rPr>
              <a:t>rầm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sập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xuống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Mọi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xô </a:t>
            </a:r>
            <a:r>
              <a:rPr lang="vi-VN" sz="2700" dirty="0" err="1">
                <a:latin typeface="Times" panose="02020603050405020304" pitchFamily="18" charset="0"/>
                <a:cs typeface="Times" panose="02020603050405020304" pitchFamily="18" charset="0"/>
              </a:rPr>
              <a:t>đến</a:t>
            </a:r>
            <a:r>
              <a:rPr lang="vi-VN" sz="2700" dirty="0">
                <a:latin typeface="Times" panose="02020603050405020304" pitchFamily="18" charset="0"/>
                <a:cs typeface="Times" panose="02020603050405020304" pitchFamily="18" charset="0"/>
              </a:rPr>
              <a:t>. Ai </a:t>
            </a:r>
            <a:r>
              <a:rPr lang="vi-VN" sz="2700" dirty="0" err="1">
                <a:latin typeface="Times" panose="02020603050405020304" pitchFamily="18" charset="0"/>
                <a:cs typeface="Times" panose="02020603050405020304" pitchFamily="18" charset="0"/>
              </a:rPr>
              <a:t>nấy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bàng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hoàng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vì</a:t>
            </a:r>
            <a:r>
              <a:rPr lang="vi-VN" sz="2700" dirty="0">
                <a:latin typeface="Times" panose="02020603050405020304" pitchFamily="18" charset="0"/>
                <a:cs typeface="Times" panose="02020603050405020304" pitchFamily="18" charset="0"/>
              </a:rPr>
              <a:t> trong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bọc</a:t>
            </a:r>
            <a:r>
              <a:rPr lang="vi-VN" sz="2700" dirty="0">
                <a:latin typeface="Times" panose="02020603050405020304" pitchFamily="18" charset="0"/>
                <a:cs typeface="Times" panose="02020603050405020304" pitchFamily="18" charset="0"/>
              </a:rPr>
              <a:t> chăn </a:t>
            </a:r>
            <a:r>
              <a:rPr lang="vi-VN" sz="2700" dirty="0" err="1">
                <a:latin typeface="Times" panose="02020603050405020304" pitchFamily="18" charset="0"/>
                <a:cs typeface="Times" panose="02020603050405020304" pitchFamily="18" charset="0"/>
              </a:rPr>
              <a:t>còn</a:t>
            </a:r>
            <a:r>
              <a:rPr lang="vi-VN" sz="2700" dirty="0">
                <a:latin typeface="Times" panose="02020603050405020304" pitchFamily="18" charset="0"/>
                <a:cs typeface="Times" panose="02020603050405020304" pitchFamily="18" charset="0"/>
              </a:rPr>
              <a:t> vương </a:t>
            </a:r>
            <a:r>
              <a:rPr lang="vi-VN" sz="2700" dirty="0" err="1">
                <a:latin typeface="Times" panose="02020603050405020304" pitchFamily="18" charset="0"/>
                <a:cs typeface="Times" panose="02020603050405020304" pitchFamily="18" charset="0"/>
              </a:rPr>
              <a:t>khói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ấy</a:t>
            </a:r>
            <a:r>
              <a:rPr lang="vi-VN" sz="2700" dirty="0">
                <a:latin typeface="Times" panose="02020603050405020304" pitchFamily="18" charset="0"/>
                <a:cs typeface="Times" panose="02020603050405020304" pitchFamily="18" charset="0"/>
              </a:rPr>
              <a:t> đang ôm khư </a:t>
            </a:r>
            <a:r>
              <a:rPr lang="vi-VN" sz="2700" dirty="0" err="1">
                <a:latin typeface="Times" panose="02020603050405020304" pitchFamily="18" charset="0"/>
                <a:cs typeface="Times" panose="02020603050405020304" pitchFamily="18" charset="0"/>
              </a:rPr>
              <a:t>khư</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là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đứa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bé</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mặt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mày</a:t>
            </a:r>
            <a:r>
              <a:rPr lang="vi-VN" sz="2700" dirty="0">
                <a:latin typeface="Times" panose="02020603050405020304" pitchFamily="18" charset="0"/>
                <a:cs typeface="Times" panose="02020603050405020304" pitchFamily="18" charset="0"/>
              </a:rPr>
              <a:t> đen </a:t>
            </a:r>
            <a:r>
              <a:rPr lang="vi-VN" sz="2700" dirty="0" err="1">
                <a:latin typeface="Times" panose="02020603050405020304" pitchFamily="18" charset="0"/>
                <a:cs typeface="Times" panose="02020603050405020304" pitchFamily="18" charset="0"/>
              </a:rPr>
              <a:t>nhẻm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thất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thần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khóc</a:t>
            </a:r>
            <a:r>
              <a:rPr lang="vi-VN" sz="2700" dirty="0">
                <a:latin typeface="Times" panose="02020603050405020304" pitchFamily="18" charset="0"/>
                <a:cs typeface="Times" panose="02020603050405020304" pitchFamily="18" charset="0"/>
              </a:rPr>
              <a:t> không </a:t>
            </a:r>
            <a:r>
              <a:rPr lang="vi-VN" sz="2700" dirty="0" err="1">
                <a:latin typeface="Times" panose="02020603050405020304" pitchFamily="18" charset="0"/>
                <a:cs typeface="Times" panose="02020603050405020304" pitchFamily="18" charset="0"/>
              </a:rPr>
              <a:t>thành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tiếng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Mọi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khiêng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đàn</a:t>
            </a:r>
            <a:r>
              <a:rPr lang="vi-VN" sz="2700" dirty="0">
                <a:latin typeface="Times" panose="02020603050405020304" pitchFamily="18" charset="0"/>
                <a:cs typeface="Times" panose="02020603050405020304" pitchFamily="18" charset="0"/>
              </a:rPr>
              <a:t> ông ra xa.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anh </a:t>
            </a:r>
            <a:r>
              <a:rPr lang="vi-VN" sz="2700" dirty="0" err="1">
                <a:latin typeface="Times" panose="02020603050405020304" pitchFamily="18" charset="0"/>
                <a:cs typeface="Times" panose="02020603050405020304" pitchFamily="18" charset="0"/>
              </a:rPr>
              <a:t>mềm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nhũn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ta </a:t>
            </a:r>
            <a:r>
              <a:rPr lang="vi-VN" sz="2700" dirty="0" err="1">
                <a:latin typeface="Times" panose="02020603050405020304" pitchFamily="18" charset="0"/>
                <a:cs typeface="Times" panose="02020603050405020304" pitchFamily="18" charset="0"/>
              </a:rPr>
              <a:t>cấp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cứu</a:t>
            </a:r>
            <a:r>
              <a:rPr lang="vi-VN" sz="2700" dirty="0">
                <a:latin typeface="Times" panose="02020603050405020304" pitchFamily="18" charset="0"/>
                <a:cs typeface="Times" panose="02020603050405020304" pitchFamily="18" charset="0"/>
              </a:rPr>
              <a:t> cho anh. Ai </a:t>
            </a:r>
            <a:r>
              <a:rPr lang="vi-VN" sz="2700" dirty="0" err="1">
                <a:latin typeface="Times" panose="02020603050405020304" pitchFamily="18" charset="0"/>
                <a:cs typeface="Times" panose="02020603050405020304" pitchFamily="18" charset="0"/>
              </a:rPr>
              <a:t>đó</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thảng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thốt</a:t>
            </a:r>
            <a:r>
              <a:rPr lang="vi-VN" sz="2700" dirty="0">
                <a:latin typeface="Times" panose="02020603050405020304" pitchFamily="18" charset="0"/>
                <a:cs typeface="Times" panose="02020603050405020304" pitchFamily="18" charset="0"/>
              </a:rPr>
              <a:t> kêu: “Ô… </a:t>
            </a:r>
            <a:r>
              <a:rPr lang="vi-VN" sz="2700" dirty="0" err="1">
                <a:latin typeface="Times" panose="02020603050405020304" pitchFamily="18" charset="0"/>
                <a:cs typeface="Times" panose="02020603050405020304" pitchFamily="18" charset="0"/>
              </a:rPr>
              <a:t>này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rồi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cầm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chân </a:t>
            </a:r>
            <a:r>
              <a:rPr lang="vi-VN" sz="2700" dirty="0" err="1">
                <a:latin typeface="Times" panose="02020603050405020304" pitchFamily="18" charset="0"/>
                <a:cs typeface="Times" panose="02020603050405020304" pitchFamily="18" charset="0"/>
              </a:rPr>
              <a:t>cứng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ngắc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của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giơ lên: </a:t>
            </a:r>
            <a:r>
              <a:rPr lang="vi-VN" sz="2700" dirty="0" err="1">
                <a:latin typeface="Times" panose="02020603050405020304" pitchFamily="18" charset="0"/>
                <a:cs typeface="Times" panose="02020603050405020304" pitchFamily="18" charset="0"/>
              </a:rPr>
              <a:t>thì</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là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chân </a:t>
            </a:r>
            <a:r>
              <a:rPr lang="vi-VN" sz="2700" dirty="0" err="1">
                <a:latin typeface="Times" panose="02020603050405020304" pitchFamily="18" charset="0"/>
                <a:cs typeface="Times" panose="02020603050405020304" pitchFamily="18" charset="0"/>
              </a:rPr>
              <a:t>gỗ</a:t>
            </a:r>
            <a:r>
              <a:rPr lang="en-US" sz="2700" dirty="0">
                <a:latin typeface="Times" panose="02020603050405020304" pitchFamily="18" charset="0"/>
                <a:cs typeface="Times" panose="02020603050405020304" pitchFamily="18" charset="0"/>
              </a:rPr>
              <a:t>!</a:t>
            </a:r>
            <a:endParaRPr lang="vi-VN" sz="2700" dirty="0">
              <a:latin typeface="Times" panose="02020603050405020304" pitchFamily="18" charset="0"/>
              <a:cs typeface="Times" panose="02020603050405020304" pitchFamily="18" charset="0"/>
            </a:endParaRPr>
          </a:p>
          <a:p>
            <a:pPr algn="just"/>
            <a:r>
              <a:rPr lang="en-US"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ta </a:t>
            </a:r>
            <a:r>
              <a:rPr lang="vi-VN" sz="2700" dirty="0" err="1">
                <a:latin typeface="Times" panose="02020603050405020304" pitchFamily="18" charset="0"/>
                <a:cs typeface="Times" panose="02020603050405020304" pitchFamily="18" charset="0"/>
              </a:rPr>
              <a:t>lần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tìm</a:t>
            </a:r>
            <a:r>
              <a:rPr lang="vi-VN" sz="2700" dirty="0">
                <a:latin typeface="Times" panose="02020603050405020304" pitchFamily="18" charset="0"/>
                <a:cs typeface="Times" panose="02020603050405020304" pitchFamily="18" charset="0"/>
              </a:rPr>
              <a:t> tung </a:t>
            </a:r>
            <a:r>
              <a:rPr lang="vi-VN" sz="2700" dirty="0" err="1">
                <a:latin typeface="Times" panose="02020603050405020304" pitchFamily="18" charset="0"/>
                <a:cs typeface="Times" panose="02020603050405020304" pitchFamily="18" charset="0"/>
              </a:rPr>
              <a:t>tích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Anh công an </a:t>
            </a:r>
            <a:r>
              <a:rPr lang="en-US" sz="2700" dirty="0" err="1">
                <a:latin typeface="Times" panose="02020603050405020304" pitchFamily="18" charset="0"/>
                <a:cs typeface="Times" panose="02020603050405020304" pitchFamily="18" charset="0"/>
              </a:rPr>
              <a:t>lấy</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từ</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túi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áo</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mớ</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tờ</a:t>
            </a:r>
            <a:r>
              <a:rPr lang="vi-VN" sz="2700" dirty="0">
                <a:latin typeface="Times" panose="02020603050405020304" pitchFamily="18" charset="0"/>
                <a:cs typeface="Times" panose="02020603050405020304" pitchFamily="18" charset="0"/>
              </a:rPr>
              <a:t>. Ai </a:t>
            </a:r>
            <a:r>
              <a:rPr lang="vi-VN" sz="2700" dirty="0" err="1">
                <a:latin typeface="Times" panose="02020603050405020304" pitchFamily="18" charset="0"/>
                <a:cs typeface="Times" panose="02020603050405020304" pitchFamily="18" charset="0"/>
              </a:rPr>
              <a:t>nấy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bàng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hoàng</a:t>
            </a:r>
            <a:r>
              <a:rPr lang="vi-VN" sz="2700" dirty="0">
                <a:latin typeface="Times" panose="02020603050405020304" pitchFamily="18" charset="0"/>
                <a:cs typeface="Times" panose="02020603050405020304" pitchFamily="18" charset="0"/>
              </a:rPr>
              <a:t> khi </a:t>
            </a:r>
            <a:r>
              <a:rPr lang="vi-VN" sz="2700" dirty="0" err="1">
                <a:latin typeface="Times" panose="02020603050405020304" pitchFamily="18" charset="0"/>
                <a:cs typeface="Times" panose="02020603050405020304" pitchFamily="18" charset="0"/>
              </a:rPr>
              <a:t>thấy</a:t>
            </a:r>
            <a:r>
              <a:rPr lang="vi-VN" sz="2700" dirty="0">
                <a:latin typeface="Times" panose="02020603050405020304" pitchFamily="18" charset="0"/>
                <a:cs typeface="Times" panose="02020603050405020304" pitchFamily="18" charset="0"/>
              </a:rPr>
              <a:t> trong </a:t>
            </a:r>
            <a:r>
              <a:rPr lang="vi-VN" sz="2700" dirty="0" err="1">
                <a:latin typeface="Times" panose="02020603050405020304" pitchFamily="18" charset="0"/>
                <a:cs typeface="Times" panose="02020603050405020304" pitchFamily="18" charset="0"/>
              </a:rPr>
              <a:t>xấp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tấm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thẻ</a:t>
            </a:r>
            <a:r>
              <a:rPr lang="vi-VN" sz="2700" dirty="0">
                <a:latin typeface="Times" panose="02020603050405020304" pitchFamily="18" charset="0"/>
                <a:cs typeface="Times" panose="02020603050405020304" pitchFamily="18" charset="0"/>
              </a:rPr>
              <a:t> thương binh. </a:t>
            </a:r>
            <a:r>
              <a:rPr lang="vi-VN" sz="2700" dirty="0" err="1">
                <a:latin typeface="Times" panose="02020603050405020304" pitchFamily="18" charset="0"/>
                <a:cs typeface="Times" panose="02020603050405020304" pitchFamily="18" charset="0"/>
              </a:rPr>
              <a:t>Bấy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giờ</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ta </a:t>
            </a:r>
            <a:r>
              <a:rPr lang="vi-VN" sz="2700" dirty="0" err="1">
                <a:latin typeface="Times" panose="02020603050405020304" pitchFamily="18" charset="0"/>
                <a:cs typeface="Times" panose="02020603050405020304" pitchFamily="18" charset="0"/>
              </a:rPr>
              <a:t>mới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để</a:t>
            </a:r>
            <a:r>
              <a:rPr lang="vi-VN" sz="2700" dirty="0">
                <a:latin typeface="Times" panose="02020603050405020304" pitchFamily="18" charset="0"/>
                <a:cs typeface="Times" panose="02020603050405020304" pitchFamily="18" charset="0"/>
              </a:rPr>
              <a:t> ý </a:t>
            </a:r>
            <a:r>
              <a:rPr lang="en-US" sz="2700" dirty="0" err="1">
                <a:latin typeface="Times" panose="02020603050405020304" pitchFamily="18" charset="0"/>
                <a:cs typeface="Times" panose="02020603050405020304" pitchFamily="18" charset="0"/>
              </a:rPr>
              <a:t>tới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chiếc</a:t>
            </a:r>
            <a:r>
              <a:rPr lang="vi-VN" sz="2700" dirty="0">
                <a:latin typeface="Times" panose="02020603050405020304" pitchFamily="18" charset="0"/>
                <a:cs typeface="Times" panose="02020603050405020304" pitchFamily="18" charset="0"/>
              </a:rPr>
              <a:t> xe </a:t>
            </a:r>
            <a:r>
              <a:rPr lang="vi-VN" sz="2700" dirty="0" err="1">
                <a:latin typeface="Times" panose="02020603050405020304" pitchFamily="18" charset="0"/>
                <a:cs typeface="Times" panose="02020603050405020304" pitchFamily="18" charset="0"/>
              </a:rPr>
              <a:t>đạp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nằm</a:t>
            </a:r>
            <a:r>
              <a:rPr lang="vi-VN" sz="2700" dirty="0">
                <a:latin typeface="Times" panose="02020603050405020304" pitchFamily="18" charset="0"/>
                <a:cs typeface="Times" panose="02020603050405020304" pitchFamily="18" charset="0"/>
              </a:rPr>
              <a:t> lăn </a:t>
            </a:r>
            <a:r>
              <a:rPr lang="vi-VN" sz="2700" dirty="0" err="1">
                <a:latin typeface="Times" panose="02020603050405020304" pitchFamily="18" charset="0"/>
                <a:cs typeface="Times" panose="02020603050405020304" pitchFamily="18" charset="0"/>
              </a:rPr>
              <a:t>lóc</a:t>
            </a:r>
            <a:r>
              <a:rPr lang="vi-VN" sz="2700" dirty="0">
                <a:latin typeface="Times" panose="02020603050405020304" pitchFamily="18" charset="0"/>
                <a:cs typeface="Times" panose="02020603050405020304" pitchFamily="18" charset="0"/>
              </a:rPr>
              <a:t> ở </a:t>
            </a:r>
            <a:r>
              <a:rPr lang="vi-VN" sz="2700" dirty="0" err="1">
                <a:latin typeface="Times" panose="02020603050405020304" pitchFamily="18" charset="0"/>
                <a:cs typeface="Times" panose="02020603050405020304" pitchFamily="18" charset="0"/>
              </a:rPr>
              <a:t>góc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tường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những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chiếc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bánh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giò</a:t>
            </a:r>
            <a:r>
              <a:rPr lang="vi-VN" sz="2700" dirty="0">
                <a:latin typeface="Times" panose="02020603050405020304" pitchFamily="18" charset="0"/>
                <a:cs typeface="Times" panose="02020603050405020304" pitchFamily="18" charset="0"/>
              </a:rPr>
              <a:t> tung </a:t>
            </a:r>
            <a:r>
              <a:rPr lang="vi-VN" sz="2700" dirty="0" err="1">
                <a:latin typeface="Times" panose="02020603050405020304" pitchFamily="18" charset="0"/>
                <a:cs typeface="Times" panose="02020603050405020304" pitchFamily="18" charset="0"/>
              </a:rPr>
              <a:t>tóe</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Thì</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bánh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giò</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là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thương binh. </a:t>
            </a:r>
            <a:r>
              <a:rPr lang="vi-VN" sz="2700" dirty="0" err="1">
                <a:latin typeface="Times" panose="02020603050405020304" pitchFamily="18" charset="0"/>
                <a:cs typeface="Times" panose="02020603050405020304" pitchFamily="18" charset="0"/>
              </a:rPr>
              <a:t>Chính</a:t>
            </a:r>
            <a:r>
              <a:rPr lang="vi-VN" sz="2700" dirty="0">
                <a:latin typeface="Times" panose="02020603050405020304" pitchFamily="18" charset="0"/>
                <a:cs typeface="Times" panose="02020603050405020304" pitchFamily="18" charset="0"/>
              </a:rPr>
              <a:t> anh </a:t>
            </a:r>
            <a:r>
              <a:rPr lang="vi-VN" sz="2700" dirty="0" err="1">
                <a:latin typeface="Times" panose="02020603050405020304" pitchFamily="18" charset="0"/>
                <a:cs typeface="Times" panose="02020603050405020304" pitchFamily="18" charset="0"/>
              </a:rPr>
              <a:t>đã</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phát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hiện</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đám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cháy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đã</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báo</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động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cứu</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gia </a:t>
            </a:r>
            <a:r>
              <a:rPr lang="vi-VN" sz="2700" dirty="0" err="1">
                <a:latin typeface="Times" panose="02020603050405020304" pitchFamily="18" charset="0"/>
                <a:cs typeface="Times" panose="02020603050405020304" pitchFamily="18" charset="0"/>
              </a:rPr>
              <a:t>đình</a:t>
            </a:r>
            <a:r>
              <a:rPr lang="vi-VN" sz="2700" dirty="0">
                <a:latin typeface="Times" panose="02020603050405020304" pitchFamily="18" charset="0"/>
                <a:cs typeface="Times" panose="02020603050405020304" pitchFamily="18" charset="0"/>
              </a:rPr>
              <a:t>.</a:t>
            </a:r>
          </a:p>
          <a:p>
            <a:pPr algn="just"/>
            <a:r>
              <a:rPr lang="en-US"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Vừa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lúc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đó</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chiếc</a:t>
            </a:r>
            <a:r>
              <a:rPr lang="vi-VN" sz="2700" dirty="0">
                <a:latin typeface="Times" panose="02020603050405020304" pitchFamily="18" charset="0"/>
                <a:cs typeface="Times" panose="02020603050405020304" pitchFamily="18" charset="0"/>
              </a:rPr>
              <a:t> xe </a:t>
            </a:r>
            <a:r>
              <a:rPr lang="vi-VN" sz="2700" dirty="0" err="1">
                <a:latin typeface="Times" panose="02020603050405020304" pitchFamily="18" charset="0"/>
                <a:cs typeface="Times" panose="02020603050405020304" pitchFamily="18" charset="0"/>
              </a:rPr>
              <a:t>cấp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cứu</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ào</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tới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chở</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đi</a:t>
            </a:r>
            <a:r>
              <a:rPr lang="en-US" sz="2700" dirty="0">
                <a:latin typeface="Times" panose="02020603050405020304" pitchFamily="18" charset="0"/>
                <a:cs typeface="Times" panose="02020603050405020304" pitchFamily="18" charset="0"/>
              </a:rPr>
              <a:t>…</a:t>
            </a:r>
          </a:p>
          <a:p>
            <a:pPr algn="just"/>
            <a:r>
              <a:rPr lang="en-US" sz="2700" dirty="0">
                <a:latin typeface="Times" panose="02020603050405020304" pitchFamily="18" charset="0"/>
                <a:cs typeface="Times" panose="02020603050405020304" pitchFamily="18" charset="0"/>
              </a:rPr>
              <a:t>								</a:t>
            </a:r>
            <a:r>
              <a:rPr lang="vi-VN" sz="2700" dirty="0">
                <a:latin typeface="Calibri" panose="020F0502020204030204" pitchFamily="34" charset="0"/>
                <a:cs typeface="Calibri" panose="020F0502020204030204" pitchFamily="34" charset="0"/>
              </a:rPr>
              <a:t>Theo </a:t>
            </a:r>
            <a:r>
              <a:rPr lang="en-US" sz="2700" dirty="0">
                <a:latin typeface="Calibri" panose="020F0502020204030204" pitchFamily="34" charset="0"/>
                <a:cs typeface="Calibri" panose="020F0502020204030204" pitchFamily="34" charset="0"/>
              </a:rPr>
              <a:t>Nguyễn Lê </a:t>
            </a:r>
            <a:r>
              <a:rPr lang="en-US" sz="2700" dirty="0" err="1">
                <a:latin typeface="Calibri" panose="020F0502020204030204" pitchFamily="34" charset="0"/>
                <a:cs typeface="Calibri" panose="020F0502020204030204" pitchFamily="34" charset="0"/>
              </a:rPr>
              <a:t>Tín</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Nhân</a:t>
            </a:r>
            <a:endParaRPr lang="vi-VN" sz="2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31153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grpSp>
        <p:nvGrpSpPr>
          <p:cNvPr id="7" name="Group 6">
            <a:extLst>
              <a:ext uri="{FF2B5EF4-FFF2-40B4-BE49-F238E27FC236}">
                <a16:creationId xmlns:a16="http://schemas.microsoft.com/office/drawing/2014/main" id="{77F4219B-1697-4A7B-BA33-BEA1935EF77E}"/>
              </a:ext>
            </a:extLst>
          </p:cNvPr>
          <p:cNvGrpSpPr/>
          <p:nvPr/>
        </p:nvGrpSpPr>
        <p:grpSpPr>
          <a:xfrm>
            <a:off x="2594903" y="2101755"/>
            <a:ext cx="6769880" cy="764275"/>
            <a:chOff x="2319137" y="2101755"/>
            <a:chExt cx="6347191" cy="764275"/>
          </a:xfrm>
        </p:grpSpPr>
        <p:sp>
          <p:nvSpPr>
            <p:cNvPr id="5" name="Flowchart: Alternate Process 4">
              <a:extLst>
                <a:ext uri="{FF2B5EF4-FFF2-40B4-BE49-F238E27FC236}">
                  <a16:creationId xmlns:a16="http://schemas.microsoft.com/office/drawing/2014/main" id="{B815623D-BDEF-41E9-9181-76FED9CB92D2}"/>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EB887F-1CB8-4C7B-99A3-F8F2FC14518B}"/>
                </a:ext>
              </a:extLst>
            </p:cNvPr>
            <p:cNvSpPr/>
            <p:nvPr/>
          </p:nvSpPr>
          <p:spPr>
            <a:xfrm>
              <a:off x="3238549" y="2222954"/>
              <a:ext cx="5269196" cy="584775"/>
            </a:xfrm>
            <a:prstGeom prst="rect">
              <a:avLst/>
            </a:prstGeom>
          </p:spPr>
          <p:txBody>
            <a:bodyPr wrap="square">
              <a:spAutoFit/>
            </a:bodyPr>
            <a:lstStyle/>
            <a:p>
              <a:pPr algn="ctr"/>
              <a:r>
                <a:rPr lang="en-US" sz="3200" dirty="0" err="1">
                  <a:solidFill>
                    <a:srgbClr val="002060"/>
                  </a:solidFill>
                  <a:latin typeface="Calibri" panose="020F0502020204030204" pitchFamily="34" charset="0"/>
                  <a:cs typeface="Calibri" panose="020F0502020204030204" pitchFamily="34" charset="0"/>
                </a:rPr>
                <a:t>Gần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như</a:t>
              </a:r>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nghe</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buồn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não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ruột</a:t>
              </a:r>
              <a:r>
                <a:rPr lang="vi-VN" sz="3200" dirty="0">
                  <a:solidFill>
                    <a:srgbClr val="002060"/>
                  </a:solidFill>
                  <a:latin typeface="Calibri" panose="020F0502020204030204" pitchFamily="34" charset="0"/>
                  <a:cs typeface="Calibri" panose="020F0502020204030204" pitchFamily="34" charset="0"/>
                </a:rPr>
                <a:t>.</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7A395311-5EFA-4B13-BE61-D325C8844888}"/>
              </a:ext>
            </a:extLst>
          </p:cNvPr>
          <p:cNvGrpSpPr/>
          <p:nvPr/>
        </p:nvGrpSpPr>
        <p:grpSpPr>
          <a:xfrm>
            <a:off x="2594903" y="3013443"/>
            <a:ext cx="6790835" cy="764275"/>
            <a:chOff x="2319137" y="2101755"/>
            <a:chExt cx="6366838" cy="764275"/>
          </a:xfrm>
        </p:grpSpPr>
        <p:sp>
          <p:nvSpPr>
            <p:cNvPr id="18" name="Flowchart: Alternate Process 17">
              <a:extLst>
                <a:ext uri="{FF2B5EF4-FFF2-40B4-BE49-F238E27FC236}">
                  <a16:creationId xmlns:a16="http://schemas.microsoft.com/office/drawing/2014/main" id="{D8DC35A2-7E40-4BB5-8447-2F5CF345AE0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Rectangle 19">
              <a:extLst>
                <a:ext uri="{FF2B5EF4-FFF2-40B4-BE49-F238E27FC236}">
                  <a16:creationId xmlns:a16="http://schemas.microsoft.com/office/drawing/2014/main" id="{45AEDBBF-C26D-42F9-8622-C161EEDA1023}"/>
                </a:ext>
              </a:extLst>
            </p:cNvPr>
            <p:cNvSpPr/>
            <p:nvPr/>
          </p:nvSpPr>
          <p:spPr>
            <a:xfrm>
              <a:off x="3238548" y="2221915"/>
              <a:ext cx="5447427" cy="584775"/>
            </a:xfrm>
            <a:prstGeom prst="rect">
              <a:avLst/>
            </a:prstGeom>
          </p:spPr>
          <p:txBody>
            <a:bodyPr wrap="square">
              <a:spAutoFit/>
            </a:bodyPr>
            <a:lstStyle/>
            <a:p>
              <a:r>
                <a:rPr lang="en-US" sz="3200" dirty="0" err="1">
                  <a:solidFill>
                    <a:srgbClr val="002060"/>
                  </a:solidFill>
                  <a:latin typeface="Calibri" panose="020F0502020204030204" pitchFamily="34" charset="0"/>
                  <a:cs typeface="Calibri" panose="020F0502020204030204" pitchFamily="34" charset="0"/>
                </a:rPr>
                <a:t>Rồi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một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đêm</a:t>
              </a:r>
              <a:r>
                <a:rPr lang="vi-VN" sz="3200" dirty="0">
                  <a:solidFill>
                    <a:srgbClr val="002060"/>
                  </a:solidFill>
                  <a:latin typeface="Calibri" panose="020F0502020204030204" pitchFamily="34" charset="0"/>
                  <a:cs typeface="Calibri" panose="020F0502020204030204" pitchFamily="34" charset="0"/>
                </a:rPr>
                <a:t> ... </a:t>
              </a:r>
              <a:r>
                <a:rPr lang="en-US" sz="3200" dirty="0" err="1">
                  <a:solidFill>
                    <a:srgbClr val="002060"/>
                  </a:solidFill>
                  <a:latin typeface="Calibri" panose="020F0502020204030204" pitchFamily="34" charset="0"/>
                  <a:cs typeface="Calibri" panose="020F0502020204030204" pitchFamily="34" charset="0"/>
                </a:rPr>
                <a:t>khói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bụi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mịt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mù</a:t>
              </a:r>
              <a:r>
                <a:rPr lang="en-US" sz="3200" dirty="0">
                  <a:solidFill>
                    <a:srgbClr val="002060"/>
                  </a:solidFill>
                  <a:latin typeface="Calibri" panose="020F0502020204030204" pitchFamily="34" charset="0"/>
                  <a:cs typeface="Calibri" panose="020F0502020204030204" pitchFamily="34" charset="0"/>
                </a:rPr>
                <a:t>..</a:t>
              </a:r>
              <a:r>
                <a:rPr lang="vi-VN" sz="3200" dirty="0">
                  <a:solidFill>
                    <a:srgbClr val="002060"/>
                  </a:solidFill>
                  <a:latin typeface="Calibri" panose="020F0502020204030204" pitchFamily="34" charset="0"/>
                  <a:cs typeface="Calibri" panose="020F0502020204030204" pitchFamily="34" charset="0"/>
                </a:rPr>
                <a:t>.</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5D937890-44AE-436E-B6AB-7D8E7477E10B}"/>
              </a:ext>
            </a:extLst>
          </p:cNvPr>
          <p:cNvGrpSpPr/>
          <p:nvPr/>
        </p:nvGrpSpPr>
        <p:grpSpPr>
          <a:xfrm>
            <a:off x="2594903" y="3946210"/>
            <a:ext cx="6766241" cy="764275"/>
            <a:chOff x="2319137" y="2101755"/>
            <a:chExt cx="6347191" cy="764275"/>
          </a:xfrm>
        </p:grpSpPr>
        <p:sp>
          <p:nvSpPr>
            <p:cNvPr id="31" name="Flowchart: Alternate Process 30">
              <a:extLst>
                <a:ext uri="{FF2B5EF4-FFF2-40B4-BE49-F238E27FC236}">
                  <a16:creationId xmlns:a16="http://schemas.microsoft.com/office/drawing/2014/main" id="{80023A34-5275-476D-A08E-E60ECCE22FA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2" name="Rectangle 31">
              <a:extLst>
                <a:ext uri="{FF2B5EF4-FFF2-40B4-BE49-F238E27FC236}">
                  <a16:creationId xmlns:a16="http://schemas.microsoft.com/office/drawing/2014/main" id="{B1E6860C-BE38-4220-BB90-E3AB22E6CF6A}"/>
                </a:ext>
              </a:extLst>
            </p:cNvPr>
            <p:cNvSpPr/>
            <p:nvPr/>
          </p:nvSpPr>
          <p:spPr>
            <a:xfrm>
              <a:off x="3239043" y="2221915"/>
              <a:ext cx="4862666" cy="584775"/>
            </a:xfrm>
            <a:prstGeom prst="rect">
              <a:avLst/>
            </a:prstGeom>
          </p:spPr>
          <p:txBody>
            <a:bodyPr wrap="square">
              <a:spAutoFit/>
            </a:bodyPr>
            <a:lstStyle/>
            <a:p>
              <a:r>
                <a:rPr lang="en-US" sz="3200" dirty="0" err="1">
                  <a:solidFill>
                    <a:srgbClr val="002060"/>
                  </a:solidFill>
                  <a:latin typeface="Calibri" panose="020F0502020204030204" pitchFamily="34" charset="0"/>
                  <a:cs typeface="Calibri" panose="020F0502020204030204" pitchFamily="34" charset="0"/>
                </a:rPr>
                <a:t>Rồi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từ</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trong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nhà</a:t>
              </a:r>
              <a:r>
                <a:rPr lang="vi-VN" sz="3200" dirty="0">
                  <a:solidFill>
                    <a:srgbClr val="002060"/>
                  </a:solidFill>
                  <a:latin typeface="Calibri" panose="020F0502020204030204" pitchFamily="34" charset="0"/>
                  <a:cs typeface="Calibri" panose="020F0502020204030204" pitchFamily="34" charset="0"/>
                </a:rPr>
                <a:t> ... </a:t>
              </a:r>
              <a:r>
                <a:rPr lang="en-US" sz="3200" dirty="0" err="1">
                  <a:solidFill>
                    <a:srgbClr val="002060"/>
                  </a:solidFill>
                  <a:latin typeface="Calibri" panose="020F0502020204030204" pitchFamily="34" charset="0"/>
                  <a:cs typeface="Calibri" panose="020F0502020204030204" pitchFamily="34" charset="0"/>
                </a:rPr>
                <a:t>chân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gỗ</a:t>
              </a:r>
              <a:r>
                <a:rPr lang="en-US" sz="3200" dirty="0">
                  <a:solidFill>
                    <a:srgbClr val="002060"/>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8C9ED83E-28F8-474B-A928-78D67AB7E352}"/>
              </a:ext>
            </a:extLst>
          </p:cNvPr>
          <p:cNvGrpSpPr/>
          <p:nvPr/>
        </p:nvGrpSpPr>
        <p:grpSpPr>
          <a:xfrm>
            <a:off x="2615823" y="4854228"/>
            <a:ext cx="6745321" cy="764275"/>
            <a:chOff x="2319137" y="2101755"/>
            <a:chExt cx="6347191" cy="764275"/>
          </a:xfrm>
        </p:grpSpPr>
        <p:sp>
          <p:nvSpPr>
            <p:cNvPr id="25" name="Flowchart: Alternate Process 24">
              <a:extLst>
                <a:ext uri="{FF2B5EF4-FFF2-40B4-BE49-F238E27FC236}">
                  <a16:creationId xmlns:a16="http://schemas.microsoft.com/office/drawing/2014/main" id="{1B972112-FB28-4E5C-9955-10F42BFEA843}"/>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6" name="Rectangle 25">
              <a:extLst>
                <a:ext uri="{FF2B5EF4-FFF2-40B4-BE49-F238E27FC236}">
                  <a16:creationId xmlns:a16="http://schemas.microsoft.com/office/drawing/2014/main" id="{3C6B2611-A01E-4C8D-92D0-C3DD456155EF}"/>
                </a:ext>
              </a:extLst>
            </p:cNvPr>
            <p:cNvSpPr/>
            <p:nvPr/>
          </p:nvSpPr>
          <p:spPr>
            <a:xfrm>
              <a:off x="3222210" y="2221915"/>
              <a:ext cx="3560233" cy="584775"/>
            </a:xfrm>
            <a:prstGeom prst="rect">
              <a:avLst/>
            </a:prstGeom>
          </p:spPr>
          <p:txBody>
            <a:bodyPr wrap="square">
              <a:spAutoFit/>
            </a:bodyPr>
            <a:lstStyle/>
            <a:p>
              <a:r>
                <a:rPr lang="en-US" sz="3200" dirty="0" err="1">
                  <a:solidFill>
                    <a:srgbClr val="002060"/>
                  </a:solidFill>
                  <a:latin typeface="Calibri" panose="020F0502020204030204" pitchFamily="34" charset="0"/>
                  <a:cs typeface="Calibri" panose="020F0502020204030204" pitchFamily="34" charset="0"/>
                </a:rPr>
                <a:t>Phần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còn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lại</a:t>
              </a:r>
              <a:r>
                <a:rPr lang="en-US" sz="3200" dirty="0">
                  <a:solidFill>
                    <a:srgbClr val="002060"/>
                  </a:solidFill>
                  <a:latin typeface="Calibri" panose="020F0502020204030204" pitchFamily="34" charset="0"/>
                  <a:cs typeface="Calibri" panose="020F0502020204030204" pitchFamily="34" charset="0"/>
                </a:rPr>
                <a:t>.</a:t>
              </a:r>
            </a:p>
          </p:txBody>
        </p:sp>
      </p:grpSp>
      <p:pic>
        <p:nvPicPr>
          <p:cNvPr id="36" name="图片 1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364783" y="3889270"/>
            <a:ext cx="2606965" cy="2661277"/>
          </a:xfrm>
          <a:prstGeom prst="rect">
            <a:avLst/>
          </a:prstGeom>
        </p:spPr>
      </p:pic>
      <p:pic>
        <p:nvPicPr>
          <p:cNvPr id="39" name="图片 8"/>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3039" t="-1459" r="66485" b="1459"/>
          <a:stretch/>
        </p:blipFill>
        <p:spPr>
          <a:xfrm>
            <a:off x="105098" y="4066370"/>
            <a:ext cx="1990328" cy="2710485"/>
          </a:xfrm>
          <a:prstGeom prst="rect">
            <a:avLst/>
          </a:prstGeom>
        </p:spPr>
      </p:pic>
      <p:pic>
        <p:nvPicPr>
          <p:cNvPr id="40" name="图片 5"/>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33842" y="143524"/>
            <a:ext cx="3593685" cy="1363870"/>
          </a:xfrm>
          <a:prstGeom prst="rect">
            <a:avLst/>
          </a:prstGeom>
        </p:spPr>
      </p:pic>
      <p:pic>
        <p:nvPicPr>
          <p:cNvPr id="42"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33262">
            <a:off x="2327396" y="2029752"/>
            <a:ext cx="1096526" cy="936059"/>
          </a:xfrm>
          <a:prstGeom prst="rect">
            <a:avLst/>
          </a:prstGeom>
        </p:spPr>
      </p:pic>
      <p:pic>
        <p:nvPicPr>
          <p:cNvPr id="43"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632175">
            <a:off x="2536319" y="4836410"/>
            <a:ext cx="1039652" cy="937600"/>
          </a:xfrm>
          <a:prstGeom prst="rect">
            <a:avLst/>
          </a:prstGeom>
        </p:spPr>
      </p:pic>
      <p:pic>
        <p:nvPicPr>
          <p:cNvPr id="44"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829787">
            <a:off x="2608767" y="2992243"/>
            <a:ext cx="809274" cy="867495"/>
          </a:xfrm>
          <a:prstGeom prst="rect">
            <a:avLst/>
          </a:prstGeom>
        </p:spPr>
      </p:pic>
      <p:pic>
        <p:nvPicPr>
          <p:cNvPr id="45"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383007">
            <a:off x="2566849" y="3871177"/>
            <a:ext cx="793246" cy="981851"/>
          </a:xfrm>
          <a:prstGeom prst="rect">
            <a:avLst/>
          </a:prstGeom>
        </p:spPr>
      </p:pic>
      <p:sp>
        <p:nvSpPr>
          <p:cNvPr id="24" name="TextBox 23">
            <a:extLst>
              <a:ext uri="{FF2B5EF4-FFF2-40B4-BE49-F238E27FC236}">
                <a16:creationId xmlns:a16="http://schemas.microsoft.com/office/drawing/2014/main" id="{65BF6390-71A0-4D57-A157-A428BE72D9B5}"/>
              </a:ext>
            </a:extLst>
          </p:cNvPr>
          <p:cNvSpPr txBox="1"/>
          <p:nvPr/>
        </p:nvSpPr>
        <p:spPr>
          <a:xfrm>
            <a:off x="2252102" y="893889"/>
            <a:ext cx="7032792" cy="615553"/>
          </a:xfrm>
          <a:prstGeom prst="rect">
            <a:avLst/>
          </a:prstGeom>
          <a:noFill/>
        </p:spPr>
        <p:txBody>
          <a:bodyPr wrap="square" lIns="0" tIns="0" rIns="0" bIns="0" rtlCol="0">
            <a:spAutoFit/>
          </a:bodyPr>
          <a:lstStyle/>
          <a:p>
            <a:pPr algn="ctr"/>
            <a:r>
              <a:rPr lang="en-US" sz="4000" b="1">
                <a:solidFill>
                  <a:srgbClr val="FFFF00"/>
                </a:solidFill>
                <a:latin typeface="#9Slide07 SVNSmirk" pitchFamily="2" charset="0"/>
              </a:rPr>
              <a:t>Chia đoạn</a:t>
            </a:r>
            <a:endParaRPr lang="en-SG" sz="4000" b="1">
              <a:solidFill>
                <a:srgbClr val="FFFF00"/>
              </a:solidFill>
              <a:latin typeface="#9Slide07 SVNSmirk" pitchFamily="2" charset="0"/>
            </a:endParaRPr>
          </a:p>
        </p:txBody>
      </p:sp>
    </p:spTree>
    <p:extLst>
      <p:ext uri="{BB962C8B-B14F-4D97-AF65-F5344CB8AC3E}">
        <p14:creationId xmlns:p14="http://schemas.microsoft.com/office/powerpoint/2010/main" val="3925973774"/>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par>
                                <p:cTn id="8" presetID="0" presetClass="path" presetSubtype="0" accel="50000" decel="50000" fill="hold" nodeType="withEffect">
                                  <p:stCondLst>
                                    <p:cond delay="0"/>
                                  </p:stCondLst>
                                  <p:childTnLst>
                                    <p:animMotion origin="layout" path="M 2.22222E-6 9.1448E-6 L -0.08681 0.00031 " pathEditMode="relative" ptsTypes="AA">
                                      <p:cBhvr>
                                        <p:cTn id="9" dur="1000" spd="-100000" fill="hold"/>
                                        <p:tgtEl>
                                          <p:spTgt spid="40"/>
                                        </p:tgtEl>
                                        <p:attrNameLst>
                                          <p:attrName>ppt_x</p:attrName>
                                          <p:attrName>ppt_y</p:attrName>
                                        </p:attrNameLst>
                                      </p:cBhvr>
                                    </p:animMotion>
                                  </p:childTnLst>
                                </p:cTn>
                              </p:par>
                              <p:par>
                                <p:cTn id="10" presetID="14" presetClass="entr" presetSubtype="1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6"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435">
                                          <p:stCondLst>
                                            <p:cond delay="0"/>
                                          </p:stCondLst>
                                        </p:cTn>
                                        <p:tgtEl>
                                          <p:spTgt spid="42"/>
                                        </p:tgtEl>
                                      </p:cBhvr>
                                    </p:animEffect>
                                    <p:anim calcmode="lin" valueType="num">
                                      <p:cBhvr>
                                        <p:cTn id="23" dur="1367"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4" dur="498"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5" dur="498" tmFilter="0, 0; 0.125,0.2665; 0.25,0.4; 0.375,0.465; 0.5,0.5;  0.625,0.535; 0.75,0.6; 0.875,0.7335; 1,1">
                                          <p:stCondLst>
                                            <p:cond delay="498"/>
                                          </p:stCondLst>
                                        </p:cTn>
                                        <p:tgtEl>
                                          <p:spTgt spid="42"/>
                                        </p:tgtEl>
                                        <p:attrNameLst>
                                          <p:attrName>ppt_y</p:attrName>
                                        </p:attrNameLst>
                                      </p:cBhvr>
                                      <p:tavLst>
                                        <p:tav tm="0" fmla="#ppt_y-sin(pi*$)/9">
                                          <p:val>
                                            <p:fltVal val="0"/>
                                          </p:val>
                                        </p:tav>
                                        <p:tav tm="100000">
                                          <p:val>
                                            <p:fltVal val="1"/>
                                          </p:val>
                                        </p:tav>
                                      </p:tavLst>
                                    </p:anim>
                                    <p:anim calcmode="lin" valueType="num">
                                      <p:cBhvr>
                                        <p:cTn id="26" dur="249" tmFilter="0, 0; 0.125,0.2665; 0.25,0.4; 0.375,0.465; 0.5,0.5;  0.625,0.535; 0.75,0.6; 0.875,0.7335; 1,1">
                                          <p:stCondLst>
                                            <p:cond delay="993"/>
                                          </p:stCondLst>
                                        </p:cTn>
                                        <p:tgtEl>
                                          <p:spTgt spid="42"/>
                                        </p:tgtEl>
                                        <p:attrNameLst>
                                          <p:attrName>ppt_y</p:attrName>
                                        </p:attrNameLst>
                                      </p:cBhvr>
                                      <p:tavLst>
                                        <p:tav tm="0" fmla="#ppt_y-sin(pi*$)/27">
                                          <p:val>
                                            <p:fltVal val="0"/>
                                          </p:val>
                                        </p:tav>
                                        <p:tav tm="100000">
                                          <p:val>
                                            <p:fltVal val="1"/>
                                          </p:val>
                                        </p:tav>
                                      </p:tavLst>
                                    </p:anim>
                                    <p:anim calcmode="lin" valueType="num">
                                      <p:cBhvr>
                                        <p:cTn id="27" dur="123" tmFilter="0, 0; 0.125,0.2665; 0.25,0.4; 0.375,0.465; 0.5,0.5;  0.625,0.535; 0.75,0.6; 0.875,0.7335; 1,1">
                                          <p:stCondLst>
                                            <p:cond delay="1242"/>
                                          </p:stCondLst>
                                        </p:cTn>
                                        <p:tgtEl>
                                          <p:spTgt spid="42"/>
                                        </p:tgtEl>
                                        <p:attrNameLst>
                                          <p:attrName>ppt_y</p:attrName>
                                        </p:attrNameLst>
                                      </p:cBhvr>
                                      <p:tavLst>
                                        <p:tav tm="0" fmla="#ppt_y-sin(pi*$)/81">
                                          <p:val>
                                            <p:fltVal val="0"/>
                                          </p:val>
                                        </p:tav>
                                        <p:tav tm="100000">
                                          <p:val>
                                            <p:fltVal val="1"/>
                                          </p:val>
                                        </p:tav>
                                      </p:tavLst>
                                    </p:anim>
                                    <p:animScale>
                                      <p:cBhvr>
                                        <p:cTn id="28" dur="20">
                                          <p:stCondLst>
                                            <p:cond delay="487"/>
                                          </p:stCondLst>
                                        </p:cTn>
                                        <p:tgtEl>
                                          <p:spTgt spid="42"/>
                                        </p:tgtEl>
                                      </p:cBhvr>
                                      <p:to x="100000" y="60000"/>
                                    </p:animScale>
                                    <p:animScale>
                                      <p:cBhvr>
                                        <p:cTn id="29" dur="124" decel="50000">
                                          <p:stCondLst>
                                            <p:cond delay="507"/>
                                          </p:stCondLst>
                                        </p:cTn>
                                        <p:tgtEl>
                                          <p:spTgt spid="42"/>
                                        </p:tgtEl>
                                      </p:cBhvr>
                                      <p:to x="100000" y="100000"/>
                                    </p:animScale>
                                    <p:animScale>
                                      <p:cBhvr>
                                        <p:cTn id="30" dur="20">
                                          <p:stCondLst>
                                            <p:cond delay="984"/>
                                          </p:stCondLst>
                                        </p:cTn>
                                        <p:tgtEl>
                                          <p:spTgt spid="42"/>
                                        </p:tgtEl>
                                      </p:cBhvr>
                                      <p:to x="100000" y="80000"/>
                                    </p:animScale>
                                    <p:animScale>
                                      <p:cBhvr>
                                        <p:cTn id="31" dur="124" decel="50000">
                                          <p:stCondLst>
                                            <p:cond delay="1004"/>
                                          </p:stCondLst>
                                        </p:cTn>
                                        <p:tgtEl>
                                          <p:spTgt spid="42"/>
                                        </p:tgtEl>
                                      </p:cBhvr>
                                      <p:to x="100000" y="100000"/>
                                    </p:animScale>
                                    <p:animScale>
                                      <p:cBhvr>
                                        <p:cTn id="32" dur="20">
                                          <p:stCondLst>
                                            <p:cond delay="1231"/>
                                          </p:stCondLst>
                                        </p:cTn>
                                        <p:tgtEl>
                                          <p:spTgt spid="42"/>
                                        </p:tgtEl>
                                      </p:cBhvr>
                                      <p:to x="100000" y="90000"/>
                                    </p:animScale>
                                    <p:animScale>
                                      <p:cBhvr>
                                        <p:cTn id="33" dur="124" decel="50000">
                                          <p:stCondLst>
                                            <p:cond delay="1251"/>
                                          </p:stCondLst>
                                        </p:cTn>
                                        <p:tgtEl>
                                          <p:spTgt spid="42"/>
                                        </p:tgtEl>
                                      </p:cBhvr>
                                      <p:to x="100000" y="100000"/>
                                    </p:animScale>
                                    <p:animScale>
                                      <p:cBhvr>
                                        <p:cTn id="34" dur="20">
                                          <p:stCondLst>
                                            <p:cond delay="1356"/>
                                          </p:stCondLst>
                                        </p:cTn>
                                        <p:tgtEl>
                                          <p:spTgt spid="42"/>
                                        </p:tgtEl>
                                      </p:cBhvr>
                                      <p:to x="100000" y="95000"/>
                                    </p:animScale>
                                    <p:animScale>
                                      <p:cBhvr>
                                        <p:cTn id="35" dur="124" decel="50000">
                                          <p:stCondLst>
                                            <p:cond delay="1376"/>
                                          </p:stCondLst>
                                        </p:cTn>
                                        <p:tgtEl>
                                          <p:spTgt spid="42"/>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26" presetClass="entr" presetSubtype="0" fill="hold" nodeType="withEffect">
                                  <p:stCondLst>
                                    <p:cond delay="25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435">
                                          <p:stCondLst>
                                            <p:cond delay="0"/>
                                          </p:stCondLst>
                                        </p:cTn>
                                        <p:tgtEl>
                                          <p:spTgt spid="44"/>
                                        </p:tgtEl>
                                      </p:cBhvr>
                                    </p:animEffect>
                                    <p:anim calcmode="lin" valueType="num">
                                      <p:cBhvr>
                                        <p:cTn id="46" dur="1367"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7" dur="498"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8" dur="498" tmFilter="0, 0; 0.125,0.2665; 0.25,0.4; 0.375,0.465; 0.5,0.5;  0.625,0.535; 0.75,0.6; 0.875,0.7335; 1,1">
                                          <p:stCondLst>
                                            <p:cond delay="498"/>
                                          </p:stCondLst>
                                        </p:cTn>
                                        <p:tgtEl>
                                          <p:spTgt spid="44"/>
                                        </p:tgtEl>
                                        <p:attrNameLst>
                                          <p:attrName>ppt_y</p:attrName>
                                        </p:attrNameLst>
                                      </p:cBhvr>
                                      <p:tavLst>
                                        <p:tav tm="0" fmla="#ppt_y-sin(pi*$)/9">
                                          <p:val>
                                            <p:fltVal val="0"/>
                                          </p:val>
                                        </p:tav>
                                        <p:tav tm="100000">
                                          <p:val>
                                            <p:fltVal val="1"/>
                                          </p:val>
                                        </p:tav>
                                      </p:tavLst>
                                    </p:anim>
                                    <p:anim calcmode="lin" valueType="num">
                                      <p:cBhvr>
                                        <p:cTn id="49" dur="249" tmFilter="0, 0; 0.125,0.2665; 0.25,0.4; 0.375,0.465; 0.5,0.5;  0.625,0.535; 0.75,0.6; 0.875,0.7335; 1,1">
                                          <p:stCondLst>
                                            <p:cond delay="993"/>
                                          </p:stCondLst>
                                        </p:cTn>
                                        <p:tgtEl>
                                          <p:spTgt spid="44"/>
                                        </p:tgtEl>
                                        <p:attrNameLst>
                                          <p:attrName>ppt_y</p:attrName>
                                        </p:attrNameLst>
                                      </p:cBhvr>
                                      <p:tavLst>
                                        <p:tav tm="0" fmla="#ppt_y-sin(pi*$)/27">
                                          <p:val>
                                            <p:fltVal val="0"/>
                                          </p:val>
                                        </p:tav>
                                        <p:tav tm="100000">
                                          <p:val>
                                            <p:fltVal val="1"/>
                                          </p:val>
                                        </p:tav>
                                      </p:tavLst>
                                    </p:anim>
                                    <p:anim calcmode="lin" valueType="num">
                                      <p:cBhvr>
                                        <p:cTn id="50" dur="123" tmFilter="0, 0; 0.125,0.2665; 0.25,0.4; 0.375,0.465; 0.5,0.5;  0.625,0.535; 0.75,0.6; 0.875,0.7335; 1,1">
                                          <p:stCondLst>
                                            <p:cond delay="1242"/>
                                          </p:stCondLst>
                                        </p:cTn>
                                        <p:tgtEl>
                                          <p:spTgt spid="44"/>
                                        </p:tgtEl>
                                        <p:attrNameLst>
                                          <p:attrName>ppt_y</p:attrName>
                                        </p:attrNameLst>
                                      </p:cBhvr>
                                      <p:tavLst>
                                        <p:tav tm="0" fmla="#ppt_y-sin(pi*$)/81">
                                          <p:val>
                                            <p:fltVal val="0"/>
                                          </p:val>
                                        </p:tav>
                                        <p:tav tm="100000">
                                          <p:val>
                                            <p:fltVal val="1"/>
                                          </p:val>
                                        </p:tav>
                                      </p:tavLst>
                                    </p:anim>
                                    <p:animScale>
                                      <p:cBhvr>
                                        <p:cTn id="51" dur="20">
                                          <p:stCondLst>
                                            <p:cond delay="487"/>
                                          </p:stCondLst>
                                        </p:cTn>
                                        <p:tgtEl>
                                          <p:spTgt spid="44"/>
                                        </p:tgtEl>
                                      </p:cBhvr>
                                      <p:to x="100000" y="60000"/>
                                    </p:animScale>
                                    <p:animScale>
                                      <p:cBhvr>
                                        <p:cTn id="52" dur="124" decel="50000">
                                          <p:stCondLst>
                                            <p:cond delay="507"/>
                                          </p:stCondLst>
                                        </p:cTn>
                                        <p:tgtEl>
                                          <p:spTgt spid="44"/>
                                        </p:tgtEl>
                                      </p:cBhvr>
                                      <p:to x="100000" y="100000"/>
                                    </p:animScale>
                                    <p:animScale>
                                      <p:cBhvr>
                                        <p:cTn id="53" dur="20">
                                          <p:stCondLst>
                                            <p:cond delay="984"/>
                                          </p:stCondLst>
                                        </p:cTn>
                                        <p:tgtEl>
                                          <p:spTgt spid="44"/>
                                        </p:tgtEl>
                                      </p:cBhvr>
                                      <p:to x="100000" y="80000"/>
                                    </p:animScale>
                                    <p:animScale>
                                      <p:cBhvr>
                                        <p:cTn id="54" dur="124" decel="50000">
                                          <p:stCondLst>
                                            <p:cond delay="1004"/>
                                          </p:stCondLst>
                                        </p:cTn>
                                        <p:tgtEl>
                                          <p:spTgt spid="44"/>
                                        </p:tgtEl>
                                      </p:cBhvr>
                                      <p:to x="100000" y="100000"/>
                                    </p:animScale>
                                    <p:animScale>
                                      <p:cBhvr>
                                        <p:cTn id="55" dur="20">
                                          <p:stCondLst>
                                            <p:cond delay="1231"/>
                                          </p:stCondLst>
                                        </p:cTn>
                                        <p:tgtEl>
                                          <p:spTgt spid="44"/>
                                        </p:tgtEl>
                                      </p:cBhvr>
                                      <p:to x="100000" y="90000"/>
                                    </p:animScale>
                                    <p:animScale>
                                      <p:cBhvr>
                                        <p:cTn id="56" dur="124" decel="50000">
                                          <p:stCondLst>
                                            <p:cond delay="1251"/>
                                          </p:stCondLst>
                                        </p:cTn>
                                        <p:tgtEl>
                                          <p:spTgt spid="44"/>
                                        </p:tgtEl>
                                      </p:cBhvr>
                                      <p:to x="100000" y="100000"/>
                                    </p:animScale>
                                    <p:animScale>
                                      <p:cBhvr>
                                        <p:cTn id="57" dur="20">
                                          <p:stCondLst>
                                            <p:cond delay="1356"/>
                                          </p:stCondLst>
                                        </p:cTn>
                                        <p:tgtEl>
                                          <p:spTgt spid="44"/>
                                        </p:tgtEl>
                                      </p:cBhvr>
                                      <p:to x="100000" y="95000"/>
                                    </p:animScale>
                                    <p:animScale>
                                      <p:cBhvr>
                                        <p:cTn id="58" dur="124" decel="50000">
                                          <p:stCondLst>
                                            <p:cond delay="1376"/>
                                          </p:stCondLst>
                                        </p:cTn>
                                        <p:tgtEl>
                                          <p:spTgt spid="44"/>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wipe(down)">
                                      <p:cBhvr>
                                        <p:cTn id="63" dur="435">
                                          <p:stCondLst>
                                            <p:cond delay="0"/>
                                          </p:stCondLst>
                                        </p:cTn>
                                        <p:tgtEl>
                                          <p:spTgt spid="45"/>
                                        </p:tgtEl>
                                      </p:cBhvr>
                                    </p:animEffect>
                                    <p:anim calcmode="lin" valueType="num">
                                      <p:cBhvr>
                                        <p:cTn id="64" dur="1367"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5" dur="498"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6" dur="498" tmFilter="0, 0; 0.125,0.2665; 0.25,0.4; 0.375,0.465; 0.5,0.5;  0.625,0.535; 0.75,0.6; 0.875,0.7335; 1,1">
                                          <p:stCondLst>
                                            <p:cond delay="498"/>
                                          </p:stCondLst>
                                        </p:cTn>
                                        <p:tgtEl>
                                          <p:spTgt spid="45"/>
                                        </p:tgtEl>
                                        <p:attrNameLst>
                                          <p:attrName>ppt_y</p:attrName>
                                        </p:attrNameLst>
                                      </p:cBhvr>
                                      <p:tavLst>
                                        <p:tav tm="0" fmla="#ppt_y-sin(pi*$)/9">
                                          <p:val>
                                            <p:fltVal val="0"/>
                                          </p:val>
                                        </p:tav>
                                        <p:tav tm="100000">
                                          <p:val>
                                            <p:fltVal val="1"/>
                                          </p:val>
                                        </p:tav>
                                      </p:tavLst>
                                    </p:anim>
                                    <p:anim calcmode="lin" valueType="num">
                                      <p:cBhvr>
                                        <p:cTn id="67" dur="249" tmFilter="0, 0; 0.125,0.2665; 0.25,0.4; 0.375,0.465; 0.5,0.5;  0.625,0.535; 0.75,0.6; 0.875,0.7335; 1,1">
                                          <p:stCondLst>
                                            <p:cond delay="993"/>
                                          </p:stCondLst>
                                        </p:cTn>
                                        <p:tgtEl>
                                          <p:spTgt spid="45"/>
                                        </p:tgtEl>
                                        <p:attrNameLst>
                                          <p:attrName>ppt_y</p:attrName>
                                        </p:attrNameLst>
                                      </p:cBhvr>
                                      <p:tavLst>
                                        <p:tav tm="0" fmla="#ppt_y-sin(pi*$)/27">
                                          <p:val>
                                            <p:fltVal val="0"/>
                                          </p:val>
                                        </p:tav>
                                        <p:tav tm="100000">
                                          <p:val>
                                            <p:fltVal val="1"/>
                                          </p:val>
                                        </p:tav>
                                      </p:tavLst>
                                    </p:anim>
                                    <p:anim calcmode="lin" valueType="num">
                                      <p:cBhvr>
                                        <p:cTn id="68" dur="123" tmFilter="0, 0; 0.125,0.2665; 0.25,0.4; 0.375,0.465; 0.5,0.5;  0.625,0.535; 0.75,0.6; 0.875,0.7335; 1,1">
                                          <p:stCondLst>
                                            <p:cond delay="1242"/>
                                          </p:stCondLst>
                                        </p:cTn>
                                        <p:tgtEl>
                                          <p:spTgt spid="45"/>
                                        </p:tgtEl>
                                        <p:attrNameLst>
                                          <p:attrName>ppt_y</p:attrName>
                                        </p:attrNameLst>
                                      </p:cBhvr>
                                      <p:tavLst>
                                        <p:tav tm="0" fmla="#ppt_y-sin(pi*$)/81">
                                          <p:val>
                                            <p:fltVal val="0"/>
                                          </p:val>
                                        </p:tav>
                                        <p:tav tm="100000">
                                          <p:val>
                                            <p:fltVal val="1"/>
                                          </p:val>
                                        </p:tav>
                                      </p:tavLst>
                                    </p:anim>
                                    <p:animScale>
                                      <p:cBhvr>
                                        <p:cTn id="69" dur="20">
                                          <p:stCondLst>
                                            <p:cond delay="487"/>
                                          </p:stCondLst>
                                        </p:cTn>
                                        <p:tgtEl>
                                          <p:spTgt spid="45"/>
                                        </p:tgtEl>
                                      </p:cBhvr>
                                      <p:to x="100000" y="60000"/>
                                    </p:animScale>
                                    <p:animScale>
                                      <p:cBhvr>
                                        <p:cTn id="70" dur="124" decel="50000">
                                          <p:stCondLst>
                                            <p:cond delay="507"/>
                                          </p:stCondLst>
                                        </p:cTn>
                                        <p:tgtEl>
                                          <p:spTgt spid="45"/>
                                        </p:tgtEl>
                                      </p:cBhvr>
                                      <p:to x="100000" y="100000"/>
                                    </p:animScale>
                                    <p:animScale>
                                      <p:cBhvr>
                                        <p:cTn id="71" dur="20">
                                          <p:stCondLst>
                                            <p:cond delay="984"/>
                                          </p:stCondLst>
                                        </p:cTn>
                                        <p:tgtEl>
                                          <p:spTgt spid="45"/>
                                        </p:tgtEl>
                                      </p:cBhvr>
                                      <p:to x="100000" y="80000"/>
                                    </p:animScale>
                                    <p:animScale>
                                      <p:cBhvr>
                                        <p:cTn id="72" dur="124" decel="50000">
                                          <p:stCondLst>
                                            <p:cond delay="1004"/>
                                          </p:stCondLst>
                                        </p:cTn>
                                        <p:tgtEl>
                                          <p:spTgt spid="45"/>
                                        </p:tgtEl>
                                      </p:cBhvr>
                                      <p:to x="100000" y="100000"/>
                                    </p:animScale>
                                    <p:animScale>
                                      <p:cBhvr>
                                        <p:cTn id="73" dur="20">
                                          <p:stCondLst>
                                            <p:cond delay="1231"/>
                                          </p:stCondLst>
                                        </p:cTn>
                                        <p:tgtEl>
                                          <p:spTgt spid="45"/>
                                        </p:tgtEl>
                                      </p:cBhvr>
                                      <p:to x="100000" y="90000"/>
                                    </p:animScale>
                                    <p:animScale>
                                      <p:cBhvr>
                                        <p:cTn id="74" dur="124" decel="50000">
                                          <p:stCondLst>
                                            <p:cond delay="1251"/>
                                          </p:stCondLst>
                                        </p:cTn>
                                        <p:tgtEl>
                                          <p:spTgt spid="45"/>
                                        </p:tgtEl>
                                      </p:cBhvr>
                                      <p:to x="100000" y="100000"/>
                                    </p:animScale>
                                    <p:animScale>
                                      <p:cBhvr>
                                        <p:cTn id="75" dur="20">
                                          <p:stCondLst>
                                            <p:cond delay="1356"/>
                                          </p:stCondLst>
                                        </p:cTn>
                                        <p:tgtEl>
                                          <p:spTgt spid="45"/>
                                        </p:tgtEl>
                                      </p:cBhvr>
                                      <p:to x="100000" y="95000"/>
                                    </p:animScale>
                                    <p:animScale>
                                      <p:cBhvr>
                                        <p:cTn id="76" dur="124" decel="50000">
                                          <p:stCondLst>
                                            <p:cond delay="1376"/>
                                          </p:stCondLst>
                                        </p:cTn>
                                        <p:tgtEl>
                                          <p:spTgt spid="45"/>
                                        </p:tgtEl>
                                      </p:cBhvr>
                                      <p:to x="100000" y="100000"/>
                                    </p:animScale>
                                  </p:childTnLst>
                                </p:cTn>
                              </p:par>
                              <p:par>
                                <p:cTn id="77" presetID="42" presetClass="entr" presetSubtype="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wipe(down)">
                                      <p:cBhvr>
                                        <p:cTn id="86" dur="435">
                                          <p:stCondLst>
                                            <p:cond delay="0"/>
                                          </p:stCondLst>
                                        </p:cTn>
                                        <p:tgtEl>
                                          <p:spTgt spid="43"/>
                                        </p:tgtEl>
                                      </p:cBhvr>
                                    </p:animEffect>
                                    <p:anim calcmode="lin" valueType="num">
                                      <p:cBhvr>
                                        <p:cTn id="87" dur="1367"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88" dur="498"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89" dur="498" tmFilter="0, 0; 0.125,0.2665; 0.25,0.4; 0.375,0.465; 0.5,0.5;  0.625,0.535; 0.75,0.6; 0.875,0.7335; 1,1">
                                          <p:stCondLst>
                                            <p:cond delay="498"/>
                                          </p:stCondLst>
                                        </p:cTn>
                                        <p:tgtEl>
                                          <p:spTgt spid="43"/>
                                        </p:tgtEl>
                                        <p:attrNameLst>
                                          <p:attrName>ppt_y</p:attrName>
                                        </p:attrNameLst>
                                      </p:cBhvr>
                                      <p:tavLst>
                                        <p:tav tm="0" fmla="#ppt_y-sin(pi*$)/9">
                                          <p:val>
                                            <p:fltVal val="0"/>
                                          </p:val>
                                        </p:tav>
                                        <p:tav tm="100000">
                                          <p:val>
                                            <p:fltVal val="1"/>
                                          </p:val>
                                        </p:tav>
                                      </p:tavLst>
                                    </p:anim>
                                    <p:anim calcmode="lin" valueType="num">
                                      <p:cBhvr>
                                        <p:cTn id="90" dur="249" tmFilter="0, 0; 0.125,0.2665; 0.25,0.4; 0.375,0.465; 0.5,0.5;  0.625,0.535; 0.75,0.6; 0.875,0.7335; 1,1">
                                          <p:stCondLst>
                                            <p:cond delay="993"/>
                                          </p:stCondLst>
                                        </p:cTn>
                                        <p:tgtEl>
                                          <p:spTgt spid="43"/>
                                        </p:tgtEl>
                                        <p:attrNameLst>
                                          <p:attrName>ppt_y</p:attrName>
                                        </p:attrNameLst>
                                      </p:cBhvr>
                                      <p:tavLst>
                                        <p:tav tm="0" fmla="#ppt_y-sin(pi*$)/27">
                                          <p:val>
                                            <p:fltVal val="0"/>
                                          </p:val>
                                        </p:tav>
                                        <p:tav tm="100000">
                                          <p:val>
                                            <p:fltVal val="1"/>
                                          </p:val>
                                        </p:tav>
                                      </p:tavLst>
                                    </p:anim>
                                    <p:anim calcmode="lin" valueType="num">
                                      <p:cBhvr>
                                        <p:cTn id="91" dur="123" tmFilter="0, 0; 0.125,0.2665; 0.25,0.4; 0.375,0.465; 0.5,0.5;  0.625,0.535; 0.75,0.6; 0.875,0.7335; 1,1">
                                          <p:stCondLst>
                                            <p:cond delay="1242"/>
                                          </p:stCondLst>
                                        </p:cTn>
                                        <p:tgtEl>
                                          <p:spTgt spid="43"/>
                                        </p:tgtEl>
                                        <p:attrNameLst>
                                          <p:attrName>ppt_y</p:attrName>
                                        </p:attrNameLst>
                                      </p:cBhvr>
                                      <p:tavLst>
                                        <p:tav tm="0" fmla="#ppt_y-sin(pi*$)/81">
                                          <p:val>
                                            <p:fltVal val="0"/>
                                          </p:val>
                                        </p:tav>
                                        <p:tav tm="100000">
                                          <p:val>
                                            <p:fltVal val="1"/>
                                          </p:val>
                                        </p:tav>
                                      </p:tavLst>
                                    </p:anim>
                                    <p:animScale>
                                      <p:cBhvr>
                                        <p:cTn id="92" dur="20">
                                          <p:stCondLst>
                                            <p:cond delay="487"/>
                                          </p:stCondLst>
                                        </p:cTn>
                                        <p:tgtEl>
                                          <p:spTgt spid="43"/>
                                        </p:tgtEl>
                                      </p:cBhvr>
                                      <p:to x="100000" y="60000"/>
                                    </p:animScale>
                                    <p:animScale>
                                      <p:cBhvr>
                                        <p:cTn id="93" dur="124" decel="50000">
                                          <p:stCondLst>
                                            <p:cond delay="507"/>
                                          </p:stCondLst>
                                        </p:cTn>
                                        <p:tgtEl>
                                          <p:spTgt spid="43"/>
                                        </p:tgtEl>
                                      </p:cBhvr>
                                      <p:to x="100000" y="100000"/>
                                    </p:animScale>
                                    <p:animScale>
                                      <p:cBhvr>
                                        <p:cTn id="94" dur="20">
                                          <p:stCondLst>
                                            <p:cond delay="984"/>
                                          </p:stCondLst>
                                        </p:cTn>
                                        <p:tgtEl>
                                          <p:spTgt spid="43"/>
                                        </p:tgtEl>
                                      </p:cBhvr>
                                      <p:to x="100000" y="80000"/>
                                    </p:animScale>
                                    <p:animScale>
                                      <p:cBhvr>
                                        <p:cTn id="95" dur="124" decel="50000">
                                          <p:stCondLst>
                                            <p:cond delay="1004"/>
                                          </p:stCondLst>
                                        </p:cTn>
                                        <p:tgtEl>
                                          <p:spTgt spid="43"/>
                                        </p:tgtEl>
                                      </p:cBhvr>
                                      <p:to x="100000" y="100000"/>
                                    </p:animScale>
                                    <p:animScale>
                                      <p:cBhvr>
                                        <p:cTn id="96" dur="20">
                                          <p:stCondLst>
                                            <p:cond delay="1231"/>
                                          </p:stCondLst>
                                        </p:cTn>
                                        <p:tgtEl>
                                          <p:spTgt spid="43"/>
                                        </p:tgtEl>
                                      </p:cBhvr>
                                      <p:to x="100000" y="90000"/>
                                    </p:animScale>
                                    <p:animScale>
                                      <p:cBhvr>
                                        <p:cTn id="97" dur="124" decel="50000">
                                          <p:stCondLst>
                                            <p:cond delay="1251"/>
                                          </p:stCondLst>
                                        </p:cTn>
                                        <p:tgtEl>
                                          <p:spTgt spid="43"/>
                                        </p:tgtEl>
                                      </p:cBhvr>
                                      <p:to x="100000" y="100000"/>
                                    </p:animScale>
                                    <p:animScale>
                                      <p:cBhvr>
                                        <p:cTn id="98" dur="20">
                                          <p:stCondLst>
                                            <p:cond delay="1356"/>
                                          </p:stCondLst>
                                        </p:cTn>
                                        <p:tgtEl>
                                          <p:spTgt spid="43"/>
                                        </p:tgtEl>
                                      </p:cBhvr>
                                      <p:to x="100000" y="95000"/>
                                    </p:animScale>
                                    <p:animScale>
                                      <p:cBhvr>
                                        <p:cTn id="99" dur="124" decel="50000">
                                          <p:stCondLst>
                                            <p:cond delay="1376"/>
                                          </p:stCondLst>
                                        </p:cTn>
                                        <p:tgtEl>
                                          <p:spTgt spid="43"/>
                                        </p:tgtEl>
                                      </p:cBhvr>
                                      <p:to x="100000" y="100000"/>
                                    </p:animScale>
                                  </p:childTnLst>
                                </p:cTn>
                              </p:par>
                              <p:par>
                                <p:cTn id="100" presetID="42" presetClass="entr" presetSubtype="0" fill="hold" nodeType="withEffect">
                                  <p:stCondLst>
                                    <p:cond delay="50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1000"/>
                                        <p:tgtEl>
                                          <p:spTgt spid="23"/>
                                        </p:tgtEl>
                                      </p:cBhvr>
                                    </p:animEffect>
                                    <p:anim calcmode="lin" valueType="num">
                                      <p:cBhvr>
                                        <p:cTn id="103" dur="1000" fill="hold"/>
                                        <p:tgtEl>
                                          <p:spTgt spid="23"/>
                                        </p:tgtEl>
                                        <p:attrNameLst>
                                          <p:attrName>ppt_x</p:attrName>
                                        </p:attrNameLst>
                                      </p:cBhvr>
                                      <p:tavLst>
                                        <p:tav tm="0">
                                          <p:val>
                                            <p:strVal val="#ppt_x"/>
                                          </p:val>
                                        </p:tav>
                                        <p:tav tm="100000">
                                          <p:val>
                                            <p:strVal val="#ppt_x"/>
                                          </p:val>
                                        </p:tav>
                                      </p:tavLst>
                                    </p:anim>
                                    <p:anim calcmode="lin" valueType="num">
                                      <p:cBhvr>
                                        <p:cTn id="10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63332">
            <a:off x="11395689" y="5286209"/>
            <a:ext cx="505713" cy="559643"/>
          </a:xfrm>
          <a:prstGeom prst="rect">
            <a:avLst/>
          </a:prstGeom>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2999"/>
            <a:ext cx="5233379" cy="1211818"/>
            <a:chOff x="1293932" y="3619500"/>
            <a:chExt cx="7850068" cy="1817728"/>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817728"/>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mạch</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lạc</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1"/>
            <a:ext cx="5251231" cy="1211818"/>
            <a:chOff x="1285858" y="5676900"/>
            <a:chExt cx="7876846" cy="1817726"/>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817726"/>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rõ</a:t>
              </a: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nghĩa</a:t>
              </a:r>
              <a:r>
                <a:rPr lang="en-US" sz="28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90"/>
            <a:ext cx="5237015" cy="1211818"/>
            <a:chOff x="1303718" y="7561183"/>
            <a:chExt cx="7855522" cy="1817726"/>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817726"/>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Cường</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tốc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đọc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đạt</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yêu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cầu</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5" name="Group 111"/>
          <p:cNvGrpSpPr/>
          <p:nvPr/>
        </p:nvGrpSpPr>
        <p:grpSpPr>
          <a:xfrm>
            <a:off x="7024897" y="2472725"/>
            <a:ext cx="759020" cy="1087908"/>
            <a:chOff x="9698828" y="2577081"/>
            <a:chExt cx="1282898" cy="1991921"/>
          </a:xfrm>
        </p:grpSpPr>
        <p:grpSp>
          <p:nvGrpSpPr>
            <p:cNvPr id="66" name="Group 41"/>
            <p:cNvGrpSpPr/>
            <p:nvPr/>
          </p:nvGrpSpPr>
          <p:grpSpPr>
            <a:xfrm>
              <a:off x="9698828" y="2577081"/>
              <a:ext cx="1282898" cy="1505200"/>
              <a:chOff x="1377093" y="1853538"/>
              <a:chExt cx="1320397" cy="1549198"/>
            </a:xfrm>
            <a:solidFill>
              <a:schemeClr val="accent5"/>
            </a:solidFill>
          </p:grpSpPr>
          <p:sp>
            <p:nvSpPr>
              <p:cNvPr id="73"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4"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7"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8"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9"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67" name="Group 47"/>
            <p:cNvGrpSpPr/>
            <p:nvPr/>
          </p:nvGrpSpPr>
          <p:grpSpPr>
            <a:xfrm>
              <a:off x="10122381" y="4015202"/>
              <a:ext cx="436773" cy="553800"/>
              <a:chOff x="1813026" y="3333693"/>
              <a:chExt cx="449540" cy="569988"/>
            </a:xfrm>
          </p:grpSpPr>
          <p:sp>
            <p:nvSpPr>
              <p:cNvPr id="68"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69"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0"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1"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2"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 name="TextBox 1">
            <a:extLst>
              <a:ext uri="{FF2B5EF4-FFF2-40B4-BE49-F238E27FC236}">
                <a16:creationId xmlns:a16="http://schemas.microsoft.com/office/drawing/2014/main" id="{1F77AA83-4135-42E7-A2A4-0E5A742518E9}"/>
              </a:ext>
            </a:extLst>
          </p:cNvPr>
          <p:cNvSpPr txBox="1"/>
          <p:nvPr/>
        </p:nvSpPr>
        <p:spPr>
          <a:xfrm>
            <a:off x="7294270" y="2728337"/>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100" name="Group 111"/>
          <p:cNvGrpSpPr/>
          <p:nvPr/>
        </p:nvGrpSpPr>
        <p:grpSpPr>
          <a:xfrm>
            <a:off x="8914448" y="2484223"/>
            <a:ext cx="759020" cy="1087908"/>
            <a:chOff x="9698828" y="2577081"/>
            <a:chExt cx="1282898" cy="1991921"/>
          </a:xfrm>
        </p:grpSpPr>
        <p:grpSp>
          <p:nvGrpSpPr>
            <p:cNvPr id="101" name="Group 41"/>
            <p:cNvGrpSpPr/>
            <p:nvPr/>
          </p:nvGrpSpPr>
          <p:grpSpPr>
            <a:xfrm>
              <a:off x="9698828" y="2577081"/>
              <a:ext cx="1282898" cy="1505200"/>
              <a:chOff x="1377093" y="1853538"/>
              <a:chExt cx="1320397" cy="1549198"/>
            </a:xfrm>
            <a:solidFill>
              <a:schemeClr val="accent5"/>
            </a:solidFill>
          </p:grpSpPr>
          <p:sp>
            <p:nvSpPr>
              <p:cNvPr id="10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02" name="Group 47"/>
            <p:cNvGrpSpPr/>
            <p:nvPr/>
          </p:nvGrpSpPr>
          <p:grpSpPr>
            <a:xfrm>
              <a:off x="10122381" y="4015202"/>
              <a:ext cx="436773" cy="553800"/>
              <a:chOff x="1813026" y="3333693"/>
              <a:chExt cx="449540" cy="569988"/>
            </a:xfrm>
          </p:grpSpPr>
          <p:sp>
            <p:nvSpPr>
              <p:cNvPr id="10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113" name="Group 111"/>
          <p:cNvGrpSpPr/>
          <p:nvPr/>
        </p:nvGrpSpPr>
        <p:grpSpPr>
          <a:xfrm>
            <a:off x="10589575" y="2475286"/>
            <a:ext cx="759020" cy="1087908"/>
            <a:chOff x="9698828" y="2577081"/>
            <a:chExt cx="1282898" cy="1991920"/>
          </a:xfrm>
        </p:grpSpPr>
        <p:grpSp>
          <p:nvGrpSpPr>
            <p:cNvPr id="114" name="Group 41"/>
            <p:cNvGrpSpPr/>
            <p:nvPr/>
          </p:nvGrpSpPr>
          <p:grpSpPr>
            <a:xfrm>
              <a:off x="9698828" y="2577081"/>
              <a:ext cx="1282898" cy="1505200"/>
              <a:chOff x="1377093" y="1853538"/>
              <a:chExt cx="1320397" cy="1549198"/>
            </a:xfrm>
            <a:solidFill>
              <a:schemeClr val="accent5"/>
            </a:solidFill>
          </p:grpSpPr>
          <p:sp>
            <p:nvSpPr>
              <p:cNvPr id="12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15" name="Group 47"/>
            <p:cNvGrpSpPr/>
            <p:nvPr/>
          </p:nvGrpSpPr>
          <p:grpSpPr>
            <a:xfrm>
              <a:off x="10122381" y="4015202"/>
              <a:ext cx="436773" cy="553799"/>
              <a:chOff x="1813026" y="3333693"/>
              <a:chExt cx="449540" cy="569987"/>
            </a:xfrm>
          </p:grpSpPr>
          <p:sp>
            <p:nvSpPr>
              <p:cNvPr id="11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77" name="TextBox 76">
            <a:extLst>
              <a:ext uri="{FF2B5EF4-FFF2-40B4-BE49-F238E27FC236}">
                <a16:creationId xmlns:a16="http://schemas.microsoft.com/office/drawing/2014/main" id="{2383ED5B-89C0-4DB5-8BF2-7C66B66CE69A}"/>
              </a:ext>
            </a:extLst>
          </p:cNvPr>
          <p:cNvSpPr txBox="1"/>
          <p:nvPr/>
        </p:nvSpPr>
        <p:spPr>
          <a:xfrm>
            <a:off x="9149757" y="2706784"/>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78" name="TextBox 77">
            <a:extLst>
              <a:ext uri="{FF2B5EF4-FFF2-40B4-BE49-F238E27FC236}">
                <a16:creationId xmlns:a16="http://schemas.microsoft.com/office/drawing/2014/main" id="{591A73A5-933F-4546-910B-556E3C999F3B}"/>
              </a:ext>
            </a:extLst>
          </p:cNvPr>
          <p:cNvSpPr txBox="1"/>
          <p:nvPr/>
        </p:nvSpPr>
        <p:spPr>
          <a:xfrm>
            <a:off x="10840139" y="2718970"/>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04" name="Group 111"/>
          <p:cNvGrpSpPr/>
          <p:nvPr/>
        </p:nvGrpSpPr>
        <p:grpSpPr>
          <a:xfrm>
            <a:off x="7024897" y="3771304"/>
            <a:ext cx="759020" cy="1087908"/>
            <a:chOff x="9698828" y="2577081"/>
            <a:chExt cx="1282898" cy="1991921"/>
          </a:xfrm>
        </p:grpSpPr>
        <p:grpSp>
          <p:nvGrpSpPr>
            <p:cNvPr id="205" name="Group 41"/>
            <p:cNvGrpSpPr/>
            <p:nvPr/>
          </p:nvGrpSpPr>
          <p:grpSpPr>
            <a:xfrm>
              <a:off x="9698828" y="2577081"/>
              <a:ext cx="1282898" cy="1505200"/>
              <a:chOff x="1377093" y="1853538"/>
              <a:chExt cx="1320397" cy="1549198"/>
            </a:xfrm>
            <a:solidFill>
              <a:schemeClr val="accent5"/>
            </a:solidFill>
          </p:grpSpPr>
          <p:sp>
            <p:nvSpPr>
              <p:cNvPr id="212"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3"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4"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5"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6"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06" name="Group 47"/>
            <p:cNvGrpSpPr/>
            <p:nvPr/>
          </p:nvGrpSpPr>
          <p:grpSpPr>
            <a:xfrm>
              <a:off x="10122381" y="4015202"/>
              <a:ext cx="436773" cy="553800"/>
              <a:chOff x="1813026" y="3333693"/>
              <a:chExt cx="449540" cy="569988"/>
            </a:xfrm>
          </p:grpSpPr>
          <p:sp>
            <p:nvSpPr>
              <p:cNvPr id="207"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8"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9"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0"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1"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17" name="TextBox 216">
            <a:extLst>
              <a:ext uri="{FF2B5EF4-FFF2-40B4-BE49-F238E27FC236}">
                <a16:creationId xmlns:a16="http://schemas.microsoft.com/office/drawing/2014/main" id="{1F77AA83-4135-42E7-A2A4-0E5A742518E9}"/>
              </a:ext>
            </a:extLst>
          </p:cNvPr>
          <p:cNvSpPr txBox="1"/>
          <p:nvPr/>
        </p:nvSpPr>
        <p:spPr>
          <a:xfrm>
            <a:off x="7294270" y="4026916"/>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18" name="Group 111"/>
          <p:cNvGrpSpPr/>
          <p:nvPr/>
        </p:nvGrpSpPr>
        <p:grpSpPr>
          <a:xfrm>
            <a:off x="8914448" y="3782802"/>
            <a:ext cx="759020" cy="1087908"/>
            <a:chOff x="9698828" y="2577081"/>
            <a:chExt cx="1282898" cy="1991921"/>
          </a:xfrm>
        </p:grpSpPr>
        <p:grpSp>
          <p:nvGrpSpPr>
            <p:cNvPr id="219" name="Group 41"/>
            <p:cNvGrpSpPr/>
            <p:nvPr/>
          </p:nvGrpSpPr>
          <p:grpSpPr>
            <a:xfrm>
              <a:off x="9698828" y="2577081"/>
              <a:ext cx="1282898" cy="1505200"/>
              <a:chOff x="1377093" y="1853538"/>
              <a:chExt cx="1320397" cy="1549198"/>
            </a:xfrm>
            <a:solidFill>
              <a:schemeClr val="accent5"/>
            </a:solidFill>
          </p:grpSpPr>
          <p:sp>
            <p:nvSpPr>
              <p:cNvPr id="226"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7"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8"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9"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0"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20" name="Group 47"/>
            <p:cNvGrpSpPr/>
            <p:nvPr/>
          </p:nvGrpSpPr>
          <p:grpSpPr>
            <a:xfrm>
              <a:off x="10122381" y="4015202"/>
              <a:ext cx="436773" cy="553800"/>
              <a:chOff x="1813026" y="3333693"/>
              <a:chExt cx="449540" cy="569988"/>
            </a:xfrm>
          </p:grpSpPr>
          <p:sp>
            <p:nvSpPr>
              <p:cNvPr id="221"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2"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3"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4"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5"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31" name="Group 111"/>
          <p:cNvGrpSpPr/>
          <p:nvPr/>
        </p:nvGrpSpPr>
        <p:grpSpPr>
          <a:xfrm>
            <a:off x="10589575" y="3773865"/>
            <a:ext cx="759020" cy="1087908"/>
            <a:chOff x="9698828" y="2577081"/>
            <a:chExt cx="1282898" cy="1991920"/>
          </a:xfrm>
        </p:grpSpPr>
        <p:grpSp>
          <p:nvGrpSpPr>
            <p:cNvPr id="232" name="Group 41"/>
            <p:cNvGrpSpPr/>
            <p:nvPr/>
          </p:nvGrpSpPr>
          <p:grpSpPr>
            <a:xfrm>
              <a:off x="9698828" y="2577081"/>
              <a:ext cx="1282898" cy="1505200"/>
              <a:chOff x="1377093" y="1853538"/>
              <a:chExt cx="1320397" cy="1549198"/>
            </a:xfrm>
            <a:solidFill>
              <a:schemeClr val="accent5"/>
            </a:solidFill>
          </p:grpSpPr>
          <p:sp>
            <p:nvSpPr>
              <p:cNvPr id="239"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0"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1"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2"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3"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33" name="Group 47"/>
            <p:cNvGrpSpPr/>
            <p:nvPr/>
          </p:nvGrpSpPr>
          <p:grpSpPr>
            <a:xfrm>
              <a:off x="10122381" y="4015202"/>
              <a:ext cx="436773" cy="553799"/>
              <a:chOff x="1813026" y="3333693"/>
              <a:chExt cx="449540" cy="569987"/>
            </a:xfrm>
          </p:grpSpPr>
          <p:sp>
            <p:nvSpPr>
              <p:cNvPr id="234"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5"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6"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7"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8"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44" name="TextBox 243">
            <a:extLst>
              <a:ext uri="{FF2B5EF4-FFF2-40B4-BE49-F238E27FC236}">
                <a16:creationId xmlns:a16="http://schemas.microsoft.com/office/drawing/2014/main" id="{2383ED5B-89C0-4DB5-8BF2-7C66B66CE69A}"/>
              </a:ext>
            </a:extLst>
          </p:cNvPr>
          <p:cNvSpPr txBox="1"/>
          <p:nvPr/>
        </p:nvSpPr>
        <p:spPr>
          <a:xfrm>
            <a:off x="9149757" y="4005363"/>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45" name="TextBox 244">
            <a:extLst>
              <a:ext uri="{FF2B5EF4-FFF2-40B4-BE49-F238E27FC236}">
                <a16:creationId xmlns:a16="http://schemas.microsoft.com/office/drawing/2014/main" id="{591A73A5-933F-4546-910B-556E3C999F3B}"/>
              </a:ext>
            </a:extLst>
          </p:cNvPr>
          <p:cNvSpPr txBox="1"/>
          <p:nvPr/>
        </p:nvSpPr>
        <p:spPr>
          <a:xfrm>
            <a:off x="10840139" y="4017549"/>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46" name="Group 111"/>
          <p:cNvGrpSpPr/>
          <p:nvPr/>
        </p:nvGrpSpPr>
        <p:grpSpPr>
          <a:xfrm>
            <a:off x="7073567" y="5013132"/>
            <a:ext cx="759020" cy="1087908"/>
            <a:chOff x="9698828" y="2577081"/>
            <a:chExt cx="1282898" cy="1991921"/>
          </a:xfrm>
        </p:grpSpPr>
        <p:grpSp>
          <p:nvGrpSpPr>
            <p:cNvPr id="247" name="Group 41"/>
            <p:cNvGrpSpPr/>
            <p:nvPr/>
          </p:nvGrpSpPr>
          <p:grpSpPr>
            <a:xfrm>
              <a:off x="9698828" y="2577081"/>
              <a:ext cx="1282898" cy="1505200"/>
              <a:chOff x="1377093" y="1853538"/>
              <a:chExt cx="1320397" cy="1549198"/>
            </a:xfrm>
            <a:solidFill>
              <a:schemeClr val="accent5"/>
            </a:solidFill>
          </p:grpSpPr>
          <p:sp>
            <p:nvSpPr>
              <p:cNvPr id="254"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5"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6"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7"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8"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48" name="Group 47"/>
            <p:cNvGrpSpPr/>
            <p:nvPr/>
          </p:nvGrpSpPr>
          <p:grpSpPr>
            <a:xfrm>
              <a:off x="10122381" y="4015202"/>
              <a:ext cx="436773" cy="553800"/>
              <a:chOff x="1813026" y="3333693"/>
              <a:chExt cx="449540" cy="569988"/>
            </a:xfrm>
          </p:grpSpPr>
          <p:sp>
            <p:nvSpPr>
              <p:cNvPr id="249"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0"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1"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2"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3"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59" name="TextBox 258">
            <a:extLst>
              <a:ext uri="{FF2B5EF4-FFF2-40B4-BE49-F238E27FC236}">
                <a16:creationId xmlns:a16="http://schemas.microsoft.com/office/drawing/2014/main" id="{1F77AA83-4135-42E7-A2A4-0E5A742518E9}"/>
              </a:ext>
            </a:extLst>
          </p:cNvPr>
          <p:cNvSpPr txBox="1"/>
          <p:nvPr/>
        </p:nvSpPr>
        <p:spPr>
          <a:xfrm>
            <a:off x="7342940" y="5268744"/>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60" name="Group 111"/>
          <p:cNvGrpSpPr/>
          <p:nvPr/>
        </p:nvGrpSpPr>
        <p:grpSpPr>
          <a:xfrm>
            <a:off x="8963118" y="5024630"/>
            <a:ext cx="759020" cy="1087908"/>
            <a:chOff x="9698828" y="2577081"/>
            <a:chExt cx="1282898" cy="1991921"/>
          </a:xfrm>
        </p:grpSpPr>
        <p:grpSp>
          <p:nvGrpSpPr>
            <p:cNvPr id="261" name="Group 41"/>
            <p:cNvGrpSpPr/>
            <p:nvPr/>
          </p:nvGrpSpPr>
          <p:grpSpPr>
            <a:xfrm>
              <a:off x="9698828" y="2577081"/>
              <a:ext cx="1282898" cy="1505200"/>
              <a:chOff x="1377093" y="1853538"/>
              <a:chExt cx="1320397" cy="1549198"/>
            </a:xfrm>
            <a:solidFill>
              <a:schemeClr val="accent5"/>
            </a:solidFill>
          </p:grpSpPr>
          <p:sp>
            <p:nvSpPr>
              <p:cNvPr id="26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62" name="Group 47"/>
            <p:cNvGrpSpPr/>
            <p:nvPr/>
          </p:nvGrpSpPr>
          <p:grpSpPr>
            <a:xfrm>
              <a:off x="10122381" y="4015202"/>
              <a:ext cx="436773" cy="553800"/>
              <a:chOff x="1813026" y="3333693"/>
              <a:chExt cx="449540" cy="569988"/>
            </a:xfrm>
          </p:grpSpPr>
          <p:sp>
            <p:nvSpPr>
              <p:cNvPr id="26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73" name="Group 111"/>
          <p:cNvGrpSpPr/>
          <p:nvPr/>
        </p:nvGrpSpPr>
        <p:grpSpPr>
          <a:xfrm>
            <a:off x="10638245" y="5015693"/>
            <a:ext cx="759020" cy="1087908"/>
            <a:chOff x="9698828" y="2577081"/>
            <a:chExt cx="1282898" cy="1991920"/>
          </a:xfrm>
        </p:grpSpPr>
        <p:grpSp>
          <p:nvGrpSpPr>
            <p:cNvPr id="274" name="Group 41"/>
            <p:cNvGrpSpPr/>
            <p:nvPr/>
          </p:nvGrpSpPr>
          <p:grpSpPr>
            <a:xfrm>
              <a:off x="9698828" y="2577081"/>
              <a:ext cx="1282898" cy="1505200"/>
              <a:chOff x="1377093" y="1853538"/>
              <a:chExt cx="1320397" cy="1549198"/>
            </a:xfrm>
            <a:solidFill>
              <a:schemeClr val="accent5"/>
            </a:solidFill>
          </p:grpSpPr>
          <p:sp>
            <p:nvSpPr>
              <p:cNvPr id="28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75" name="Group 47"/>
            <p:cNvGrpSpPr/>
            <p:nvPr/>
          </p:nvGrpSpPr>
          <p:grpSpPr>
            <a:xfrm>
              <a:off x="10122381" y="4015202"/>
              <a:ext cx="436773" cy="553799"/>
              <a:chOff x="1813026" y="3333693"/>
              <a:chExt cx="449540" cy="569987"/>
            </a:xfrm>
          </p:grpSpPr>
          <p:sp>
            <p:nvSpPr>
              <p:cNvPr id="27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86" name="TextBox 285">
            <a:extLst>
              <a:ext uri="{FF2B5EF4-FFF2-40B4-BE49-F238E27FC236}">
                <a16:creationId xmlns:a16="http://schemas.microsoft.com/office/drawing/2014/main" id="{2383ED5B-89C0-4DB5-8BF2-7C66B66CE69A}"/>
              </a:ext>
            </a:extLst>
          </p:cNvPr>
          <p:cNvSpPr txBox="1"/>
          <p:nvPr/>
        </p:nvSpPr>
        <p:spPr>
          <a:xfrm>
            <a:off x="9198427" y="5247191"/>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87" name="TextBox 286">
            <a:extLst>
              <a:ext uri="{FF2B5EF4-FFF2-40B4-BE49-F238E27FC236}">
                <a16:creationId xmlns:a16="http://schemas.microsoft.com/office/drawing/2014/main" id="{591A73A5-933F-4546-910B-556E3C999F3B}"/>
              </a:ext>
            </a:extLst>
          </p:cNvPr>
          <p:cNvSpPr txBox="1"/>
          <p:nvPr/>
        </p:nvSpPr>
        <p:spPr>
          <a:xfrm>
            <a:off x="10888809" y="5259377"/>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42"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1000"/>
                                        <p:tgtEl>
                                          <p:spTgt spid="77"/>
                                        </p:tgtEl>
                                      </p:cBhvr>
                                    </p:animEffect>
                                    <p:anim calcmode="lin" valueType="num">
                                      <p:cBhvr>
                                        <p:cTn id="28" dur="1000" fill="hold"/>
                                        <p:tgtEl>
                                          <p:spTgt spid="77"/>
                                        </p:tgtEl>
                                        <p:attrNameLst>
                                          <p:attrName>ppt_x</p:attrName>
                                        </p:attrNameLst>
                                      </p:cBhvr>
                                      <p:tavLst>
                                        <p:tav tm="0">
                                          <p:val>
                                            <p:strVal val="#ppt_x"/>
                                          </p:val>
                                        </p:tav>
                                        <p:tav tm="100000">
                                          <p:val>
                                            <p:strVal val="#ppt_x"/>
                                          </p:val>
                                        </p:tav>
                                      </p:tavLst>
                                    </p:anim>
                                    <p:anim calcmode="lin" valueType="num">
                                      <p:cBhvr>
                                        <p:cTn id="29" dur="1000" fill="hold"/>
                                        <p:tgtEl>
                                          <p:spTgt spid="7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1000"/>
                                        <p:tgtEl>
                                          <p:spTgt spid="78"/>
                                        </p:tgtEl>
                                      </p:cBhvr>
                                    </p:animEffect>
                                    <p:anim calcmode="lin" valueType="num">
                                      <p:cBhvr>
                                        <p:cTn id="33" dur="1000" fill="hold"/>
                                        <p:tgtEl>
                                          <p:spTgt spid="78"/>
                                        </p:tgtEl>
                                        <p:attrNameLst>
                                          <p:attrName>ppt_x</p:attrName>
                                        </p:attrNameLst>
                                      </p:cBhvr>
                                      <p:tavLst>
                                        <p:tav tm="0">
                                          <p:val>
                                            <p:strVal val="#ppt_x"/>
                                          </p:val>
                                        </p:tav>
                                        <p:tav tm="100000">
                                          <p:val>
                                            <p:strVal val="#ppt_x"/>
                                          </p:val>
                                        </p:tav>
                                      </p:tavLst>
                                    </p:anim>
                                    <p:anim calcmode="lin" valueType="num">
                                      <p:cBhvr>
                                        <p:cTn id="34" dur="1000" fill="hold"/>
                                        <p:tgtEl>
                                          <p:spTgt spid="7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1000"/>
                                        <p:tgtEl>
                                          <p:spTgt spid="113"/>
                                        </p:tgtEl>
                                      </p:cBhvr>
                                    </p:animEffect>
                                    <p:anim calcmode="lin" valueType="num">
                                      <p:cBhvr>
                                        <p:cTn id="38" dur="1000" fill="hold"/>
                                        <p:tgtEl>
                                          <p:spTgt spid="113"/>
                                        </p:tgtEl>
                                        <p:attrNameLst>
                                          <p:attrName>ppt_x</p:attrName>
                                        </p:attrNameLst>
                                      </p:cBhvr>
                                      <p:tavLst>
                                        <p:tav tm="0">
                                          <p:val>
                                            <p:strVal val="#ppt_x"/>
                                          </p:val>
                                        </p:tav>
                                        <p:tav tm="100000">
                                          <p:val>
                                            <p:strVal val="#ppt_x"/>
                                          </p:val>
                                        </p:tav>
                                      </p:tavLst>
                                    </p:anim>
                                    <p:anim calcmode="lin" valueType="num">
                                      <p:cBhvr>
                                        <p:cTn id="39" dur="1000" fill="hold"/>
                                        <p:tgtEl>
                                          <p:spTgt spid="1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1000"/>
                                        <p:tgtEl>
                                          <p:spTgt spid="100"/>
                                        </p:tgtEl>
                                      </p:cBhvr>
                                    </p:animEffect>
                                    <p:anim calcmode="lin" valueType="num">
                                      <p:cBhvr>
                                        <p:cTn id="43" dur="1000" fill="hold"/>
                                        <p:tgtEl>
                                          <p:spTgt spid="100"/>
                                        </p:tgtEl>
                                        <p:attrNameLst>
                                          <p:attrName>ppt_x</p:attrName>
                                        </p:attrNameLst>
                                      </p:cBhvr>
                                      <p:tavLst>
                                        <p:tav tm="0">
                                          <p:val>
                                            <p:strVal val="#ppt_x"/>
                                          </p:val>
                                        </p:tav>
                                        <p:tav tm="100000">
                                          <p:val>
                                            <p:strVal val="#ppt_x"/>
                                          </p:val>
                                        </p:tav>
                                      </p:tavLst>
                                    </p:anim>
                                    <p:anim calcmode="lin" valueType="num">
                                      <p:cBhvr>
                                        <p:cTn id="44" dur="1000" fill="hold"/>
                                        <p:tgtEl>
                                          <p:spTgt spid="10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1000"/>
                                        <p:tgtEl>
                                          <p:spTgt spid="65"/>
                                        </p:tgtEl>
                                      </p:cBhvr>
                                    </p:animEffect>
                                    <p:anim calcmode="lin" valueType="num">
                                      <p:cBhvr>
                                        <p:cTn id="53" dur="1000" fill="hold"/>
                                        <p:tgtEl>
                                          <p:spTgt spid="65"/>
                                        </p:tgtEl>
                                        <p:attrNameLst>
                                          <p:attrName>ppt_x</p:attrName>
                                        </p:attrNameLst>
                                      </p:cBhvr>
                                      <p:tavLst>
                                        <p:tav tm="0">
                                          <p:val>
                                            <p:strVal val="#ppt_x"/>
                                          </p:val>
                                        </p:tav>
                                        <p:tav tm="100000">
                                          <p:val>
                                            <p:strVal val="#ppt_x"/>
                                          </p:val>
                                        </p:tav>
                                      </p:tavLst>
                                    </p:anim>
                                    <p:anim calcmode="lin" valueType="num">
                                      <p:cBhvr>
                                        <p:cTn id="5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44"/>
                                        </p:tgtEl>
                                        <p:attrNameLst>
                                          <p:attrName>style.visibility</p:attrName>
                                        </p:attrNameLst>
                                      </p:cBhvr>
                                      <p:to>
                                        <p:strVal val="visible"/>
                                      </p:to>
                                    </p:set>
                                    <p:animEffect transition="in" filter="fade">
                                      <p:cBhvr>
                                        <p:cTn id="64" dur="1000"/>
                                        <p:tgtEl>
                                          <p:spTgt spid="244"/>
                                        </p:tgtEl>
                                      </p:cBhvr>
                                    </p:animEffect>
                                    <p:anim calcmode="lin" valueType="num">
                                      <p:cBhvr>
                                        <p:cTn id="65" dur="1000" fill="hold"/>
                                        <p:tgtEl>
                                          <p:spTgt spid="244"/>
                                        </p:tgtEl>
                                        <p:attrNameLst>
                                          <p:attrName>ppt_x</p:attrName>
                                        </p:attrNameLst>
                                      </p:cBhvr>
                                      <p:tavLst>
                                        <p:tav tm="0">
                                          <p:val>
                                            <p:strVal val="#ppt_x"/>
                                          </p:val>
                                        </p:tav>
                                        <p:tav tm="100000">
                                          <p:val>
                                            <p:strVal val="#ppt_x"/>
                                          </p:val>
                                        </p:tav>
                                      </p:tavLst>
                                    </p:anim>
                                    <p:anim calcmode="lin" valueType="num">
                                      <p:cBhvr>
                                        <p:cTn id="66" dur="1000" fill="hold"/>
                                        <p:tgtEl>
                                          <p:spTgt spid="24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18"/>
                                        </p:tgtEl>
                                        <p:attrNameLst>
                                          <p:attrName>style.visibility</p:attrName>
                                        </p:attrNameLst>
                                      </p:cBhvr>
                                      <p:to>
                                        <p:strVal val="visible"/>
                                      </p:to>
                                    </p:set>
                                    <p:animEffect transition="in" filter="fade">
                                      <p:cBhvr>
                                        <p:cTn id="69" dur="1000"/>
                                        <p:tgtEl>
                                          <p:spTgt spid="218"/>
                                        </p:tgtEl>
                                      </p:cBhvr>
                                    </p:animEffect>
                                    <p:anim calcmode="lin" valueType="num">
                                      <p:cBhvr>
                                        <p:cTn id="70" dur="1000" fill="hold"/>
                                        <p:tgtEl>
                                          <p:spTgt spid="218"/>
                                        </p:tgtEl>
                                        <p:attrNameLst>
                                          <p:attrName>ppt_x</p:attrName>
                                        </p:attrNameLst>
                                      </p:cBhvr>
                                      <p:tavLst>
                                        <p:tav tm="0">
                                          <p:val>
                                            <p:strVal val="#ppt_x"/>
                                          </p:val>
                                        </p:tav>
                                        <p:tav tm="100000">
                                          <p:val>
                                            <p:strVal val="#ppt_x"/>
                                          </p:val>
                                        </p:tav>
                                      </p:tavLst>
                                    </p:anim>
                                    <p:anim calcmode="lin" valueType="num">
                                      <p:cBhvr>
                                        <p:cTn id="71" dur="1000" fill="hold"/>
                                        <p:tgtEl>
                                          <p:spTgt spid="2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45"/>
                                        </p:tgtEl>
                                        <p:attrNameLst>
                                          <p:attrName>style.visibility</p:attrName>
                                        </p:attrNameLst>
                                      </p:cBhvr>
                                      <p:to>
                                        <p:strVal val="visible"/>
                                      </p:to>
                                    </p:set>
                                    <p:animEffect transition="in" filter="fade">
                                      <p:cBhvr>
                                        <p:cTn id="74" dur="1000"/>
                                        <p:tgtEl>
                                          <p:spTgt spid="245"/>
                                        </p:tgtEl>
                                      </p:cBhvr>
                                    </p:animEffect>
                                    <p:anim calcmode="lin" valueType="num">
                                      <p:cBhvr>
                                        <p:cTn id="75" dur="1000" fill="hold"/>
                                        <p:tgtEl>
                                          <p:spTgt spid="245"/>
                                        </p:tgtEl>
                                        <p:attrNameLst>
                                          <p:attrName>ppt_x</p:attrName>
                                        </p:attrNameLst>
                                      </p:cBhvr>
                                      <p:tavLst>
                                        <p:tav tm="0">
                                          <p:val>
                                            <p:strVal val="#ppt_x"/>
                                          </p:val>
                                        </p:tav>
                                        <p:tav tm="100000">
                                          <p:val>
                                            <p:strVal val="#ppt_x"/>
                                          </p:val>
                                        </p:tav>
                                      </p:tavLst>
                                    </p:anim>
                                    <p:anim calcmode="lin" valueType="num">
                                      <p:cBhvr>
                                        <p:cTn id="76" dur="1000" fill="hold"/>
                                        <p:tgtEl>
                                          <p:spTgt spid="245"/>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31"/>
                                        </p:tgtEl>
                                        <p:attrNameLst>
                                          <p:attrName>style.visibility</p:attrName>
                                        </p:attrNameLst>
                                      </p:cBhvr>
                                      <p:to>
                                        <p:strVal val="visible"/>
                                      </p:to>
                                    </p:set>
                                    <p:animEffect transition="in" filter="fade">
                                      <p:cBhvr>
                                        <p:cTn id="79" dur="1000"/>
                                        <p:tgtEl>
                                          <p:spTgt spid="231"/>
                                        </p:tgtEl>
                                      </p:cBhvr>
                                    </p:animEffect>
                                    <p:anim calcmode="lin" valueType="num">
                                      <p:cBhvr>
                                        <p:cTn id="80" dur="1000" fill="hold"/>
                                        <p:tgtEl>
                                          <p:spTgt spid="231"/>
                                        </p:tgtEl>
                                        <p:attrNameLst>
                                          <p:attrName>ppt_x</p:attrName>
                                        </p:attrNameLst>
                                      </p:cBhvr>
                                      <p:tavLst>
                                        <p:tav tm="0">
                                          <p:val>
                                            <p:strVal val="#ppt_x"/>
                                          </p:val>
                                        </p:tav>
                                        <p:tav tm="100000">
                                          <p:val>
                                            <p:strVal val="#ppt_x"/>
                                          </p:val>
                                        </p:tav>
                                      </p:tavLst>
                                    </p:anim>
                                    <p:anim calcmode="lin" valueType="num">
                                      <p:cBhvr>
                                        <p:cTn id="81" dur="1000" fill="hold"/>
                                        <p:tgtEl>
                                          <p:spTgt spid="2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04"/>
                                        </p:tgtEl>
                                        <p:attrNameLst>
                                          <p:attrName>style.visibility</p:attrName>
                                        </p:attrNameLst>
                                      </p:cBhvr>
                                      <p:to>
                                        <p:strVal val="visible"/>
                                      </p:to>
                                    </p:set>
                                    <p:animEffect transition="in" filter="fade">
                                      <p:cBhvr>
                                        <p:cTn id="84" dur="1000"/>
                                        <p:tgtEl>
                                          <p:spTgt spid="204"/>
                                        </p:tgtEl>
                                      </p:cBhvr>
                                    </p:animEffect>
                                    <p:anim calcmode="lin" valueType="num">
                                      <p:cBhvr>
                                        <p:cTn id="85" dur="1000" fill="hold"/>
                                        <p:tgtEl>
                                          <p:spTgt spid="204"/>
                                        </p:tgtEl>
                                        <p:attrNameLst>
                                          <p:attrName>ppt_x</p:attrName>
                                        </p:attrNameLst>
                                      </p:cBhvr>
                                      <p:tavLst>
                                        <p:tav tm="0">
                                          <p:val>
                                            <p:strVal val="#ppt_x"/>
                                          </p:val>
                                        </p:tav>
                                        <p:tav tm="100000">
                                          <p:val>
                                            <p:strVal val="#ppt_x"/>
                                          </p:val>
                                        </p:tav>
                                      </p:tavLst>
                                    </p:anim>
                                    <p:anim calcmode="lin" valueType="num">
                                      <p:cBhvr>
                                        <p:cTn id="86" dur="1000" fill="hold"/>
                                        <p:tgtEl>
                                          <p:spTgt spid="20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17"/>
                                        </p:tgtEl>
                                        <p:attrNameLst>
                                          <p:attrName>style.visibility</p:attrName>
                                        </p:attrNameLst>
                                      </p:cBhvr>
                                      <p:to>
                                        <p:strVal val="visible"/>
                                      </p:to>
                                    </p:set>
                                    <p:animEffect transition="in" filter="fade">
                                      <p:cBhvr>
                                        <p:cTn id="89" dur="1000"/>
                                        <p:tgtEl>
                                          <p:spTgt spid="217"/>
                                        </p:tgtEl>
                                      </p:cBhvr>
                                    </p:animEffect>
                                    <p:anim calcmode="lin" valueType="num">
                                      <p:cBhvr>
                                        <p:cTn id="90" dur="1000" fill="hold"/>
                                        <p:tgtEl>
                                          <p:spTgt spid="217"/>
                                        </p:tgtEl>
                                        <p:attrNameLst>
                                          <p:attrName>ppt_x</p:attrName>
                                        </p:attrNameLst>
                                      </p:cBhvr>
                                      <p:tavLst>
                                        <p:tav tm="0">
                                          <p:val>
                                            <p:strVal val="#ppt_x"/>
                                          </p:val>
                                        </p:tav>
                                        <p:tav tm="100000">
                                          <p:val>
                                            <p:strVal val="#ppt_x"/>
                                          </p:val>
                                        </p:tav>
                                      </p:tavLst>
                                    </p:anim>
                                    <p:anim calcmode="lin" valueType="num">
                                      <p:cBhvr>
                                        <p:cTn id="91" dur="1000" fill="hold"/>
                                        <p:tgtEl>
                                          <p:spTgt spid="21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1000"/>
                                        <p:tgtEl>
                                          <p:spTgt spid="44"/>
                                        </p:tgtEl>
                                      </p:cBhvr>
                                    </p:animEffect>
                                    <p:anim calcmode="lin" valueType="num">
                                      <p:cBhvr>
                                        <p:cTn id="97" dur="1000" fill="hold"/>
                                        <p:tgtEl>
                                          <p:spTgt spid="44"/>
                                        </p:tgtEl>
                                        <p:attrNameLst>
                                          <p:attrName>ppt_x</p:attrName>
                                        </p:attrNameLst>
                                      </p:cBhvr>
                                      <p:tavLst>
                                        <p:tav tm="0">
                                          <p:val>
                                            <p:strVal val="#ppt_x"/>
                                          </p:val>
                                        </p:tav>
                                        <p:tav tm="100000">
                                          <p:val>
                                            <p:strVal val="#ppt_x"/>
                                          </p:val>
                                        </p:tav>
                                      </p:tavLst>
                                    </p:anim>
                                    <p:anim calcmode="lin" valueType="num">
                                      <p:cBhvr>
                                        <p:cTn id="98" dur="1000" fill="hold"/>
                                        <p:tgtEl>
                                          <p:spTgt spid="44"/>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87"/>
                                        </p:tgtEl>
                                        <p:attrNameLst>
                                          <p:attrName>style.visibility</p:attrName>
                                        </p:attrNameLst>
                                      </p:cBhvr>
                                      <p:to>
                                        <p:strVal val="visible"/>
                                      </p:to>
                                    </p:set>
                                    <p:animEffect transition="in" filter="fade">
                                      <p:cBhvr>
                                        <p:cTn id="101" dur="1000"/>
                                        <p:tgtEl>
                                          <p:spTgt spid="287"/>
                                        </p:tgtEl>
                                      </p:cBhvr>
                                    </p:animEffect>
                                    <p:anim calcmode="lin" valueType="num">
                                      <p:cBhvr>
                                        <p:cTn id="102" dur="1000" fill="hold"/>
                                        <p:tgtEl>
                                          <p:spTgt spid="287"/>
                                        </p:tgtEl>
                                        <p:attrNameLst>
                                          <p:attrName>ppt_x</p:attrName>
                                        </p:attrNameLst>
                                      </p:cBhvr>
                                      <p:tavLst>
                                        <p:tav tm="0">
                                          <p:val>
                                            <p:strVal val="#ppt_x"/>
                                          </p:val>
                                        </p:tav>
                                        <p:tav tm="100000">
                                          <p:val>
                                            <p:strVal val="#ppt_x"/>
                                          </p:val>
                                        </p:tav>
                                      </p:tavLst>
                                    </p:anim>
                                    <p:anim calcmode="lin" valueType="num">
                                      <p:cBhvr>
                                        <p:cTn id="103" dur="1000" fill="hold"/>
                                        <p:tgtEl>
                                          <p:spTgt spid="287"/>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273"/>
                                        </p:tgtEl>
                                        <p:attrNameLst>
                                          <p:attrName>style.visibility</p:attrName>
                                        </p:attrNameLst>
                                      </p:cBhvr>
                                      <p:to>
                                        <p:strVal val="visible"/>
                                      </p:to>
                                    </p:set>
                                    <p:animEffect transition="in" filter="fade">
                                      <p:cBhvr>
                                        <p:cTn id="106" dur="1000"/>
                                        <p:tgtEl>
                                          <p:spTgt spid="273"/>
                                        </p:tgtEl>
                                      </p:cBhvr>
                                    </p:animEffect>
                                    <p:anim calcmode="lin" valueType="num">
                                      <p:cBhvr>
                                        <p:cTn id="107" dur="1000" fill="hold"/>
                                        <p:tgtEl>
                                          <p:spTgt spid="273"/>
                                        </p:tgtEl>
                                        <p:attrNameLst>
                                          <p:attrName>ppt_x</p:attrName>
                                        </p:attrNameLst>
                                      </p:cBhvr>
                                      <p:tavLst>
                                        <p:tav tm="0">
                                          <p:val>
                                            <p:strVal val="#ppt_x"/>
                                          </p:val>
                                        </p:tav>
                                        <p:tav tm="100000">
                                          <p:val>
                                            <p:strVal val="#ppt_x"/>
                                          </p:val>
                                        </p:tav>
                                      </p:tavLst>
                                    </p:anim>
                                    <p:anim calcmode="lin" valueType="num">
                                      <p:cBhvr>
                                        <p:cTn id="108" dur="1000" fill="hold"/>
                                        <p:tgtEl>
                                          <p:spTgt spid="27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86"/>
                                        </p:tgtEl>
                                        <p:attrNameLst>
                                          <p:attrName>style.visibility</p:attrName>
                                        </p:attrNameLst>
                                      </p:cBhvr>
                                      <p:to>
                                        <p:strVal val="visible"/>
                                      </p:to>
                                    </p:set>
                                    <p:animEffect transition="in" filter="fade">
                                      <p:cBhvr>
                                        <p:cTn id="111" dur="1000"/>
                                        <p:tgtEl>
                                          <p:spTgt spid="286"/>
                                        </p:tgtEl>
                                      </p:cBhvr>
                                    </p:animEffect>
                                    <p:anim calcmode="lin" valueType="num">
                                      <p:cBhvr>
                                        <p:cTn id="112" dur="1000" fill="hold"/>
                                        <p:tgtEl>
                                          <p:spTgt spid="286"/>
                                        </p:tgtEl>
                                        <p:attrNameLst>
                                          <p:attrName>ppt_x</p:attrName>
                                        </p:attrNameLst>
                                      </p:cBhvr>
                                      <p:tavLst>
                                        <p:tav tm="0">
                                          <p:val>
                                            <p:strVal val="#ppt_x"/>
                                          </p:val>
                                        </p:tav>
                                        <p:tav tm="100000">
                                          <p:val>
                                            <p:strVal val="#ppt_x"/>
                                          </p:val>
                                        </p:tav>
                                      </p:tavLst>
                                    </p:anim>
                                    <p:anim calcmode="lin" valueType="num">
                                      <p:cBhvr>
                                        <p:cTn id="113" dur="1000" fill="hold"/>
                                        <p:tgtEl>
                                          <p:spTgt spid="286"/>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60"/>
                                        </p:tgtEl>
                                        <p:attrNameLst>
                                          <p:attrName>style.visibility</p:attrName>
                                        </p:attrNameLst>
                                      </p:cBhvr>
                                      <p:to>
                                        <p:strVal val="visible"/>
                                      </p:to>
                                    </p:set>
                                    <p:animEffect transition="in" filter="fade">
                                      <p:cBhvr>
                                        <p:cTn id="116" dur="1000"/>
                                        <p:tgtEl>
                                          <p:spTgt spid="260"/>
                                        </p:tgtEl>
                                      </p:cBhvr>
                                    </p:animEffect>
                                    <p:anim calcmode="lin" valueType="num">
                                      <p:cBhvr>
                                        <p:cTn id="117" dur="1000" fill="hold"/>
                                        <p:tgtEl>
                                          <p:spTgt spid="260"/>
                                        </p:tgtEl>
                                        <p:attrNameLst>
                                          <p:attrName>ppt_x</p:attrName>
                                        </p:attrNameLst>
                                      </p:cBhvr>
                                      <p:tavLst>
                                        <p:tav tm="0">
                                          <p:val>
                                            <p:strVal val="#ppt_x"/>
                                          </p:val>
                                        </p:tav>
                                        <p:tav tm="100000">
                                          <p:val>
                                            <p:strVal val="#ppt_x"/>
                                          </p:val>
                                        </p:tav>
                                      </p:tavLst>
                                    </p:anim>
                                    <p:anim calcmode="lin" valueType="num">
                                      <p:cBhvr>
                                        <p:cTn id="118" dur="1000" fill="hold"/>
                                        <p:tgtEl>
                                          <p:spTgt spid="260"/>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259"/>
                                        </p:tgtEl>
                                        <p:attrNameLst>
                                          <p:attrName>style.visibility</p:attrName>
                                        </p:attrNameLst>
                                      </p:cBhvr>
                                      <p:to>
                                        <p:strVal val="visible"/>
                                      </p:to>
                                    </p:set>
                                    <p:animEffect transition="in" filter="fade">
                                      <p:cBhvr>
                                        <p:cTn id="121" dur="1000"/>
                                        <p:tgtEl>
                                          <p:spTgt spid="259"/>
                                        </p:tgtEl>
                                      </p:cBhvr>
                                    </p:animEffect>
                                    <p:anim calcmode="lin" valueType="num">
                                      <p:cBhvr>
                                        <p:cTn id="122" dur="1000" fill="hold"/>
                                        <p:tgtEl>
                                          <p:spTgt spid="259"/>
                                        </p:tgtEl>
                                        <p:attrNameLst>
                                          <p:attrName>ppt_x</p:attrName>
                                        </p:attrNameLst>
                                      </p:cBhvr>
                                      <p:tavLst>
                                        <p:tav tm="0">
                                          <p:val>
                                            <p:strVal val="#ppt_x"/>
                                          </p:val>
                                        </p:tav>
                                        <p:tav tm="100000">
                                          <p:val>
                                            <p:strVal val="#ppt_x"/>
                                          </p:val>
                                        </p:tav>
                                      </p:tavLst>
                                    </p:anim>
                                    <p:anim calcmode="lin" valueType="num">
                                      <p:cBhvr>
                                        <p:cTn id="123" dur="1000" fill="hold"/>
                                        <p:tgtEl>
                                          <p:spTgt spid="259"/>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246"/>
                                        </p:tgtEl>
                                        <p:attrNameLst>
                                          <p:attrName>style.visibility</p:attrName>
                                        </p:attrNameLst>
                                      </p:cBhvr>
                                      <p:to>
                                        <p:strVal val="visible"/>
                                      </p:to>
                                    </p:set>
                                    <p:animEffect transition="in" filter="fade">
                                      <p:cBhvr>
                                        <p:cTn id="126" dur="1000"/>
                                        <p:tgtEl>
                                          <p:spTgt spid="246"/>
                                        </p:tgtEl>
                                      </p:cBhvr>
                                    </p:animEffect>
                                    <p:anim calcmode="lin" valueType="num">
                                      <p:cBhvr>
                                        <p:cTn id="127" dur="1000" fill="hold"/>
                                        <p:tgtEl>
                                          <p:spTgt spid="246"/>
                                        </p:tgtEl>
                                        <p:attrNameLst>
                                          <p:attrName>ppt_x</p:attrName>
                                        </p:attrNameLst>
                                      </p:cBhvr>
                                      <p:tavLst>
                                        <p:tav tm="0">
                                          <p:val>
                                            <p:strVal val="#ppt_x"/>
                                          </p:val>
                                        </p:tav>
                                        <p:tav tm="100000">
                                          <p:val>
                                            <p:strVal val="#ppt_x"/>
                                          </p:val>
                                        </p:tav>
                                      </p:tavLst>
                                    </p:anim>
                                    <p:anim calcmode="lin" valueType="num">
                                      <p:cBhvr>
                                        <p:cTn id="128" dur="1000" fill="hold"/>
                                        <p:tgtEl>
                                          <p:spTgt spid="2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P spid="2" grpId="0"/>
      <p:bldP spid="77" grpId="0"/>
      <p:bldP spid="78" grpId="0"/>
      <p:bldP spid="217" grpId="0"/>
      <p:bldP spid="244" grpId="0"/>
      <p:bldP spid="245" grpId="0"/>
      <p:bldP spid="259" grpId="0"/>
      <p:bldP spid="286" grpId="0"/>
      <p:bldP spid="28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50731382"/>
</p:tagLst>
</file>

<file path=ppt/tags/tag10.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11.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1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1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1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4"/>
</p:tagLst>
</file>

<file path=ppt/tags/tag21.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5"/>
</p:tagLst>
</file>

<file path=ppt/tags/tag2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6"/>
</p:tagLst>
</file>

<file path=ppt/tags/tag2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24.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2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2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2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2"/>
</p:tagLst>
</file>

<file path=ppt/tags/tag30.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31.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4"/>
</p:tagLst>
</file>

<file path=ppt/tags/tag3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5"/>
</p:tagLst>
</file>

<file path=ppt/tags/tag34.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6"/>
</p:tagLst>
</file>

<file path=ppt/tags/tag3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3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3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3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4.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5"/>
</p:tagLst>
</file>

<file path=ppt/tags/tag9.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2917</TotalTime>
  <Words>2185</Words>
  <Application>Microsoft Office PowerPoint</Application>
  <PresentationFormat>Widescreen</PresentationFormat>
  <Paragraphs>149</Paragraphs>
  <Slides>33</Slides>
  <Notes>1</Notes>
  <HiddenSlides>4</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FZHei-B01S</vt:lpstr>
      <vt:lpstr>Calibri</vt:lpstr>
      <vt:lpstr>#9Slide07 SVNSmirk</vt:lpstr>
      <vt:lpstr>#9Slide03 Ample</vt:lpstr>
      <vt:lpstr>#9Slide04 VogaRegular</vt:lpstr>
      <vt:lpstr>Times</vt:lpstr>
      <vt:lpstr>字魂66号-仔仔体</vt:lpstr>
      <vt:lpstr>Arial</vt:lpstr>
      <vt:lpstr>Pattaya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Admin</cp:lastModifiedBy>
  <cp:revision>222</cp:revision>
  <dcterms:created xsi:type="dcterms:W3CDTF">2021-03-19T08:33:11Z</dcterms:created>
  <dcterms:modified xsi:type="dcterms:W3CDTF">2022-02-08T06:32:33Z</dcterms:modified>
</cp:coreProperties>
</file>